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1" r:id="rId7"/>
  </p:sldMasterIdLst>
  <p:notesMasterIdLst>
    <p:notesMasterId r:id="rId37"/>
  </p:notesMasterIdLst>
  <p:sldIdLst>
    <p:sldId id="453" r:id="rId8"/>
    <p:sldId id="311" r:id="rId9"/>
    <p:sldId id="568" r:id="rId10"/>
    <p:sldId id="570" r:id="rId11"/>
    <p:sldId id="554" r:id="rId12"/>
    <p:sldId id="503" r:id="rId13"/>
    <p:sldId id="578" r:id="rId14"/>
    <p:sldId id="576" r:id="rId15"/>
    <p:sldId id="566" r:id="rId16"/>
    <p:sldId id="332" r:id="rId17"/>
    <p:sldId id="572" r:id="rId18"/>
    <p:sldId id="573" r:id="rId19"/>
    <p:sldId id="331" r:id="rId20"/>
    <p:sldId id="317" r:id="rId21"/>
    <p:sldId id="264" r:id="rId22"/>
    <p:sldId id="580" r:id="rId23"/>
    <p:sldId id="333" r:id="rId24"/>
    <p:sldId id="325" r:id="rId25"/>
    <p:sldId id="326" r:id="rId26"/>
    <p:sldId id="300" r:id="rId27"/>
    <p:sldId id="301" r:id="rId28"/>
    <p:sldId id="302" r:id="rId29"/>
    <p:sldId id="303" r:id="rId30"/>
    <p:sldId id="304" r:id="rId31"/>
    <p:sldId id="305" r:id="rId32"/>
    <p:sldId id="327" r:id="rId33"/>
    <p:sldId id="266" r:id="rId34"/>
    <p:sldId id="310" r:id="rId35"/>
    <p:sldId id="2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BAA"/>
    <a:srgbClr val="BCFCD4"/>
    <a:srgbClr val="FF5050"/>
    <a:srgbClr val="0D30DD"/>
    <a:srgbClr val="009900"/>
    <a:srgbClr val="FFCCFF"/>
    <a:srgbClr val="99FF66"/>
    <a:srgbClr val="33CCFF"/>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23-12-04T03:13:20.701"/>
    </inkml:context>
    <inkml:brush xml:id="br0">
      <inkml:brushProperty name="width" value="0.05292" units="cm"/>
      <inkml:brushProperty name="height" value="0.05292" units="cm"/>
      <inkml:brushProperty name="color" value="#FF0000"/>
    </inkml:brush>
  </inkml:definitions>
  <inkml:trace contextRef="#ctx0" brushRef="#br0">12502 6400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C3108453-E1AA-4D87-A601-5C1AA3FD9EA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683F0C-7978-4C42-AAF9-AF318EEAE3A2}"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14339" name="Rectangle 2">
            <a:extLst>
              <a:ext uri="{FF2B5EF4-FFF2-40B4-BE49-F238E27FC236}">
                <a16:creationId xmlns:a16="http://schemas.microsoft.com/office/drawing/2014/main" id="{D4DDB9C0-DEB4-4DFE-94FF-26E041BC5C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634F71BF-EFEE-4D17-9B41-04DC78E140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các</a:t>
            </a:r>
            <a:r>
              <a:rPr lang="en-US" baseline="0" dirty="0"/>
              <a:t> </a:t>
            </a:r>
            <a:r>
              <a:rPr lang="en-US" baseline="0" dirty="0" err="1"/>
              <a:t>câu</a:t>
            </a:r>
            <a:r>
              <a:rPr lang="en-US" baseline="0" dirty="0"/>
              <a:t>, </a:t>
            </a:r>
            <a:r>
              <a:rPr lang="en-US" baseline="0" dirty="0" err="1"/>
              <a:t>bấm</a:t>
            </a:r>
            <a:r>
              <a:rPr lang="en-US" baseline="0" dirty="0"/>
              <a:t> </a:t>
            </a:r>
            <a:r>
              <a:rPr lang="en-US" baseline="0" dirty="0" err="1"/>
              <a:t>dấu</a:t>
            </a:r>
            <a:r>
              <a:rPr lang="en-US" baseline="0" dirty="0"/>
              <a:t> x </a:t>
            </a:r>
            <a:r>
              <a:rPr lang="en-US" baseline="0" dirty="0" err="1"/>
              <a:t>để</a:t>
            </a:r>
            <a:r>
              <a:rPr lang="en-US" baseline="0" dirty="0"/>
              <a:t> </a:t>
            </a:r>
            <a:r>
              <a:rPr lang="en-US" baseline="0" dirty="0" err="1"/>
              <a:t>đến</a:t>
            </a:r>
            <a:r>
              <a:rPr lang="en-US" baseline="0" dirty="0"/>
              <a:t> slide </a:t>
            </a:r>
            <a:r>
              <a:rPr lang="en-US" baseline="0" dirty="0" err="1"/>
              <a:t>về</a:t>
            </a:r>
            <a:r>
              <a:rPr lang="en-US" baseline="0" dirty="0"/>
              <a:t> </a:t>
            </a:r>
            <a:r>
              <a:rPr lang="en-US" baseline="0" dirty="0" err="1"/>
              <a:t>nhà</a:t>
            </a:r>
            <a:r>
              <a:rPr lang="en-US" baseline="0" dirty="0"/>
              <a:t>.</a:t>
            </a:r>
            <a:endParaRPr lang="en-US" dirty="0"/>
          </a:p>
        </p:txBody>
      </p:sp>
    </p:spTree>
    <p:extLst>
      <p:ext uri="{BB962C8B-B14F-4D97-AF65-F5344CB8AC3E}">
        <p14:creationId xmlns:p14="http://schemas.microsoft.com/office/powerpoint/2010/main" val="313115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tiếp</a:t>
            </a:r>
            <a:r>
              <a:rPr lang="en-US" baseline="0" dirty="0"/>
              <a:t> </a:t>
            </a:r>
            <a:r>
              <a:rPr lang="en-US" baseline="0" dirty="0" err="1"/>
              <a:t>theo.</a:t>
            </a:r>
            <a:endParaRPr lang="en-US" dirty="0"/>
          </a:p>
        </p:txBody>
      </p:sp>
    </p:spTree>
    <p:extLst>
      <p:ext uri="{BB962C8B-B14F-4D97-AF65-F5344CB8AC3E}">
        <p14:creationId xmlns:p14="http://schemas.microsoft.com/office/powerpoint/2010/main" val="422897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Sau</a:t>
            </a:r>
            <a:r>
              <a:rPr lang="en-US" dirty="0"/>
              <a:t> </a:t>
            </a:r>
            <a:r>
              <a:rPr lang="en-US" dirty="0" err="1"/>
              <a:t>khi</a:t>
            </a:r>
            <a:r>
              <a:rPr lang="en-US" dirty="0"/>
              <a:t> </a:t>
            </a:r>
            <a:r>
              <a:rPr lang="en-US"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tiếp</a:t>
            </a:r>
            <a:r>
              <a:rPr lang="en-US" baseline="0" dirty="0"/>
              <a:t> </a:t>
            </a:r>
            <a:r>
              <a:rPr lang="en-US" baseline="0" dirty="0" err="1"/>
              <a:t>theo.</a:t>
            </a:r>
            <a:endParaRPr lang="en-US" dirty="0"/>
          </a:p>
          <a:p>
            <a:endParaRPr lang="en-US" dirty="0"/>
          </a:p>
        </p:txBody>
      </p:sp>
    </p:spTree>
    <p:extLst>
      <p:ext uri="{BB962C8B-B14F-4D97-AF65-F5344CB8AC3E}">
        <p14:creationId xmlns:p14="http://schemas.microsoft.com/office/powerpoint/2010/main" val="196510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Sau</a:t>
            </a:r>
            <a:r>
              <a:rPr lang="en-US" dirty="0"/>
              <a:t> </a:t>
            </a:r>
            <a:r>
              <a:rPr lang="en-US" dirty="0" err="1"/>
              <a:t>khi</a:t>
            </a:r>
            <a:r>
              <a:rPr lang="en-US" dirty="0"/>
              <a:t> </a:t>
            </a:r>
            <a:r>
              <a:rPr lang="en-US"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tiếp</a:t>
            </a:r>
            <a:r>
              <a:rPr lang="en-US" baseline="0" dirty="0"/>
              <a:t> </a:t>
            </a:r>
            <a:r>
              <a:rPr lang="en-US" baseline="0" dirty="0" err="1"/>
              <a:t>theo.</a:t>
            </a:r>
            <a:endParaRPr lang="en-US" dirty="0"/>
          </a:p>
          <a:p>
            <a:endParaRPr lang="en-US" dirty="0"/>
          </a:p>
        </p:txBody>
      </p:sp>
    </p:spTree>
    <p:extLst>
      <p:ext uri="{BB962C8B-B14F-4D97-AF65-F5344CB8AC3E}">
        <p14:creationId xmlns:p14="http://schemas.microsoft.com/office/powerpoint/2010/main" val="94671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Sau</a:t>
            </a:r>
            <a:r>
              <a:rPr lang="en-US" dirty="0"/>
              <a:t> </a:t>
            </a:r>
            <a:r>
              <a:rPr lang="en-US" dirty="0" err="1"/>
              <a:t>khi</a:t>
            </a:r>
            <a:r>
              <a:rPr lang="en-US" dirty="0"/>
              <a:t> </a:t>
            </a:r>
            <a:r>
              <a:rPr lang="en-US"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tiếp</a:t>
            </a:r>
            <a:r>
              <a:rPr lang="en-US" baseline="0" dirty="0"/>
              <a:t> </a:t>
            </a:r>
            <a:r>
              <a:rPr lang="en-US" baseline="0" dirty="0" err="1"/>
              <a:t>theo.</a:t>
            </a:r>
            <a:endParaRPr lang="en-US" dirty="0"/>
          </a:p>
          <a:p>
            <a:endParaRPr lang="en-US" dirty="0"/>
          </a:p>
        </p:txBody>
      </p:sp>
    </p:spTree>
    <p:extLst>
      <p:ext uri="{BB962C8B-B14F-4D97-AF65-F5344CB8AC3E}">
        <p14:creationId xmlns:p14="http://schemas.microsoft.com/office/powerpoint/2010/main" val="354775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Sau</a:t>
            </a:r>
            <a:r>
              <a:rPr lang="en-US" dirty="0"/>
              <a:t> </a:t>
            </a:r>
            <a:r>
              <a:rPr lang="en-US" dirty="0" err="1"/>
              <a:t>khi</a:t>
            </a:r>
            <a:r>
              <a:rPr lang="en-US" dirty="0"/>
              <a:t> </a:t>
            </a:r>
            <a:r>
              <a:rPr lang="en-US" dirty="0" err="1"/>
              <a:t>trả</a:t>
            </a:r>
            <a:r>
              <a:rPr lang="en-US" baseline="0" dirty="0"/>
              <a:t> </a:t>
            </a:r>
            <a:r>
              <a:rPr lang="en-US" baseline="0" dirty="0" err="1"/>
              <a:t>lời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la </a:t>
            </a:r>
            <a:r>
              <a:rPr lang="en-US" baseline="0" dirty="0" err="1"/>
              <a:t>bàn</a:t>
            </a:r>
            <a:r>
              <a:rPr lang="en-US" baseline="0" dirty="0"/>
              <a:t> </a:t>
            </a:r>
            <a:r>
              <a:rPr lang="en-US" baseline="0" dirty="0" err="1"/>
              <a:t>tiếp</a:t>
            </a:r>
            <a:r>
              <a:rPr lang="en-US" baseline="0" dirty="0"/>
              <a:t> </a:t>
            </a:r>
            <a:r>
              <a:rPr lang="en-US" baseline="0" dirty="0" err="1"/>
              <a:t>theo.</a:t>
            </a:r>
            <a:endParaRPr lang="en-US" dirty="0"/>
          </a:p>
          <a:p>
            <a:endParaRPr lang="en-US" dirty="0"/>
          </a:p>
        </p:txBody>
      </p:sp>
    </p:spTree>
    <p:extLst>
      <p:ext uri="{BB962C8B-B14F-4D97-AF65-F5344CB8AC3E}">
        <p14:creationId xmlns:p14="http://schemas.microsoft.com/office/powerpoint/2010/main" val="766748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39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868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786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3"/>
        <p:cNvGrpSpPr/>
        <p:nvPr/>
      </p:nvGrpSpPr>
      <p:grpSpPr>
        <a:xfrm>
          <a:off x="0" y="0"/>
          <a:ext cx="0" cy="0"/>
          <a:chOff x="0" y="0"/>
          <a:chExt cx="0" cy="0"/>
        </a:xfrm>
      </p:grpSpPr>
      <p:sp>
        <p:nvSpPr>
          <p:cNvPr id="6544" name="Google Shape;65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5" name="Google Shape;65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777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E3B69E8-78A1-4766-BF31-B5509B09604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60D8A5-090A-441A-83E3-A7F1DFAAACB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16387" name="Rectangle 2">
            <a:extLst>
              <a:ext uri="{FF2B5EF4-FFF2-40B4-BE49-F238E27FC236}">
                <a16:creationId xmlns:a16="http://schemas.microsoft.com/office/drawing/2014/main" id="{192F653B-26C1-44CB-A0AD-BC2B92F055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2123D90B-9C34-417D-9C63-7D283A919D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E3B69E8-78A1-4766-BF31-B5509B09604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60D8A5-090A-441A-83E3-A7F1DFAAACB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16387" name="Rectangle 2">
            <a:extLst>
              <a:ext uri="{FF2B5EF4-FFF2-40B4-BE49-F238E27FC236}">
                <a16:creationId xmlns:a16="http://schemas.microsoft.com/office/drawing/2014/main" id="{192F653B-26C1-44CB-A0AD-BC2B92F055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2123D90B-9C34-417D-9C63-7D283A919D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4675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1"/>
        <p:cNvGrpSpPr/>
        <p:nvPr/>
      </p:nvGrpSpPr>
      <p:grpSpPr>
        <a:xfrm>
          <a:off x="0" y="0"/>
          <a:ext cx="0" cy="0"/>
          <a:chOff x="0" y="0"/>
          <a:chExt cx="0" cy="0"/>
        </a:xfrm>
      </p:grpSpPr>
      <p:sp>
        <p:nvSpPr>
          <p:cNvPr id="5972" name="Google Shape;597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3" name="Google Shape;597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309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39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39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39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3"/>
        <p:cNvGrpSpPr/>
        <p:nvPr/>
      </p:nvGrpSpPr>
      <p:grpSpPr>
        <a:xfrm>
          <a:off x="0" y="0"/>
          <a:ext cx="0" cy="0"/>
          <a:chOff x="0" y="0"/>
          <a:chExt cx="0" cy="0"/>
        </a:xfrm>
      </p:grpSpPr>
      <p:sp>
        <p:nvSpPr>
          <p:cNvPr id="4824" name="Google Shape;4824;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5" name="Google Shape;48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39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12EAB5-0188-4E27-8E5B-72CC91D56566}"/>
              </a:ext>
            </a:extLst>
          </p:cNvPr>
          <p:cNvSpPr>
            <a:spLocks noGrp="1"/>
          </p:cNvSpPr>
          <p:nvPr>
            <p:ph type="dt" sz="half" idx="10"/>
          </p:nvPr>
        </p:nvSpPr>
        <p:spPr/>
        <p:txBody>
          <a:bodyPr/>
          <a:lstStyle>
            <a:lvl1pPr>
              <a:defRPr/>
            </a:lvl1pPr>
          </a:lstStyle>
          <a:p>
            <a:pPr>
              <a:defRPr/>
            </a:pPr>
            <a:fld id="{728D6387-43F9-4E3D-8930-000174364FC3}" type="datetimeFigureOut">
              <a:rPr lang="en-US"/>
              <a:pPr>
                <a:defRPr/>
              </a:pPr>
              <a:t>9/1/2024</a:t>
            </a:fld>
            <a:endParaRPr lang="en-US"/>
          </a:p>
        </p:txBody>
      </p:sp>
      <p:sp>
        <p:nvSpPr>
          <p:cNvPr id="5" name="Footer Placeholder 4">
            <a:extLst>
              <a:ext uri="{FF2B5EF4-FFF2-40B4-BE49-F238E27FC236}">
                <a16:creationId xmlns:a16="http://schemas.microsoft.com/office/drawing/2014/main" id="{B13515C2-4A14-4F0A-B07E-F5F4EC1BC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5E125E-CFEF-4674-80A3-D57214B70F79}"/>
              </a:ext>
            </a:extLst>
          </p:cNvPr>
          <p:cNvSpPr>
            <a:spLocks noGrp="1"/>
          </p:cNvSpPr>
          <p:nvPr>
            <p:ph type="sldNum" sz="quarter" idx="12"/>
          </p:nvPr>
        </p:nvSpPr>
        <p:spPr/>
        <p:txBody>
          <a:bodyPr/>
          <a:lstStyle>
            <a:lvl1pPr>
              <a:defRPr/>
            </a:lvl1pPr>
          </a:lstStyle>
          <a:p>
            <a:pPr>
              <a:defRPr/>
            </a:pPr>
            <a:fld id="{EDD9C218-6897-429F-A0B2-AC679A2BDAEB}" type="slidenum">
              <a:rPr lang="en-US"/>
              <a:pPr>
                <a:defRPr/>
              </a:pPr>
              <a:t>‹#›</a:t>
            </a:fld>
            <a:endParaRPr lang="en-US"/>
          </a:p>
        </p:txBody>
      </p:sp>
    </p:spTree>
    <p:extLst>
      <p:ext uri="{BB962C8B-B14F-4D97-AF65-F5344CB8AC3E}">
        <p14:creationId xmlns:p14="http://schemas.microsoft.com/office/powerpoint/2010/main" val="301030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113FB-D4A2-4B00-AA8F-CBCCDCA0AE07}"/>
              </a:ext>
            </a:extLst>
          </p:cNvPr>
          <p:cNvSpPr>
            <a:spLocks noGrp="1"/>
          </p:cNvSpPr>
          <p:nvPr>
            <p:ph type="dt" sz="half" idx="10"/>
          </p:nvPr>
        </p:nvSpPr>
        <p:spPr/>
        <p:txBody>
          <a:bodyPr/>
          <a:lstStyle>
            <a:lvl1pPr>
              <a:defRPr/>
            </a:lvl1pPr>
          </a:lstStyle>
          <a:p>
            <a:pPr>
              <a:defRPr/>
            </a:pPr>
            <a:fld id="{E1D95725-673A-4C7C-9804-7F0F8909C57C}" type="datetimeFigureOut">
              <a:rPr lang="en-US"/>
              <a:pPr>
                <a:defRPr/>
              </a:pPr>
              <a:t>9/1/2024</a:t>
            </a:fld>
            <a:endParaRPr lang="en-US"/>
          </a:p>
        </p:txBody>
      </p:sp>
      <p:sp>
        <p:nvSpPr>
          <p:cNvPr id="5" name="Footer Placeholder 4">
            <a:extLst>
              <a:ext uri="{FF2B5EF4-FFF2-40B4-BE49-F238E27FC236}">
                <a16:creationId xmlns:a16="http://schemas.microsoft.com/office/drawing/2014/main" id="{A11B04AB-88E8-4EEC-A8DD-59E24FFC77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D4B470-7000-4FF2-8D46-EB23C653AA2D}"/>
              </a:ext>
            </a:extLst>
          </p:cNvPr>
          <p:cNvSpPr>
            <a:spLocks noGrp="1"/>
          </p:cNvSpPr>
          <p:nvPr>
            <p:ph type="sldNum" sz="quarter" idx="12"/>
          </p:nvPr>
        </p:nvSpPr>
        <p:spPr/>
        <p:txBody>
          <a:bodyPr/>
          <a:lstStyle>
            <a:lvl1pPr>
              <a:defRPr/>
            </a:lvl1pPr>
          </a:lstStyle>
          <a:p>
            <a:pPr>
              <a:defRPr/>
            </a:pPr>
            <a:fld id="{A6D87F5F-F144-4868-A419-0B4DE4028AF5}" type="slidenum">
              <a:rPr lang="en-US"/>
              <a:pPr>
                <a:defRPr/>
              </a:pPr>
              <a:t>‹#›</a:t>
            </a:fld>
            <a:endParaRPr lang="en-US"/>
          </a:p>
        </p:txBody>
      </p:sp>
    </p:spTree>
    <p:extLst>
      <p:ext uri="{BB962C8B-B14F-4D97-AF65-F5344CB8AC3E}">
        <p14:creationId xmlns:p14="http://schemas.microsoft.com/office/powerpoint/2010/main" val="1437647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117AF-84CD-4971-9B64-2FE754392EA4}"/>
              </a:ext>
            </a:extLst>
          </p:cNvPr>
          <p:cNvSpPr>
            <a:spLocks noGrp="1"/>
          </p:cNvSpPr>
          <p:nvPr>
            <p:ph type="dt" sz="half" idx="10"/>
          </p:nvPr>
        </p:nvSpPr>
        <p:spPr/>
        <p:txBody>
          <a:bodyPr/>
          <a:lstStyle>
            <a:lvl1pPr>
              <a:defRPr/>
            </a:lvl1pPr>
          </a:lstStyle>
          <a:p>
            <a:pPr>
              <a:defRPr/>
            </a:pPr>
            <a:fld id="{21DE0748-0D6C-49DB-8432-4F6F6E25527A}" type="datetimeFigureOut">
              <a:rPr lang="en-US"/>
              <a:pPr>
                <a:defRPr/>
              </a:pPr>
              <a:t>9/1/2024</a:t>
            </a:fld>
            <a:endParaRPr lang="en-US"/>
          </a:p>
        </p:txBody>
      </p:sp>
      <p:sp>
        <p:nvSpPr>
          <p:cNvPr id="5" name="Footer Placeholder 4">
            <a:extLst>
              <a:ext uri="{FF2B5EF4-FFF2-40B4-BE49-F238E27FC236}">
                <a16:creationId xmlns:a16="http://schemas.microsoft.com/office/drawing/2014/main" id="{F10F35D3-4699-4A92-8508-474D59893B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9815D-3684-48E0-8B98-F5864E0AF0EE}"/>
              </a:ext>
            </a:extLst>
          </p:cNvPr>
          <p:cNvSpPr>
            <a:spLocks noGrp="1"/>
          </p:cNvSpPr>
          <p:nvPr>
            <p:ph type="sldNum" sz="quarter" idx="12"/>
          </p:nvPr>
        </p:nvSpPr>
        <p:spPr/>
        <p:txBody>
          <a:bodyPr/>
          <a:lstStyle>
            <a:lvl1pPr>
              <a:defRPr/>
            </a:lvl1pPr>
          </a:lstStyle>
          <a:p>
            <a:pPr>
              <a:defRPr/>
            </a:pPr>
            <a:fld id="{539FFCD7-FD24-451A-8DAE-F72DC4CBAD20}" type="slidenum">
              <a:rPr lang="en-US"/>
              <a:pPr>
                <a:defRPr/>
              </a:pPr>
              <a:t>‹#›</a:t>
            </a:fld>
            <a:endParaRPr lang="en-US"/>
          </a:p>
        </p:txBody>
      </p:sp>
    </p:spTree>
    <p:extLst>
      <p:ext uri="{BB962C8B-B14F-4D97-AF65-F5344CB8AC3E}">
        <p14:creationId xmlns:p14="http://schemas.microsoft.com/office/powerpoint/2010/main" val="45354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559805D-6DCC-4973-86A6-113D62D9F8AF}"/>
              </a:ext>
            </a:extLst>
          </p:cNvPr>
          <p:cNvSpPr>
            <a:spLocks noGrp="1"/>
          </p:cNvSpPr>
          <p:nvPr>
            <p:ph type="dt" sz="half" idx="10"/>
          </p:nvPr>
        </p:nvSpPr>
        <p:spPr/>
        <p:txBody>
          <a:bodyPr/>
          <a:lstStyle>
            <a:lvl1pPr>
              <a:defRPr/>
            </a:lvl1pPr>
          </a:lstStyle>
          <a:p>
            <a:pPr>
              <a:defRPr/>
            </a:pPr>
            <a:fld id="{136A3B81-01CD-4BE6-92E7-E2E645A794B4}" type="datetimeFigureOut">
              <a:rPr lang="en-US"/>
              <a:pPr>
                <a:defRPr/>
              </a:pPr>
              <a:t>9/1/2024</a:t>
            </a:fld>
            <a:endParaRPr lang="en-US"/>
          </a:p>
        </p:txBody>
      </p:sp>
      <p:sp>
        <p:nvSpPr>
          <p:cNvPr id="6" name="Footer Placeholder 4">
            <a:extLst>
              <a:ext uri="{FF2B5EF4-FFF2-40B4-BE49-F238E27FC236}">
                <a16:creationId xmlns:a16="http://schemas.microsoft.com/office/drawing/2014/main" id="{8EDCCCED-F1B0-4B9E-9A24-69A455DA88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2B1FD1-04B4-4D2E-AE22-E891626EEC2A}"/>
              </a:ext>
            </a:extLst>
          </p:cNvPr>
          <p:cNvSpPr>
            <a:spLocks noGrp="1"/>
          </p:cNvSpPr>
          <p:nvPr>
            <p:ph type="sldNum" sz="quarter" idx="12"/>
          </p:nvPr>
        </p:nvSpPr>
        <p:spPr/>
        <p:txBody>
          <a:bodyPr/>
          <a:lstStyle>
            <a:lvl1pPr>
              <a:defRPr/>
            </a:lvl1pPr>
          </a:lstStyle>
          <a:p>
            <a:pPr>
              <a:defRPr/>
            </a:pPr>
            <a:fld id="{2853B5C6-2920-4033-9CC7-FF67AD03C744}" type="slidenum">
              <a:rPr lang="en-US"/>
              <a:pPr>
                <a:defRPr/>
              </a:pPr>
              <a:t>‹#›</a:t>
            </a:fld>
            <a:endParaRPr lang="en-US"/>
          </a:p>
        </p:txBody>
      </p:sp>
    </p:spTree>
    <p:extLst>
      <p:ext uri="{BB962C8B-B14F-4D97-AF65-F5344CB8AC3E}">
        <p14:creationId xmlns:p14="http://schemas.microsoft.com/office/powerpoint/2010/main" val="109047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13E9F4-97C4-40B6-A2AF-8D20CCF15739}"/>
              </a:ext>
            </a:extLst>
          </p:cNvPr>
          <p:cNvSpPr>
            <a:spLocks noGrp="1"/>
          </p:cNvSpPr>
          <p:nvPr>
            <p:ph type="dt" sz="half" idx="10"/>
          </p:nvPr>
        </p:nvSpPr>
        <p:spPr/>
        <p:txBody>
          <a:bodyPr/>
          <a:lstStyle>
            <a:lvl1pPr>
              <a:defRPr/>
            </a:lvl1pPr>
          </a:lstStyle>
          <a:p>
            <a:pPr>
              <a:defRPr/>
            </a:pPr>
            <a:fld id="{1935D8EF-30CB-4775-AB54-74BEC9050871}" type="datetimeFigureOut">
              <a:rPr lang="en-US"/>
              <a:pPr>
                <a:defRPr/>
              </a:pPr>
              <a:t>9/1/2024</a:t>
            </a:fld>
            <a:endParaRPr lang="en-US"/>
          </a:p>
        </p:txBody>
      </p:sp>
      <p:sp>
        <p:nvSpPr>
          <p:cNvPr id="8" name="Footer Placeholder 4">
            <a:extLst>
              <a:ext uri="{FF2B5EF4-FFF2-40B4-BE49-F238E27FC236}">
                <a16:creationId xmlns:a16="http://schemas.microsoft.com/office/drawing/2014/main" id="{6BDEC784-A298-423C-88A2-79267B6D6F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6973DA4-92BF-4D31-9483-167FEC405B8F}"/>
              </a:ext>
            </a:extLst>
          </p:cNvPr>
          <p:cNvSpPr>
            <a:spLocks noGrp="1"/>
          </p:cNvSpPr>
          <p:nvPr>
            <p:ph type="sldNum" sz="quarter" idx="12"/>
          </p:nvPr>
        </p:nvSpPr>
        <p:spPr/>
        <p:txBody>
          <a:bodyPr/>
          <a:lstStyle>
            <a:lvl1pPr>
              <a:defRPr/>
            </a:lvl1pPr>
          </a:lstStyle>
          <a:p>
            <a:pPr>
              <a:defRPr/>
            </a:pPr>
            <a:fld id="{621C7CDC-76BF-4092-934F-A3BE1662A53C}" type="slidenum">
              <a:rPr lang="en-US"/>
              <a:pPr>
                <a:defRPr/>
              </a:pPr>
              <a:t>‹#›</a:t>
            </a:fld>
            <a:endParaRPr lang="en-US"/>
          </a:p>
        </p:txBody>
      </p:sp>
    </p:spTree>
    <p:extLst>
      <p:ext uri="{BB962C8B-B14F-4D97-AF65-F5344CB8AC3E}">
        <p14:creationId xmlns:p14="http://schemas.microsoft.com/office/powerpoint/2010/main" val="139521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E0E3D6-27DC-4584-B8AE-F320B396364B}"/>
              </a:ext>
            </a:extLst>
          </p:cNvPr>
          <p:cNvSpPr>
            <a:spLocks noGrp="1"/>
          </p:cNvSpPr>
          <p:nvPr>
            <p:ph type="dt" sz="half" idx="10"/>
          </p:nvPr>
        </p:nvSpPr>
        <p:spPr/>
        <p:txBody>
          <a:bodyPr/>
          <a:lstStyle>
            <a:lvl1pPr>
              <a:defRPr/>
            </a:lvl1pPr>
          </a:lstStyle>
          <a:p>
            <a:pPr>
              <a:defRPr/>
            </a:pPr>
            <a:fld id="{641E1AA6-AC2E-4A8C-99F8-9100838CDC54}" type="datetimeFigureOut">
              <a:rPr lang="en-US"/>
              <a:pPr>
                <a:defRPr/>
              </a:pPr>
              <a:t>9/1/2024</a:t>
            </a:fld>
            <a:endParaRPr lang="en-US"/>
          </a:p>
        </p:txBody>
      </p:sp>
      <p:sp>
        <p:nvSpPr>
          <p:cNvPr id="4" name="Footer Placeholder 4">
            <a:extLst>
              <a:ext uri="{FF2B5EF4-FFF2-40B4-BE49-F238E27FC236}">
                <a16:creationId xmlns:a16="http://schemas.microsoft.com/office/drawing/2014/main" id="{23D28581-38EF-49F3-83A7-354A13255F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9B2422-02DD-405E-8D33-909B4015DB6E}"/>
              </a:ext>
            </a:extLst>
          </p:cNvPr>
          <p:cNvSpPr>
            <a:spLocks noGrp="1"/>
          </p:cNvSpPr>
          <p:nvPr>
            <p:ph type="sldNum" sz="quarter" idx="12"/>
          </p:nvPr>
        </p:nvSpPr>
        <p:spPr/>
        <p:txBody>
          <a:bodyPr/>
          <a:lstStyle>
            <a:lvl1pPr>
              <a:defRPr/>
            </a:lvl1pPr>
          </a:lstStyle>
          <a:p>
            <a:pPr>
              <a:defRPr/>
            </a:pPr>
            <a:fld id="{40CC70C9-C257-4055-BB63-FE635B259CE1}" type="slidenum">
              <a:rPr lang="en-US"/>
              <a:pPr>
                <a:defRPr/>
              </a:pPr>
              <a:t>‹#›</a:t>
            </a:fld>
            <a:endParaRPr lang="en-US"/>
          </a:p>
        </p:txBody>
      </p:sp>
    </p:spTree>
    <p:extLst>
      <p:ext uri="{BB962C8B-B14F-4D97-AF65-F5344CB8AC3E}">
        <p14:creationId xmlns:p14="http://schemas.microsoft.com/office/powerpoint/2010/main" val="429238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028C28-E728-4A84-B884-0FFB136DE062}"/>
              </a:ext>
            </a:extLst>
          </p:cNvPr>
          <p:cNvSpPr>
            <a:spLocks noGrp="1"/>
          </p:cNvSpPr>
          <p:nvPr>
            <p:ph type="dt" sz="half" idx="10"/>
          </p:nvPr>
        </p:nvSpPr>
        <p:spPr/>
        <p:txBody>
          <a:bodyPr/>
          <a:lstStyle>
            <a:lvl1pPr>
              <a:defRPr/>
            </a:lvl1pPr>
          </a:lstStyle>
          <a:p>
            <a:pPr>
              <a:defRPr/>
            </a:pPr>
            <a:fld id="{CF471EAE-6C74-4465-9206-AF6C03B0EA4A}" type="datetimeFigureOut">
              <a:rPr lang="en-US"/>
              <a:pPr>
                <a:defRPr/>
              </a:pPr>
              <a:t>9/1/2024</a:t>
            </a:fld>
            <a:endParaRPr lang="en-US"/>
          </a:p>
        </p:txBody>
      </p:sp>
      <p:sp>
        <p:nvSpPr>
          <p:cNvPr id="3" name="Footer Placeholder 4">
            <a:extLst>
              <a:ext uri="{FF2B5EF4-FFF2-40B4-BE49-F238E27FC236}">
                <a16:creationId xmlns:a16="http://schemas.microsoft.com/office/drawing/2014/main" id="{5B7C0C8F-C243-4E64-9EFE-9CE26019DCC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A51286-CDBB-4809-8F28-0E1B7805EA28}"/>
              </a:ext>
            </a:extLst>
          </p:cNvPr>
          <p:cNvSpPr>
            <a:spLocks noGrp="1"/>
          </p:cNvSpPr>
          <p:nvPr>
            <p:ph type="sldNum" sz="quarter" idx="12"/>
          </p:nvPr>
        </p:nvSpPr>
        <p:spPr/>
        <p:txBody>
          <a:bodyPr/>
          <a:lstStyle>
            <a:lvl1pPr>
              <a:defRPr/>
            </a:lvl1pPr>
          </a:lstStyle>
          <a:p>
            <a:pPr>
              <a:defRPr/>
            </a:pPr>
            <a:fld id="{A2450ACA-7A1C-4055-B2A1-D68E9A774A52}" type="slidenum">
              <a:rPr lang="en-US"/>
              <a:pPr>
                <a:defRPr/>
              </a:pPr>
              <a:t>‹#›</a:t>
            </a:fld>
            <a:endParaRPr lang="en-US"/>
          </a:p>
        </p:txBody>
      </p:sp>
    </p:spTree>
    <p:extLst>
      <p:ext uri="{BB962C8B-B14F-4D97-AF65-F5344CB8AC3E}">
        <p14:creationId xmlns:p14="http://schemas.microsoft.com/office/powerpoint/2010/main" val="4233503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27AA740-1AC5-46FC-805A-B415F569AADE}"/>
              </a:ext>
            </a:extLst>
          </p:cNvPr>
          <p:cNvSpPr>
            <a:spLocks noGrp="1"/>
          </p:cNvSpPr>
          <p:nvPr>
            <p:ph type="dt" sz="half" idx="10"/>
          </p:nvPr>
        </p:nvSpPr>
        <p:spPr/>
        <p:txBody>
          <a:bodyPr/>
          <a:lstStyle>
            <a:lvl1pPr>
              <a:defRPr/>
            </a:lvl1pPr>
          </a:lstStyle>
          <a:p>
            <a:pPr>
              <a:defRPr/>
            </a:pPr>
            <a:fld id="{77DA60B6-54EA-4757-B8D2-AD5893830B32}" type="datetimeFigureOut">
              <a:rPr lang="en-US"/>
              <a:pPr>
                <a:defRPr/>
              </a:pPr>
              <a:t>9/1/2024</a:t>
            </a:fld>
            <a:endParaRPr lang="en-US"/>
          </a:p>
        </p:txBody>
      </p:sp>
      <p:sp>
        <p:nvSpPr>
          <p:cNvPr id="6" name="Footer Placeholder 4">
            <a:extLst>
              <a:ext uri="{FF2B5EF4-FFF2-40B4-BE49-F238E27FC236}">
                <a16:creationId xmlns:a16="http://schemas.microsoft.com/office/drawing/2014/main" id="{8D021425-2573-4084-B5F0-47BCB610CE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845AFB8-E540-40FB-B01F-37475BFFA183}"/>
              </a:ext>
            </a:extLst>
          </p:cNvPr>
          <p:cNvSpPr>
            <a:spLocks noGrp="1"/>
          </p:cNvSpPr>
          <p:nvPr>
            <p:ph type="sldNum" sz="quarter" idx="12"/>
          </p:nvPr>
        </p:nvSpPr>
        <p:spPr/>
        <p:txBody>
          <a:bodyPr/>
          <a:lstStyle>
            <a:lvl1pPr>
              <a:defRPr/>
            </a:lvl1pPr>
          </a:lstStyle>
          <a:p>
            <a:pPr>
              <a:defRPr/>
            </a:pPr>
            <a:fld id="{6E348822-09B9-480D-966F-D4CFE1DFEB78}" type="slidenum">
              <a:rPr lang="en-US"/>
              <a:pPr>
                <a:defRPr/>
              </a:pPr>
              <a:t>‹#›</a:t>
            </a:fld>
            <a:endParaRPr lang="en-US"/>
          </a:p>
        </p:txBody>
      </p:sp>
    </p:spTree>
    <p:extLst>
      <p:ext uri="{BB962C8B-B14F-4D97-AF65-F5344CB8AC3E}">
        <p14:creationId xmlns:p14="http://schemas.microsoft.com/office/powerpoint/2010/main" val="2656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285891A-6E61-486E-8C2E-B4A0C3A4F5D0}"/>
              </a:ext>
            </a:extLst>
          </p:cNvPr>
          <p:cNvSpPr>
            <a:spLocks noGrp="1"/>
          </p:cNvSpPr>
          <p:nvPr>
            <p:ph type="dt" sz="half" idx="10"/>
          </p:nvPr>
        </p:nvSpPr>
        <p:spPr/>
        <p:txBody>
          <a:bodyPr/>
          <a:lstStyle>
            <a:lvl1pPr>
              <a:defRPr/>
            </a:lvl1pPr>
          </a:lstStyle>
          <a:p>
            <a:pPr>
              <a:defRPr/>
            </a:pPr>
            <a:fld id="{71909DEC-EEFD-4667-8E50-9E5D294AD0A3}" type="datetimeFigureOut">
              <a:rPr lang="en-US"/>
              <a:pPr>
                <a:defRPr/>
              </a:pPr>
              <a:t>9/1/2024</a:t>
            </a:fld>
            <a:endParaRPr lang="en-US"/>
          </a:p>
        </p:txBody>
      </p:sp>
      <p:sp>
        <p:nvSpPr>
          <p:cNvPr id="6" name="Footer Placeholder 4">
            <a:extLst>
              <a:ext uri="{FF2B5EF4-FFF2-40B4-BE49-F238E27FC236}">
                <a16:creationId xmlns:a16="http://schemas.microsoft.com/office/drawing/2014/main" id="{D421DA5C-FE3E-4972-901F-DB0D2DF210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34A450-C822-4163-A6C7-07806266CB9B}"/>
              </a:ext>
            </a:extLst>
          </p:cNvPr>
          <p:cNvSpPr>
            <a:spLocks noGrp="1"/>
          </p:cNvSpPr>
          <p:nvPr>
            <p:ph type="sldNum" sz="quarter" idx="12"/>
          </p:nvPr>
        </p:nvSpPr>
        <p:spPr/>
        <p:txBody>
          <a:bodyPr/>
          <a:lstStyle>
            <a:lvl1pPr>
              <a:defRPr/>
            </a:lvl1pPr>
          </a:lstStyle>
          <a:p>
            <a:pPr>
              <a:defRPr/>
            </a:pPr>
            <a:fld id="{DCA09B8B-E113-4BB5-8B82-76ECB43C2F6C}" type="slidenum">
              <a:rPr lang="en-US"/>
              <a:pPr>
                <a:defRPr/>
              </a:pPr>
              <a:t>‹#›</a:t>
            </a:fld>
            <a:endParaRPr lang="en-US"/>
          </a:p>
        </p:txBody>
      </p:sp>
    </p:spTree>
    <p:extLst>
      <p:ext uri="{BB962C8B-B14F-4D97-AF65-F5344CB8AC3E}">
        <p14:creationId xmlns:p14="http://schemas.microsoft.com/office/powerpoint/2010/main" val="992856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F1352-B404-4F62-AB50-0A2228E0200C}"/>
              </a:ext>
            </a:extLst>
          </p:cNvPr>
          <p:cNvSpPr>
            <a:spLocks noGrp="1"/>
          </p:cNvSpPr>
          <p:nvPr>
            <p:ph type="dt" sz="half" idx="10"/>
          </p:nvPr>
        </p:nvSpPr>
        <p:spPr/>
        <p:txBody>
          <a:bodyPr/>
          <a:lstStyle>
            <a:lvl1pPr>
              <a:defRPr/>
            </a:lvl1pPr>
          </a:lstStyle>
          <a:p>
            <a:pPr>
              <a:defRPr/>
            </a:pPr>
            <a:fld id="{0266317F-561B-498A-8521-D98B735F6C42}" type="datetimeFigureOut">
              <a:rPr lang="en-US"/>
              <a:pPr>
                <a:defRPr/>
              </a:pPr>
              <a:t>9/1/2024</a:t>
            </a:fld>
            <a:endParaRPr lang="en-US"/>
          </a:p>
        </p:txBody>
      </p:sp>
      <p:sp>
        <p:nvSpPr>
          <p:cNvPr id="5" name="Footer Placeholder 4">
            <a:extLst>
              <a:ext uri="{FF2B5EF4-FFF2-40B4-BE49-F238E27FC236}">
                <a16:creationId xmlns:a16="http://schemas.microsoft.com/office/drawing/2014/main" id="{5DCA72DE-B08D-4CC3-8497-D4787E6BA1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711736-FB01-4E65-AAA6-E3D1F172D96D}"/>
              </a:ext>
            </a:extLst>
          </p:cNvPr>
          <p:cNvSpPr>
            <a:spLocks noGrp="1"/>
          </p:cNvSpPr>
          <p:nvPr>
            <p:ph type="sldNum" sz="quarter" idx="12"/>
          </p:nvPr>
        </p:nvSpPr>
        <p:spPr/>
        <p:txBody>
          <a:bodyPr/>
          <a:lstStyle>
            <a:lvl1pPr>
              <a:defRPr/>
            </a:lvl1pPr>
          </a:lstStyle>
          <a:p>
            <a:pPr>
              <a:defRPr/>
            </a:pPr>
            <a:fld id="{BB374666-8BB2-4934-96C4-8F5DCD3FF46F}" type="slidenum">
              <a:rPr lang="en-US"/>
              <a:pPr>
                <a:defRPr/>
              </a:pPr>
              <a:t>‹#›</a:t>
            </a:fld>
            <a:endParaRPr lang="en-US"/>
          </a:p>
        </p:txBody>
      </p:sp>
    </p:spTree>
    <p:extLst>
      <p:ext uri="{BB962C8B-B14F-4D97-AF65-F5344CB8AC3E}">
        <p14:creationId xmlns:p14="http://schemas.microsoft.com/office/powerpoint/2010/main" val="61780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26DE6-D2BD-486C-8618-7F57E7702C51}"/>
              </a:ext>
            </a:extLst>
          </p:cNvPr>
          <p:cNvSpPr>
            <a:spLocks noGrp="1"/>
          </p:cNvSpPr>
          <p:nvPr>
            <p:ph type="dt" sz="half" idx="10"/>
          </p:nvPr>
        </p:nvSpPr>
        <p:spPr/>
        <p:txBody>
          <a:bodyPr/>
          <a:lstStyle>
            <a:lvl1pPr>
              <a:defRPr/>
            </a:lvl1pPr>
          </a:lstStyle>
          <a:p>
            <a:pPr>
              <a:defRPr/>
            </a:pPr>
            <a:fld id="{F0CE9A83-88D1-405A-9ECF-C114CB36F8BF}" type="datetimeFigureOut">
              <a:rPr lang="en-US"/>
              <a:pPr>
                <a:defRPr/>
              </a:pPr>
              <a:t>9/1/2024</a:t>
            </a:fld>
            <a:endParaRPr lang="en-US"/>
          </a:p>
        </p:txBody>
      </p:sp>
      <p:sp>
        <p:nvSpPr>
          <p:cNvPr id="5" name="Footer Placeholder 4">
            <a:extLst>
              <a:ext uri="{FF2B5EF4-FFF2-40B4-BE49-F238E27FC236}">
                <a16:creationId xmlns:a16="http://schemas.microsoft.com/office/drawing/2014/main" id="{68800491-6257-4245-BDE9-79446D3900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419273-DFE2-4ED4-8300-66D54A7B68F7}"/>
              </a:ext>
            </a:extLst>
          </p:cNvPr>
          <p:cNvSpPr>
            <a:spLocks noGrp="1"/>
          </p:cNvSpPr>
          <p:nvPr>
            <p:ph type="sldNum" sz="quarter" idx="12"/>
          </p:nvPr>
        </p:nvSpPr>
        <p:spPr/>
        <p:txBody>
          <a:bodyPr/>
          <a:lstStyle>
            <a:lvl1pPr>
              <a:defRPr/>
            </a:lvl1pPr>
          </a:lstStyle>
          <a:p>
            <a:pPr>
              <a:defRPr/>
            </a:pPr>
            <a:fld id="{E0AE75F1-407B-44DC-B690-21B86A7356CB}" type="slidenum">
              <a:rPr lang="en-US"/>
              <a:pPr>
                <a:defRPr/>
              </a:pPr>
              <a:t>‹#›</a:t>
            </a:fld>
            <a:endParaRPr lang="en-US"/>
          </a:p>
        </p:txBody>
      </p:sp>
    </p:spTree>
    <p:extLst>
      <p:ext uri="{BB962C8B-B14F-4D97-AF65-F5344CB8AC3E}">
        <p14:creationId xmlns:p14="http://schemas.microsoft.com/office/powerpoint/2010/main" val="3708116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7057" indent="0" algn="ctr">
              <a:buNone/>
              <a:defRPr/>
            </a:lvl2pPr>
            <a:lvl3pPr marL="814113" indent="0" algn="ctr">
              <a:buNone/>
              <a:defRPr/>
            </a:lvl3pPr>
            <a:lvl4pPr marL="1221170" indent="0" algn="ctr">
              <a:buNone/>
              <a:defRPr/>
            </a:lvl4pPr>
            <a:lvl5pPr marL="1628227" indent="0" algn="ctr">
              <a:buNone/>
              <a:defRPr/>
            </a:lvl5pPr>
            <a:lvl6pPr marL="2035283" indent="0" algn="ctr">
              <a:buNone/>
              <a:defRPr/>
            </a:lvl6pPr>
            <a:lvl7pPr marL="2442340" indent="0" algn="ctr">
              <a:buNone/>
              <a:defRPr/>
            </a:lvl7pPr>
            <a:lvl8pPr marL="2849396" indent="0" algn="ctr">
              <a:buNone/>
              <a:defRPr/>
            </a:lvl8pPr>
            <a:lvl9pPr marL="325645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D1A6CA-611E-46BF-BC16-BA11F35D1B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570EBA-F1B6-40DE-9C19-412D86E682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B86839-43EB-4E25-A56C-EE3D8631C005}"/>
              </a:ext>
            </a:extLst>
          </p:cNvPr>
          <p:cNvSpPr>
            <a:spLocks noGrp="1" noChangeArrowheads="1"/>
          </p:cNvSpPr>
          <p:nvPr>
            <p:ph type="sldNum" sz="quarter" idx="12"/>
          </p:nvPr>
        </p:nvSpPr>
        <p:spPr>
          <a:ln/>
        </p:spPr>
        <p:txBody>
          <a:bodyPr/>
          <a:lstStyle>
            <a:lvl1pPr>
              <a:defRPr/>
            </a:lvl1pPr>
          </a:lstStyle>
          <a:p>
            <a:pPr>
              <a:defRPr/>
            </a:pPr>
            <a:fld id="{BECD8741-B04B-4248-B1DA-4A6BB62EC1EB}" type="slidenum">
              <a:rPr lang="en-US" altLang="en-US"/>
              <a:pPr>
                <a:defRPr/>
              </a:pPr>
              <a:t>‹#›</a:t>
            </a:fld>
            <a:endParaRPr lang="en-US" altLang="en-US"/>
          </a:p>
        </p:txBody>
      </p:sp>
    </p:spTree>
    <p:extLst>
      <p:ext uri="{BB962C8B-B14F-4D97-AF65-F5344CB8AC3E}">
        <p14:creationId xmlns:p14="http://schemas.microsoft.com/office/powerpoint/2010/main" val="2691241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3F65C6-79D3-4491-9993-EF986CF473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8202B7-C3BB-4A38-A351-B1F22774E9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727BB1-1706-416B-A915-7DCE3EBB8E01}"/>
              </a:ext>
            </a:extLst>
          </p:cNvPr>
          <p:cNvSpPr>
            <a:spLocks noGrp="1" noChangeArrowheads="1"/>
          </p:cNvSpPr>
          <p:nvPr>
            <p:ph type="sldNum" sz="quarter" idx="12"/>
          </p:nvPr>
        </p:nvSpPr>
        <p:spPr>
          <a:ln/>
        </p:spPr>
        <p:txBody>
          <a:bodyPr/>
          <a:lstStyle>
            <a:lvl1pPr>
              <a:defRPr/>
            </a:lvl1pPr>
          </a:lstStyle>
          <a:p>
            <a:pPr>
              <a:defRPr/>
            </a:pPr>
            <a:fld id="{9A1F7225-9B49-4A81-B44A-7CCB26538652}" type="slidenum">
              <a:rPr lang="en-US" altLang="en-US"/>
              <a:pPr>
                <a:defRPr/>
              </a:pPr>
              <a:t>‹#›</a:t>
            </a:fld>
            <a:endParaRPr lang="en-US" altLang="en-US"/>
          </a:p>
        </p:txBody>
      </p:sp>
    </p:spTree>
    <p:extLst>
      <p:ext uri="{BB962C8B-B14F-4D97-AF65-F5344CB8AC3E}">
        <p14:creationId xmlns:p14="http://schemas.microsoft.com/office/powerpoint/2010/main" val="1290466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544" b="1" cap="all"/>
            </a:lvl1pPr>
          </a:lstStyle>
          <a:p>
            <a:r>
              <a:rPr lang="en-US"/>
              <a:t>Click to edit Master title style</a:t>
            </a:r>
          </a:p>
        </p:txBody>
      </p:sp>
      <p:sp>
        <p:nvSpPr>
          <p:cNvPr id="3" name="Text Placeholder 2"/>
          <p:cNvSpPr>
            <a:spLocks noGrp="1"/>
          </p:cNvSpPr>
          <p:nvPr>
            <p:ph type="body" idx="1"/>
          </p:nvPr>
        </p:nvSpPr>
        <p:spPr>
          <a:xfrm>
            <a:off x="722314" y="2906715"/>
            <a:ext cx="7772400" cy="1500187"/>
          </a:xfrm>
        </p:spPr>
        <p:txBody>
          <a:bodyPr anchor="b"/>
          <a:lstStyle>
            <a:lvl1pPr marL="0" indent="0">
              <a:buNone/>
              <a:defRPr sz="1800"/>
            </a:lvl1pPr>
            <a:lvl2pPr marL="407057" indent="0">
              <a:buNone/>
              <a:defRPr sz="1575"/>
            </a:lvl2pPr>
            <a:lvl3pPr marL="814113" indent="0">
              <a:buNone/>
              <a:defRPr sz="1406"/>
            </a:lvl3pPr>
            <a:lvl4pPr marL="1221170" indent="0">
              <a:buNone/>
              <a:defRPr sz="1238"/>
            </a:lvl4pPr>
            <a:lvl5pPr marL="1628227" indent="0">
              <a:buNone/>
              <a:defRPr sz="1238"/>
            </a:lvl5pPr>
            <a:lvl6pPr marL="2035283" indent="0">
              <a:buNone/>
              <a:defRPr sz="1238"/>
            </a:lvl6pPr>
            <a:lvl7pPr marL="2442340" indent="0">
              <a:buNone/>
              <a:defRPr sz="1238"/>
            </a:lvl7pPr>
            <a:lvl8pPr marL="2849396" indent="0">
              <a:buNone/>
              <a:defRPr sz="1238"/>
            </a:lvl8pPr>
            <a:lvl9pPr marL="3256453" indent="0">
              <a:buNone/>
              <a:defRPr sz="1238"/>
            </a:lvl9pPr>
          </a:lstStyle>
          <a:p>
            <a:pPr lvl="0"/>
            <a:r>
              <a:rPr lang="en-US"/>
              <a:t>Click to edit Master text styles</a:t>
            </a:r>
          </a:p>
        </p:txBody>
      </p:sp>
      <p:sp>
        <p:nvSpPr>
          <p:cNvPr id="4" name="Rectangle 4">
            <a:extLst>
              <a:ext uri="{FF2B5EF4-FFF2-40B4-BE49-F238E27FC236}">
                <a16:creationId xmlns:a16="http://schemas.microsoft.com/office/drawing/2014/main" id="{2F8D9B88-E94D-4800-A39D-713F97CD00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DBE3DD-75B9-4EE5-B0C3-B7C27E2DC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3DCC98-2A35-4944-BB8B-05C7AD4C3136}"/>
              </a:ext>
            </a:extLst>
          </p:cNvPr>
          <p:cNvSpPr>
            <a:spLocks noGrp="1" noChangeArrowheads="1"/>
          </p:cNvSpPr>
          <p:nvPr>
            <p:ph type="sldNum" sz="quarter" idx="12"/>
          </p:nvPr>
        </p:nvSpPr>
        <p:spPr>
          <a:ln/>
        </p:spPr>
        <p:txBody>
          <a:bodyPr/>
          <a:lstStyle>
            <a:lvl1pPr>
              <a:defRPr/>
            </a:lvl1pPr>
          </a:lstStyle>
          <a:p>
            <a:pPr>
              <a:defRPr/>
            </a:pPr>
            <a:fld id="{B2ED8E09-0CC6-4ED2-A921-2A53303572AE}" type="slidenum">
              <a:rPr lang="en-US" altLang="en-US"/>
              <a:pPr>
                <a:defRPr/>
              </a:pPr>
              <a:t>‹#›</a:t>
            </a:fld>
            <a:endParaRPr lang="en-US" altLang="en-US"/>
          </a:p>
        </p:txBody>
      </p:sp>
    </p:spTree>
    <p:extLst>
      <p:ext uri="{BB962C8B-B14F-4D97-AF65-F5344CB8AC3E}">
        <p14:creationId xmlns:p14="http://schemas.microsoft.com/office/powerpoint/2010/main" val="1029016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75"/>
            </a:lvl1pPr>
            <a:lvl2pPr>
              <a:defRPr sz="2138"/>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475"/>
            </a:lvl1pPr>
            <a:lvl2pPr>
              <a:defRPr sz="2138"/>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CC782E-65D1-46AD-8E5A-9CF00E473B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1CC51A-9F69-4046-B031-862FC3B53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C0BF77-7B39-4E43-AC28-A6D748604516}"/>
              </a:ext>
            </a:extLst>
          </p:cNvPr>
          <p:cNvSpPr>
            <a:spLocks noGrp="1" noChangeArrowheads="1"/>
          </p:cNvSpPr>
          <p:nvPr>
            <p:ph type="sldNum" sz="quarter" idx="12"/>
          </p:nvPr>
        </p:nvSpPr>
        <p:spPr>
          <a:ln/>
        </p:spPr>
        <p:txBody>
          <a:bodyPr/>
          <a:lstStyle>
            <a:lvl1pPr>
              <a:defRPr/>
            </a:lvl1pPr>
          </a:lstStyle>
          <a:p>
            <a:pPr>
              <a:defRPr/>
            </a:pPr>
            <a:fld id="{9044E9F5-60A5-4E5C-92AF-59338E49D9AE}" type="slidenum">
              <a:rPr lang="en-US" altLang="en-US"/>
              <a:pPr>
                <a:defRPr/>
              </a:pPr>
              <a:t>‹#›</a:t>
            </a:fld>
            <a:endParaRPr lang="en-US" altLang="en-US"/>
          </a:p>
        </p:txBody>
      </p:sp>
    </p:spTree>
    <p:extLst>
      <p:ext uri="{BB962C8B-B14F-4D97-AF65-F5344CB8AC3E}">
        <p14:creationId xmlns:p14="http://schemas.microsoft.com/office/powerpoint/2010/main" val="1563010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2138" b="1"/>
            </a:lvl1pPr>
            <a:lvl2pPr marL="407057" indent="0">
              <a:buNone/>
              <a:defRPr sz="1800" b="1"/>
            </a:lvl2pPr>
            <a:lvl3pPr marL="814113" indent="0">
              <a:buNone/>
              <a:defRPr sz="1575" b="1"/>
            </a:lvl3pPr>
            <a:lvl4pPr marL="1221170" indent="0">
              <a:buNone/>
              <a:defRPr sz="1406" b="1"/>
            </a:lvl4pPr>
            <a:lvl5pPr marL="1628227" indent="0">
              <a:buNone/>
              <a:defRPr sz="1406" b="1"/>
            </a:lvl5pPr>
            <a:lvl6pPr marL="2035283" indent="0">
              <a:buNone/>
              <a:defRPr sz="1406" b="1"/>
            </a:lvl6pPr>
            <a:lvl7pPr marL="2442340" indent="0">
              <a:buNone/>
              <a:defRPr sz="1406" b="1"/>
            </a:lvl7pPr>
            <a:lvl8pPr marL="2849396" indent="0">
              <a:buNone/>
              <a:defRPr sz="1406" b="1"/>
            </a:lvl8pPr>
            <a:lvl9pPr marL="3256453" indent="0">
              <a:buNone/>
              <a:defRPr sz="1406"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2138"/>
            </a:lvl1pPr>
            <a:lvl2pPr>
              <a:defRPr sz="1800"/>
            </a:lvl2pPr>
            <a:lvl3pPr>
              <a:defRPr sz="1575"/>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6" cy="639762"/>
          </a:xfrm>
        </p:spPr>
        <p:txBody>
          <a:bodyPr anchor="b"/>
          <a:lstStyle>
            <a:lvl1pPr marL="0" indent="0">
              <a:buNone/>
              <a:defRPr sz="2138" b="1"/>
            </a:lvl1pPr>
            <a:lvl2pPr marL="407057" indent="0">
              <a:buNone/>
              <a:defRPr sz="1800" b="1"/>
            </a:lvl2pPr>
            <a:lvl3pPr marL="814113" indent="0">
              <a:buNone/>
              <a:defRPr sz="1575" b="1"/>
            </a:lvl3pPr>
            <a:lvl4pPr marL="1221170" indent="0">
              <a:buNone/>
              <a:defRPr sz="1406" b="1"/>
            </a:lvl4pPr>
            <a:lvl5pPr marL="1628227" indent="0">
              <a:buNone/>
              <a:defRPr sz="1406" b="1"/>
            </a:lvl5pPr>
            <a:lvl6pPr marL="2035283" indent="0">
              <a:buNone/>
              <a:defRPr sz="1406" b="1"/>
            </a:lvl6pPr>
            <a:lvl7pPr marL="2442340" indent="0">
              <a:buNone/>
              <a:defRPr sz="1406" b="1"/>
            </a:lvl7pPr>
            <a:lvl8pPr marL="2849396" indent="0">
              <a:buNone/>
              <a:defRPr sz="1406" b="1"/>
            </a:lvl8pPr>
            <a:lvl9pPr marL="3256453" indent="0">
              <a:buNone/>
              <a:defRPr sz="1406" b="1"/>
            </a:lvl9pPr>
          </a:lstStyle>
          <a:p>
            <a:pPr lvl="0"/>
            <a:r>
              <a:rPr lang="en-US"/>
              <a:t>Click to edit Master text styles</a:t>
            </a:r>
          </a:p>
        </p:txBody>
      </p:sp>
      <p:sp>
        <p:nvSpPr>
          <p:cNvPr id="6" name="Content Placeholder 5"/>
          <p:cNvSpPr>
            <a:spLocks noGrp="1"/>
          </p:cNvSpPr>
          <p:nvPr>
            <p:ph sz="quarter" idx="4"/>
          </p:nvPr>
        </p:nvSpPr>
        <p:spPr>
          <a:xfrm>
            <a:off x="4645025" y="2174875"/>
            <a:ext cx="4041776" cy="3951288"/>
          </a:xfrm>
        </p:spPr>
        <p:txBody>
          <a:bodyPr/>
          <a:lstStyle>
            <a:lvl1pPr>
              <a:defRPr sz="2138"/>
            </a:lvl1pPr>
            <a:lvl2pPr>
              <a:defRPr sz="1800"/>
            </a:lvl2pPr>
            <a:lvl3pPr>
              <a:defRPr sz="1575"/>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5C289B-5925-4E4D-B7D3-67F38D213A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F6DAFE1-13B9-44D8-A7E7-747280B83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525212-248F-4645-8D9B-F1574987BA2E}"/>
              </a:ext>
            </a:extLst>
          </p:cNvPr>
          <p:cNvSpPr>
            <a:spLocks noGrp="1" noChangeArrowheads="1"/>
          </p:cNvSpPr>
          <p:nvPr>
            <p:ph type="sldNum" sz="quarter" idx="12"/>
          </p:nvPr>
        </p:nvSpPr>
        <p:spPr>
          <a:ln/>
        </p:spPr>
        <p:txBody>
          <a:bodyPr/>
          <a:lstStyle>
            <a:lvl1pPr>
              <a:defRPr/>
            </a:lvl1pPr>
          </a:lstStyle>
          <a:p>
            <a:pPr>
              <a:defRPr/>
            </a:pPr>
            <a:fld id="{674F9BCE-76D3-405E-AD58-70CC934AD1DA}" type="slidenum">
              <a:rPr lang="en-US" altLang="en-US"/>
              <a:pPr>
                <a:defRPr/>
              </a:pPr>
              <a:t>‹#›</a:t>
            </a:fld>
            <a:endParaRPr lang="en-US" altLang="en-US"/>
          </a:p>
        </p:txBody>
      </p:sp>
    </p:spTree>
    <p:extLst>
      <p:ext uri="{BB962C8B-B14F-4D97-AF65-F5344CB8AC3E}">
        <p14:creationId xmlns:p14="http://schemas.microsoft.com/office/powerpoint/2010/main" val="3401480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A94199-18DB-43C6-8303-07BC002047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C19BFC5-1850-41B5-B25D-B2A5E796D1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D8487A-CBFD-4123-9396-3DD9BFB60700}"/>
              </a:ext>
            </a:extLst>
          </p:cNvPr>
          <p:cNvSpPr>
            <a:spLocks noGrp="1" noChangeArrowheads="1"/>
          </p:cNvSpPr>
          <p:nvPr>
            <p:ph type="sldNum" sz="quarter" idx="12"/>
          </p:nvPr>
        </p:nvSpPr>
        <p:spPr>
          <a:ln/>
        </p:spPr>
        <p:txBody>
          <a:bodyPr/>
          <a:lstStyle>
            <a:lvl1pPr>
              <a:defRPr/>
            </a:lvl1pPr>
          </a:lstStyle>
          <a:p>
            <a:pPr>
              <a:defRPr/>
            </a:pPr>
            <a:fld id="{D7B0C91A-FBFD-4989-80F3-6DD34982FA23}" type="slidenum">
              <a:rPr lang="en-US" altLang="en-US"/>
              <a:pPr>
                <a:defRPr/>
              </a:pPr>
              <a:t>‹#›</a:t>
            </a:fld>
            <a:endParaRPr lang="en-US" altLang="en-US"/>
          </a:p>
        </p:txBody>
      </p:sp>
    </p:spTree>
    <p:extLst>
      <p:ext uri="{BB962C8B-B14F-4D97-AF65-F5344CB8AC3E}">
        <p14:creationId xmlns:p14="http://schemas.microsoft.com/office/powerpoint/2010/main" val="4151867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078AE7-5C7A-4E9D-92B1-489192CDC26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4D55A39-9FF6-4E62-A222-92EAA8B858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A8659D-BEE7-46D1-94CD-81FA455E21E6}"/>
              </a:ext>
            </a:extLst>
          </p:cNvPr>
          <p:cNvSpPr>
            <a:spLocks noGrp="1" noChangeArrowheads="1"/>
          </p:cNvSpPr>
          <p:nvPr>
            <p:ph type="sldNum" sz="quarter" idx="12"/>
          </p:nvPr>
        </p:nvSpPr>
        <p:spPr>
          <a:ln/>
        </p:spPr>
        <p:txBody>
          <a:bodyPr/>
          <a:lstStyle>
            <a:lvl1pPr>
              <a:defRPr/>
            </a:lvl1pPr>
          </a:lstStyle>
          <a:p>
            <a:pPr>
              <a:defRPr/>
            </a:pPr>
            <a:fld id="{84A91365-D5F4-4AE5-B058-81F4BC2D0F93}" type="slidenum">
              <a:rPr lang="en-US" altLang="en-US"/>
              <a:pPr>
                <a:defRPr/>
              </a:pPr>
              <a:t>‹#›</a:t>
            </a:fld>
            <a:endParaRPr lang="en-US" altLang="en-US"/>
          </a:p>
        </p:txBody>
      </p:sp>
    </p:spTree>
    <p:extLst>
      <p:ext uri="{BB962C8B-B14F-4D97-AF65-F5344CB8AC3E}">
        <p14:creationId xmlns:p14="http://schemas.microsoft.com/office/powerpoint/2010/main" val="59793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69"/>
            </a:lvl1pPr>
            <a:lvl2pPr>
              <a:defRPr sz="2475"/>
            </a:lvl2pPr>
            <a:lvl3pPr>
              <a:defRPr sz="2138"/>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38"/>
            </a:lvl1pPr>
            <a:lvl2pPr marL="407057" indent="0">
              <a:buNone/>
              <a:defRPr sz="1069"/>
            </a:lvl2pPr>
            <a:lvl3pPr marL="814113" indent="0">
              <a:buNone/>
              <a:defRPr sz="900"/>
            </a:lvl3pPr>
            <a:lvl4pPr marL="1221170" indent="0">
              <a:buNone/>
              <a:defRPr sz="788"/>
            </a:lvl4pPr>
            <a:lvl5pPr marL="1628227" indent="0">
              <a:buNone/>
              <a:defRPr sz="788"/>
            </a:lvl5pPr>
            <a:lvl6pPr marL="2035283" indent="0">
              <a:buNone/>
              <a:defRPr sz="788"/>
            </a:lvl6pPr>
            <a:lvl7pPr marL="2442340" indent="0">
              <a:buNone/>
              <a:defRPr sz="788"/>
            </a:lvl7pPr>
            <a:lvl8pPr marL="2849396" indent="0">
              <a:buNone/>
              <a:defRPr sz="788"/>
            </a:lvl8pPr>
            <a:lvl9pPr marL="325645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7B80722E-F6CA-4311-B7C6-0A2EBACCD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51EA5-41D1-4B73-BD8B-60F148DD9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A14E25-7140-4E48-8703-0114940127D0}"/>
              </a:ext>
            </a:extLst>
          </p:cNvPr>
          <p:cNvSpPr>
            <a:spLocks noGrp="1" noChangeArrowheads="1"/>
          </p:cNvSpPr>
          <p:nvPr>
            <p:ph type="sldNum" sz="quarter" idx="12"/>
          </p:nvPr>
        </p:nvSpPr>
        <p:spPr>
          <a:ln/>
        </p:spPr>
        <p:txBody>
          <a:bodyPr/>
          <a:lstStyle>
            <a:lvl1pPr>
              <a:defRPr/>
            </a:lvl1pPr>
          </a:lstStyle>
          <a:p>
            <a:pPr>
              <a:defRPr/>
            </a:pPr>
            <a:fld id="{03FADA6F-FC7F-4CD1-8D52-F771CEF99DE7}" type="slidenum">
              <a:rPr lang="en-US" altLang="en-US"/>
              <a:pPr>
                <a:defRPr/>
              </a:pPr>
              <a:t>‹#›</a:t>
            </a:fld>
            <a:endParaRPr lang="en-US" altLang="en-US"/>
          </a:p>
        </p:txBody>
      </p:sp>
    </p:spTree>
    <p:extLst>
      <p:ext uri="{BB962C8B-B14F-4D97-AF65-F5344CB8AC3E}">
        <p14:creationId xmlns:p14="http://schemas.microsoft.com/office/powerpoint/2010/main" val="142799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869"/>
            </a:lvl1pPr>
            <a:lvl2pPr marL="407057" indent="0">
              <a:buNone/>
              <a:defRPr sz="2475"/>
            </a:lvl2pPr>
            <a:lvl3pPr marL="814113" indent="0">
              <a:buNone/>
              <a:defRPr sz="2138"/>
            </a:lvl3pPr>
            <a:lvl4pPr marL="1221170" indent="0">
              <a:buNone/>
              <a:defRPr sz="1800"/>
            </a:lvl4pPr>
            <a:lvl5pPr marL="1628227" indent="0">
              <a:buNone/>
              <a:defRPr sz="1800"/>
            </a:lvl5pPr>
            <a:lvl6pPr marL="2035283" indent="0">
              <a:buNone/>
              <a:defRPr sz="1800"/>
            </a:lvl6pPr>
            <a:lvl7pPr marL="2442340" indent="0">
              <a:buNone/>
              <a:defRPr sz="1800"/>
            </a:lvl7pPr>
            <a:lvl8pPr marL="2849396" indent="0">
              <a:buNone/>
              <a:defRPr sz="1800"/>
            </a:lvl8pPr>
            <a:lvl9pPr marL="3256453" indent="0">
              <a:buNone/>
              <a:defRPr sz="1800"/>
            </a:lvl9pPr>
          </a:lstStyle>
          <a:p>
            <a:pPr lvl="0"/>
            <a:endParaRPr lang="en-US" noProof="0"/>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238"/>
            </a:lvl1pPr>
            <a:lvl2pPr marL="407057" indent="0">
              <a:buNone/>
              <a:defRPr sz="1069"/>
            </a:lvl2pPr>
            <a:lvl3pPr marL="814113" indent="0">
              <a:buNone/>
              <a:defRPr sz="900"/>
            </a:lvl3pPr>
            <a:lvl4pPr marL="1221170" indent="0">
              <a:buNone/>
              <a:defRPr sz="788"/>
            </a:lvl4pPr>
            <a:lvl5pPr marL="1628227" indent="0">
              <a:buNone/>
              <a:defRPr sz="788"/>
            </a:lvl5pPr>
            <a:lvl6pPr marL="2035283" indent="0">
              <a:buNone/>
              <a:defRPr sz="788"/>
            </a:lvl6pPr>
            <a:lvl7pPr marL="2442340" indent="0">
              <a:buNone/>
              <a:defRPr sz="788"/>
            </a:lvl7pPr>
            <a:lvl8pPr marL="2849396" indent="0">
              <a:buNone/>
              <a:defRPr sz="788"/>
            </a:lvl8pPr>
            <a:lvl9pPr marL="325645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3FE7946-380C-4F26-89CC-58FAD8C204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DFB061-7087-4FAE-B250-83A51F3811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1AC623-9B5D-4772-8597-793E10978608}"/>
              </a:ext>
            </a:extLst>
          </p:cNvPr>
          <p:cNvSpPr>
            <a:spLocks noGrp="1" noChangeArrowheads="1"/>
          </p:cNvSpPr>
          <p:nvPr>
            <p:ph type="sldNum" sz="quarter" idx="12"/>
          </p:nvPr>
        </p:nvSpPr>
        <p:spPr>
          <a:ln/>
        </p:spPr>
        <p:txBody>
          <a:bodyPr/>
          <a:lstStyle>
            <a:lvl1pPr>
              <a:defRPr/>
            </a:lvl1pPr>
          </a:lstStyle>
          <a:p>
            <a:pPr>
              <a:defRPr/>
            </a:pPr>
            <a:fld id="{8595D39E-EE2A-4CFA-9B5B-3A89A762B3BC}" type="slidenum">
              <a:rPr lang="en-US" altLang="en-US"/>
              <a:pPr>
                <a:defRPr/>
              </a:pPr>
              <a:t>‹#›</a:t>
            </a:fld>
            <a:endParaRPr lang="en-US" altLang="en-US"/>
          </a:p>
        </p:txBody>
      </p:sp>
    </p:spTree>
    <p:extLst>
      <p:ext uri="{BB962C8B-B14F-4D97-AF65-F5344CB8AC3E}">
        <p14:creationId xmlns:p14="http://schemas.microsoft.com/office/powerpoint/2010/main" val="1800188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AB39AF-4D54-4088-AEEC-5ED4E64393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8A34D9-FAFC-4D59-AED0-E9439F3A2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78975B-40E0-41F2-A971-73A29E073B2C}"/>
              </a:ext>
            </a:extLst>
          </p:cNvPr>
          <p:cNvSpPr>
            <a:spLocks noGrp="1" noChangeArrowheads="1"/>
          </p:cNvSpPr>
          <p:nvPr>
            <p:ph type="sldNum" sz="quarter" idx="12"/>
          </p:nvPr>
        </p:nvSpPr>
        <p:spPr>
          <a:ln/>
        </p:spPr>
        <p:txBody>
          <a:bodyPr/>
          <a:lstStyle>
            <a:lvl1pPr>
              <a:defRPr/>
            </a:lvl1pPr>
          </a:lstStyle>
          <a:p>
            <a:pPr>
              <a:defRPr/>
            </a:pPr>
            <a:fld id="{0037C4B0-695A-4EBE-A37B-8518C26C13FC}" type="slidenum">
              <a:rPr lang="en-US" altLang="en-US"/>
              <a:pPr>
                <a:defRPr/>
              </a:pPr>
              <a:t>‹#›</a:t>
            </a:fld>
            <a:endParaRPr lang="en-US" altLang="en-US"/>
          </a:p>
        </p:txBody>
      </p:sp>
    </p:spTree>
    <p:extLst>
      <p:ext uri="{BB962C8B-B14F-4D97-AF65-F5344CB8AC3E}">
        <p14:creationId xmlns:p14="http://schemas.microsoft.com/office/powerpoint/2010/main" val="141659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544613-9EED-4CD2-9CD0-B792A8EC1B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9D2965-A76C-4459-B9AE-3C22B1E7C0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0634C8-8D4B-401B-88BC-495FE29BDFA6}"/>
              </a:ext>
            </a:extLst>
          </p:cNvPr>
          <p:cNvSpPr>
            <a:spLocks noGrp="1" noChangeArrowheads="1"/>
          </p:cNvSpPr>
          <p:nvPr>
            <p:ph type="sldNum" sz="quarter" idx="12"/>
          </p:nvPr>
        </p:nvSpPr>
        <p:spPr>
          <a:ln/>
        </p:spPr>
        <p:txBody>
          <a:bodyPr/>
          <a:lstStyle>
            <a:lvl1pPr>
              <a:defRPr/>
            </a:lvl1pPr>
          </a:lstStyle>
          <a:p>
            <a:pPr>
              <a:defRPr/>
            </a:pPr>
            <a:fld id="{E3E0DB3C-F0AE-4D23-9CEB-B561A2993F1D}" type="slidenum">
              <a:rPr lang="en-US" altLang="en-US"/>
              <a:pPr>
                <a:defRPr/>
              </a:pPr>
              <a:t>‹#›</a:t>
            </a:fld>
            <a:endParaRPr lang="en-US" altLang="en-US"/>
          </a:p>
        </p:txBody>
      </p:sp>
    </p:spTree>
    <p:extLst>
      <p:ext uri="{BB962C8B-B14F-4D97-AF65-F5344CB8AC3E}">
        <p14:creationId xmlns:p14="http://schemas.microsoft.com/office/powerpoint/2010/main" val="1784199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7057" indent="0" algn="ctr">
              <a:buNone/>
              <a:defRPr/>
            </a:lvl2pPr>
            <a:lvl3pPr marL="814113" indent="0" algn="ctr">
              <a:buNone/>
              <a:defRPr/>
            </a:lvl3pPr>
            <a:lvl4pPr marL="1221170" indent="0" algn="ctr">
              <a:buNone/>
              <a:defRPr/>
            </a:lvl4pPr>
            <a:lvl5pPr marL="1628227" indent="0" algn="ctr">
              <a:buNone/>
              <a:defRPr/>
            </a:lvl5pPr>
            <a:lvl6pPr marL="2035283" indent="0" algn="ctr">
              <a:buNone/>
              <a:defRPr/>
            </a:lvl6pPr>
            <a:lvl7pPr marL="2442340" indent="0" algn="ctr">
              <a:buNone/>
              <a:defRPr/>
            </a:lvl7pPr>
            <a:lvl8pPr marL="2849396" indent="0" algn="ctr">
              <a:buNone/>
              <a:defRPr/>
            </a:lvl8pPr>
            <a:lvl9pPr marL="325645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08D0E57-8E08-4407-8BF9-77DEBC56AB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DCFCFD-53FB-437A-B6D8-2B6E56632D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4BD22E-34E6-40F3-BCCE-57AE1B53A3C0}"/>
              </a:ext>
            </a:extLst>
          </p:cNvPr>
          <p:cNvSpPr>
            <a:spLocks noGrp="1" noChangeArrowheads="1"/>
          </p:cNvSpPr>
          <p:nvPr>
            <p:ph type="sldNum" sz="quarter" idx="12"/>
          </p:nvPr>
        </p:nvSpPr>
        <p:spPr>
          <a:ln/>
        </p:spPr>
        <p:txBody>
          <a:bodyPr/>
          <a:lstStyle>
            <a:lvl1pPr>
              <a:defRPr/>
            </a:lvl1pPr>
          </a:lstStyle>
          <a:p>
            <a:pPr>
              <a:defRPr/>
            </a:pPr>
            <a:fld id="{939F17AE-A63E-41A6-AA56-E97DDF7897F5}" type="slidenum">
              <a:rPr lang="en-US" altLang="en-US"/>
              <a:pPr>
                <a:defRPr/>
              </a:pPr>
              <a:t>‹#›</a:t>
            </a:fld>
            <a:endParaRPr lang="en-US" altLang="en-US"/>
          </a:p>
        </p:txBody>
      </p:sp>
    </p:spTree>
    <p:extLst>
      <p:ext uri="{BB962C8B-B14F-4D97-AF65-F5344CB8AC3E}">
        <p14:creationId xmlns:p14="http://schemas.microsoft.com/office/powerpoint/2010/main" val="3537560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80DCB2-C691-4E43-B352-513B1DC1B2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E33134-30F2-4B06-B6C9-5B7F94344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0C13CF-350B-4276-BEC6-6166DFB11D41}"/>
              </a:ext>
            </a:extLst>
          </p:cNvPr>
          <p:cNvSpPr>
            <a:spLocks noGrp="1" noChangeArrowheads="1"/>
          </p:cNvSpPr>
          <p:nvPr>
            <p:ph type="sldNum" sz="quarter" idx="12"/>
          </p:nvPr>
        </p:nvSpPr>
        <p:spPr>
          <a:ln/>
        </p:spPr>
        <p:txBody>
          <a:bodyPr/>
          <a:lstStyle>
            <a:lvl1pPr>
              <a:defRPr/>
            </a:lvl1pPr>
          </a:lstStyle>
          <a:p>
            <a:pPr>
              <a:defRPr/>
            </a:pPr>
            <a:fld id="{C1AF2EE4-156F-415C-B66C-77170D093D9A}" type="slidenum">
              <a:rPr lang="en-US" altLang="en-US"/>
              <a:pPr>
                <a:defRPr/>
              </a:pPr>
              <a:t>‹#›</a:t>
            </a:fld>
            <a:endParaRPr lang="en-US" altLang="en-US"/>
          </a:p>
        </p:txBody>
      </p:sp>
    </p:spTree>
    <p:extLst>
      <p:ext uri="{BB962C8B-B14F-4D97-AF65-F5344CB8AC3E}">
        <p14:creationId xmlns:p14="http://schemas.microsoft.com/office/powerpoint/2010/main" val="9537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544" b="1" cap="all"/>
            </a:lvl1pPr>
          </a:lstStyle>
          <a:p>
            <a:r>
              <a:rPr lang="en-US"/>
              <a:t>Click to edit Master title style</a:t>
            </a:r>
          </a:p>
        </p:txBody>
      </p:sp>
      <p:sp>
        <p:nvSpPr>
          <p:cNvPr id="3" name="Text Placeholder 2"/>
          <p:cNvSpPr>
            <a:spLocks noGrp="1"/>
          </p:cNvSpPr>
          <p:nvPr>
            <p:ph type="body" idx="1"/>
          </p:nvPr>
        </p:nvSpPr>
        <p:spPr>
          <a:xfrm>
            <a:off x="722314" y="2906715"/>
            <a:ext cx="7772400" cy="1500187"/>
          </a:xfrm>
        </p:spPr>
        <p:txBody>
          <a:bodyPr anchor="b"/>
          <a:lstStyle>
            <a:lvl1pPr marL="0" indent="0">
              <a:buNone/>
              <a:defRPr sz="1800"/>
            </a:lvl1pPr>
            <a:lvl2pPr marL="407057" indent="0">
              <a:buNone/>
              <a:defRPr sz="1575"/>
            </a:lvl2pPr>
            <a:lvl3pPr marL="814113" indent="0">
              <a:buNone/>
              <a:defRPr sz="1406"/>
            </a:lvl3pPr>
            <a:lvl4pPr marL="1221170" indent="0">
              <a:buNone/>
              <a:defRPr sz="1238"/>
            </a:lvl4pPr>
            <a:lvl5pPr marL="1628227" indent="0">
              <a:buNone/>
              <a:defRPr sz="1238"/>
            </a:lvl5pPr>
            <a:lvl6pPr marL="2035283" indent="0">
              <a:buNone/>
              <a:defRPr sz="1238"/>
            </a:lvl6pPr>
            <a:lvl7pPr marL="2442340" indent="0">
              <a:buNone/>
              <a:defRPr sz="1238"/>
            </a:lvl7pPr>
            <a:lvl8pPr marL="2849396" indent="0">
              <a:buNone/>
              <a:defRPr sz="1238"/>
            </a:lvl8pPr>
            <a:lvl9pPr marL="3256453" indent="0">
              <a:buNone/>
              <a:defRPr sz="1238"/>
            </a:lvl9pPr>
          </a:lstStyle>
          <a:p>
            <a:pPr lvl="0"/>
            <a:r>
              <a:rPr lang="en-US"/>
              <a:t>Click to edit Master text styles</a:t>
            </a:r>
          </a:p>
        </p:txBody>
      </p:sp>
      <p:sp>
        <p:nvSpPr>
          <p:cNvPr id="4" name="Rectangle 4">
            <a:extLst>
              <a:ext uri="{FF2B5EF4-FFF2-40B4-BE49-F238E27FC236}">
                <a16:creationId xmlns:a16="http://schemas.microsoft.com/office/drawing/2014/main" id="{617CEBD2-4F1D-43F6-92B7-5975F4252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2DFDDC-173A-4A90-8D67-B48AAF264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AD7A78-67F0-417A-9ED0-792F02DB9AAC}"/>
              </a:ext>
            </a:extLst>
          </p:cNvPr>
          <p:cNvSpPr>
            <a:spLocks noGrp="1" noChangeArrowheads="1"/>
          </p:cNvSpPr>
          <p:nvPr>
            <p:ph type="sldNum" sz="quarter" idx="12"/>
          </p:nvPr>
        </p:nvSpPr>
        <p:spPr>
          <a:ln/>
        </p:spPr>
        <p:txBody>
          <a:bodyPr/>
          <a:lstStyle>
            <a:lvl1pPr>
              <a:defRPr/>
            </a:lvl1pPr>
          </a:lstStyle>
          <a:p>
            <a:pPr>
              <a:defRPr/>
            </a:pPr>
            <a:fld id="{75FE857C-3772-4F53-BBED-AC5603FB4B61}" type="slidenum">
              <a:rPr lang="en-US" altLang="en-US"/>
              <a:pPr>
                <a:defRPr/>
              </a:pPr>
              <a:t>‹#›</a:t>
            </a:fld>
            <a:endParaRPr lang="en-US" altLang="en-US"/>
          </a:p>
        </p:txBody>
      </p:sp>
    </p:spTree>
    <p:extLst>
      <p:ext uri="{BB962C8B-B14F-4D97-AF65-F5344CB8AC3E}">
        <p14:creationId xmlns:p14="http://schemas.microsoft.com/office/powerpoint/2010/main" val="84114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75"/>
            </a:lvl1pPr>
            <a:lvl2pPr>
              <a:defRPr sz="2138"/>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475"/>
            </a:lvl1pPr>
            <a:lvl2pPr>
              <a:defRPr sz="2138"/>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DF1447-6385-420D-A03A-D7718959FF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2018F4-FB0C-43B5-81A0-F56B39983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9B8680-6306-4FB0-8262-EC3B6E5FB20B}"/>
              </a:ext>
            </a:extLst>
          </p:cNvPr>
          <p:cNvSpPr>
            <a:spLocks noGrp="1" noChangeArrowheads="1"/>
          </p:cNvSpPr>
          <p:nvPr>
            <p:ph type="sldNum" sz="quarter" idx="12"/>
          </p:nvPr>
        </p:nvSpPr>
        <p:spPr>
          <a:ln/>
        </p:spPr>
        <p:txBody>
          <a:bodyPr/>
          <a:lstStyle>
            <a:lvl1pPr>
              <a:defRPr/>
            </a:lvl1pPr>
          </a:lstStyle>
          <a:p>
            <a:pPr>
              <a:defRPr/>
            </a:pPr>
            <a:fld id="{530C025E-917A-49FA-9CEA-7B61C6ADFC2C}" type="slidenum">
              <a:rPr lang="en-US" altLang="en-US"/>
              <a:pPr>
                <a:defRPr/>
              </a:pPr>
              <a:t>‹#›</a:t>
            </a:fld>
            <a:endParaRPr lang="en-US" altLang="en-US"/>
          </a:p>
        </p:txBody>
      </p:sp>
    </p:spTree>
    <p:extLst>
      <p:ext uri="{BB962C8B-B14F-4D97-AF65-F5344CB8AC3E}">
        <p14:creationId xmlns:p14="http://schemas.microsoft.com/office/powerpoint/2010/main" val="2803022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2138" b="1"/>
            </a:lvl1pPr>
            <a:lvl2pPr marL="407057" indent="0">
              <a:buNone/>
              <a:defRPr sz="1800" b="1"/>
            </a:lvl2pPr>
            <a:lvl3pPr marL="814113" indent="0">
              <a:buNone/>
              <a:defRPr sz="1575" b="1"/>
            </a:lvl3pPr>
            <a:lvl4pPr marL="1221170" indent="0">
              <a:buNone/>
              <a:defRPr sz="1406" b="1"/>
            </a:lvl4pPr>
            <a:lvl5pPr marL="1628227" indent="0">
              <a:buNone/>
              <a:defRPr sz="1406" b="1"/>
            </a:lvl5pPr>
            <a:lvl6pPr marL="2035283" indent="0">
              <a:buNone/>
              <a:defRPr sz="1406" b="1"/>
            </a:lvl6pPr>
            <a:lvl7pPr marL="2442340" indent="0">
              <a:buNone/>
              <a:defRPr sz="1406" b="1"/>
            </a:lvl7pPr>
            <a:lvl8pPr marL="2849396" indent="0">
              <a:buNone/>
              <a:defRPr sz="1406" b="1"/>
            </a:lvl8pPr>
            <a:lvl9pPr marL="3256453" indent="0">
              <a:buNone/>
              <a:defRPr sz="1406"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2138"/>
            </a:lvl1pPr>
            <a:lvl2pPr>
              <a:defRPr sz="1800"/>
            </a:lvl2pPr>
            <a:lvl3pPr>
              <a:defRPr sz="1575"/>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6" cy="639762"/>
          </a:xfrm>
        </p:spPr>
        <p:txBody>
          <a:bodyPr anchor="b"/>
          <a:lstStyle>
            <a:lvl1pPr marL="0" indent="0">
              <a:buNone/>
              <a:defRPr sz="2138" b="1"/>
            </a:lvl1pPr>
            <a:lvl2pPr marL="407057" indent="0">
              <a:buNone/>
              <a:defRPr sz="1800" b="1"/>
            </a:lvl2pPr>
            <a:lvl3pPr marL="814113" indent="0">
              <a:buNone/>
              <a:defRPr sz="1575" b="1"/>
            </a:lvl3pPr>
            <a:lvl4pPr marL="1221170" indent="0">
              <a:buNone/>
              <a:defRPr sz="1406" b="1"/>
            </a:lvl4pPr>
            <a:lvl5pPr marL="1628227" indent="0">
              <a:buNone/>
              <a:defRPr sz="1406" b="1"/>
            </a:lvl5pPr>
            <a:lvl6pPr marL="2035283" indent="0">
              <a:buNone/>
              <a:defRPr sz="1406" b="1"/>
            </a:lvl6pPr>
            <a:lvl7pPr marL="2442340" indent="0">
              <a:buNone/>
              <a:defRPr sz="1406" b="1"/>
            </a:lvl7pPr>
            <a:lvl8pPr marL="2849396" indent="0">
              <a:buNone/>
              <a:defRPr sz="1406" b="1"/>
            </a:lvl8pPr>
            <a:lvl9pPr marL="3256453" indent="0">
              <a:buNone/>
              <a:defRPr sz="1406" b="1"/>
            </a:lvl9pPr>
          </a:lstStyle>
          <a:p>
            <a:pPr lvl="0"/>
            <a:r>
              <a:rPr lang="en-US"/>
              <a:t>Click to edit Master text styles</a:t>
            </a:r>
          </a:p>
        </p:txBody>
      </p:sp>
      <p:sp>
        <p:nvSpPr>
          <p:cNvPr id="6" name="Content Placeholder 5"/>
          <p:cNvSpPr>
            <a:spLocks noGrp="1"/>
          </p:cNvSpPr>
          <p:nvPr>
            <p:ph sz="quarter" idx="4"/>
          </p:nvPr>
        </p:nvSpPr>
        <p:spPr>
          <a:xfrm>
            <a:off x="4645025" y="2174875"/>
            <a:ext cx="4041776" cy="3951288"/>
          </a:xfrm>
        </p:spPr>
        <p:txBody>
          <a:bodyPr/>
          <a:lstStyle>
            <a:lvl1pPr>
              <a:defRPr sz="2138"/>
            </a:lvl1pPr>
            <a:lvl2pPr>
              <a:defRPr sz="1800"/>
            </a:lvl2pPr>
            <a:lvl3pPr>
              <a:defRPr sz="1575"/>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EDAF05-DFA0-453C-96A0-E713FEBE6EB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52AD47E-9356-451C-94D2-5EB584334F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6794CF-2B87-48B2-B786-5D99A8C438CC}"/>
              </a:ext>
            </a:extLst>
          </p:cNvPr>
          <p:cNvSpPr>
            <a:spLocks noGrp="1" noChangeArrowheads="1"/>
          </p:cNvSpPr>
          <p:nvPr>
            <p:ph type="sldNum" sz="quarter" idx="12"/>
          </p:nvPr>
        </p:nvSpPr>
        <p:spPr>
          <a:ln/>
        </p:spPr>
        <p:txBody>
          <a:bodyPr/>
          <a:lstStyle>
            <a:lvl1pPr>
              <a:defRPr/>
            </a:lvl1pPr>
          </a:lstStyle>
          <a:p>
            <a:pPr>
              <a:defRPr/>
            </a:pPr>
            <a:fld id="{40FCF33C-C3C4-4166-A08E-0B0C8015970B}" type="slidenum">
              <a:rPr lang="en-US" altLang="en-US"/>
              <a:pPr>
                <a:defRPr/>
              </a:pPr>
              <a:t>‹#›</a:t>
            </a:fld>
            <a:endParaRPr lang="en-US" altLang="en-US"/>
          </a:p>
        </p:txBody>
      </p:sp>
    </p:spTree>
    <p:extLst>
      <p:ext uri="{BB962C8B-B14F-4D97-AF65-F5344CB8AC3E}">
        <p14:creationId xmlns:p14="http://schemas.microsoft.com/office/powerpoint/2010/main" val="4222580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12F94F-7C81-4D83-B963-13AFA2E0C6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2580EE-E770-4439-A163-D24F1212F9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8FC8E9-1F29-4EBA-A103-C4206C892066}"/>
              </a:ext>
            </a:extLst>
          </p:cNvPr>
          <p:cNvSpPr>
            <a:spLocks noGrp="1" noChangeArrowheads="1"/>
          </p:cNvSpPr>
          <p:nvPr>
            <p:ph type="sldNum" sz="quarter" idx="12"/>
          </p:nvPr>
        </p:nvSpPr>
        <p:spPr>
          <a:ln/>
        </p:spPr>
        <p:txBody>
          <a:bodyPr/>
          <a:lstStyle>
            <a:lvl1pPr>
              <a:defRPr/>
            </a:lvl1pPr>
          </a:lstStyle>
          <a:p>
            <a:pPr>
              <a:defRPr/>
            </a:pPr>
            <a:fld id="{4B4FBD6E-C7F3-4BB9-8EA5-9CF2B536CB17}" type="slidenum">
              <a:rPr lang="en-US" altLang="en-US"/>
              <a:pPr>
                <a:defRPr/>
              </a:pPr>
              <a:t>‹#›</a:t>
            </a:fld>
            <a:endParaRPr lang="en-US" altLang="en-US"/>
          </a:p>
        </p:txBody>
      </p:sp>
    </p:spTree>
    <p:extLst>
      <p:ext uri="{BB962C8B-B14F-4D97-AF65-F5344CB8AC3E}">
        <p14:creationId xmlns:p14="http://schemas.microsoft.com/office/powerpoint/2010/main" val="247274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54907B-E78D-4493-A59A-70C851A039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05E856-4991-496F-B30F-391A7E652B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DE831B-5121-43CA-932B-669405C7832C}"/>
              </a:ext>
            </a:extLst>
          </p:cNvPr>
          <p:cNvSpPr>
            <a:spLocks noGrp="1" noChangeArrowheads="1"/>
          </p:cNvSpPr>
          <p:nvPr>
            <p:ph type="sldNum" sz="quarter" idx="12"/>
          </p:nvPr>
        </p:nvSpPr>
        <p:spPr>
          <a:ln/>
        </p:spPr>
        <p:txBody>
          <a:bodyPr/>
          <a:lstStyle>
            <a:lvl1pPr>
              <a:defRPr/>
            </a:lvl1pPr>
          </a:lstStyle>
          <a:p>
            <a:pPr>
              <a:defRPr/>
            </a:pPr>
            <a:fld id="{840060CD-1785-4C4F-B34C-4FADCCFA58CD}" type="slidenum">
              <a:rPr lang="en-US" altLang="en-US"/>
              <a:pPr>
                <a:defRPr/>
              </a:pPr>
              <a:t>‹#›</a:t>
            </a:fld>
            <a:endParaRPr lang="en-US" altLang="en-US"/>
          </a:p>
        </p:txBody>
      </p:sp>
    </p:spTree>
    <p:extLst>
      <p:ext uri="{BB962C8B-B14F-4D97-AF65-F5344CB8AC3E}">
        <p14:creationId xmlns:p14="http://schemas.microsoft.com/office/powerpoint/2010/main" val="3689263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69"/>
            </a:lvl1pPr>
            <a:lvl2pPr>
              <a:defRPr sz="2475"/>
            </a:lvl2pPr>
            <a:lvl3pPr>
              <a:defRPr sz="2138"/>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38"/>
            </a:lvl1pPr>
            <a:lvl2pPr marL="407057" indent="0">
              <a:buNone/>
              <a:defRPr sz="1069"/>
            </a:lvl2pPr>
            <a:lvl3pPr marL="814113" indent="0">
              <a:buNone/>
              <a:defRPr sz="900"/>
            </a:lvl3pPr>
            <a:lvl4pPr marL="1221170" indent="0">
              <a:buNone/>
              <a:defRPr sz="788"/>
            </a:lvl4pPr>
            <a:lvl5pPr marL="1628227" indent="0">
              <a:buNone/>
              <a:defRPr sz="788"/>
            </a:lvl5pPr>
            <a:lvl6pPr marL="2035283" indent="0">
              <a:buNone/>
              <a:defRPr sz="788"/>
            </a:lvl6pPr>
            <a:lvl7pPr marL="2442340" indent="0">
              <a:buNone/>
              <a:defRPr sz="788"/>
            </a:lvl7pPr>
            <a:lvl8pPr marL="2849396" indent="0">
              <a:buNone/>
              <a:defRPr sz="788"/>
            </a:lvl8pPr>
            <a:lvl9pPr marL="325645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A2240CA-D11C-4D6B-956B-A6D0FF2E0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4F9583-C5A0-4115-B72F-C742D5497D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70DFF0-0D2B-43A2-83C3-285783FD1D7B}"/>
              </a:ext>
            </a:extLst>
          </p:cNvPr>
          <p:cNvSpPr>
            <a:spLocks noGrp="1" noChangeArrowheads="1"/>
          </p:cNvSpPr>
          <p:nvPr>
            <p:ph type="sldNum" sz="quarter" idx="12"/>
          </p:nvPr>
        </p:nvSpPr>
        <p:spPr>
          <a:ln/>
        </p:spPr>
        <p:txBody>
          <a:bodyPr/>
          <a:lstStyle>
            <a:lvl1pPr>
              <a:defRPr/>
            </a:lvl1pPr>
          </a:lstStyle>
          <a:p>
            <a:pPr>
              <a:defRPr/>
            </a:pPr>
            <a:fld id="{5AFDC891-E605-46D1-A4E9-450F1C5F0D02}" type="slidenum">
              <a:rPr lang="en-US" altLang="en-US"/>
              <a:pPr>
                <a:defRPr/>
              </a:pPr>
              <a:t>‹#›</a:t>
            </a:fld>
            <a:endParaRPr lang="en-US" altLang="en-US"/>
          </a:p>
        </p:txBody>
      </p:sp>
    </p:spTree>
    <p:extLst>
      <p:ext uri="{BB962C8B-B14F-4D97-AF65-F5344CB8AC3E}">
        <p14:creationId xmlns:p14="http://schemas.microsoft.com/office/powerpoint/2010/main" val="1011842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869"/>
            </a:lvl1pPr>
            <a:lvl2pPr marL="407057" indent="0">
              <a:buNone/>
              <a:defRPr sz="2475"/>
            </a:lvl2pPr>
            <a:lvl3pPr marL="814113" indent="0">
              <a:buNone/>
              <a:defRPr sz="2138"/>
            </a:lvl3pPr>
            <a:lvl4pPr marL="1221170" indent="0">
              <a:buNone/>
              <a:defRPr sz="1800"/>
            </a:lvl4pPr>
            <a:lvl5pPr marL="1628227" indent="0">
              <a:buNone/>
              <a:defRPr sz="1800"/>
            </a:lvl5pPr>
            <a:lvl6pPr marL="2035283" indent="0">
              <a:buNone/>
              <a:defRPr sz="1800"/>
            </a:lvl6pPr>
            <a:lvl7pPr marL="2442340" indent="0">
              <a:buNone/>
              <a:defRPr sz="1800"/>
            </a:lvl7pPr>
            <a:lvl8pPr marL="2849396" indent="0">
              <a:buNone/>
              <a:defRPr sz="1800"/>
            </a:lvl8pPr>
            <a:lvl9pPr marL="3256453" indent="0">
              <a:buNone/>
              <a:defRPr sz="1800"/>
            </a:lvl9pPr>
          </a:lstStyle>
          <a:p>
            <a:pPr lvl="0"/>
            <a:endParaRPr lang="en-US" noProof="0"/>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238"/>
            </a:lvl1pPr>
            <a:lvl2pPr marL="407057" indent="0">
              <a:buNone/>
              <a:defRPr sz="1069"/>
            </a:lvl2pPr>
            <a:lvl3pPr marL="814113" indent="0">
              <a:buNone/>
              <a:defRPr sz="900"/>
            </a:lvl3pPr>
            <a:lvl4pPr marL="1221170" indent="0">
              <a:buNone/>
              <a:defRPr sz="788"/>
            </a:lvl4pPr>
            <a:lvl5pPr marL="1628227" indent="0">
              <a:buNone/>
              <a:defRPr sz="788"/>
            </a:lvl5pPr>
            <a:lvl6pPr marL="2035283" indent="0">
              <a:buNone/>
              <a:defRPr sz="788"/>
            </a:lvl6pPr>
            <a:lvl7pPr marL="2442340" indent="0">
              <a:buNone/>
              <a:defRPr sz="788"/>
            </a:lvl7pPr>
            <a:lvl8pPr marL="2849396" indent="0">
              <a:buNone/>
              <a:defRPr sz="788"/>
            </a:lvl8pPr>
            <a:lvl9pPr marL="325645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260A9191-2E08-4F3D-9466-26867181E3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73FFFE-6957-4232-AB5A-BF986BB89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103E14-2C66-4DEF-9A24-FF260194353B}"/>
              </a:ext>
            </a:extLst>
          </p:cNvPr>
          <p:cNvSpPr>
            <a:spLocks noGrp="1" noChangeArrowheads="1"/>
          </p:cNvSpPr>
          <p:nvPr>
            <p:ph type="sldNum" sz="quarter" idx="12"/>
          </p:nvPr>
        </p:nvSpPr>
        <p:spPr>
          <a:ln/>
        </p:spPr>
        <p:txBody>
          <a:bodyPr/>
          <a:lstStyle>
            <a:lvl1pPr>
              <a:defRPr/>
            </a:lvl1pPr>
          </a:lstStyle>
          <a:p>
            <a:pPr>
              <a:defRPr/>
            </a:pPr>
            <a:fld id="{5540475E-7FC7-45E7-B796-10B1C0FDFDAC}" type="slidenum">
              <a:rPr lang="en-US" altLang="en-US"/>
              <a:pPr>
                <a:defRPr/>
              </a:pPr>
              <a:t>‹#›</a:t>
            </a:fld>
            <a:endParaRPr lang="en-US" altLang="en-US"/>
          </a:p>
        </p:txBody>
      </p:sp>
    </p:spTree>
    <p:extLst>
      <p:ext uri="{BB962C8B-B14F-4D97-AF65-F5344CB8AC3E}">
        <p14:creationId xmlns:p14="http://schemas.microsoft.com/office/powerpoint/2010/main" val="3848384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E9B26-8EEA-4B97-BBEF-75534F36A1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5244E0-6A4D-4CE8-96FB-FA40848F2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EA25F-EE9D-4260-9B85-AC80F8428AA9}"/>
              </a:ext>
            </a:extLst>
          </p:cNvPr>
          <p:cNvSpPr>
            <a:spLocks noGrp="1" noChangeArrowheads="1"/>
          </p:cNvSpPr>
          <p:nvPr>
            <p:ph type="sldNum" sz="quarter" idx="12"/>
          </p:nvPr>
        </p:nvSpPr>
        <p:spPr>
          <a:ln/>
        </p:spPr>
        <p:txBody>
          <a:bodyPr/>
          <a:lstStyle>
            <a:lvl1pPr>
              <a:defRPr/>
            </a:lvl1pPr>
          </a:lstStyle>
          <a:p>
            <a:pPr>
              <a:defRPr/>
            </a:pPr>
            <a:fld id="{1BE6B9E9-47EF-4440-BD6F-0321CF000AC6}" type="slidenum">
              <a:rPr lang="en-US" altLang="en-US"/>
              <a:pPr>
                <a:defRPr/>
              </a:pPr>
              <a:t>‹#›</a:t>
            </a:fld>
            <a:endParaRPr lang="en-US" altLang="en-US"/>
          </a:p>
        </p:txBody>
      </p:sp>
    </p:spTree>
    <p:extLst>
      <p:ext uri="{BB962C8B-B14F-4D97-AF65-F5344CB8AC3E}">
        <p14:creationId xmlns:p14="http://schemas.microsoft.com/office/powerpoint/2010/main" val="2485573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36E065-20A3-4CE8-8843-579023FAB2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6D3566-767E-449F-B742-FBA0D5CD7F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D7310B-7658-4323-BCC0-9C7700D5B196}"/>
              </a:ext>
            </a:extLst>
          </p:cNvPr>
          <p:cNvSpPr>
            <a:spLocks noGrp="1" noChangeArrowheads="1"/>
          </p:cNvSpPr>
          <p:nvPr>
            <p:ph type="sldNum" sz="quarter" idx="12"/>
          </p:nvPr>
        </p:nvSpPr>
        <p:spPr>
          <a:ln/>
        </p:spPr>
        <p:txBody>
          <a:bodyPr/>
          <a:lstStyle>
            <a:lvl1pPr>
              <a:defRPr/>
            </a:lvl1pPr>
          </a:lstStyle>
          <a:p>
            <a:pPr>
              <a:defRPr/>
            </a:pPr>
            <a:fld id="{0954CB93-D831-43B3-A9CF-727BD432511A}" type="slidenum">
              <a:rPr lang="en-US" altLang="en-US"/>
              <a:pPr>
                <a:defRPr/>
              </a:pPr>
              <a:t>‹#›</a:t>
            </a:fld>
            <a:endParaRPr lang="en-US" altLang="en-US"/>
          </a:p>
        </p:txBody>
      </p:sp>
    </p:spTree>
    <p:extLst>
      <p:ext uri="{BB962C8B-B14F-4D97-AF65-F5344CB8AC3E}">
        <p14:creationId xmlns:p14="http://schemas.microsoft.com/office/powerpoint/2010/main" val="1364050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296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984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3"/>
            <a:ext cx="3886200" cy="908051"/>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372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486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10"/>
            <a:ext cx="2020094"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10"/>
            <a:ext cx="2020888"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9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881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205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82034"/>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956735"/>
            <a:ext cx="1504157"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564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3578226"/>
            <a:ext cx="27432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929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579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88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1"/>
            <a:ext cx="9144003" cy="6858001"/>
            <a:chOff x="-1" y="0"/>
            <a:chExt cx="9144003" cy="5143501"/>
          </a:xfrm>
        </p:grpSpPr>
        <p:pic>
          <p:nvPicPr>
            <p:cNvPr id="10" name="Google Shape;10;p2"/>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11" name="Google Shape;11;p2"/>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 name="Google Shape;12;p2"/>
          <p:cNvSpPr txBox="1">
            <a:spLocks noGrp="1"/>
          </p:cNvSpPr>
          <p:nvPr>
            <p:ph type="ctrTitle"/>
          </p:nvPr>
        </p:nvSpPr>
        <p:spPr>
          <a:xfrm>
            <a:off x="713225" y="1804416"/>
            <a:ext cx="4608300" cy="23880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57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92900" y="4563400"/>
            <a:ext cx="4363800" cy="4876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791971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grpSp>
        <p:nvGrpSpPr>
          <p:cNvPr id="280" name="Google Shape;280;p7"/>
          <p:cNvGrpSpPr/>
          <p:nvPr/>
        </p:nvGrpSpPr>
        <p:grpSpPr>
          <a:xfrm>
            <a:off x="-1" y="1"/>
            <a:ext cx="9144003" cy="6858001"/>
            <a:chOff x="-1" y="0"/>
            <a:chExt cx="9144003" cy="5143501"/>
          </a:xfrm>
        </p:grpSpPr>
        <p:pic>
          <p:nvPicPr>
            <p:cNvPr id="281" name="Google Shape;281;p7"/>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282" name="Google Shape;282;p7"/>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3" name="Google Shape;283;p7"/>
          <p:cNvSpPr txBox="1">
            <a:spLocks noGrp="1"/>
          </p:cNvSpPr>
          <p:nvPr>
            <p:ph type="title"/>
          </p:nvPr>
        </p:nvSpPr>
        <p:spPr>
          <a:xfrm>
            <a:off x="720000" y="593367"/>
            <a:ext cx="77109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4" name="Google Shape;284;p7"/>
          <p:cNvSpPr txBox="1">
            <a:spLocks noGrp="1"/>
          </p:cNvSpPr>
          <p:nvPr>
            <p:ph type="subTitle" idx="1"/>
          </p:nvPr>
        </p:nvSpPr>
        <p:spPr>
          <a:xfrm>
            <a:off x="834500" y="2229800"/>
            <a:ext cx="42297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4202696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8"/>
        <p:cNvGrpSpPr/>
        <p:nvPr/>
      </p:nvGrpSpPr>
      <p:grpSpPr>
        <a:xfrm>
          <a:off x="0" y="0"/>
          <a:ext cx="0" cy="0"/>
          <a:chOff x="0" y="0"/>
          <a:chExt cx="0" cy="0"/>
        </a:xfrm>
      </p:grpSpPr>
      <p:grpSp>
        <p:nvGrpSpPr>
          <p:cNvPr id="389" name="Google Shape;389;p9"/>
          <p:cNvGrpSpPr/>
          <p:nvPr/>
        </p:nvGrpSpPr>
        <p:grpSpPr>
          <a:xfrm>
            <a:off x="-1" y="1"/>
            <a:ext cx="9144003" cy="6858001"/>
            <a:chOff x="-1" y="0"/>
            <a:chExt cx="9144003" cy="5143501"/>
          </a:xfrm>
        </p:grpSpPr>
        <p:pic>
          <p:nvPicPr>
            <p:cNvPr id="390" name="Google Shape;390;p9"/>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391" name="Google Shape;391;p9"/>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2" name="Google Shape;392;p9"/>
          <p:cNvGrpSpPr/>
          <p:nvPr/>
        </p:nvGrpSpPr>
        <p:grpSpPr>
          <a:xfrm>
            <a:off x="8074711" y="5534968"/>
            <a:ext cx="830805" cy="1004033"/>
            <a:chOff x="5255839" y="-1347627"/>
            <a:chExt cx="1366681" cy="1238732"/>
          </a:xfrm>
        </p:grpSpPr>
        <p:sp>
          <p:nvSpPr>
            <p:cNvPr id="393" name="Google Shape;393;p9"/>
            <p:cNvSpPr/>
            <p:nvPr/>
          </p:nvSpPr>
          <p:spPr>
            <a:xfrm>
              <a:off x="5507227" y="-413232"/>
              <a:ext cx="1115293" cy="304338"/>
            </a:xfrm>
            <a:custGeom>
              <a:avLst/>
              <a:gdLst/>
              <a:ahLst/>
              <a:cxnLst/>
              <a:rect l="l" t="t" r="r" b="b"/>
              <a:pathLst>
                <a:path w="6677" h="1822" extrusionOk="0">
                  <a:moveTo>
                    <a:pt x="2446" y="0"/>
                  </a:moveTo>
                  <a:lnTo>
                    <a:pt x="1216" y="714"/>
                  </a:lnTo>
                  <a:lnTo>
                    <a:pt x="1" y="714"/>
                  </a:lnTo>
                  <a:lnTo>
                    <a:pt x="1" y="1109"/>
                  </a:lnTo>
                  <a:lnTo>
                    <a:pt x="1163" y="1109"/>
                  </a:lnTo>
                  <a:lnTo>
                    <a:pt x="2401" y="1821"/>
                  </a:lnTo>
                  <a:lnTo>
                    <a:pt x="5122" y="1821"/>
                  </a:lnTo>
                  <a:lnTo>
                    <a:pt x="6677" y="921"/>
                  </a:lnTo>
                  <a:lnTo>
                    <a:pt x="5171"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9"/>
            <p:cNvSpPr/>
            <p:nvPr/>
          </p:nvSpPr>
          <p:spPr>
            <a:xfrm>
              <a:off x="5507227" y="-831655"/>
              <a:ext cx="49776" cy="603832"/>
            </a:xfrm>
            <a:custGeom>
              <a:avLst/>
              <a:gdLst/>
              <a:ahLst/>
              <a:cxnLst/>
              <a:rect l="l" t="t" r="r" b="b"/>
              <a:pathLst>
                <a:path w="298" h="3615" extrusionOk="0">
                  <a:moveTo>
                    <a:pt x="297" y="1"/>
                  </a:moveTo>
                  <a:lnTo>
                    <a:pt x="1" y="173"/>
                  </a:lnTo>
                  <a:lnTo>
                    <a:pt x="1" y="3614"/>
                  </a:lnTo>
                  <a:lnTo>
                    <a:pt x="297" y="3440"/>
                  </a:lnTo>
                  <a:lnTo>
                    <a:pt x="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9"/>
            <p:cNvSpPr/>
            <p:nvPr/>
          </p:nvSpPr>
          <p:spPr>
            <a:xfrm>
              <a:off x="5457785" y="-860553"/>
              <a:ext cx="99219" cy="57794"/>
            </a:xfrm>
            <a:custGeom>
              <a:avLst/>
              <a:gdLst/>
              <a:ahLst/>
              <a:cxnLst/>
              <a:rect l="l" t="t" r="r" b="b"/>
              <a:pathLst>
                <a:path w="594" h="346" extrusionOk="0">
                  <a:moveTo>
                    <a:pt x="297" y="0"/>
                  </a:moveTo>
                  <a:lnTo>
                    <a:pt x="0" y="174"/>
                  </a:lnTo>
                  <a:lnTo>
                    <a:pt x="297" y="346"/>
                  </a:lnTo>
                  <a:lnTo>
                    <a:pt x="593" y="174"/>
                  </a:lnTo>
                  <a:lnTo>
                    <a:pt x="297" y="0"/>
                  </a:lnTo>
                  <a:close/>
                </a:path>
              </a:pathLst>
            </a:custGeom>
            <a:solidFill>
              <a:srgbClr val="4E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9"/>
            <p:cNvSpPr/>
            <p:nvPr/>
          </p:nvSpPr>
          <p:spPr>
            <a:xfrm>
              <a:off x="5457785" y="-831655"/>
              <a:ext cx="49609" cy="603832"/>
            </a:xfrm>
            <a:custGeom>
              <a:avLst/>
              <a:gdLst/>
              <a:ahLst/>
              <a:cxnLst/>
              <a:rect l="l" t="t" r="r" b="b"/>
              <a:pathLst>
                <a:path w="297" h="3615" extrusionOk="0">
                  <a:moveTo>
                    <a:pt x="0" y="1"/>
                  </a:moveTo>
                  <a:lnTo>
                    <a:pt x="0" y="3440"/>
                  </a:lnTo>
                  <a:lnTo>
                    <a:pt x="297" y="3614"/>
                  </a:lnTo>
                  <a:lnTo>
                    <a:pt x="297" y="1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9"/>
            <p:cNvSpPr/>
            <p:nvPr/>
          </p:nvSpPr>
          <p:spPr>
            <a:xfrm>
              <a:off x="5515078" y="-1137163"/>
              <a:ext cx="259572" cy="757170"/>
            </a:xfrm>
            <a:custGeom>
              <a:avLst/>
              <a:gdLst/>
              <a:ahLst/>
              <a:cxnLst/>
              <a:rect l="l" t="t" r="r" b="b"/>
              <a:pathLst>
                <a:path w="1554" h="4533" extrusionOk="0">
                  <a:moveTo>
                    <a:pt x="1554" y="1"/>
                  </a:moveTo>
                  <a:lnTo>
                    <a:pt x="347" y="701"/>
                  </a:lnTo>
                  <a:lnTo>
                    <a:pt x="1" y="901"/>
                  </a:lnTo>
                  <a:lnTo>
                    <a:pt x="1" y="1003"/>
                  </a:lnTo>
                  <a:lnTo>
                    <a:pt x="1" y="4533"/>
                  </a:lnTo>
                  <a:lnTo>
                    <a:pt x="1554" y="3632"/>
                  </a:lnTo>
                  <a:lnTo>
                    <a:pt x="1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9"/>
            <p:cNvSpPr/>
            <p:nvPr/>
          </p:nvSpPr>
          <p:spPr>
            <a:xfrm>
              <a:off x="5255839" y="-1253586"/>
              <a:ext cx="518811" cy="267089"/>
            </a:xfrm>
            <a:custGeom>
              <a:avLst/>
              <a:gdLst/>
              <a:ahLst/>
              <a:cxnLst/>
              <a:rect l="l" t="t" r="r" b="b"/>
              <a:pathLst>
                <a:path w="3106" h="1599" extrusionOk="0">
                  <a:moveTo>
                    <a:pt x="1899" y="0"/>
                  </a:moveTo>
                  <a:lnTo>
                    <a:pt x="1899" y="645"/>
                  </a:lnTo>
                  <a:lnTo>
                    <a:pt x="1148" y="1040"/>
                  </a:lnTo>
                  <a:lnTo>
                    <a:pt x="262" y="544"/>
                  </a:lnTo>
                  <a:lnTo>
                    <a:pt x="0" y="698"/>
                  </a:lnTo>
                  <a:lnTo>
                    <a:pt x="262" y="851"/>
                  </a:lnTo>
                  <a:lnTo>
                    <a:pt x="1148" y="1367"/>
                  </a:lnTo>
                  <a:lnTo>
                    <a:pt x="1553" y="1598"/>
                  </a:lnTo>
                  <a:lnTo>
                    <a:pt x="1899" y="1398"/>
                  </a:lnTo>
                  <a:lnTo>
                    <a:pt x="3106" y="698"/>
                  </a:lnTo>
                  <a:lnTo>
                    <a:pt x="18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9"/>
            <p:cNvSpPr/>
            <p:nvPr/>
          </p:nvSpPr>
          <p:spPr>
            <a:xfrm>
              <a:off x="5450268" y="-1253586"/>
              <a:ext cx="229673" cy="172380"/>
            </a:xfrm>
            <a:custGeom>
              <a:avLst/>
              <a:gdLst/>
              <a:ahLst/>
              <a:cxnLst/>
              <a:rect l="l" t="t" r="r" b="b"/>
              <a:pathLst>
                <a:path w="1375" h="1032" extrusionOk="0">
                  <a:moveTo>
                    <a:pt x="413" y="0"/>
                  </a:moveTo>
                  <a:lnTo>
                    <a:pt x="0" y="1031"/>
                  </a:lnTo>
                  <a:lnTo>
                    <a:pt x="638" y="1031"/>
                  </a:lnTo>
                  <a:lnTo>
                    <a:pt x="1375" y="594"/>
                  </a:lnTo>
                  <a:lnTo>
                    <a:pt x="413"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9"/>
            <p:cNvSpPr/>
            <p:nvPr/>
          </p:nvSpPr>
          <p:spPr>
            <a:xfrm>
              <a:off x="5447429" y="-1262105"/>
              <a:ext cx="125610" cy="182235"/>
            </a:xfrm>
            <a:custGeom>
              <a:avLst/>
              <a:gdLst/>
              <a:ahLst/>
              <a:cxnLst/>
              <a:rect l="l" t="t" r="r" b="b"/>
              <a:pathLst>
                <a:path w="752" h="1091" extrusionOk="0">
                  <a:moveTo>
                    <a:pt x="752" y="0"/>
                  </a:moveTo>
                  <a:lnTo>
                    <a:pt x="1" y="438"/>
                  </a:lnTo>
                  <a:lnTo>
                    <a:pt x="1" y="1091"/>
                  </a:lnTo>
                  <a:lnTo>
                    <a:pt x="752" y="696"/>
                  </a:lnTo>
                  <a:lnTo>
                    <a:pt x="752" y="51"/>
                  </a:lnTo>
                  <a:lnTo>
                    <a:pt x="7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9"/>
            <p:cNvSpPr/>
            <p:nvPr/>
          </p:nvSpPr>
          <p:spPr>
            <a:xfrm>
              <a:off x="5255839" y="-1137163"/>
              <a:ext cx="259405" cy="757170"/>
            </a:xfrm>
            <a:custGeom>
              <a:avLst/>
              <a:gdLst/>
              <a:ahLst/>
              <a:cxnLst/>
              <a:rect l="l" t="t" r="r" b="b"/>
              <a:pathLst>
                <a:path w="1553" h="4533" extrusionOk="0">
                  <a:moveTo>
                    <a:pt x="0" y="1"/>
                  </a:moveTo>
                  <a:lnTo>
                    <a:pt x="0" y="3632"/>
                  </a:lnTo>
                  <a:lnTo>
                    <a:pt x="1553" y="4533"/>
                  </a:lnTo>
                  <a:lnTo>
                    <a:pt x="1553" y="1003"/>
                  </a:lnTo>
                  <a:lnTo>
                    <a:pt x="1553" y="901"/>
                  </a:lnTo>
                  <a:lnTo>
                    <a:pt x="1148" y="670"/>
                  </a:lnTo>
                  <a:lnTo>
                    <a:pt x="262" y="154"/>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9"/>
            <p:cNvSpPr/>
            <p:nvPr/>
          </p:nvSpPr>
          <p:spPr>
            <a:xfrm>
              <a:off x="5299435" y="-1274800"/>
              <a:ext cx="148160" cy="194930"/>
            </a:xfrm>
            <a:custGeom>
              <a:avLst/>
              <a:gdLst/>
              <a:ahLst/>
              <a:cxnLst/>
              <a:rect l="l" t="t" r="r" b="b"/>
              <a:pathLst>
                <a:path w="887" h="1167" extrusionOk="0">
                  <a:moveTo>
                    <a:pt x="1" y="0"/>
                  </a:moveTo>
                  <a:lnTo>
                    <a:pt x="1" y="671"/>
                  </a:lnTo>
                  <a:lnTo>
                    <a:pt x="887" y="1167"/>
                  </a:lnTo>
                  <a:lnTo>
                    <a:pt x="887" y="514"/>
                  </a:lnTo>
                  <a:lnTo>
                    <a:pt x="584" y="33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9"/>
            <p:cNvSpPr/>
            <p:nvPr/>
          </p:nvSpPr>
          <p:spPr>
            <a:xfrm>
              <a:off x="5299435" y="-1347627"/>
              <a:ext cx="273603" cy="158683"/>
            </a:xfrm>
            <a:custGeom>
              <a:avLst/>
              <a:gdLst/>
              <a:ahLst/>
              <a:cxnLst/>
              <a:rect l="l" t="t" r="r" b="b"/>
              <a:pathLst>
                <a:path w="1638" h="950" extrusionOk="0">
                  <a:moveTo>
                    <a:pt x="752" y="1"/>
                  </a:moveTo>
                  <a:lnTo>
                    <a:pt x="1" y="436"/>
                  </a:lnTo>
                  <a:lnTo>
                    <a:pt x="584" y="770"/>
                  </a:lnTo>
                  <a:lnTo>
                    <a:pt x="887" y="950"/>
                  </a:lnTo>
                  <a:lnTo>
                    <a:pt x="1599" y="539"/>
                  </a:lnTo>
                  <a:lnTo>
                    <a:pt x="1638" y="512"/>
                  </a:lnTo>
                  <a:lnTo>
                    <a:pt x="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9"/>
            <p:cNvSpPr/>
            <p:nvPr/>
          </p:nvSpPr>
          <p:spPr>
            <a:xfrm>
              <a:off x="5645031" y="-939226"/>
              <a:ext cx="54787" cy="257568"/>
            </a:xfrm>
            <a:custGeom>
              <a:avLst/>
              <a:gdLst/>
              <a:ahLst/>
              <a:cxnLst/>
              <a:rect l="l" t="t" r="r" b="b"/>
              <a:pathLst>
                <a:path w="328" h="1542" extrusionOk="0">
                  <a:moveTo>
                    <a:pt x="0" y="0"/>
                  </a:moveTo>
                  <a:lnTo>
                    <a:pt x="0" y="1351"/>
                  </a:lnTo>
                  <a:lnTo>
                    <a:pt x="328" y="1541"/>
                  </a:lnTo>
                  <a:lnTo>
                    <a:pt x="328" y="19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9"/>
            <p:cNvSpPr/>
            <p:nvPr/>
          </p:nvSpPr>
          <p:spPr>
            <a:xfrm>
              <a:off x="5645031" y="-1014392"/>
              <a:ext cx="186077" cy="107069"/>
            </a:xfrm>
            <a:custGeom>
              <a:avLst/>
              <a:gdLst/>
              <a:ahLst/>
              <a:cxnLst/>
              <a:rect l="l" t="t" r="r" b="b"/>
              <a:pathLst>
                <a:path w="1114" h="641" extrusionOk="0">
                  <a:moveTo>
                    <a:pt x="776" y="0"/>
                  </a:moveTo>
                  <a:cubicBezTo>
                    <a:pt x="776" y="0"/>
                    <a:pt x="776" y="0"/>
                    <a:pt x="776" y="0"/>
                  </a:cubicBezTo>
                  <a:lnTo>
                    <a:pt x="0" y="450"/>
                  </a:lnTo>
                  <a:lnTo>
                    <a:pt x="328" y="641"/>
                  </a:lnTo>
                  <a:lnTo>
                    <a:pt x="1113" y="191"/>
                  </a:lnTo>
                  <a:cubicBezTo>
                    <a:pt x="1113" y="191"/>
                    <a:pt x="779"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9"/>
            <p:cNvSpPr/>
            <p:nvPr/>
          </p:nvSpPr>
          <p:spPr>
            <a:xfrm>
              <a:off x="5699652" y="-982655"/>
              <a:ext cx="131457" cy="300997"/>
            </a:xfrm>
            <a:custGeom>
              <a:avLst/>
              <a:gdLst/>
              <a:ahLst/>
              <a:cxnLst/>
              <a:rect l="l" t="t" r="r" b="b"/>
              <a:pathLst>
                <a:path w="787" h="1802" extrusionOk="0">
                  <a:moveTo>
                    <a:pt x="786" y="1"/>
                  </a:moveTo>
                  <a:lnTo>
                    <a:pt x="1" y="451"/>
                  </a:lnTo>
                  <a:lnTo>
                    <a:pt x="1" y="1801"/>
                  </a:lnTo>
                  <a:lnTo>
                    <a:pt x="786" y="1351"/>
                  </a:lnTo>
                  <a:lnTo>
                    <a:pt x="7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07" name="Google Shape;407;p9"/>
          <p:cNvSpPr txBox="1">
            <a:spLocks noGrp="1"/>
          </p:cNvSpPr>
          <p:nvPr>
            <p:ph type="title"/>
          </p:nvPr>
        </p:nvSpPr>
        <p:spPr>
          <a:xfrm>
            <a:off x="2175915" y="1721833"/>
            <a:ext cx="4792200" cy="205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08" name="Google Shape;408;p9"/>
          <p:cNvSpPr txBox="1">
            <a:spLocks noGrp="1"/>
          </p:cNvSpPr>
          <p:nvPr>
            <p:ph type="subTitle" idx="1"/>
          </p:nvPr>
        </p:nvSpPr>
        <p:spPr>
          <a:xfrm>
            <a:off x="2175885" y="3776033"/>
            <a:ext cx="4792200" cy="8948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09" name="Google Shape;409;p9"/>
          <p:cNvGrpSpPr/>
          <p:nvPr/>
        </p:nvGrpSpPr>
        <p:grpSpPr>
          <a:xfrm>
            <a:off x="92792" y="4734286"/>
            <a:ext cx="830805" cy="1004033"/>
            <a:chOff x="5255839" y="-1347627"/>
            <a:chExt cx="1366681" cy="1238732"/>
          </a:xfrm>
        </p:grpSpPr>
        <p:sp>
          <p:nvSpPr>
            <p:cNvPr id="410" name="Google Shape;410;p9"/>
            <p:cNvSpPr/>
            <p:nvPr/>
          </p:nvSpPr>
          <p:spPr>
            <a:xfrm>
              <a:off x="5507227" y="-413232"/>
              <a:ext cx="1115293" cy="304338"/>
            </a:xfrm>
            <a:custGeom>
              <a:avLst/>
              <a:gdLst/>
              <a:ahLst/>
              <a:cxnLst/>
              <a:rect l="l" t="t" r="r" b="b"/>
              <a:pathLst>
                <a:path w="6677" h="1822" extrusionOk="0">
                  <a:moveTo>
                    <a:pt x="2446" y="0"/>
                  </a:moveTo>
                  <a:lnTo>
                    <a:pt x="1216" y="714"/>
                  </a:lnTo>
                  <a:lnTo>
                    <a:pt x="1" y="714"/>
                  </a:lnTo>
                  <a:lnTo>
                    <a:pt x="1" y="1109"/>
                  </a:lnTo>
                  <a:lnTo>
                    <a:pt x="1163" y="1109"/>
                  </a:lnTo>
                  <a:lnTo>
                    <a:pt x="2401" y="1821"/>
                  </a:lnTo>
                  <a:lnTo>
                    <a:pt x="5122" y="1821"/>
                  </a:lnTo>
                  <a:lnTo>
                    <a:pt x="6677" y="921"/>
                  </a:lnTo>
                  <a:lnTo>
                    <a:pt x="5171"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9"/>
            <p:cNvSpPr/>
            <p:nvPr/>
          </p:nvSpPr>
          <p:spPr>
            <a:xfrm>
              <a:off x="5507227" y="-831655"/>
              <a:ext cx="49776" cy="603832"/>
            </a:xfrm>
            <a:custGeom>
              <a:avLst/>
              <a:gdLst/>
              <a:ahLst/>
              <a:cxnLst/>
              <a:rect l="l" t="t" r="r" b="b"/>
              <a:pathLst>
                <a:path w="298" h="3615" extrusionOk="0">
                  <a:moveTo>
                    <a:pt x="297" y="1"/>
                  </a:moveTo>
                  <a:lnTo>
                    <a:pt x="1" y="173"/>
                  </a:lnTo>
                  <a:lnTo>
                    <a:pt x="1" y="3614"/>
                  </a:lnTo>
                  <a:lnTo>
                    <a:pt x="297" y="3440"/>
                  </a:lnTo>
                  <a:lnTo>
                    <a:pt x="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9"/>
            <p:cNvSpPr/>
            <p:nvPr/>
          </p:nvSpPr>
          <p:spPr>
            <a:xfrm>
              <a:off x="5457785" y="-860553"/>
              <a:ext cx="99219" cy="57794"/>
            </a:xfrm>
            <a:custGeom>
              <a:avLst/>
              <a:gdLst/>
              <a:ahLst/>
              <a:cxnLst/>
              <a:rect l="l" t="t" r="r" b="b"/>
              <a:pathLst>
                <a:path w="594" h="346" extrusionOk="0">
                  <a:moveTo>
                    <a:pt x="297" y="0"/>
                  </a:moveTo>
                  <a:lnTo>
                    <a:pt x="0" y="174"/>
                  </a:lnTo>
                  <a:lnTo>
                    <a:pt x="297" y="346"/>
                  </a:lnTo>
                  <a:lnTo>
                    <a:pt x="593" y="174"/>
                  </a:lnTo>
                  <a:lnTo>
                    <a:pt x="297" y="0"/>
                  </a:lnTo>
                  <a:close/>
                </a:path>
              </a:pathLst>
            </a:custGeom>
            <a:solidFill>
              <a:srgbClr val="4E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9"/>
            <p:cNvSpPr/>
            <p:nvPr/>
          </p:nvSpPr>
          <p:spPr>
            <a:xfrm>
              <a:off x="5457785" y="-831655"/>
              <a:ext cx="49609" cy="603832"/>
            </a:xfrm>
            <a:custGeom>
              <a:avLst/>
              <a:gdLst/>
              <a:ahLst/>
              <a:cxnLst/>
              <a:rect l="l" t="t" r="r" b="b"/>
              <a:pathLst>
                <a:path w="297" h="3615" extrusionOk="0">
                  <a:moveTo>
                    <a:pt x="0" y="1"/>
                  </a:moveTo>
                  <a:lnTo>
                    <a:pt x="0" y="3440"/>
                  </a:lnTo>
                  <a:lnTo>
                    <a:pt x="297" y="3614"/>
                  </a:lnTo>
                  <a:lnTo>
                    <a:pt x="297" y="1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9"/>
            <p:cNvSpPr/>
            <p:nvPr/>
          </p:nvSpPr>
          <p:spPr>
            <a:xfrm>
              <a:off x="5515078" y="-1137163"/>
              <a:ext cx="259572" cy="757170"/>
            </a:xfrm>
            <a:custGeom>
              <a:avLst/>
              <a:gdLst/>
              <a:ahLst/>
              <a:cxnLst/>
              <a:rect l="l" t="t" r="r" b="b"/>
              <a:pathLst>
                <a:path w="1554" h="4533" extrusionOk="0">
                  <a:moveTo>
                    <a:pt x="1554" y="1"/>
                  </a:moveTo>
                  <a:lnTo>
                    <a:pt x="347" y="701"/>
                  </a:lnTo>
                  <a:lnTo>
                    <a:pt x="1" y="901"/>
                  </a:lnTo>
                  <a:lnTo>
                    <a:pt x="1" y="1003"/>
                  </a:lnTo>
                  <a:lnTo>
                    <a:pt x="1" y="4533"/>
                  </a:lnTo>
                  <a:lnTo>
                    <a:pt x="1554" y="3632"/>
                  </a:lnTo>
                  <a:lnTo>
                    <a:pt x="1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9"/>
            <p:cNvSpPr/>
            <p:nvPr/>
          </p:nvSpPr>
          <p:spPr>
            <a:xfrm>
              <a:off x="5255839" y="-1253586"/>
              <a:ext cx="518811" cy="267089"/>
            </a:xfrm>
            <a:custGeom>
              <a:avLst/>
              <a:gdLst/>
              <a:ahLst/>
              <a:cxnLst/>
              <a:rect l="l" t="t" r="r" b="b"/>
              <a:pathLst>
                <a:path w="3106" h="1599" extrusionOk="0">
                  <a:moveTo>
                    <a:pt x="1899" y="0"/>
                  </a:moveTo>
                  <a:lnTo>
                    <a:pt x="1899" y="645"/>
                  </a:lnTo>
                  <a:lnTo>
                    <a:pt x="1148" y="1040"/>
                  </a:lnTo>
                  <a:lnTo>
                    <a:pt x="262" y="544"/>
                  </a:lnTo>
                  <a:lnTo>
                    <a:pt x="0" y="698"/>
                  </a:lnTo>
                  <a:lnTo>
                    <a:pt x="262" y="851"/>
                  </a:lnTo>
                  <a:lnTo>
                    <a:pt x="1148" y="1367"/>
                  </a:lnTo>
                  <a:lnTo>
                    <a:pt x="1553" y="1598"/>
                  </a:lnTo>
                  <a:lnTo>
                    <a:pt x="1899" y="1398"/>
                  </a:lnTo>
                  <a:lnTo>
                    <a:pt x="3106" y="698"/>
                  </a:lnTo>
                  <a:lnTo>
                    <a:pt x="18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9"/>
            <p:cNvSpPr/>
            <p:nvPr/>
          </p:nvSpPr>
          <p:spPr>
            <a:xfrm>
              <a:off x="5450268" y="-1253586"/>
              <a:ext cx="229673" cy="172380"/>
            </a:xfrm>
            <a:custGeom>
              <a:avLst/>
              <a:gdLst/>
              <a:ahLst/>
              <a:cxnLst/>
              <a:rect l="l" t="t" r="r" b="b"/>
              <a:pathLst>
                <a:path w="1375" h="1032" extrusionOk="0">
                  <a:moveTo>
                    <a:pt x="413" y="0"/>
                  </a:moveTo>
                  <a:lnTo>
                    <a:pt x="0" y="1031"/>
                  </a:lnTo>
                  <a:lnTo>
                    <a:pt x="638" y="1031"/>
                  </a:lnTo>
                  <a:lnTo>
                    <a:pt x="1375" y="594"/>
                  </a:lnTo>
                  <a:lnTo>
                    <a:pt x="413"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9"/>
            <p:cNvSpPr/>
            <p:nvPr/>
          </p:nvSpPr>
          <p:spPr>
            <a:xfrm>
              <a:off x="5447429" y="-1262105"/>
              <a:ext cx="125610" cy="182235"/>
            </a:xfrm>
            <a:custGeom>
              <a:avLst/>
              <a:gdLst/>
              <a:ahLst/>
              <a:cxnLst/>
              <a:rect l="l" t="t" r="r" b="b"/>
              <a:pathLst>
                <a:path w="752" h="1091" extrusionOk="0">
                  <a:moveTo>
                    <a:pt x="752" y="0"/>
                  </a:moveTo>
                  <a:lnTo>
                    <a:pt x="1" y="438"/>
                  </a:lnTo>
                  <a:lnTo>
                    <a:pt x="1" y="1091"/>
                  </a:lnTo>
                  <a:lnTo>
                    <a:pt x="752" y="696"/>
                  </a:lnTo>
                  <a:lnTo>
                    <a:pt x="752" y="51"/>
                  </a:lnTo>
                  <a:lnTo>
                    <a:pt x="7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9"/>
            <p:cNvSpPr/>
            <p:nvPr/>
          </p:nvSpPr>
          <p:spPr>
            <a:xfrm>
              <a:off x="5255839" y="-1137163"/>
              <a:ext cx="259405" cy="757170"/>
            </a:xfrm>
            <a:custGeom>
              <a:avLst/>
              <a:gdLst/>
              <a:ahLst/>
              <a:cxnLst/>
              <a:rect l="l" t="t" r="r" b="b"/>
              <a:pathLst>
                <a:path w="1553" h="4533" extrusionOk="0">
                  <a:moveTo>
                    <a:pt x="0" y="1"/>
                  </a:moveTo>
                  <a:lnTo>
                    <a:pt x="0" y="3632"/>
                  </a:lnTo>
                  <a:lnTo>
                    <a:pt x="1553" y="4533"/>
                  </a:lnTo>
                  <a:lnTo>
                    <a:pt x="1553" y="1003"/>
                  </a:lnTo>
                  <a:lnTo>
                    <a:pt x="1553" y="901"/>
                  </a:lnTo>
                  <a:lnTo>
                    <a:pt x="1148" y="670"/>
                  </a:lnTo>
                  <a:lnTo>
                    <a:pt x="262" y="154"/>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9"/>
            <p:cNvSpPr/>
            <p:nvPr/>
          </p:nvSpPr>
          <p:spPr>
            <a:xfrm>
              <a:off x="5299435" y="-1274800"/>
              <a:ext cx="148160" cy="194930"/>
            </a:xfrm>
            <a:custGeom>
              <a:avLst/>
              <a:gdLst/>
              <a:ahLst/>
              <a:cxnLst/>
              <a:rect l="l" t="t" r="r" b="b"/>
              <a:pathLst>
                <a:path w="887" h="1167" extrusionOk="0">
                  <a:moveTo>
                    <a:pt x="1" y="0"/>
                  </a:moveTo>
                  <a:lnTo>
                    <a:pt x="1" y="671"/>
                  </a:lnTo>
                  <a:lnTo>
                    <a:pt x="887" y="1167"/>
                  </a:lnTo>
                  <a:lnTo>
                    <a:pt x="887" y="514"/>
                  </a:lnTo>
                  <a:lnTo>
                    <a:pt x="584" y="33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9"/>
            <p:cNvSpPr/>
            <p:nvPr/>
          </p:nvSpPr>
          <p:spPr>
            <a:xfrm>
              <a:off x="5299435" y="-1347627"/>
              <a:ext cx="273603" cy="158683"/>
            </a:xfrm>
            <a:custGeom>
              <a:avLst/>
              <a:gdLst/>
              <a:ahLst/>
              <a:cxnLst/>
              <a:rect l="l" t="t" r="r" b="b"/>
              <a:pathLst>
                <a:path w="1638" h="950" extrusionOk="0">
                  <a:moveTo>
                    <a:pt x="752" y="1"/>
                  </a:moveTo>
                  <a:lnTo>
                    <a:pt x="1" y="436"/>
                  </a:lnTo>
                  <a:lnTo>
                    <a:pt x="584" y="770"/>
                  </a:lnTo>
                  <a:lnTo>
                    <a:pt x="887" y="950"/>
                  </a:lnTo>
                  <a:lnTo>
                    <a:pt x="1599" y="539"/>
                  </a:lnTo>
                  <a:lnTo>
                    <a:pt x="1638" y="512"/>
                  </a:lnTo>
                  <a:lnTo>
                    <a:pt x="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9"/>
            <p:cNvSpPr/>
            <p:nvPr/>
          </p:nvSpPr>
          <p:spPr>
            <a:xfrm>
              <a:off x="5645031" y="-939226"/>
              <a:ext cx="54787" cy="257568"/>
            </a:xfrm>
            <a:custGeom>
              <a:avLst/>
              <a:gdLst/>
              <a:ahLst/>
              <a:cxnLst/>
              <a:rect l="l" t="t" r="r" b="b"/>
              <a:pathLst>
                <a:path w="328" h="1542" extrusionOk="0">
                  <a:moveTo>
                    <a:pt x="0" y="0"/>
                  </a:moveTo>
                  <a:lnTo>
                    <a:pt x="0" y="1351"/>
                  </a:lnTo>
                  <a:lnTo>
                    <a:pt x="328" y="1541"/>
                  </a:lnTo>
                  <a:lnTo>
                    <a:pt x="328" y="19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9"/>
            <p:cNvSpPr/>
            <p:nvPr/>
          </p:nvSpPr>
          <p:spPr>
            <a:xfrm>
              <a:off x="5645031" y="-1014392"/>
              <a:ext cx="186077" cy="107069"/>
            </a:xfrm>
            <a:custGeom>
              <a:avLst/>
              <a:gdLst/>
              <a:ahLst/>
              <a:cxnLst/>
              <a:rect l="l" t="t" r="r" b="b"/>
              <a:pathLst>
                <a:path w="1114" h="641" extrusionOk="0">
                  <a:moveTo>
                    <a:pt x="776" y="0"/>
                  </a:moveTo>
                  <a:cubicBezTo>
                    <a:pt x="776" y="0"/>
                    <a:pt x="776" y="0"/>
                    <a:pt x="776" y="0"/>
                  </a:cubicBezTo>
                  <a:lnTo>
                    <a:pt x="0" y="450"/>
                  </a:lnTo>
                  <a:lnTo>
                    <a:pt x="328" y="641"/>
                  </a:lnTo>
                  <a:lnTo>
                    <a:pt x="1113" y="191"/>
                  </a:lnTo>
                  <a:cubicBezTo>
                    <a:pt x="1113" y="191"/>
                    <a:pt x="779"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9"/>
            <p:cNvSpPr/>
            <p:nvPr/>
          </p:nvSpPr>
          <p:spPr>
            <a:xfrm>
              <a:off x="5699652" y="-982655"/>
              <a:ext cx="131457" cy="300997"/>
            </a:xfrm>
            <a:custGeom>
              <a:avLst/>
              <a:gdLst/>
              <a:ahLst/>
              <a:cxnLst/>
              <a:rect l="l" t="t" r="r" b="b"/>
              <a:pathLst>
                <a:path w="787" h="1802" extrusionOk="0">
                  <a:moveTo>
                    <a:pt x="786" y="1"/>
                  </a:moveTo>
                  <a:lnTo>
                    <a:pt x="1" y="451"/>
                  </a:lnTo>
                  <a:lnTo>
                    <a:pt x="1" y="1801"/>
                  </a:lnTo>
                  <a:lnTo>
                    <a:pt x="786" y="1351"/>
                  </a:lnTo>
                  <a:lnTo>
                    <a:pt x="7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24" name="Google Shape;424;p9"/>
          <p:cNvGrpSpPr/>
          <p:nvPr/>
        </p:nvGrpSpPr>
        <p:grpSpPr>
          <a:xfrm>
            <a:off x="8222386" y="5738334"/>
            <a:ext cx="830805" cy="1004033"/>
            <a:chOff x="5255839" y="-1347627"/>
            <a:chExt cx="1366681" cy="1238732"/>
          </a:xfrm>
        </p:grpSpPr>
        <p:sp>
          <p:nvSpPr>
            <p:cNvPr id="425" name="Google Shape;425;p9"/>
            <p:cNvSpPr/>
            <p:nvPr/>
          </p:nvSpPr>
          <p:spPr>
            <a:xfrm>
              <a:off x="5507227" y="-413232"/>
              <a:ext cx="1115293" cy="304338"/>
            </a:xfrm>
            <a:custGeom>
              <a:avLst/>
              <a:gdLst/>
              <a:ahLst/>
              <a:cxnLst/>
              <a:rect l="l" t="t" r="r" b="b"/>
              <a:pathLst>
                <a:path w="6677" h="1822" extrusionOk="0">
                  <a:moveTo>
                    <a:pt x="2446" y="0"/>
                  </a:moveTo>
                  <a:lnTo>
                    <a:pt x="1216" y="714"/>
                  </a:lnTo>
                  <a:lnTo>
                    <a:pt x="1" y="714"/>
                  </a:lnTo>
                  <a:lnTo>
                    <a:pt x="1" y="1109"/>
                  </a:lnTo>
                  <a:lnTo>
                    <a:pt x="1163" y="1109"/>
                  </a:lnTo>
                  <a:lnTo>
                    <a:pt x="2401" y="1821"/>
                  </a:lnTo>
                  <a:lnTo>
                    <a:pt x="5122" y="1821"/>
                  </a:lnTo>
                  <a:lnTo>
                    <a:pt x="6677" y="921"/>
                  </a:lnTo>
                  <a:lnTo>
                    <a:pt x="5171"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9"/>
            <p:cNvSpPr/>
            <p:nvPr/>
          </p:nvSpPr>
          <p:spPr>
            <a:xfrm>
              <a:off x="5507227" y="-831655"/>
              <a:ext cx="49776" cy="603832"/>
            </a:xfrm>
            <a:custGeom>
              <a:avLst/>
              <a:gdLst/>
              <a:ahLst/>
              <a:cxnLst/>
              <a:rect l="l" t="t" r="r" b="b"/>
              <a:pathLst>
                <a:path w="298" h="3615" extrusionOk="0">
                  <a:moveTo>
                    <a:pt x="297" y="1"/>
                  </a:moveTo>
                  <a:lnTo>
                    <a:pt x="1" y="173"/>
                  </a:lnTo>
                  <a:lnTo>
                    <a:pt x="1" y="3614"/>
                  </a:lnTo>
                  <a:lnTo>
                    <a:pt x="297" y="3440"/>
                  </a:lnTo>
                  <a:lnTo>
                    <a:pt x="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9"/>
            <p:cNvSpPr/>
            <p:nvPr/>
          </p:nvSpPr>
          <p:spPr>
            <a:xfrm>
              <a:off x="5457785" y="-860553"/>
              <a:ext cx="99219" cy="57794"/>
            </a:xfrm>
            <a:custGeom>
              <a:avLst/>
              <a:gdLst/>
              <a:ahLst/>
              <a:cxnLst/>
              <a:rect l="l" t="t" r="r" b="b"/>
              <a:pathLst>
                <a:path w="594" h="346" extrusionOk="0">
                  <a:moveTo>
                    <a:pt x="297" y="0"/>
                  </a:moveTo>
                  <a:lnTo>
                    <a:pt x="0" y="174"/>
                  </a:lnTo>
                  <a:lnTo>
                    <a:pt x="297" y="346"/>
                  </a:lnTo>
                  <a:lnTo>
                    <a:pt x="593" y="174"/>
                  </a:lnTo>
                  <a:lnTo>
                    <a:pt x="297" y="0"/>
                  </a:lnTo>
                  <a:close/>
                </a:path>
              </a:pathLst>
            </a:custGeom>
            <a:solidFill>
              <a:srgbClr val="4E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9"/>
            <p:cNvSpPr/>
            <p:nvPr/>
          </p:nvSpPr>
          <p:spPr>
            <a:xfrm>
              <a:off x="5457785" y="-831655"/>
              <a:ext cx="49609" cy="603832"/>
            </a:xfrm>
            <a:custGeom>
              <a:avLst/>
              <a:gdLst/>
              <a:ahLst/>
              <a:cxnLst/>
              <a:rect l="l" t="t" r="r" b="b"/>
              <a:pathLst>
                <a:path w="297" h="3615" extrusionOk="0">
                  <a:moveTo>
                    <a:pt x="0" y="1"/>
                  </a:moveTo>
                  <a:lnTo>
                    <a:pt x="0" y="3440"/>
                  </a:lnTo>
                  <a:lnTo>
                    <a:pt x="297" y="3614"/>
                  </a:lnTo>
                  <a:lnTo>
                    <a:pt x="297" y="1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9"/>
            <p:cNvSpPr/>
            <p:nvPr/>
          </p:nvSpPr>
          <p:spPr>
            <a:xfrm>
              <a:off x="5515078" y="-1137163"/>
              <a:ext cx="259572" cy="757170"/>
            </a:xfrm>
            <a:custGeom>
              <a:avLst/>
              <a:gdLst/>
              <a:ahLst/>
              <a:cxnLst/>
              <a:rect l="l" t="t" r="r" b="b"/>
              <a:pathLst>
                <a:path w="1554" h="4533" extrusionOk="0">
                  <a:moveTo>
                    <a:pt x="1554" y="1"/>
                  </a:moveTo>
                  <a:lnTo>
                    <a:pt x="347" y="701"/>
                  </a:lnTo>
                  <a:lnTo>
                    <a:pt x="1" y="901"/>
                  </a:lnTo>
                  <a:lnTo>
                    <a:pt x="1" y="1003"/>
                  </a:lnTo>
                  <a:lnTo>
                    <a:pt x="1" y="4533"/>
                  </a:lnTo>
                  <a:lnTo>
                    <a:pt x="1554" y="3632"/>
                  </a:lnTo>
                  <a:lnTo>
                    <a:pt x="1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9"/>
            <p:cNvSpPr/>
            <p:nvPr/>
          </p:nvSpPr>
          <p:spPr>
            <a:xfrm>
              <a:off x="5255839" y="-1253586"/>
              <a:ext cx="518811" cy="267089"/>
            </a:xfrm>
            <a:custGeom>
              <a:avLst/>
              <a:gdLst/>
              <a:ahLst/>
              <a:cxnLst/>
              <a:rect l="l" t="t" r="r" b="b"/>
              <a:pathLst>
                <a:path w="3106" h="1599" extrusionOk="0">
                  <a:moveTo>
                    <a:pt x="1899" y="0"/>
                  </a:moveTo>
                  <a:lnTo>
                    <a:pt x="1899" y="645"/>
                  </a:lnTo>
                  <a:lnTo>
                    <a:pt x="1148" y="1040"/>
                  </a:lnTo>
                  <a:lnTo>
                    <a:pt x="262" y="544"/>
                  </a:lnTo>
                  <a:lnTo>
                    <a:pt x="0" y="698"/>
                  </a:lnTo>
                  <a:lnTo>
                    <a:pt x="262" y="851"/>
                  </a:lnTo>
                  <a:lnTo>
                    <a:pt x="1148" y="1367"/>
                  </a:lnTo>
                  <a:lnTo>
                    <a:pt x="1553" y="1598"/>
                  </a:lnTo>
                  <a:lnTo>
                    <a:pt x="1899" y="1398"/>
                  </a:lnTo>
                  <a:lnTo>
                    <a:pt x="3106" y="698"/>
                  </a:lnTo>
                  <a:lnTo>
                    <a:pt x="18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9"/>
            <p:cNvSpPr/>
            <p:nvPr/>
          </p:nvSpPr>
          <p:spPr>
            <a:xfrm>
              <a:off x="5450268" y="-1253586"/>
              <a:ext cx="229673" cy="172380"/>
            </a:xfrm>
            <a:custGeom>
              <a:avLst/>
              <a:gdLst/>
              <a:ahLst/>
              <a:cxnLst/>
              <a:rect l="l" t="t" r="r" b="b"/>
              <a:pathLst>
                <a:path w="1375" h="1032" extrusionOk="0">
                  <a:moveTo>
                    <a:pt x="413" y="0"/>
                  </a:moveTo>
                  <a:lnTo>
                    <a:pt x="0" y="1031"/>
                  </a:lnTo>
                  <a:lnTo>
                    <a:pt x="638" y="1031"/>
                  </a:lnTo>
                  <a:lnTo>
                    <a:pt x="1375" y="594"/>
                  </a:lnTo>
                  <a:lnTo>
                    <a:pt x="413" y="0"/>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9"/>
            <p:cNvSpPr/>
            <p:nvPr/>
          </p:nvSpPr>
          <p:spPr>
            <a:xfrm>
              <a:off x="5447429" y="-1262105"/>
              <a:ext cx="125610" cy="182235"/>
            </a:xfrm>
            <a:custGeom>
              <a:avLst/>
              <a:gdLst/>
              <a:ahLst/>
              <a:cxnLst/>
              <a:rect l="l" t="t" r="r" b="b"/>
              <a:pathLst>
                <a:path w="752" h="1091" extrusionOk="0">
                  <a:moveTo>
                    <a:pt x="752" y="0"/>
                  </a:moveTo>
                  <a:lnTo>
                    <a:pt x="1" y="438"/>
                  </a:lnTo>
                  <a:lnTo>
                    <a:pt x="1" y="1091"/>
                  </a:lnTo>
                  <a:lnTo>
                    <a:pt x="752" y="696"/>
                  </a:lnTo>
                  <a:lnTo>
                    <a:pt x="752" y="51"/>
                  </a:lnTo>
                  <a:lnTo>
                    <a:pt x="7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9"/>
            <p:cNvSpPr/>
            <p:nvPr/>
          </p:nvSpPr>
          <p:spPr>
            <a:xfrm>
              <a:off x="5255839" y="-1137163"/>
              <a:ext cx="259405" cy="757170"/>
            </a:xfrm>
            <a:custGeom>
              <a:avLst/>
              <a:gdLst/>
              <a:ahLst/>
              <a:cxnLst/>
              <a:rect l="l" t="t" r="r" b="b"/>
              <a:pathLst>
                <a:path w="1553" h="4533" extrusionOk="0">
                  <a:moveTo>
                    <a:pt x="0" y="1"/>
                  </a:moveTo>
                  <a:lnTo>
                    <a:pt x="0" y="3632"/>
                  </a:lnTo>
                  <a:lnTo>
                    <a:pt x="1553" y="4533"/>
                  </a:lnTo>
                  <a:lnTo>
                    <a:pt x="1553" y="1003"/>
                  </a:lnTo>
                  <a:lnTo>
                    <a:pt x="1553" y="901"/>
                  </a:lnTo>
                  <a:lnTo>
                    <a:pt x="1148" y="670"/>
                  </a:lnTo>
                  <a:lnTo>
                    <a:pt x="262" y="154"/>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9"/>
            <p:cNvSpPr/>
            <p:nvPr/>
          </p:nvSpPr>
          <p:spPr>
            <a:xfrm>
              <a:off x="5299435" y="-1274800"/>
              <a:ext cx="148160" cy="194930"/>
            </a:xfrm>
            <a:custGeom>
              <a:avLst/>
              <a:gdLst/>
              <a:ahLst/>
              <a:cxnLst/>
              <a:rect l="l" t="t" r="r" b="b"/>
              <a:pathLst>
                <a:path w="887" h="1167" extrusionOk="0">
                  <a:moveTo>
                    <a:pt x="1" y="0"/>
                  </a:moveTo>
                  <a:lnTo>
                    <a:pt x="1" y="671"/>
                  </a:lnTo>
                  <a:lnTo>
                    <a:pt x="887" y="1167"/>
                  </a:lnTo>
                  <a:lnTo>
                    <a:pt x="887" y="514"/>
                  </a:lnTo>
                  <a:lnTo>
                    <a:pt x="584" y="33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9"/>
            <p:cNvSpPr/>
            <p:nvPr/>
          </p:nvSpPr>
          <p:spPr>
            <a:xfrm>
              <a:off x="5299435" y="-1347627"/>
              <a:ext cx="273603" cy="158683"/>
            </a:xfrm>
            <a:custGeom>
              <a:avLst/>
              <a:gdLst/>
              <a:ahLst/>
              <a:cxnLst/>
              <a:rect l="l" t="t" r="r" b="b"/>
              <a:pathLst>
                <a:path w="1638" h="950" extrusionOk="0">
                  <a:moveTo>
                    <a:pt x="752" y="1"/>
                  </a:moveTo>
                  <a:lnTo>
                    <a:pt x="1" y="436"/>
                  </a:lnTo>
                  <a:lnTo>
                    <a:pt x="584" y="770"/>
                  </a:lnTo>
                  <a:lnTo>
                    <a:pt x="887" y="950"/>
                  </a:lnTo>
                  <a:lnTo>
                    <a:pt x="1599" y="539"/>
                  </a:lnTo>
                  <a:lnTo>
                    <a:pt x="1638" y="512"/>
                  </a:lnTo>
                  <a:lnTo>
                    <a:pt x="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9"/>
            <p:cNvSpPr/>
            <p:nvPr/>
          </p:nvSpPr>
          <p:spPr>
            <a:xfrm>
              <a:off x="5645031" y="-939226"/>
              <a:ext cx="54787" cy="257568"/>
            </a:xfrm>
            <a:custGeom>
              <a:avLst/>
              <a:gdLst/>
              <a:ahLst/>
              <a:cxnLst/>
              <a:rect l="l" t="t" r="r" b="b"/>
              <a:pathLst>
                <a:path w="328" h="1542" extrusionOk="0">
                  <a:moveTo>
                    <a:pt x="0" y="0"/>
                  </a:moveTo>
                  <a:lnTo>
                    <a:pt x="0" y="1351"/>
                  </a:lnTo>
                  <a:lnTo>
                    <a:pt x="328" y="1541"/>
                  </a:lnTo>
                  <a:lnTo>
                    <a:pt x="328" y="19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9"/>
            <p:cNvSpPr/>
            <p:nvPr/>
          </p:nvSpPr>
          <p:spPr>
            <a:xfrm>
              <a:off x="5645031" y="-1014392"/>
              <a:ext cx="186077" cy="107069"/>
            </a:xfrm>
            <a:custGeom>
              <a:avLst/>
              <a:gdLst/>
              <a:ahLst/>
              <a:cxnLst/>
              <a:rect l="l" t="t" r="r" b="b"/>
              <a:pathLst>
                <a:path w="1114" h="641" extrusionOk="0">
                  <a:moveTo>
                    <a:pt x="776" y="0"/>
                  </a:moveTo>
                  <a:cubicBezTo>
                    <a:pt x="776" y="0"/>
                    <a:pt x="776" y="0"/>
                    <a:pt x="776" y="0"/>
                  </a:cubicBezTo>
                  <a:lnTo>
                    <a:pt x="0" y="450"/>
                  </a:lnTo>
                  <a:lnTo>
                    <a:pt x="328" y="641"/>
                  </a:lnTo>
                  <a:lnTo>
                    <a:pt x="1113" y="191"/>
                  </a:lnTo>
                  <a:cubicBezTo>
                    <a:pt x="1113" y="191"/>
                    <a:pt x="779"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9"/>
            <p:cNvSpPr/>
            <p:nvPr/>
          </p:nvSpPr>
          <p:spPr>
            <a:xfrm>
              <a:off x="5699652" y="-982655"/>
              <a:ext cx="131457" cy="300997"/>
            </a:xfrm>
            <a:custGeom>
              <a:avLst/>
              <a:gdLst/>
              <a:ahLst/>
              <a:cxnLst/>
              <a:rect l="l" t="t" r="r" b="b"/>
              <a:pathLst>
                <a:path w="787" h="1802" extrusionOk="0">
                  <a:moveTo>
                    <a:pt x="786" y="1"/>
                  </a:moveTo>
                  <a:lnTo>
                    <a:pt x="1" y="451"/>
                  </a:lnTo>
                  <a:lnTo>
                    <a:pt x="1" y="1801"/>
                  </a:lnTo>
                  <a:lnTo>
                    <a:pt x="786" y="1351"/>
                  </a:lnTo>
                  <a:lnTo>
                    <a:pt x="7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9" name="Google Shape;439;p9"/>
          <p:cNvGrpSpPr/>
          <p:nvPr/>
        </p:nvGrpSpPr>
        <p:grpSpPr>
          <a:xfrm>
            <a:off x="-291502" y="255531"/>
            <a:ext cx="830894" cy="788715"/>
            <a:chOff x="7088023" y="1297048"/>
            <a:chExt cx="830894" cy="591536"/>
          </a:xfrm>
        </p:grpSpPr>
        <p:sp>
          <p:nvSpPr>
            <p:cNvPr id="440" name="Google Shape;440;p9"/>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9"/>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9"/>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9"/>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9"/>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9"/>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9"/>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9"/>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9"/>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9"/>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9"/>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9"/>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9"/>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9"/>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9"/>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9"/>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9"/>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9"/>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9"/>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9"/>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9"/>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9"/>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9"/>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9"/>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9"/>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9"/>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73" name="Google Shape;473;p9"/>
          <p:cNvGrpSpPr/>
          <p:nvPr/>
        </p:nvGrpSpPr>
        <p:grpSpPr>
          <a:xfrm>
            <a:off x="1724348" y="6138664"/>
            <a:ext cx="830894" cy="788715"/>
            <a:chOff x="7088023" y="1297048"/>
            <a:chExt cx="830894" cy="591536"/>
          </a:xfrm>
        </p:grpSpPr>
        <p:sp>
          <p:nvSpPr>
            <p:cNvPr id="474" name="Google Shape;474;p9"/>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9"/>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9"/>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9"/>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9"/>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9"/>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9"/>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9"/>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9"/>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9"/>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9"/>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9"/>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9"/>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9"/>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9"/>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9"/>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9"/>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9"/>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9"/>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9"/>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9"/>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9"/>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9"/>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9"/>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9"/>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9"/>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9"/>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9"/>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9"/>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9"/>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9"/>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9"/>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9"/>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7" name="Google Shape;507;p9"/>
          <p:cNvGrpSpPr/>
          <p:nvPr/>
        </p:nvGrpSpPr>
        <p:grpSpPr>
          <a:xfrm>
            <a:off x="1632548" y="-3"/>
            <a:ext cx="830894" cy="788715"/>
            <a:chOff x="7088023" y="1297048"/>
            <a:chExt cx="830894" cy="591536"/>
          </a:xfrm>
        </p:grpSpPr>
        <p:sp>
          <p:nvSpPr>
            <p:cNvPr id="508" name="Google Shape;508;p9"/>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9"/>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9"/>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9"/>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9"/>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9"/>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9"/>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9"/>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9"/>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9"/>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9"/>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9"/>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9"/>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9"/>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9"/>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9"/>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79268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0"/>
        <p:cNvGrpSpPr/>
        <p:nvPr/>
      </p:nvGrpSpPr>
      <p:grpSpPr>
        <a:xfrm>
          <a:off x="0" y="0"/>
          <a:ext cx="0" cy="0"/>
          <a:chOff x="0" y="0"/>
          <a:chExt cx="0" cy="0"/>
        </a:xfrm>
      </p:grpSpPr>
    </p:spTree>
    <p:extLst>
      <p:ext uri="{BB962C8B-B14F-4D97-AF65-F5344CB8AC3E}">
        <p14:creationId xmlns:p14="http://schemas.microsoft.com/office/powerpoint/2010/main" val="208365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1"/>
        <p:cNvGrpSpPr/>
        <p:nvPr/>
      </p:nvGrpSpPr>
      <p:grpSpPr>
        <a:xfrm>
          <a:off x="0" y="0"/>
          <a:ext cx="0" cy="0"/>
          <a:chOff x="0" y="0"/>
          <a:chExt cx="0" cy="0"/>
        </a:xfrm>
      </p:grpSpPr>
      <p:grpSp>
        <p:nvGrpSpPr>
          <p:cNvPr id="552" name="Google Shape;552;p13"/>
          <p:cNvGrpSpPr/>
          <p:nvPr/>
        </p:nvGrpSpPr>
        <p:grpSpPr>
          <a:xfrm>
            <a:off x="-1" y="1"/>
            <a:ext cx="9144003" cy="6858001"/>
            <a:chOff x="-1" y="0"/>
            <a:chExt cx="9144003" cy="5143501"/>
          </a:xfrm>
        </p:grpSpPr>
        <p:pic>
          <p:nvPicPr>
            <p:cNvPr id="553" name="Google Shape;553;p13"/>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554" name="Google Shape;554;p13"/>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5" name="Google Shape;55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6" name="Google Shape;556;p13"/>
          <p:cNvSpPr txBox="1">
            <a:spLocks noGrp="1"/>
          </p:cNvSpPr>
          <p:nvPr>
            <p:ph type="subTitle" idx="1"/>
          </p:nvPr>
        </p:nvSpPr>
        <p:spPr>
          <a:xfrm>
            <a:off x="720000" y="406319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7" name="Google Shape;557;p13"/>
          <p:cNvSpPr txBox="1">
            <a:spLocks noGrp="1"/>
          </p:cNvSpPr>
          <p:nvPr>
            <p:ph type="subTitle" idx="2"/>
          </p:nvPr>
        </p:nvSpPr>
        <p:spPr>
          <a:xfrm>
            <a:off x="3419271" y="406319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13"/>
          <p:cNvSpPr txBox="1">
            <a:spLocks noGrp="1"/>
          </p:cNvSpPr>
          <p:nvPr>
            <p:ph type="subTitle" idx="3"/>
          </p:nvPr>
        </p:nvSpPr>
        <p:spPr>
          <a:xfrm>
            <a:off x="6118549" y="406319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9" name="Google Shape;559;p13"/>
          <p:cNvSpPr txBox="1">
            <a:spLocks noGrp="1"/>
          </p:cNvSpPr>
          <p:nvPr>
            <p:ph type="title" idx="4" hasCustomPrompt="1"/>
          </p:nvPr>
        </p:nvSpPr>
        <p:spPr>
          <a:xfrm>
            <a:off x="720000" y="2551900"/>
            <a:ext cx="1147500" cy="938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0" name="Google Shape;560;p13"/>
          <p:cNvSpPr txBox="1">
            <a:spLocks noGrp="1"/>
          </p:cNvSpPr>
          <p:nvPr>
            <p:ph type="title" idx="5" hasCustomPrompt="1"/>
          </p:nvPr>
        </p:nvSpPr>
        <p:spPr>
          <a:xfrm>
            <a:off x="3419275" y="2551900"/>
            <a:ext cx="1147500" cy="938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1" name="Google Shape;561;p13"/>
          <p:cNvSpPr txBox="1">
            <a:spLocks noGrp="1"/>
          </p:cNvSpPr>
          <p:nvPr>
            <p:ph type="title" idx="6" hasCustomPrompt="1"/>
          </p:nvPr>
        </p:nvSpPr>
        <p:spPr>
          <a:xfrm>
            <a:off x="6118550" y="2551900"/>
            <a:ext cx="1147500" cy="938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2" name="Google Shape;562;p13"/>
          <p:cNvSpPr txBox="1">
            <a:spLocks noGrp="1"/>
          </p:cNvSpPr>
          <p:nvPr>
            <p:ph type="subTitle" idx="7"/>
          </p:nvPr>
        </p:nvSpPr>
        <p:spPr>
          <a:xfrm>
            <a:off x="720000" y="36206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3" name="Google Shape;563;p13"/>
          <p:cNvSpPr txBox="1">
            <a:spLocks noGrp="1"/>
          </p:cNvSpPr>
          <p:nvPr>
            <p:ph type="subTitle" idx="8"/>
          </p:nvPr>
        </p:nvSpPr>
        <p:spPr>
          <a:xfrm>
            <a:off x="3419271" y="36206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4" name="Google Shape;564;p13"/>
          <p:cNvSpPr txBox="1">
            <a:spLocks noGrp="1"/>
          </p:cNvSpPr>
          <p:nvPr>
            <p:ph type="subTitle" idx="9"/>
          </p:nvPr>
        </p:nvSpPr>
        <p:spPr>
          <a:xfrm>
            <a:off x="6118549" y="36206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65" name="Google Shape;565;p13"/>
          <p:cNvGrpSpPr/>
          <p:nvPr/>
        </p:nvGrpSpPr>
        <p:grpSpPr>
          <a:xfrm>
            <a:off x="6705923" y="6138680"/>
            <a:ext cx="830894" cy="788715"/>
            <a:chOff x="7088023" y="1297048"/>
            <a:chExt cx="830894" cy="591536"/>
          </a:xfrm>
        </p:grpSpPr>
        <p:sp>
          <p:nvSpPr>
            <p:cNvPr id="566" name="Google Shape;566;p1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1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1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1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1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1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5477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0"/>
        <p:cNvGrpSpPr/>
        <p:nvPr/>
      </p:nvGrpSpPr>
      <p:grpSpPr>
        <a:xfrm>
          <a:off x="0" y="0"/>
          <a:ext cx="0" cy="0"/>
          <a:chOff x="0" y="0"/>
          <a:chExt cx="0" cy="0"/>
        </a:xfrm>
      </p:grpSpPr>
      <p:grpSp>
        <p:nvGrpSpPr>
          <p:cNvPr id="621" name="Google Shape;621;p18"/>
          <p:cNvGrpSpPr/>
          <p:nvPr/>
        </p:nvGrpSpPr>
        <p:grpSpPr>
          <a:xfrm>
            <a:off x="-1" y="1"/>
            <a:ext cx="9144003" cy="6858001"/>
            <a:chOff x="-1" y="0"/>
            <a:chExt cx="9144003" cy="5143501"/>
          </a:xfrm>
        </p:grpSpPr>
        <p:pic>
          <p:nvPicPr>
            <p:cNvPr id="622" name="Google Shape;622;p18"/>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623" name="Google Shape;623;p18"/>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24" name="Google Shape;624;p18"/>
          <p:cNvSpPr txBox="1">
            <a:spLocks noGrp="1"/>
          </p:cNvSpPr>
          <p:nvPr>
            <p:ph type="title"/>
          </p:nvPr>
        </p:nvSpPr>
        <p:spPr>
          <a:xfrm>
            <a:off x="1101000" y="1788833"/>
            <a:ext cx="3387600" cy="238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5" name="Google Shape;625;p18"/>
          <p:cNvSpPr txBox="1">
            <a:spLocks noGrp="1"/>
          </p:cNvSpPr>
          <p:nvPr>
            <p:ph type="subTitle" idx="1"/>
          </p:nvPr>
        </p:nvSpPr>
        <p:spPr>
          <a:xfrm>
            <a:off x="1101000" y="4176300"/>
            <a:ext cx="3387600" cy="11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18"/>
          <p:cNvSpPr>
            <a:spLocks noGrp="1"/>
          </p:cNvSpPr>
          <p:nvPr>
            <p:ph type="pic" idx="2"/>
          </p:nvPr>
        </p:nvSpPr>
        <p:spPr>
          <a:xfrm>
            <a:off x="5273100" y="711833"/>
            <a:ext cx="3307500" cy="5434400"/>
          </a:xfrm>
          <a:prstGeom prst="rect">
            <a:avLst/>
          </a:prstGeom>
          <a:noFill/>
          <a:ln w="19050"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3374920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03"/>
        <p:cNvGrpSpPr/>
        <p:nvPr/>
      </p:nvGrpSpPr>
      <p:grpSpPr>
        <a:xfrm>
          <a:off x="0" y="0"/>
          <a:ext cx="0" cy="0"/>
          <a:chOff x="0" y="0"/>
          <a:chExt cx="0" cy="0"/>
        </a:xfrm>
      </p:grpSpPr>
      <p:grpSp>
        <p:nvGrpSpPr>
          <p:cNvPr id="804" name="Google Shape;804;p25"/>
          <p:cNvGrpSpPr/>
          <p:nvPr/>
        </p:nvGrpSpPr>
        <p:grpSpPr>
          <a:xfrm>
            <a:off x="-1" y="1"/>
            <a:ext cx="9144003" cy="6858001"/>
            <a:chOff x="-1" y="0"/>
            <a:chExt cx="9144003" cy="5143501"/>
          </a:xfrm>
        </p:grpSpPr>
        <p:pic>
          <p:nvPicPr>
            <p:cNvPr id="805" name="Google Shape;805;p25"/>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806" name="Google Shape;806;p25"/>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07" name="Google Shape;807;p25"/>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25"/>
          <p:cNvSpPr txBox="1">
            <a:spLocks noGrp="1"/>
          </p:cNvSpPr>
          <p:nvPr>
            <p:ph type="subTitle" idx="1"/>
          </p:nvPr>
        </p:nvSpPr>
        <p:spPr>
          <a:xfrm>
            <a:off x="4832076" y="2426700"/>
            <a:ext cx="3254100" cy="24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25"/>
          <p:cNvSpPr txBox="1">
            <a:spLocks noGrp="1"/>
          </p:cNvSpPr>
          <p:nvPr>
            <p:ph type="subTitle" idx="2"/>
          </p:nvPr>
        </p:nvSpPr>
        <p:spPr>
          <a:xfrm>
            <a:off x="1057900" y="2426700"/>
            <a:ext cx="3254100" cy="24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6245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0"/>
        <p:cNvGrpSpPr/>
        <p:nvPr/>
      </p:nvGrpSpPr>
      <p:grpSpPr>
        <a:xfrm>
          <a:off x="0" y="0"/>
          <a:ext cx="0" cy="0"/>
          <a:chOff x="0" y="0"/>
          <a:chExt cx="0" cy="0"/>
        </a:xfrm>
      </p:grpSpPr>
      <p:grpSp>
        <p:nvGrpSpPr>
          <p:cNvPr id="811" name="Google Shape;811;p26"/>
          <p:cNvGrpSpPr/>
          <p:nvPr/>
        </p:nvGrpSpPr>
        <p:grpSpPr>
          <a:xfrm>
            <a:off x="-1" y="1"/>
            <a:ext cx="9144003" cy="6858001"/>
            <a:chOff x="-1" y="0"/>
            <a:chExt cx="9144003" cy="5143501"/>
          </a:xfrm>
        </p:grpSpPr>
        <p:pic>
          <p:nvPicPr>
            <p:cNvPr id="812" name="Google Shape;812;p26"/>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813" name="Google Shape;813;p26"/>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14" name="Google Shape;814;p2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5" name="Google Shape;815;p26"/>
          <p:cNvSpPr txBox="1">
            <a:spLocks noGrp="1"/>
          </p:cNvSpPr>
          <p:nvPr>
            <p:ph type="subTitle" idx="1"/>
          </p:nvPr>
        </p:nvSpPr>
        <p:spPr>
          <a:xfrm>
            <a:off x="937625" y="4280467"/>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6" name="Google Shape;816;p26"/>
          <p:cNvSpPr txBox="1">
            <a:spLocks noGrp="1"/>
          </p:cNvSpPr>
          <p:nvPr>
            <p:ph type="subTitle" idx="2"/>
          </p:nvPr>
        </p:nvSpPr>
        <p:spPr>
          <a:xfrm>
            <a:off x="3484350" y="4280467"/>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7" name="Google Shape;817;p26"/>
          <p:cNvSpPr txBox="1">
            <a:spLocks noGrp="1"/>
          </p:cNvSpPr>
          <p:nvPr>
            <p:ph type="subTitle" idx="3"/>
          </p:nvPr>
        </p:nvSpPr>
        <p:spPr>
          <a:xfrm>
            <a:off x="6031075" y="4280467"/>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8" name="Google Shape;818;p26"/>
          <p:cNvSpPr txBox="1">
            <a:spLocks noGrp="1"/>
          </p:cNvSpPr>
          <p:nvPr>
            <p:ph type="subTitle" idx="4"/>
          </p:nvPr>
        </p:nvSpPr>
        <p:spPr>
          <a:xfrm>
            <a:off x="937625" y="3513707"/>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19" name="Google Shape;819;p26"/>
          <p:cNvSpPr txBox="1">
            <a:spLocks noGrp="1"/>
          </p:cNvSpPr>
          <p:nvPr>
            <p:ph type="subTitle" idx="5"/>
          </p:nvPr>
        </p:nvSpPr>
        <p:spPr>
          <a:xfrm>
            <a:off x="3484350" y="3513707"/>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0" name="Google Shape;820;p26"/>
          <p:cNvSpPr txBox="1">
            <a:spLocks noGrp="1"/>
          </p:cNvSpPr>
          <p:nvPr>
            <p:ph type="subTitle" idx="6"/>
          </p:nvPr>
        </p:nvSpPr>
        <p:spPr>
          <a:xfrm>
            <a:off x="6031075" y="3513707"/>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69280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861"/>
        <p:cNvGrpSpPr/>
        <p:nvPr/>
      </p:nvGrpSpPr>
      <p:grpSpPr>
        <a:xfrm>
          <a:off x="0" y="0"/>
          <a:ext cx="0" cy="0"/>
          <a:chOff x="0" y="0"/>
          <a:chExt cx="0" cy="0"/>
        </a:xfrm>
      </p:grpSpPr>
      <p:grpSp>
        <p:nvGrpSpPr>
          <p:cNvPr id="862" name="Google Shape;862;p30"/>
          <p:cNvGrpSpPr/>
          <p:nvPr/>
        </p:nvGrpSpPr>
        <p:grpSpPr>
          <a:xfrm>
            <a:off x="-1" y="1"/>
            <a:ext cx="9144003" cy="6858001"/>
            <a:chOff x="-1" y="0"/>
            <a:chExt cx="9144003" cy="5143501"/>
          </a:xfrm>
        </p:grpSpPr>
        <p:pic>
          <p:nvPicPr>
            <p:cNvPr id="863" name="Google Shape;863;p30"/>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864" name="Google Shape;864;p30"/>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65" name="Google Shape;865;p30"/>
          <p:cNvSpPr txBox="1">
            <a:spLocks noGrp="1"/>
          </p:cNvSpPr>
          <p:nvPr>
            <p:ph type="title" hasCustomPrompt="1"/>
          </p:nvPr>
        </p:nvSpPr>
        <p:spPr>
          <a:xfrm>
            <a:off x="1084900" y="2198900"/>
            <a:ext cx="2847000" cy="83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66" name="Google Shape;866;p30"/>
          <p:cNvSpPr txBox="1">
            <a:spLocks noGrp="1"/>
          </p:cNvSpPr>
          <p:nvPr>
            <p:ph type="subTitle" idx="1"/>
          </p:nvPr>
        </p:nvSpPr>
        <p:spPr>
          <a:xfrm>
            <a:off x="1084900" y="4531535"/>
            <a:ext cx="2847000" cy="11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867" name="Google Shape;867;p30"/>
          <p:cNvSpPr txBox="1">
            <a:spLocks noGrp="1"/>
          </p:cNvSpPr>
          <p:nvPr>
            <p:ph type="subTitle" idx="2"/>
          </p:nvPr>
        </p:nvSpPr>
        <p:spPr>
          <a:xfrm>
            <a:off x="1084890" y="4057021"/>
            <a:ext cx="2847000" cy="58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68" name="Google Shape;868;p30"/>
          <p:cNvSpPr txBox="1">
            <a:spLocks noGrp="1"/>
          </p:cNvSpPr>
          <p:nvPr>
            <p:ph type="title" idx="3" hasCustomPrompt="1"/>
          </p:nvPr>
        </p:nvSpPr>
        <p:spPr>
          <a:xfrm>
            <a:off x="5161975" y="2203567"/>
            <a:ext cx="2847000" cy="82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69" name="Google Shape;869;p30"/>
          <p:cNvSpPr txBox="1">
            <a:spLocks noGrp="1"/>
          </p:cNvSpPr>
          <p:nvPr>
            <p:ph type="subTitle" idx="4"/>
          </p:nvPr>
        </p:nvSpPr>
        <p:spPr>
          <a:xfrm>
            <a:off x="5161979" y="4531547"/>
            <a:ext cx="2847000" cy="11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870" name="Google Shape;870;p30"/>
          <p:cNvSpPr txBox="1">
            <a:spLocks noGrp="1"/>
          </p:cNvSpPr>
          <p:nvPr>
            <p:ph type="subTitle" idx="5"/>
          </p:nvPr>
        </p:nvSpPr>
        <p:spPr>
          <a:xfrm>
            <a:off x="5161976" y="4057033"/>
            <a:ext cx="2847000" cy="58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71" name="Google Shape;871;p30"/>
          <p:cNvSpPr txBox="1">
            <a:spLocks noGrp="1"/>
          </p:cNvSpPr>
          <p:nvPr>
            <p:ph type="title" idx="6"/>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5748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79"/>
        <p:cNvGrpSpPr/>
        <p:nvPr/>
      </p:nvGrpSpPr>
      <p:grpSpPr>
        <a:xfrm>
          <a:off x="0" y="0"/>
          <a:ext cx="0" cy="0"/>
          <a:chOff x="0" y="0"/>
          <a:chExt cx="0" cy="0"/>
        </a:xfrm>
      </p:grpSpPr>
      <p:grpSp>
        <p:nvGrpSpPr>
          <p:cNvPr id="880" name="Google Shape;880;p32"/>
          <p:cNvGrpSpPr/>
          <p:nvPr/>
        </p:nvGrpSpPr>
        <p:grpSpPr>
          <a:xfrm>
            <a:off x="-1" y="1"/>
            <a:ext cx="9144003" cy="6858001"/>
            <a:chOff x="-1" y="0"/>
            <a:chExt cx="9144003" cy="5143501"/>
          </a:xfrm>
        </p:grpSpPr>
        <p:pic>
          <p:nvPicPr>
            <p:cNvPr id="881" name="Google Shape;881;p32"/>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882" name="Google Shape;882;p32"/>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83" name="Google Shape;883;p32"/>
          <p:cNvGrpSpPr/>
          <p:nvPr/>
        </p:nvGrpSpPr>
        <p:grpSpPr>
          <a:xfrm>
            <a:off x="7713631" y="4438362"/>
            <a:ext cx="1434302" cy="2419655"/>
            <a:chOff x="5463329" y="1017765"/>
            <a:chExt cx="2503144" cy="3167087"/>
          </a:xfrm>
        </p:grpSpPr>
        <p:sp>
          <p:nvSpPr>
            <p:cNvPr id="884" name="Google Shape;884;p32"/>
            <p:cNvSpPr/>
            <p:nvPr/>
          </p:nvSpPr>
          <p:spPr>
            <a:xfrm>
              <a:off x="7358759" y="1017765"/>
              <a:ext cx="143631" cy="50200"/>
            </a:xfrm>
            <a:custGeom>
              <a:avLst/>
              <a:gdLst/>
              <a:ahLst/>
              <a:cxnLst/>
              <a:rect l="l" t="t" r="r" b="b"/>
              <a:pathLst>
                <a:path w="1216" h="425" extrusionOk="0">
                  <a:moveTo>
                    <a:pt x="27" y="321"/>
                  </a:moveTo>
                  <a:cubicBezTo>
                    <a:pt x="18" y="325"/>
                    <a:pt x="9" y="330"/>
                    <a:pt x="0" y="337"/>
                  </a:cubicBezTo>
                  <a:lnTo>
                    <a:pt x="27" y="321"/>
                  </a:lnTo>
                  <a:close/>
                  <a:moveTo>
                    <a:pt x="671" y="0"/>
                  </a:moveTo>
                  <a:cubicBezTo>
                    <a:pt x="649" y="6"/>
                    <a:pt x="631" y="6"/>
                    <a:pt x="615" y="11"/>
                  </a:cubicBezTo>
                  <a:cubicBezTo>
                    <a:pt x="588" y="16"/>
                    <a:pt x="566" y="21"/>
                    <a:pt x="544" y="33"/>
                  </a:cubicBezTo>
                  <a:cubicBezTo>
                    <a:pt x="533" y="38"/>
                    <a:pt x="533" y="38"/>
                    <a:pt x="526" y="38"/>
                  </a:cubicBezTo>
                  <a:cubicBezTo>
                    <a:pt x="504" y="49"/>
                    <a:pt x="477" y="60"/>
                    <a:pt x="455" y="71"/>
                  </a:cubicBezTo>
                  <a:lnTo>
                    <a:pt x="27" y="321"/>
                  </a:lnTo>
                  <a:lnTo>
                    <a:pt x="27" y="321"/>
                  </a:lnTo>
                  <a:cubicBezTo>
                    <a:pt x="41" y="315"/>
                    <a:pt x="55" y="310"/>
                    <a:pt x="73" y="304"/>
                  </a:cubicBezTo>
                  <a:cubicBezTo>
                    <a:pt x="78" y="304"/>
                    <a:pt x="78" y="299"/>
                    <a:pt x="83" y="299"/>
                  </a:cubicBezTo>
                  <a:cubicBezTo>
                    <a:pt x="141" y="298"/>
                    <a:pt x="168" y="291"/>
                    <a:pt x="190" y="285"/>
                  </a:cubicBezTo>
                  <a:cubicBezTo>
                    <a:pt x="217" y="280"/>
                    <a:pt x="245" y="275"/>
                    <a:pt x="267" y="275"/>
                  </a:cubicBezTo>
                  <a:lnTo>
                    <a:pt x="284" y="275"/>
                  </a:lnTo>
                  <a:cubicBezTo>
                    <a:pt x="311" y="275"/>
                    <a:pt x="334" y="275"/>
                    <a:pt x="362" y="280"/>
                  </a:cubicBezTo>
                  <a:lnTo>
                    <a:pt x="372" y="280"/>
                  </a:lnTo>
                  <a:cubicBezTo>
                    <a:pt x="399" y="285"/>
                    <a:pt x="427" y="291"/>
                    <a:pt x="456" y="298"/>
                  </a:cubicBezTo>
                  <a:cubicBezTo>
                    <a:pt x="461" y="298"/>
                    <a:pt x="461" y="302"/>
                    <a:pt x="466" y="302"/>
                  </a:cubicBezTo>
                  <a:cubicBezTo>
                    <a:pt x="494" y="307"/>
                    <a:pt x="528" y="320"/>
                    <a:pt x="555" y="330"/>
                  </a:cubicBezTo>
                  <a:cubicBezTo>
                    <a:pt x="594" y="341"/>
                    <a:pt x="623" y="358"/>
                    <a:pt x="655" y="369"/>
                  </a:cubicBezTo>
                  <a:cubicBezTo>
                    <a:pt x="694" y="391"/>
                    <a:pt x="727" y="409"/>
                    <a:pt x="761" y="425"/>
                  </a:cubicBezTo>
                  <a:lnTo>
                    <a:pt x="1215" y="159"/>
                  </a:lnTo>
                  <a:cubicBezTo>
                    <a:pt x="1205" y="153"/>
                    <a:pt x="1193" y="148"/>
                    <a:pt x="1183" y="142"/>
                  </a:cubicBezTo>
                  <a:cubicBezTo>
                    <a:pt x="1165" y="131"/>
                    <a:pt x="1155" y="124"/>
                    <a:pt x="1138" y="119"/>
                  </a:cubicBezTo>
                  <a:cubicBezTo>
                    <a:pt x="1127" y="115"/>
                    <a:pt x="1121" y="108"/>
                    <a:pt x="1111" y="108"/>
                  </a:cubicBezTo>
                  <a:cubicBezTo>
                    <a:pt x="1100" y="103"/>
                    <a:pt x="1094" y="103"/>
                    <a:pt x="1094" y="98"/>
                  </a:cubicBezTo>
                  <a:cubicBezTo>
                    <a:pt x="1076" y="93"/>
                    <a:pt x="1066" y="87"/>
                    <a:pt x="1049" y="81"/>
                  </a:cubicBezTo>
                  <a:cubicBezTo>
                    <a:pt x="1032" y="76"/>
                    <a:pt x="1022" y="71"/>
                    <a:pt x="1005" y="64"/>
                  </a:cubicBezTo>
                  <a:cubicBezTo>
                    <a:pt x="982" y="59"/>
                    <a:pt x="971" y="54"/>
                    <a:pt x="960" y="48"/>
                  </a:cubicBezTo>
                  <a:cubicBezTo>
                    <a:pt x="943" y="42"/>
                    <a:pt x="933" y="37"/>
                    <a:pt x="916" y="37"/>
                  </a:cubicBezTo>
                  <a:cubicBezTo>
                    <a:pt x="911" y="37"/>
                    <a:pt x="905" y="32"/>
                    <a:pt x="898" y="32"/>
                  </a:cubicBezTo>
                  <a:cubicBezTo>
                    <a:pt x="893" y="32"/>
                    <a:pt x="893" y="32"/>
                    <a:pt x="888" y="27"/>
                  </a:cubicBezTo>
                  <a:cubicBezTo>
                    <a:pt x="882" y="21"/>
                    <a:pt x="877" y="21"/>
                    <a:pt x="871" y="21"/>
                  </a:cubicBezTo>
                  <a:cubicBezTo>
                    <a:pt x="854" y="16"/>
                    <a:pt x="838" y="16"/>
                    <a:pt x="827" y="11"/>
                  </a:cubicBezTo>
                  <a:cubicBezTo>
                    <a:pt x="816" y="11"/>
                    <a:pt x="809" y="6"/>
                    <a:pt x="804" y="6"/>
                  </a:cubicBezTo>
                  <a:lnTo>
                    <a:pt x="777" y="6"/>
                  </a:lnTo>
                  <a:cubicBezTo>
                    <a:pt x="760" y="0"/>
                    <a:pt x="744" y="0"/>
                    <a:pt x="7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85" name="Google Shape;885;p32"/>
            <p:cNvGrpSpPr/>
            <p:nvPr/>
          </p:nvGrpSpPr>
          <p:grpSpPr>
            <a:xfrm>
              <a:off x="5463329" y="1034537"/>
              <a:ext cx="2503144" cy="3150314"/>
              <a:chOff x="5463329" y="1034537"/>
              <a:chExt cx="2503144" cy="3150314"/>
            </a:xfrm>
          </p:grpSpPr>
          <p:sp>
            <p:nvSpPr>
              <p:cNvPr id="886" name="Google Shape;886;p32"/>
              <p:cNvSpPr/>
              <p:nvPr/>
            </p:nvSpPr>
            <p:spPr>
              <a:xfrm>
                <a:off x="7247374" y="3123920"/>
                <a:ext cx="683782" cy="1060931"/>
              </a:xfrm>
              <a:custGeom>
                <a:avLst/>
                <a:gdLst/>
                <a:ahLst/>
                <a:cxnLst/>
                <a:rect l="l" t="t" r="r" b="b"/>
                <a:pathLst>
                  <a:path w="5789" h="8982" extrusionOk="0">
                    <a:moveTo>
                      <a:pt x="22" y="1"/>
                    </a:moveTo>
                    <a:cubicBezTo>
                      <a:pt x="22" y="1"/>
                      <a:pt x="0" y="2630"/>
                      <a:pt x="111" y="3818"/>
                    </a:cubicBezTo>
                    <a:cubicBezTo>
                      <a:pt x="217" y="4988"/>
                      <a:pt x="146" y="7580"/>
                      <a:pt x="2626" y="8778"/>
                    </a:cubicBezTo>
                    <a:cubicBezTo>
                      <a:pt x="2681" y="8807"/>
                      <a:pt x="2736" y="8835"/>
                      <a:pt x="2798" y="8862"/>
                    </a:cubicBezTo>
                    <a:cubicBezTo>
                      <a:pt x="2982" y="8945"/>
                      <a:pt x="3177" y="8982"/>
                      <a:pt x="3376" y="8982"/>
                    </a:cubicBezTo>
                    <a:cubicBezTo>
                      <a:pt x="3699" y="8982"/>
                      <a:pt x="4029" y="8884"/>
                      <a:pt x="4334" y="8723"/>
                    </a:cubicBezTo>
                    <a:cubicBezTo>
                      <a:pt x="5101" y="8324"/>
                      <a:pt x="5716" y="7536"/>
                      <a:pt x="5716" y="6848"/>
                    </a:cubicBezTo>
                    <a:cubicBezTo>
                      <a:pt x="5716" y="5715"/>
                      <a:pt x="5788" y="3280"/>
                      <a:pt x="5788" y="3280"/>
                    </a:cubicBezTo>
                    <a:cubicBezTo>
                      <a:pt x="5788" y="3280"/>
                      <a:pt x="5216" y="2635"/>
                      <a:pt x="3611" y="1604"/>
                    </a:cubicBezTo>
                    <a:cubicBezTo>
                      <a:pt x="3551" y="1566"/>
                      <a:pt x="3490" y="1528"/>
                      <a:pt x="3428" y="1488"/>
                    </a:cubicBezTo>
                    <a:cubicBezTo>
                      <a:pt x="3417" y="1483"/>
                      <a:pt x="3401" y="1471"/>
                      <a:pt x="3384" y="1461"/>
                    </a:cubicBezTo>
                    <a:cubicBezTo>
                      <a:pt x="3295" y="1405"/>
                      <a:pt x="3212" y="1350"/>
                      <a:pt x="3123" y="1300"/>
                    </a:cubicBezTo>
                    <a:cubicBezTo>
                      <a:pt x="3046" y="1256"/>
                      <a:pt x="2969" y="1211"/>
                      <a:pt x="2886" y="1161"/>
                    </a:cubicBezTo>
                    <a:cubicBezTo>
                      <a:pt x="2697" y="1049"/>
                      <a:pt x="2514" y="955"/>
                      <a:pt x="2342" y="866"/>
                    </a:cubicBezTo>
                    <a:cubicBezTo>
                      <a:pt x="2304" y="844"/>
                      <a:pt x="2259" y="822"/>
                      <a:pt x="2215" y="800"/>
                    </a:cubicBezTo>
                    <a:cubicBezTo>
                      <a:pt x="2187" y="782"/>
                      <a:pt x="2153" y="772"/>
                      <a:pt x="2126" y="755"/>
                    </a:cubicBezTo>
                    <a:cubicBezTo>
                      <a:pt x="1310" y="362"/>
                      <a:pt x="667" y="162"/>
                      <a:pt x="317" y="68"/>
                    </a:cubicBezTo>
                    <a:cubicBezTo>
                      <a:pt x="128" y="17"/>
                      <a:pt x="22" y="1"/>
                      <a:pt x="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32"/>
              <p:cNvSpPr/>
              <p:nvPr/>
            </p:nvSpPr>
            <p:spPr>
              <a:xfrm>
                <a:off x="7250681" y="3108092"/>
                <a:ext cx="715792" cy="1046285"/>
              </a:xfrm>
              <a:custGeom>
                <a:avLst/>
                <a:gdLst/>
                <a:ahLst/>
                <a:cxnLst/>
                <a:rect l="l" t="t" r="r" b="b"/>
                <a:pathLst>
                  <a:path w="6060" h="8858" extrusionOk="0">
                    <a:moveTo>
                      <a:pt x="296" y="0"/>
                    </a:moveTo>
                    <a:lnTo>
                      <a:pt x="1" y="135"/>
                    </a:lnTo>
                    <a:cubicBezTo>
                      <a:pt x="1" y="135"/>
                      <a:pt x="1293" y="495"/>
                      <a:pt x="2110" y="889"/>
                    </a:cubicBezTo>
                    <a:cubicBezTo>
                      <a:pt x="2182" y="928"/>
                      <a:pt x="2253" y="961"/>
                      <a:pt x="2325" y="1000"/>
                    </a:cubicBezTo>
                    <a:cubicBezTo>
                      <a:pt x="2502" y="1094"/>
                      <a:pt x="2686" y="1188"/>
                      <a:pt x="2874" y="1299"/>
                    </a:cubicBezTo>
                    <a:cubicBezTo>
                      <a:pt x="2947" y="1339"/>
                      <a:pt x="3025" y="1384"/>
                      <a:pt x="3102" y="1434"/>
                    </a:cubicBezTo>
                    <a:cubicBezTo>
                      <a:pt x="3191" y="1483"/>
                      <a:pt x="3273" y="1539"/>
                      <a:pt x="3362" y="1595"/>
                    </a:cubicBezTo>
                    <a:cubicBezTo>
                      <a:pt x="3374" y="1600"/>
                      <a:pt x="3390" y="1612"/>
                      <a:pt x="3407" y="1622"/>
                    </a:cubicBezTo>
                    <a:cubicBezTo>
                      <a:pt x="5150" y="2721"/>
                      <a:pt x="5766" y="3415"/>
                      <a:pt x="5766" y="3415"/>
                    </a:cubicBezTo>
                    <a:cubicBezTo>
                      <a:pt x="5766" y="3415"/>
                      <a:pt x="5693" y="5845"/>
                      <a:pt x="5693" y="6983"/>
                    </a:cubicBezTo>
                    <a:cubicBezTo>
                      <a:pt x="5693" y="7671"/>
                      <a:pt x="5073" y="8459"/>
                      <a:pt x="4312" y="8858"/>
                    </a:cubicBezTo>
                    <a:cubicBezTo>
                      <a:pt x="5200" y="8531"/>
                      <a:pt x="5988" y="7626"/>
                      <a:pt x="5988" y="6855"/>
                    </a:cubicBezTo>
                    <a:cubicBezTo>
                      <a:pt x="5988" y="5722"/>
                      <a:pt x="6060" y="3287"/>
                      <a:pt x="6060" y="3287"/>
                    </a:cubicBezTo>
                    <a:cubicBezTo>
                      <a:pt x="6060" y="3287"/>
                      <a:pt x="5438" y="2587"/>
                      <a:pt x="3702" y="1488"/>
                    </a:cubicBezTo>
                    <a:cubicBezTo>
                      <a:pt x="3685" y="1478"/>
                      <a:pt x="3675" y="1471"/>
                      <a:pt x="3657" y="1461"/>
                    </a:cubicBezTo>
                    <a:cubicBezTo>
                      <a:pt x="3568" y="1406"/>
                      <a:pt x="3486" y="1350"/>
                      <a:pt x="3397" y="1299"/>
                    </a:cubicBezTo>
                    <a:cubicBezTo>
                      <a:pt x="3325" y="1255"/>
                      <a:pt x="3246" y="1210"/>
                      <a:pt x="3169" y="1166"/>
                    </a:cubicBezTo>
                    <a:cubicBezTo>
                      <a:pt x="2980" y="1055"/>
                      <a:pt x="2798" y="956"/>
                      <a:pt x="2620" y="867"/>
                    </a:cubicBezTo>
                    <a:cubicBezTo>
                      <a:pt x="2548" y="827"/>
                      <a:pt x="2476" y="788"/>
                      <a:pt x="2404" y="755"/>
                    </a:cubicBezTo>
                    <a:cubicBezTo>
                      <a:pt x="1145" y="145"/>
                      <a:pt x="296"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32"/>
              <p:cNvSpPr/>
              <p:nvPr/>
            </p:nvSpPr>
            <p:spPr>
              <a:xfrm>
                <a:off x="7559913" y="1430350"/>
                <a:ext cx="107723" cy="203871"/>
              </a:xfrm>
              <a:custGeom>
                <a:avLst/>
                <a:gdLst/>
                <a:ahLst/>
                <a:cxnLst/>
                <a:rect l="l" t="t" r="r" b="b"/>
                <a:pathLst>
                  <a:path w="912" h="1726" extrusionOk="0">
                    <a:moveTo>
                      <a:pt x="351" y="0"/>
                    </a:moveTo>
                    <a:cubicBezTo>
                      <a:pt x="216" y="0"/>
                      <a:pt x="95" y="44"/>
                      <a:pt x="1" y="122"/>
                    </a:cubicBezTo>
                    <a:cubicBezTo>
                      <a:pt x="34" y="116"/>
                      <a:pt x="68" y="111"/>
                      <a:pt x="106" y="111"/>
                    </a:cubicBezTo>
                    <a:cubicBezTo>
                      <a:pt x="417" y="111"/>
                      <a:pt x="667" y="361"/>
                      <a:pt x="667" y="672"/>
                    </a:cubicBezTo>
                    <a:lnTo>
                      <a:pt x="667" y="1725"/>
                    </a:lnTo>
                    <a:cubicBezTo>
                      <a:pt x="744" y="1703"/>
                      <a:pt x="817" y="1676"/>
                      <a:pt x="883" y="1636"/>
                    </a:cubicBezTo>
                    <a:cubicBezTo>
                      <a:pt x="894" y="1630"/>
                      <a:pt x="901" y="1625"/>
                      <a:pt x="911" y="1620"/>
                    </a:cubicBezTo>
                    <a:lnTo>
                      <a:pt x="911" y="561"/>
                    </a:lnTo>
                    <a:cubicBezTo>
                      <a:pt x="911" y="255"/>
                      <a:pt x="662" y="6"/>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9" name="Google Shape;889;p32"/>
              <p:cNvSpPr/>
              <p:nvPr/>
            </p:nvSpPr>
            <p:spPr>
              <a:xfrm>
                <a:off x="7638579" y="3172348"/>
                <a:ext cx="29057" cy="48428"/>
              </a:xfrm>
              <a:custGeom>
                <a:avLst/>
                <a:gdLst/>
                <a:ahLst/>
                <a:cxnLst/>
                <a:rect l="l" t="t" r="r" b="b"/>
                <a:pathLst>
                  <a:path w="246" h="410" extrusionOk="0">
                    <a:moveTo>
                      <a:pt x="245" y="0"/>
                    </a:moveTo>
                    <a:cubicBezTo>
                      <a:pt x="240" y="5"/>
                      <a:pt x="240" y="12"/>
                      <a:pt x="235" y="16"/>
                    </a:cubicBezTo>
                    <a:cubicBezTo>
                      <a:pt x="207" y="61"/>
                      <a:pt x="162" y="105"/>
                      <a:pt x="100" y="138"/>
                    </a:cubicBezTo>
                    <a:cubicBezTo>
                      <a:pt x="68" y="155"/>
                      <a:pt x="33" y="172"/>
                      <a:pt x="1" y="182"/>
                    </a:cubicBezTo>
                    <a:lnTo>
                      <a:pt x="1" y="410"/>
                    </a:lnTo>
                    <a:cubicBezTo>
                      <a:pt x="40" y="398"/>
                      <a:pt x="68" y="383"/>
                      <a:pt x="100" y="366"/>
                    </a:cubicBezTo>
                    <a:cubicBezTo>
                      <a:pt x="167" y="326"/>
                      <a:pt x="217" y="277"/>
                      <a:pt x="245" y="221"/>
                    </a:cubicBez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32"/>
              <p:cNvSpPr/>
              <p:nvPr/>
            </p:nvSpPr>
            <p:spPr>
              <a:xfrm>
                <a:off x="7535699" y="1621700"/>
                <a:ext cx="131937" cy="1579822"/>
              </a:xfrm>
              <a:custGeom>
                <a:avLst/>
                <a:gdLst/>
                <a:ahLst/>
                <a:cxnLst/>
                <a:rect l="l" t="t" r="r" b="b"/>
                <a:pathLst>
                  <a:path w="1117" h="13375" extrusionOk="0">
                    <a:moveTo>
                      <a:pt x="0" y="1"/>
                    </a:moveTo>
                    <a:lnTo>
                      <a:pt x="0" y="13152"/>
                    </a:lnTo>
                    <a:cubicBezTo>
                      <a:pt x="28" y="13191"/>
                      <a:pt x="73" y="13236"/>
                      <a:pt x="133" y="13269"/>
                    </a:cubicBezTo>
                    <a:cubicBezTo>
                      <a:pt x="249" y="13339"/>
                      <a:pt x="403" y="13374"/>
                      <a:pt x="556" y="13374"/>
                    </a:cubicBezTo>
                    <a:cubicBezTo>
                      <a:pt x="666" y="13374"/>
                      <a:pt x="776" y="13356"/>
                      <a:pt x="872" y="13319"/>
                    </a:cubicBezTo>
                    <a:cubicBezTo>
                      <a:pt x="904" y="13306"/>
                      <a:pt x="939" y="13291"/>
                      <a:pt x="971" y="13274"/>
                    </a:cubicBezTo>
                    <a:cubicBezTo>
                      <a:pt x="1038" y="13235"/>
                      <a:pt x="1088" y="13185"/>
                      <a:pt x="1116" y="13135"/>
                    </a:cubicBezTo>
                    <a:lnTo>
                      <a:pt x="1116" y="6"/>
                    </a:lnTo>
                    <a:cubicBezTo>
                      <a:pt x="1106" y="11"/>
                      <a:pt x="1100" y="16"/>
                      <a:pt x="1092" y="23"/>
                    </a:cubicBezTo>
                    <a:cubicBezTo>
                      <a:pt x="1025" y="62"/>
                      <a:pt x="954" y="90"/>
                      <a:pt x="876" y="112"/>
                    </a:cubicBezTo>
                    <a:cubicBezTo>
                      <a:pt x="778" y="138"/>
                      <a:pt x="672" y="151"/>
                      <a:pt x="565" y="151"/>
                    </a:cubicBezTo>
                    <a:cubicBezTo>
                      <a:pt x="373" y="151"/>
                      <a:pt x="179" y="109"/>
                      <a:pt x="33" y="23"/>
                    </a:cubicBezTo>
                    <a:cubicBezTo>
                      <a:pt x="22" y="17"/>
                      <a:pt x="11" y="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32"/>
              <p:cNvSpPr/>
              <p:nvPr/>
            </p:nvSpPr>
            <p:spPr>
              <a:xfrm>
                <a:off x="7535226" y="1442752"/>
                <a:ext cx="103471" cy="196075"/>
              </a:xfrm>
              <a:custGeom>
                <a:avLst/>
                <a:gdLst/>
                <a:ahLst/>
                <a:cxnLst/>
                <a:rect l="l" t="t" r="r" b="b"/>
                <a:pathLst>
                  <a:path w="876" h="1660" extrusionOk="0">
                    <a:moveTo>
                      <a:pt x="318" y="1"/>
                    </a:moveTo>
                    <a:cubicBezTo>
                      <a:pt x="278" y="1"/>
                      <a:pt x="244" y="6"/>
                      <a:pt x="211" y="11"/>
                    </a:cubicBezTo>
                    <a:cubicBezTo>
                      <a:pt x="84" y="112"/>
                      <a:pt x="0" y="272"/>
                      <a:pt x="0" y="450"/>
                    </a:cubicBezTo>
                    <a:lnTo>
                      <a:pt x="0" y="1509"/>
                    </a:lnTo>
                    <a:cubicBezTo>
                      <a:pt x="11" y="1521"/>
                      <a:pt x="22" y="1526"/>
                      <a:pt x="33" y="1531"/>
                    </a:cubicBezTo>
                    <a:cubicBezTo>
                      <a:pt x="180" y="1617"/>
                      <a:pt x="372" y="1659"/>
                      <a:pt x="564" y="1659"/>
                    </a:cubicBezTo>
                    <a:cubicBezTo>
                      <a:pt x="670" y="1659"/>
                      <a:pt x="777" y="1646"/>
                      <a:pt x="876" y="1620"/>
                    </a:cubicBezTo>
                    <a:lnTo>
                      <a:pt x="876" y="567"/>
                    </a:lnTo>
                    <a:cubicBezTo>
                      <a:pt x="876" y="262"/>
                      <a:pt x="627" y="11"/>
                      <a:pt x="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32"/>
              <p:cNvSpPr/>
              <p:nvPr/>
            </p:nvSpPr>
            <p:spPr>
              <a:xfrm>
                <a:off x="7535226" y="3174356"/>
                <a:ext cx="103471" cy="53507"/>
              </a:xfrm>
              <a:custGeom>
                <a:avLst/>
                <a:gdLst/>
                <a:ahLst/>
                <a:cxnLst/>
                <a:rect l="l" t="t" r="r" b="b"/>
                <a:pathLst>
                  <a:path w="876" h="453" extrusionOk="0">
                    <a:moveTo>
                      <a:pt x="0" y="1"/>
                    </a:moveTo>
                    <a:lnTo>
                      <a:pt x="0" y="201"/>
                    </a:lnTo>
                    <a:cubicBezTo>
                      <a:pt x="27" y="256"/>
                      <a:pt x="78" y="306"/>
                      <a:pt x="150" y="350"/>
                    </a:cubicBezTo>
                    <a:cubicBezTo>
                      <a:pt x="266" y="418"/>
                      <a:pt x="419" y="452"/>
                      <a:pt x="571" y="452"/>
                    </a:cubicBezTo>
                    <a:cubicBezTo>
                      <a:pt x="678" y="452"/>
                      <a:pt x="784" y="435"/>
                      <a:pt x="876" y="400"/>
                    </a:cubicBezTo>
                    <a:lnTo>
                      <a:pt x="876" y="172"/>
                    </a:lnTo>
                    <a:cubicBezTo>
                      <a:pt x="781" y="207"/>
                      <a:pt x="672" y="224"/>
                      <a:pt x="561" y="224"/>
                    </a:cubicBezTo>
                    <a:cubicBezTo>
                      <a:pt x="408" y="224"/>
                      <a:pt x="252" y="190"/>
                      <a:pt x="132" y="122"/>
                    </a:cubicBezTo>
                    <a:cubicBezTo>
                      <a:pt x="78" y="88"/>
                      <a:pt x="33" y="50"/>
                      <a:pt x="5" y="11"/>
                    </a:cubicBezTo>
                    <a:cubicBezTo>
                      <a:pt x="5" y="6"/>
                      <a:pt x="5"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32"/>
              <p:cNvSpPr/>
              <p:nvPr/>
            </p:nvSpPr>
            <p:spPr>
              <a:xfrm>
                <a:off x="7535699" y="1620991"/>
                <a:ext cx="102998" cy="1579703"/>
              </a:xfrm>
              <a:custGeom>
                <a:avLst/>
                <a:gdLst/>
                <a:ahLst/>
                <a:cxnLst/>
                <a:rect l="l" t="t" r="r" b="b"/>
                <a:pathLst>
                  <a:path w="872" h="13374" extrusionOk="0">
                    <a:moveTo>
                      <a:pt x="0" y="0"/>
                    </a:moveTo>
                    <a:lnTo>
                      <a:pt x="0" y="13152"/>
                    </a:lnTo>
                    <a:cubicBezTo>
                      <a:pt x="28" y="13191"/>
                      <a:pt x="73" y="13236"/>
                      <a:pt x="133" y="13268"/>
                    </a:cubicBezTo>
                    <a:cubicBezTo>
                      <a:pt x="250" y="13339"/>
                      <a:pt x="402" y="13374"/>
                      <a:pt x="555" y="13374"/>
                    </a:cubicBezTo>
                    <a:cubicBezTo>
                      <a:pt x="665" y="13374"/>
                      <a:pt x="776" y="13355"/>
                      <a:pt x="872" y="13317"/>
                    </a:cubicBezTo>
                    <a:lnTo>
                      <a:pt x="872" y="111"/>
                    </a:lnTo>
                    <a:cubicBezTo>
                      <a:pt x="773" y="139"/>
                      <a:pt x="666" y="153"/>
                      <a:pt x="560" y="153"/>
                    </a:cubicBezTo>
                    <a:cubicBezTo>
                      <a:pt x="368" y="153"/>
                      <a:pt x="177" y="109"/>
                      <a:pt x="33" y="22"/>
                    </a:cubicBezTo>
                    <a:cubicBezTo>
                      <a:pt x="22" y="17"/>
                      <a:pt x="11" y="6"/>
                      <a:pt x="0" y="0"/>
                    </a:cubicBezTo>
                    <a:close/>
                  </a:path>
                </a:pathLst>
              </a:custGeom>
              <a:solidFill>
                <a:srgbClr val="333233">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32"/>
              <p:cNvSpPr/>
              <p:nvPr/>
            </p:nvSpPr>
            <p:spPr>
              <a:xfrm>
                <a:off x="7381201" y="1094423"/>
                <a:ext cx="150718" cy="294703"/>
              </a:xfrm>
              <a:custGeom>
                <a:avLst/>
                <a:gdLst/>
                <a:ahLst/>
                <a:cxnLst/>
                <a:rect l="l" t="t" r="r" b="b"/>
                <a:pathLst>
                  <a:path w="1276" h="2495" extrusionOk="0">
                    <a:moveTo>
                      <a:pt x="624" y="1"/>
                    </a:moveTo>
                    <a:cubicBezTo>
                      <a:pt x="618" y="4"/>
                      <a:pt x="612" y="7"/>
                      <a:pt x="607" y="11"/>
                    </a:cubicBezTo>
                    <a:lnTo>
                      <a:pt x="607" y="11"/>
                    </a:lnTo>
                    <a:lnTo>
                      <a:pt x="624" y="1"/>
                    </a:lnTo>
                    <a:close/>
                    <a:moveTo>
                      <a:pt x="607" y="11"/>
                    </a:moveTo>
                    <a:lnTo>
                      <a:pt x="171" y="267"/>
                    </a:lnTo>
                    <a:cubicBezTo>
                      <a:pt x="148" y="277"/>
                      <a:pt x="126" y="294"/>
                      <a:pt x="109" y="316"/>
                    </a:cubicBezTo>
                    <a:cubicBezTo>
                      <a:pt x="92" y="333"/>
                      <a:pt x="82" y="343"/>
                      <a:pt x="76" y="361"/>
                    </a:cubicBezTo>
                    <a:cubicBezTo>
                      <a:pt x="66" y="372"/>
                      <a:pt x="59" y="388"/>
                      <a:pt x="53" y="400"/>
                    </a:cubicBezTo>
                    <a:cubicBezTo>
                      <a:pt x="48" y="405"/>
                      <a:pt x="48" y="405"/>
                      <a:pt x="48" y="410"/>
                    </a:cubicBezTo>
                    <a:cubicBezTo>
                      <a:pt x="48" y="416"/>
                      <a:pt x="43" y="416"/>
                      <a:pt x="43" y="421"/>
                    </a:cubicBezTo>
                    <a:cubicBezTo>
                      <a:pt x="38" y="426"/>
                      <a:pt x="38" y="431"/>
                      <a:pt x="38" y="431"/>
                    </a:cubicBezTo>
                    <a:cubicBezTo>
                      <a:pt x="32" y="442"/>
                      <a:pt x="32" y="453"/>
                      <a:pt x="27" y="459"/>
                    </a:cubicBezTo>
                    <a:cubicBezTo>
                      <a:pt x="27" y="464"/>
                      <a:pt x="22" y="469"/>
                      <a:pt x="22" y="469"/>
                    </a:cubicBezTo>
                    <a:cubicBezTo>
                      <a:pt x="17" y="480"/>
                      <a:pt x="17" y="487"/>
                      <a:pt x="17" y="487"/>
                    </a:cubicBezTo>
                    <a:cubicBezTo>
                      <a:pt x="11" y="497"/>
                      <a:pt x="11" y="504"/>
                      <a:pt x="11" y="514"/>
                    </a:cubicBezTo>
                    <a:cubicBezTo>
                      <a:pt x="11" y="525"/>
                      <a:pt x="6" y="531"/>
                      <a:pt x="6" y="541"/>
                    </a:cubicBezTo>
                    <a:cubicBezTo>
                      <a:pt x="6" y="552"/>
                      <a:pt x="1" y="558"/>
                      <a:pt x="1" y="569"/>
                    </a:cubicBezTo>
                    <a:lnTo>
                      <a:pt x="1" y="597"/>
                    </a:lnTo>
                    <a:lnTo>
                      <a:pt x="1" y="619"/>
                    </a:lnTo>
                    <a:lnTo>
                      <a:pt x="1" y="651"/>
                    </a:lnTo>
                    <a:lnTo>
                      <a:pt x="1" y="679"/>
                    </a:lnTo>
                    <a:cubicBezTo>
                      <a:pt x="1" y="684"/>
                      <a:pt x="1" y="696"/>
                      <a:pt x="6" y="702"/>
                    </a:cubicBezTo>
                    <a:cubicBezTo>
                      <a:pt x="11" y="718"/>
                      <a:pt x="11" y="724"/>
                      <a:pt x="11" y="734"/>
                    </a:cubicBezTo>
                    <a:cubicBezTo>
                      <a:pt x="17" y="745"/>
                      <a:pt x="17" y="751"/>
                      <a:pt x="17" y="761"/>
                    </a:cubicBezTo>
                    <a:cubicBezTo>
                      <a:pt x="17" y="767"/>
                      <a:pt x="22" y="772"/>
                      <a:pt x="22" y="783"/>
                    </a:cubicBezTo>
                    <a:cubicBezTo>
                      <a:pt x="27" y="801"/>
                      <a:pt x="27" y="812"/>
                      <a:pt x="32" y="823"/>
                    </a:cubicBezTo>
                    <a:cubicBezTo>
                      <a:pt x="38" y="834"/>
                      <a:pt x="38" y="845"/>
                      <a:pt x="38" y="856"/>
                    </a:cubicBezTo>
                    <a:cubicBezTo>
                      <a:pt x="43" y="861"/>
                      <a:pt x="43" y="866"/>
                      <a:pt x="43" y="878"/>
                    </a:cubicBezTo>
                    <a:lnTo>
                      <a:pt x="282" y="1766"/>
                    </a:lnTo>
                    <a:cubicBezTo>
                      <a:pt x="282" y="1771"/>
                      <a:pt x="287" y="1777"/>
                      <a:pt x="287" y="1777"/>
                    </a:cubicBezTo>
                    <a:cubicBezTo>
                      <a:pt x="292" y="1787"/>
                      <a:pt x="292" y="1799"/>
                      <a:pt x="297" y="1804"/>
                    </a:cubicBezTo>
                    <a:cubicBezTo>
                      <a:pt x="297" y="1809"/>
                      <a:pt x="303" y="1814"/>
                      <a:pt x="303" y="1814"/>
                    </a:cubicBezTo>
                    <a:cubicBezTo>
                      <a:pt x="308" y="1825"/>
                      <a:pt x="308" y="1831"/>
                      <a:pt x="308" y="1831"/>
                    </a:cubicBezTo>
                    <a:cubicBezTo>
                      <a:pt x="313" y="1842"/>
                      <a:pt x="313" y="1854"/>
                      <a:pt x="318" y="1859"/>
                    </a:cubicBezTo>
                    <a:cubicBezTo>
                      <a:pt x="318" y="1865"/>
                      <a:pt x="324" y="1865"/>
                      <a:pt x="324" y="1870"/>
                    </a:cubicBezTo>
                    <a:cubicBezTo>
                      <a:pt x="329" y="1880"/>
                      <a:pt x="329" y="1887"/>
                      <a:pt x="329" y="1887"/>
                    </a:cubicBezTo>
                    <a:cubicBezTo>
                      <a:pt x="334" y="1897"/>
                      <a:pt x="334" y="1903"/>
                      <a:pt x="339" y="1914"/>
                    </a:cubicBezTo>
                    <a:cubicBezTo>
                      <a:pt x="345" y="1919"/>
                      <a:pt x="345" y="1919"/>
                      <a:pt x="345" y="1924"/>
                    </a:cubicBezTo>
                    <a:cubicBezTo>
                      <a:pt x="350" y="1935"/>
                      <a:pt x="350" y="1935"/>
                      <a:pt x="350" y="1941"/>
                    </a:cubicBezTo>
                    <a:cubicBezTo>
                      <a:pt x="355" y="1952"/>
                      <a:pt x="360" y="1959"/>
                      <a:pt x="360" y="1969"/>
                    </a:cubicBezTo>
                    <a:cubicBezTo>
                      <a:pt x="360" y="1975"/>
                      <a:pt x="365" y="1980"/>
                      <a:pt x="365" y="1980"/>
                    </a:cubicBezTo>
                    <a:cubicBezTo>
                      <a:pt x="371" y="1990"/>
                      <a:pt x="371" y="1997"/>
                      <a:pt x="376" y="1997"/>
                    </a:cubicBezTo>
                    <a:cubicBezTo>
                      <a:pt x="381" y="2007"/>
                      <a:pt x="386" y="2019"/>
                      <a:pt x="393" y="2029"/>
                    </a:cubicBezTo>
                    <a:cubicBezTo>
                      <a:pt x="398" y="2039"/>
                      <a:pt x="403" y="2046"/>
                      <a:pt x="409" y="2051"/>
                    </a:cubicBezTo>
                    <a:cubicBezTo>
                      <a:pt x="415" y="2061"/>
                      <a:pt x="420" y="2069"/>
                      <a:pt x="427" y="2074"/>
                    </a:cubicBezTo>
                    <a:cubicBezTo>
                      <a:pt x="444" y="2101"/>
                      <a:pt x="455" y="2118"/>
                      <a:pt x="471" y="2140"/>
                    </a:cubicBezTo>
                    <a:cubicBezTo>
                      <a:pt x="482" y="2151"/>
                      <a:pt x="482" y="2158"/>
                      <a:pt x="488" y="2163"/>
                    </a:cubicBezTo>
                    <a:cubicBezTo>
                      <a:pt x="493" y="2168"/>
                      <a:pt x="499" y="2180"/>
                      <a:pt x="506" y="2185"/>
                    </a:cubicBezTo>
                    <a:cubicBezTo>
                      <a:pt x="516" y="2202"/>
                      <a:pt x="528" y="2212"/>
                      <a:pt x="533" y="2224"/>
                    </a:cubicBezTo>
                    <a:cubicBezTo>
                      <a:pt x="544" y="2242"/>
                      <a:pt x="550" y="2247"/>
                      <a:pt x="555" y="2252"/>
                    </a:cubicBezTo>
                    <a:lnTo>
                      <a:pt x="572" y="2269"/>
                    </a:lnTo>
                    <a:cubicBezTo>
                      <a:pt x="590" y="2286"/>
                      <a:pt x="595" y="2291"/>
                      <a:pt x="600" y="2301"/>
                    </a:cubicBezTo>
                    <a:lnTo>
                      <a:pt x="611" y="2312"/>
                    </a:lnTo>
                    <a:lnTo>
                      <a:pt x="616" y="2317"/>
                    </a:lnTo>
                    <a:cubicBezTo>
                      <a:pt x="621" y="2322"/>
                      <a:pt x="621" y="2322"/>
                      <a:pt x="621" y="2328"/>
                    </a:cubicBezTo>
                    <a:lnTo>
                      <a:pt x="643" y="2350"/>
                    </a:lnTo>
                    <a:cubicBezTo>
                      <a:pt x="648" y="2355"/>
                      <a:pt x="654" y="2355"/>
                      <a:pt x="654" y="2360"/>
                    </a:cubicBezTo>
                    <a:lnTo>
                      <a:pt x="670" y="2378"/>
                    </a:lnTo>
                    <a:lnTo>
                      <a:pt x="687" y="2395"/>
                    </a:lnTo>
                    <a:cubicBezTo>
                      <a:pt x="705" y="2405"/>
                      <a:pt x="710" y="2411"/>
                      <a:pt x="721" y="2422"/>
                    </a:cubicBezTo>
                    <a:lnTo>
                      <a:pt x="731" y="2432"/>
                    </a:lnTo>
                    <a:cubicBezTo>
                      <a:pt x="753" y="2449"/>
                      <a:pt x="758" y="2454"/>
                      <a:pt x="770" y="2460"/>
                    </a:cubicBezTo>
                    <a:cubicBezTo>
                      <a:pt x="787" y="2470"/>
                      <a:pt x="792" y="2477"/>
                      <a:pt x="792" y="2477"/>
                    </a:cubicBezTo>
                    <a:cubicBezTo>
                      <a:pt x="802" y="2483"/>
                      <a:pt x="810" y="2488"/>
                      <a:pt x="815" y="2494"/>
                    </a:cubicBezTo>
                    <a:cubicBezTo>
                      <a:pt x="815" y="2494"/>
                      <a:pt x="815" y="2494"/>
                      <a:pt x="815" y="2494"/>
                    </a:cubicBezTo>
                    <a:cubicBezTo>
                      <a:pt x="829" y="2494"/>
                      <a:pt x="1276" y="2233"/>
                      <a:pt x="1276" y="2233"/>
                    </a:cubicBezTo>
                    <a:cubicBezTo>
                      <a:pt x="1242" y="2174"/>
                      <a:pt x="1231" y="2166"/>
                      <a:pt x="1220" y="2156"/>
                    </a:cubicBezTo>
                    <a:cubicBezTo>
                      <a:pt x="1204" y="2145"/>
                      <a:pt x="1188" y="2134"/>
                      <a:pt x="1176" y="2129"/>
                    </a:cubicBezTo>
                    <a:cubicBezTo>
                      <a:pt x="1153" y="2112"/>
                      <a:pt x="1143" y="2101"/>
                      <a:pt x="1131" y="2096"/>
                    </a:cubicBezTo>
                    <a:cubicBezTo>
                      <a:pt x="1115" y="2086"/>
                      <a:pt x="1104" y="2074"/>
                      <a:pt x="1093" y="2064"/>
                    </a:cubicBezTo>
                    <a:lnTo>
                      <a:pt x="1053" y="2024"/>
                    </a:lnTo>
                    <a:cubicBezTo>
                      <a:pt x="1036" y="2007"/>
                      <a:pt x="1025" y="1991"/>
                      <a:pt x="1014" y="1980"/>
                    </a:cubicBezTo>
                    <a:cubicBezTo>
                      <a:pt x="996" y="1962"/>
                      <a:pt x="986" y="1952"/>
                      <a:pt x="980" y="1935"/>
                    </a:cubicBezTo>
                    <a:cubicBezTo>
                      <a:pt x="964" y="1918"/>
                      <a:pt x="958" y="1902"/>
                      <a:pt x="948" y="1891"/>
                    </a:cubicBezTo>
                    <a:cubicBezTo>
                      <a:pt x="943" y="1886"/>
                      <a:pt x="937" y="1873"/>
                      <a:pt x="931" y="1868"/>
                    </a:cubicBezTo>
                    <a:cubicBezTo>
                      <a:pt x="926" y="1857"/>
                      <a:pt x="921" y="1851"/>
                      <a:pt x="914" y="1846"/>
                    </a:cubicBezTo>
                    <a:cubicBezTo>
                      <a:pt x="897" y="1824"/>
                      <a:pt x="886" y="1802"/>
                      <a:pt x="875" y="1784"/>
                    </a:cubicBezTo>
                    <a:cubicBezTo>
                      <a:pt x="869" y="1773"/>
                      <a:pt x="864" y="1767"/>
                      <a:pt x="858" y="1757"/>
                    </a:cubicBezTo>
                    <a:cubicBezTo>
                      <a:pt x="853" y="1751"/>
                      <a:pt x="847" y="1740"/>
                      <a:pt x="847" y="1735"/>
                    </a:cubicBezTo>
                    <a:cubicBezTo>
                      <a:pt x="837" y="1718"/>
                      <a:pt x="831" y="1707"/>
                      <a:pt x="825" y="1690"/>
                    </a:cubicBezTo>
                    <a:cubicBezTo>
                      <a:pt x="815" y="1668"/>
                      <a:pt x="808" y="1651"/>
                      <a:pt x="797" y="1635"/>
                    </a:cubicBezTo>
                    <a:cubicBezTo>
                      <a:pt x="787" y="1613"/>
                      <a:pt x="780" y="1595"/>
                      <a:pt x="775" y="1580"/>
                    </a:cubicBezTo>
                    <a:cubicBezTo>
                      <a:pt x="765" y="1558"/>
                      <a:pt x="758" y="1541"/>
                      <a:pt x="753" y="1525"/>
                    </a:cubicBezTo>
                    <a:cubicBezTo>
                      <a:pt x="743" y="1503"/>
                      <a:pt x="743" y="1485"/>
                      <a:pt x="736" y="1470"/>
                    </a:cubicBezTo>
                    <a:lnTo>
                      <a:pt x="497" y="582"/>
                    </a:lnTo>
                    <a:cubicBezTo>
                      <a:pt x="487" y="555"/>
                      <a:pt x="481" y="527"/>
                      <a:pt x="475" y="498"/>
                    </a:cubicBezTo>
                    <a:cubicBezTo>
                      <a:pt x="470" y="471"/>
                      <a:pt x="465" y="443"/>
                      <a:pt x="465" y="421"/>
                    </a:cubicBezTo>
                    <a:cubicBezTo>
                      <a:pt x="460" y="394"/>
                      <a:pt x="460" y="372"/>
                      <a:pt x="460" y="343"/>
                    </a:cubicBezTo>
                    <a:cubicBezTo>
                      <a:pt x="460" y="316"/>
                      <a:pt x="465" y="294"/>
                      <a:pt x="465" y="272"/>
                    </a:cubicBezTo>
                    <a:cubicBezTo>
                      <a:pt x="470" y="249"/>
                      <a:pt x="470" y="227"/>
                      <a:pt x="475" y="210"/>
                    </a:cubicBezTo>
                    <a:cubicBezTo>
                      <a:pt x="481" y="188"/>
                      <a:pt x="486" y="171"/>
                      <a:pt x="497" y="155"/>
                    </a:cubicBezTo>
                    <a:cubicBezTo>
                      <a:pt x="497" y="150"/>
                      <a:pt x="503" y="150"/>
                      <a:pt x="503" y="144"/>
                    </a:cubicBezTo>
                    <a:cubicBezTo>
                      <a:pt x="513" y="128"/>
                      <a:pt x="519" y="112"/>
                      <a:pt x="530" y="95"/>
                    </a:cubicBezTo>
                    <a:cubicBezTo>
                      <a:pt x="540" y="78"/>
                      <a:pt x="553" y="63"/>
                      <a:pt x="563" y="50"/>
                    </a:cubicBezTo>
                    <a:cubicBezTo>
                      <a:pt x="579" y="34"/>
                      <a:pt x="592" y="21"/>
                      <a:pt x="607"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32"/>
              <p:cNvSpPr/>
              <p:nvPr/>
            </p:nvSpPr>
            <p:spPr>
              <a:xfrm>
                <a:off x="7475695" y="1351565"/>
                <a:ext cx="295412" cy="155443"/>
              </a:xfrm>
              <a:custGeom>
                <a:avLst/>
                <a:gdLst/>
                <a:ahLst/>
                <a:cxnLst/>
                <a:rect l="l" t="t" r="r" b="b"/>
                <a:pathLst>
                  <a:path w="2501" h="1316" extrusionOk="0">
                    <a:moveTo>
                      <a:pt x="2501" y="1000"/>
                    </a:moveTo>
                    <a:lnTo>
                      <a:pt x="2482" y="1012"/>
                    </a:lnTo>
                    <a:lnTo>
                      <a:pt x="2482" y="1012"/>
                    </a:lnTo>
                    <a:cubicBezTo>
                      <a:pt x="2488" y="1008"/>
                      <a:pt x="2494" y="1005"/>
                      <a:pt x="2501" y="1000"/>
                    </a:cubicBezTo>
                    <a:close/>
                    <a:moveTo>
                      <a:pt x="455" y="1"/>
                    </a:moveTo>
                    <a:lnTo>
                      <a:pt x="0" y="267"/>
                    </a:lnTo>
                    <a:lnTo>
                      <a:pt x="1660" y="1228"/>
                    </a:lnTo>
                    <a:cubicBezTo>
                      <a:pt x="1665" y="1232"/>
                      <a:pt x="1670" y="1232"/>
                      <a:pt x="1676" y="1238"/>
                    </a:cubicBezTo>
                    <a:cubicBezTo>
                      <a:pt x="1687" y="1243"/>
                      <a:pt x="1693" y="1248"/>
                      <a:pt x="1698" y="1248"/>
                    </a:cubicBezTo>
                    <a:cubicBezTo>
                      <a:pt x="1704" y="1254"/>
                      <a:pt x="1709" y="1254"/>
                      <a:pt x="1715" y="1254"/>
                    </a:cubicBezTo>
                    <a:cubicBezTo>
                      <a:pt x="1733" y="1258"/>
                      <a:pt x="1738" y="1264"/>
                      <a:pt x="1743" y="1264"/>
                    </a:cubicBezTo>
                    <a:cubicBezTo>
                      <a:pt x="1754" y="1269"/>
                      <a:pt x="1760" y="1269"/>
                      <a:pt x="1765" y="1275"/>
                    </a:cubicBezTo>
                    <a:cubicBezTo>
                      <a:pt x="1776" y="1280"/>
                      <a:pt x="1782" y="1280"/>
                      <a:pt x="1787" y="1285"/>
                    </a:cubicBezTo>
                    <a:cubicBezTo>
                      <a:pt x="1798" y="1290"/>
                      <a:pt x="1804" y="1290"/>
                      <a:pt x="1809" y="1290"/>
                    </a:cubicBezTo>
                    <a:cubicBezTo>
                      <a:pt x="1815" y="1290"/>
                      <a:pt x="1815" y="1296"/>
                      <a:pt x="1820" y="1296"/>
                    </a:cubicBezTo>
                    <a:lnTo>
                      <a:pt x="1830" y="1300"/>
                    </a:lnTo>
                    <a:cubicBezTo>
                      <a:pt x="1841" y="1305"/>
                      <a:pt x="1848" y="1305"/>
                      <a:pt x="1853" y="1305"/>
                    </a:cubicBezTo>
                    <a:cubicBezTo>
                      <a:pt x="1859" y="1305"/>
                      <a:pt x="1864" y="1305"/>
                      <a:pt x="1870" y="1310"/>
                    </a:cubicBezTo>
                    <a:cubicBezTo>
                      <a:pt x="1892" y="1316"/>
                      <a:pt x="1897" y="1316"/>
                      <a:pt x="1909" y="1316"/>
                    </a:cubicBezTo>
                    <a:lnTo>
                      <a:pt x="1937" y="1316"/>
                    </a:lnTo>
                    <a:cubicBezTo>
                      <a:pt x="1948" y="1316"/>
                      <a:pt x="1959" y="1310"/>
                      <a:pt x="1970" y="1310"/>
                    </a:cubicBezTo>
                    <a:cubicBezTo>
                      <a:pt x="1986" y="1305"/>
                      <a:pt x="1997" y="1305"/>
                      <a:pt x="2008" y="1300"/>
                    </a:cubicBezTo>
                    <a:cubicBezTo>
                      <a:pt x="2026" y="1295"/>
                      <a:pt x="2042" y="1289"/>
                      <a:pt x="2054" y="1278"/>
                    </a:cubicBezTo>
                    <a:lnTo>
                      <a:pt x="2482" y="1012"/>
                    </a:lnTo>
                    <a:lnTo>
                      <a:pt x="2482" y="1012"/>
                    </a:lnTo>
                    <a:cubicBezTo>
                      <a:pt x="2474" y="1016"/>
                      <a:pt x="2467" y="1020"/>
                      <a:pt x="2457" y="1023"/>
                    </a:cubicBezTo>
                    <a:cubicBezTo>
                      <a:pt x="2446" y="1028"/>
                      <a:pt x="2435" y="1034"/>
                      <a:pt x="2417" y="1034"/>
                    </a:cubicBezTo>
                    <a:cubicBezTo>
                      <a:pt x="2400" y="1039"/>
                      <a:pt x="2385" y="1039"/>
                      <a:pt x="2373" y="1039"/>
                    </a:cubicBezTo>
                    <a:lnTo>
                      <a:pt x="2323" y="1039"/>
                    </a:lnTo>
                    <a:cubicBezTo>
                      <a:pt x="2301" y="1034"/>
                      <a:pt x="2290" y="1034"/>
                      <a:pt x="2274" y="1028"/>
                    </a:cubicBezTo>
                    <a:cubicBezTo>
                      <a:pt x="2252" y="1023"/>
                      <a:pt x="2234" y="1018"/>
                      <a:pt x="2223" y="1011"/>
                    </a:cubicBezTo>
                    <a:cubicBezTo>
                      <a:pt x="2201" y="1005"/>
                      <a:pt x="2184" y="994"/>
                      <a:pt x="2169" y="989"/>
                    </a:cubicBezTo>
                    <a:cubicBezTo>
                      <a:pt x="2147" y="978"/>
                      <a:pt x="2129" y="967"/>
                      <a:pt x="2113" y="961"/>
                    </a:cubicBezTo>
                    <a:lnTo>
                      <a:pt x="4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32"/>
              <p:cNvSpPr/>
              <p:nvPr/>
            </p:nvSpPr>
            <p:spPr>
              <a:xfrm>
                <a:off x="7756224" y="1295223"/>
                <a:ext cx="120598" cy="278167"/>
              </a:xfrm>
              <a:custGeom>
                <a:avLst/>
                <a:gdLst/>
                <a:ahLst/>
                <a:cxnLst/>
                <a:rect l="l" t="t" r="r" b="b"/>
                <a:pathLst>
                  <a:path w="1021" h="2355" extrusionOk="0">
                    <a:moveTo>
                      <a:pt x="798" y="0"/>
                    </a:moveTo>
                    <a:lnTo>
                      <a:pt x="344" y="266"/>
                    </a:lnTo>
                    <a:cubicBezTo>
                      <a:pt x="354" y="293"/>
                      <a:pt x="366" y="315"/>
                      <a:pt x="376" y="338"/>
                    </a:cubicBezTo>
                    <a:cubicBezTo>
                      <a:pt x="381" y="344"/>
                      <a:pt x="381" y="349"/>
                      <a:pt x="381" y="355"/>
                    </a:cubicBezTo>
                    <a:cubicBezTo>
                      <a:pt x="392" y="377"/>
                      <a:pt x="403" y="399"/>
                      <a:pt x="409" y="427"/>
                    </a:cubicBezTo>
                    <a:cubicBezTo>
                      <a:pt x="414" y="455"/>
                      <a:pt x="427" y="477"/>
                      <a:pt x="437" y="499"/>
                    </a:cubicBezTo>
                    <a:cubicBezTo>
                      <a:pt x="442" y="504"/>
                      <a:pt x="442" y="509"/>
                      <a:pt x="442" y="517"/>
                    </a:cubicBezTo>
                    <a:cubicBezTo>
                      <a:pt x="447" y="539"/>
                      <a:pt x="459" y="561"/>
                      <a:pt x="464" y="583"/>
                    </a:cubicBezTo>
                    <a:cubicBezTo>
                      <a:pt x="475" y="611"/>
                      <a:pt x="481" y="633"/>
                      <a:pt x="486" y="655"/>
                    </a:cubicBezTo>
                    <a:cubicBezTo>
                      <a:pt x="491" y="660"/>
                      <a:pt x="491" y="673"/>
                      <a:pt x="491" y="677"/>
                    </a:cubicBezTo>
                    <a:cubicBezTo>
                      <a:pt x="497" y="700"/>
                      <a:pt x="502" y="717"/>
                      <a:pt x="502" y="732"/>
                    </a:cubicBezTo>
                    <a:cubicBezTo>
                      <a:pt x="502" y="738"/>
                      <a:pt x="507" y="743"/>
                      <a:pt x="507" y="749"/>
                    </a:cubicBezTo>
                    <a:cubicBezTo>
                      <a:pt x="512" y="771"/>
                      <a:pt x="518" y="794"/>
                      <a:pt x="518" y="816"/>
                    </a:cubicBezTo>
                    <a:cubicBezTo>
                      <a:pt x="518" y="821"/>
                      <a:pt x="518" y="827"/>
                      <a:pt x="523" y="833"/>
                    </a:cubicBezTo>
                    <a:cubicBezTo>
                      <a:pt x="528" y="856"/>
                      <a:pt x="528" y="873"/>
                      <a:pt x="533" y="888"/>
                    </a:cubicBezTo>
                    <a:cubicBezTo>
                      <a:pt x="533" y="894"/>
                      <a:pt x="533" y="899"/>
                      <a:pt x="539" y="905"/>
                    </a:cubicBezTo>
                    <a:cubicBezTo>
                      <a:pt x="544" y="927"/>
                      <a:pt x="544" y="949"/>
                      <a:pt x="544" y="972"/>
                    </a:cubicBezTo>
                    <a:lnTo>
                      <a:pt x="544" y="989"/>
                    </a:lnTo>
                    <a:cubicBezTo>
                      <a:pt x="544" y="1006"/>
                      <a:pt x="544" y="1029"/>
                      <a:pt x="549" y="1045"/>
                    </a:cubicBezTo>
                    <a:lnTo>
                      <a:pt x="549" y="1061"/>
                    </a:lnTo>
                    <a:lnTo>
                      <a:pt x="549" y="1123"/>
                    </a:lnTo>
                    <a:lnTo>
                      <a:pt x="549" y="1134"/>
                    </a:lnTo>
                    <a:cubicBezTo>
                      <a:pt x="549" y="1150"/>
                      <a:pt x="544" y="1166"/>
                      <a:pt x="544" y="1183"/>
                    </a:cubicBezTo>
                    <a:cubicBezTo>
                      <a:pt x="544" y="1188"/>
                      <a:pt x="544" y="1193"/>
                      <a:pt x="539" y="1200"/>
                    </a:cubicBezTo>
                    <a:cubicBezTo>
                      <a:pt x="533" y="1217"/>
                      <a:pt x="533" y="1233"/>
                      <a:pt x="533" y="1245"/>
                    </a:cubicBezTo>
                    <a:cubicBezTo>
                      <a:pt x="533" y="1250"/>
                      <a:pt x="533" y="1255"/>
                      <a:pt x="528" y="1261"/>
                    </a:cubicBezTo>
                    <a:cubicBezTo>
                      <a:pt x="523" y="1283"/>
                      <a:pt x="523" y="1301"/>
                      <a:pt x="518" y="1317"/>
                    </a:cubicBezTo>
                    <a:cubicBezTo>
                      <a:pt x="518" y="1322"/>
                      <a:pt x="512" y="1327"/>
                      <a:pt x="512" y="1334"/>
                    </a:cubicBezTo>
                    <a:cubicBezTo>
                      <a:pt x="507" y="1350"/>
                      <a:pt x="507" y="1361"/>
                      <a:pt x="502" y="1378"/>
                    </a:cubicBezTo>
                    <a:cubicBezTo>
                      <a:pt x="497" y="1388"/>
                      <a:pt x="497" y="1395"/>
                      <a:pt x="491" y="1406"/>
                    </a:cubicBezTo>
                    <a:cubicBezTo>
                      <a:pt x="486" y="1423"/>
                      <a:pt x="481" y="1433"/>
                      <a:pt x="475" y="1445"/>
                    </a:cubicBezTo>
                    <a:lnTo>
                      <a:pt x="236" y="2061"/>
                    </a:lnTo>
                    <a:cubicBezTo>
                      <a:pt x="231" y="2077"/>
                      <a:pt x="219" y="2093"/>
                      <a:pt x="214" y="2105"/>
                    </a:cubicBezTo>
                    <a:cubicBezTo>
                      <a:pt x="203" y="2127"/>
                      <a:pt x="192" y="2150"/>
                      <a:pt x="181" y="2167"/>
                    </a:cubicBezTo>
                    <a:cubicBezTo>
                      <a:pt x="176" y="2172"/>
                      <a:pt x="176" y="2177"/>
                      <a:pt x="171" y="2183"/>
                    </a:cubicBezTo>
                    <a:cubicBezTo>
                      <a:pt x="160" y="2200"/>
                      <a:pt x="149" y="2211"/>
                      <a:pt x="144" y="2223"/>
                    </a:cubicBezTo>
                    <a:cubicBezTo>
                      <a:pt x="126" y="2245"/>
                      <a:pt x="110" y="2262"/>
                      <a:pt x="99" y="2272"/>
                    </a:cubicBezTo>
                    <a:cubicBezTo>
                      <a:pt x="93" y="2278"/>
                      <a:pt x="88" y="2278"/>
                      <a:pt x="88" y="2283"/>
                    </a:cubicBezTo>
                    <a:cubicBezTo>
                      <a:pt x="78" y="2293"/>
                      <a:pt x="66" y="2305"/>
                      <a:pt x="56" y="2310"/>
                    </a:cubicBezTo>
                    <a:cubicBezTo>
                      <a:pt x="50" y="2315"/>
                      <a:pt x="45" y="2315"/>
                      <a:pt x="45" y="2321"/>
                    </a:cubicBezTo>
                    <a:cubicBezTo>
                      <a:pt x="28" y="2331"/>
                      <a:pt x="18" y="2344"/>
                      <a:pt x="0" y="2354"/>
                    </a:cubicBezTo>
                    <a:lnTo>
                      <a:pt x="455" y="2088"/>
                    </a:lnTo>
                    <a:cubicBezTo>
                      <a:pt x="472" y="2077"/>
                      <a:pt x="487" y="2066"/>
                      <a:pt x="500" y="2055"/>
                    </a:cubicBezTo>
                    <a:cubicBezTo>
                      <a:pt x="505" y="2050"/>
                      <a:pt x="510" y="2050"/>
                      <a:pt x="517" y="2045"/>
                    </a:cubicBezTo>
                    <a:cubicBezTo>
                      <a:pt x="527" y="2035"/>
                      <a:pt x="539" y="2027"/>
                      <a:pt x="549" y="2017"/>
                    </a:cubicBezTo>
                    <a:cubicBezTo>
                      <a:pt x="554" y="2011"/>
                      <a:pt x="560" y="2011"/>
                      <a:pt x="560" y="2006"/>
                    </a:cubicBezTo>
                    <a:cubicBezTo>
                      <a:pt x="576" y="1989"/>
                      <a:pt x="587" y="1979"/>
                      <a:pt x="599" y="1962"/>
                    </a:cubicBezTo>
                    <a:cubicBezTo>
                      <a:pt x="616" y="1940"/>
                      <a:pt x="627" y="1930"/>
                      <a:pt x="632" y="1912"/>
                    </a:cubicBezTo>
                    <a:cubicBezTo>
                      <a:pt x="654" y="1879"/>
                      <a:pt x="664" y="1857"/>
                      <a:pt x="676" y="1835"/>
                    </a:cubicBezTo>
                    <a:cubicBezTo>
                      <a:pt x="681" y="1818"/>
                      <a:pt x="694" y="1802"/>
                      <a:pt x="699" y="1790"/>
                    </a:cubicBezTo>
                    <a:lnTo>
                      <a:pt x="937" y="1175"/>
                    </a:lnTo>
                    <a:cubicBezTo>
                      <a:pt x="942" y="1170"/>
                      <a:pt x="942" y="1165"/>
                      <a:pt x="942" y="1158"/>
                    </a:cubicBezTo>
                    <a:cubicBezTo>
                      <a:pt x="947" y="1147"/>
                      <a:pt x="947" y="1141"/>
                      <a:pt x="952" y="1136"/>
                    </a:cubicBezTo>
                    <a:cubicBezTo>
                      <a:pt x="958" y="1125"/>
                      <a:pt x="958" y="1119"/>
                      <a:pt x="963" y="1108"/>
                    </a:cubicBezTo>
                    <a:cubicBezTo>
                      <a:pt x="968" y="1092"/>
                      <a:pt x="973" y="1081"/>
                      <a:pt x="973" y="1063"/>
                    </a:cubicBezTo>
                    <a:cubicBezTo>
                      <a:pt x="973" y="1058"/>
                      <a:pt x="979" y="1053"/>
                      <a:pt x="979" y="1047"/>
                    </a:cubicBezTo>
                    <a:cubicBezTo>
                      <a:pt x="984" y="1025"/>
                      <a:pt x="989" y="1008"/>
                      <a:pt x="989" y="992"/>
                    </a:cubicBezTo>
                    <a:cubicBezTo>
                      <a:pt x="989" y="982"/>
                      <a:pt x="994" y="974"/>
                      <a:pt x="994" y="974"/>
                    </a:cubicBezTo>
                    <a:cubicBezTo>
                      <a:pt x="1000" y="964"/>
                      <a:pt x="1000" y="952"/>
                      <a:pt x="1000" y="942"/>
                    </a:cubicBezTo>
                    <a:cubicBezTo>
                      <a:pt x="1000" y="937"/>
                      <a:pt x="1000" y="931"/>
                      <a:pt x="1005" y="925"/>
                    </a:cubicBezTo>
                    <a:cubicBezTo>
                      <a:pt x="1005" y="920"/>
                      <a:pt x="1005" y="915"/>
                      <a:pt x="1010" y="908"/>
                    </a:cubicBezTo>
                    <a:lnTo>
                      <a:pt x="1010" y="891"/>
                    </a:lnTo>
                    <a:cubicBezTo>
                      <a:pt x="1010" y="880"/>
                      <a:pt x="1015" y="869"/>
                      <a:pt x="1015" y="858"/>
                    </a:cubicBezTo>
                    <a:lnTo>
                      <a:pt x="1015" y="848"/>
                    </a:lnTo>
                    <a:cubicBezTo>
                      <a:pt x="1015" y="826"/>
                      <a:pt x="1020" y="809"/>
                      <a:pt x="1020" y="798"/>
                    </a:cubicBezTo>
                    <a:lnTo>
                      <a:pt x="1020" y="798"/>
                    </a:lnTo>
                    <a:cubicBezTo>
                      <a:pt x="1019" y="799"/>
                      <a:pt x="1017" y="799"/>
                      <a:pt x="1016" y="799"/>
                    </a:cubicBezTo>
                    <a:cubicBezTo>
                      <a:pt x="1009" y="799"/>
                      <a:pt x="1009" y="794"/>
                      <a:pt x="1009" y="794"/>
                    </a:cubicBezTo>
                    <a:lnTo>
                      <a:pt x="1009" y="777"/>
                    </a:lnTo>
                    <a:lnTo>
                      <a:pt x="1009" y="754"/>
                    </a:lnTo>
                    <a:cubicBezTo>
                      <a:pt x="1009" y="744"/>
                      <a:pt x="1009" y="732"/>
                      <a:pt x="1004" y="722"/>
                    </a:cubicBezTo>
                    <a:lnTo>
                      <a:pt x="1004" y="705"/>
                    </a:lnTo>
                    <a:cubicBezTo>
                      <a:pt x="1004" y="683"/>
                      <a:pt x="998" y="665"/>
                      <a:pt x="998" y="650"/>
                    </a:cubicBezTo>
                    <a:cubicBezTo>
                      <a:pt x="998" y="634"/>
                      <a:pt x="993" y="633"/>
                      <a:pt x="993" y="628"/>
                    </a:cubicBezTo>
                    <a:cubicBezTo>
                      <a:pt x="993" y="617"/>
                      <a:pt x="988" y="611"/>
                      <a:pt x="988" y="600"/>
                    </a:cubicBezTo>
                    <a:cubicBezTo>
                      <a:pt x="988" y="590"/>
                      <a:pt x="983" y="578"/>
                      <a:pt x="983" y="572"/>
                    </a:cubicBezTo>
                    <a:cubicBezTo>
                      <a:pt x="983" y="568"/>
                      <a:pt x="978" y="562"/>
                      <a:pt x="978" y="555"/>
                    </a:cubicBezTo>
                    <a:cubicBezTo>
                      <a:pt x="972" y="528"/>
                      <a:pt x="972" y="511"/>
                      <a:pt x="967" y="493"/>
                    </a:cubicBezTo>
                    <a:cubicBezTo>
                      <a:pt x="962" y="483"/>
                      <a:pt x="962" y="477"/>
                      <a:pt x="962" y="471"/>
                    </a:cubicBezTo>
                    <a:cubicBezTo>
                      <a:pt x="957" y="461"/>
                      <a:pt x="957" y="449"/>
                      <a:pt x="957" y="439"/>
                    </a:cubicBezTo>
                    <a:cubicBezTo>
                      <a:pt x="951" y="429"/>
                      <a:pt x="951" y="422"/>
                      <a:pt x="951" y="417"/>
                    </a:cubicBezTo>
                    <a:cubicBezTo>
                      <a:pt x="946" y="412"/>
                      <a:pt x="946" y="399"/>
                      <a:pt x="946" y="395"/>
                    </a:cubicBezTo>
                    <a:cubicBezTo>
                      <a:pt x="946" y="390"/>
                      <a:pt x="941" y="385"/>
                      <a:pt x="941" y="377"/>
                    </a:cubicBezTo>
                    <a:cubicBezTo>
                      <a:pt x="936" y="360"/>
                      <a:pt x="930" y="338"/>
                      <a:pt x="924" y="323"/>
                    </a:cubicBezTo>
                    <a:cubicBezTo>
                      <a:pt x="919" y="301"/>
                      <a:pt x="914" y="283"/>
                      <a:pt x="906" y="267"/>
                    </a:cubicBezTo>
                    <a:cubicBezTo>
                      <a:pt x="901" y="262"/>
                      <a:pt x="901" y="257"/>
                      <a:pt x="901" y="250"/>
                    </a:cubicBezTo>
                    <a:cubicBezTo>
                      <a:pt x="896" y="245"/>
                      <a:pt x="896" y="240"/>
                      <a:pt x="896" y="234"/>
                    </a:cubicBezTo>
                    <a:cubicBezTo>
                      <a:pt x="891" y="228"/>
                      <a:pt x="891" y="223"/>
                      <a:pt x="891" y="216"/>
                    </a:cubicBezTo>
                    <a:cubicBezTo>
                      <a:pt x="885" y="199"/>
                      <a:pt x="880" y="183"/>
                      <a:pt x="869" y="167"/>
                    </a:cubicBezTo>
                    <a:cubicBezTo>
                      <a:pt x="863" y="150"/>
                      <a:pt x="858" y="134"/>
                      <a:pt x="847" y="116"/>
                    </a:cubicBezTo>
                    <a:cubicBezTo>
                      <a:pt x="841" y="106"/>
                      <a:pt x="841" y="100"/>
                      <a:pt x="836" y="94"/>
                    </a:cubicBezTo>
                    <a:cubicBezTo>
                      <a:pt x="831" y="89"/>
                      <a:pt x="831" y="84"/>
                      <a:pt x="831" y="78"/>
                    </a:cubicBezTo>
                    <a:cubicBezTo>
                      <a:pt x="826" y="72"/>
                      <a:pt x="826" y="67"/>
                      <a:pt x="826" y="61"/>
                    </a:cubicBezTo>
                    <a:cubicBezTo>
                      <a:pt x="820" y="43"/>
                      <a:pt x="809" y="27"/>
                      <a:pt x="804" y="11"/>
                    </a:cubicBezTo>
                    <a:cubicBezTo>
                      <a:pt x="798" y="5"/>
                      <a:pt x="79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32"/>
              <p:cNvSpPr/>
              <p:nvPr/>
            </p:nvSpPr>
            <p:spPr>
              <a:xfrm>
                <a:off x="7446756" y="1034537"/>
                <a:ext cx="409631" cy="297656"/>
              </a:xfrm>
              <a:custGeom>
                <a:avLst/>
                <a:gdLst/>
                <a:ahLst/>
                <a:cxnLst/>
                <a:rect l="l" t="t" r="r" b="b"/>
                <a:pathLst>
                  <a:path w="3468" h="2520" extrusionOk="0">
                    <a:moveTo>
                      <a:pt x="455" y="1"/>
                    </a:moveTo>
                    <a:lnTo>
                      <a:pt x="0" y="267"/>
                    </a:lnTo>
                    <a:lnTo>
                      <a:pt x="2142" y="1504"/>
                    </a:lnTo>
                    <a:cubicBezTo>
                      <a:pt x="2164" y="1515"/>
                      <a:pt x="2181" y="1526"/>
                      <a:pt x="2204" y="1543"/>
                    </a:cubicBezTo>
                    <a:cubicBezTo>
                      <a:pt x="2209" y="1548"/>
                      <a:pt x="2215" y="1548"/>
                      <a:pt x="2221" y="1553"/>
                    </a:cubicBezTo>
                    <a:cubicBezTo>
                      <a:pt x="2241" y="1565"/>
                      <a:pt x="2258" y="1575"/>
                      <a:pt x="2269" y="1582"/>
                    </a:cubicBezTo>
                    <a:cubicBezTo>
                      <a:pt x="2274" y="1587"/>
                      <a:pt x="2280" y="1592"/>
                      <a:pt x="2287" y="1592"/>
                    </a:cubicBezTo>
                    <a:cubicBezTo>
                      <a:pt x="2309" y="1609"/>
                      <a:pt x="2326" y="1619"/>
                      <a:pt x="2341" y="1636"/>
                    </a:cubicBezTo>
                    <a:cubicBezTo>
                      <a:pt x="2358" y="1654"/>
                      <a:pt x="2381" y="1664"/>
                      <a:pt x="2397" y="1681"/>
                    </a:cubicBezTo>
                    <a:lnTo>
                      <a:pt x="2414" y="1698"/>
                    </a:lnTo>
                    <a:cubicBezTo>
                      <a:pt x="2431" y="1708"/>
                      <a:pt x="2441" y="1720"/>
                      <a:pt x="2453" y="1730"/>
                    </a:cubicBezTo>
                    <a:lnTo>
                      <a:pt x="2470" y="1748"/>
                    </a:lnTo>
                    <a:lnTo>
                      <a:pt x="2514" y="1792"/>
                    </a:lnTo>
                    <a:lnTo>
                      <a:pt x="2525" y="1803"/>
                    </a:lnTo>
                    <a:cubicBezTo>
                      <a:pt x="2542" y="1819"/>
                      <a:pt x="2557" y="1835"/>
                      <a:pt x="2575" y="1858"/>
                    </a:cubicBezTo>
                    <a:lnTo>
                      <a:pt x="2592" y="1875"/>
                    </a:lnTo>
                    <a:cubicBezTo>
                      <a:pt x="2609" y="1892"/>
                      <a:pt x="2619" y="1902"/>
                      <a:pt x="2631" y="1919"/>
                    </a:cubicBezTo>
                    <a:lnTo>
                      <a:pt x="2648" y="1937"/>
                    </a:lnTo>
                    <a:cubicBezTo>
                      <a:pt x="2665" y="1954"/>
                      <a:pt x="2681" y="1976"/>
                      <a:pt x="2692" y="1991"/>
                    </a:cubicBezTo>
                    <a:cubicBezTo>
                      <a:pt x="2714" y="2013"/>
                      <a:pt x="2725" y="2035"/>
                      <a:pt x="2743" y="2058"/>
                    </a:cubicBezTo>
                    <a:cubicBezTo>
                      <a:pt x="2765" y="2086"/>
                      <a:pt x="2781" y="2108"/>
                      <a:pt x="2797" y="2135"/>
                    </a:cubicBezTo>
                    <a:cubicBezTo>
                      <a:pt x="2830" y="2185"/>
                      <a:pt x="2859" y="2229"/>
                      <a:pt x="2886" y="2274"/>
                    </a:cubicBezTo>
                    <a:cubicBezTo>
                      <a:pt x="2903" y="2307"/>
                      <a:pt x="2919" y="2336"/>
                      <a:pt x="2937" y="2358"/>
                    </a:cubicBezTo>
                    <a:cubicBezTo>
                      <a:pt x="2947" y="2380"/>
                      <a:pt x="2964" y="2402"/>
                      <a:pt x="2975" y="2430"/>
                    </a:cubicBezTo>
                    <a:cubicBezTo>
                      <a:pt x="2981" y="2435"/>
                      <a:pt x="2981" y="2441"/>
                      <a:pt x="2981" y="2447"/>
                    </a:cubicBezTo>
                    <a:cubicBezTo>
                      <a:pt x="2991" y="2469"/>
                      <a:pt x="3003" y="2491"/>
                      <a:pt x="3013" y="2519"/>
                    </a:cubicBezTo>
                    <a:lnTo>
                      <a:pt x="3468" y="2253"/>
                    </a:lnTo>
                    <a:cubicBezTo>
                      <a:pt x="3462" y="2236"/>
                      <a:pt x="3457" y="2226"/>
                      <a:pt x="3451" y="2213"/>
                    </a:cubicBezTo>
                    <a:cubicBezTo>
                      <a:pt x="3446" y="2203"/>
                      <a:pt x="3440" y="2191"/>
                      <a:pt x="3434" y="2181"/>
                    </a:cubicBezTo>
                    <a:cubicBezTo>
                      <a:pt x="3429" y="2176"/>
                      <a:pt x="3429" y="2170"/>
                      <a:pt x="3429" y="2164"/>
                    </a:cubicBezTo>
                    <a:cubicBezTo>
                      <a:pt x="3411" y="2137"/>
                      <a:pt x="3406" y="2114"/>
                      <a:pt x="3395" y="2097"/>
                    </a:cubicBezTo>
                    <a:cubicBezTo>
                      <a:pt x="3379" y="2065"/>
                      <a:pt x="3363" y="2043"/>
                      <a:pt x="3346" y="2013"/>
                    </a:cubicBezTo>
                    <a:cubicBezTo>
                      <a:pt x="3319" y="1964"/>
                      <a:pt x="3291" y="1919"/>
                      <a:pt x="3257" y="1875"/>
                    </a:cubicBezTo>
                    <a:cubicBezTo>
                      <a:pt x="3235" y="1841"/>
                      <a:pt x="3217" y="1819"/>
                      <a:pt x="3195" y="1791"/>
                    </a:cubicBezTo>
                    <a:cubicBezTo>
                      <a:pt x="3179" y="1768"/>
                      <a:pt x="3163" y="1746"/>
                      <a:pt x="3151" y="1729"/>
                    </a:cubicBezTo>
                    <a:cubicBezTo>
                      <a:pt x="3133" y="1707"/>
                      <a:pt x="3123" y="1697"/>
                      <a:pt x="3111" y="1679"/>
                    </a:cubicBezTo>
                    <a:cubicBezTo>
                      <a:pt x="3106" y="1675"/>
                      <a:pt x="3106" y="1669"/>
                      <a:pt x="3101" y="1669"/>
                    </a:cubicBezTo>
                    <a:lnTo>
                      <a:pt x="3084" y="1652"/>
                    </a:lnTo>
                    <a:cubicBezTo>
                      <a:pt x="3079" y="1647"/>
                      <a:pt x="3074" y="1635"/>
                      <a:pt x="3067" y="1630"/>
                    </a:cubicBezTo>
                    <a:lnTo>
                      <a:pt x="3044" y="1608"/>
                    </a:lnTo>
                    <a:lnTo>
                      <a:pt x="3028" y="1590"/>
                    </a:lnTo>
                    <a:cubicBezTo>
                      <a:pt x="3006" y="1568"/>
                      <a:pt x="2995" y="1551"/>
                      <a:pt x="2978" y="1541"/>
                    </a:cubicBezTo>
                    <a:lnTo>
                      <a:pt x="2967" y="1530"/>
                    </a:lnTo>
                    <a:lnTo>
                      <a:pt x="2934" y="1498"/>
                    </a:lnTo>
                    <a:cubicBezTo>
                      <a:pt x="2929" y="1493"/>
                      <a:pt x="2924" y="1493"/>
                      <a:pt x="2924" y="1487"/>
                    </a:cubicBezTo>
                    <a:lnTo>
                      <a:pt x="2907" y="1470"/>
                    </a:lnTo>
                    <a:lnTo>
                      <a:pt x="2890" y="1453"/>
                    </a:lnTo>
                    <a:cubicBezTo>
                      <a:pt x="2885" y="1448"/>
                      <a:pt x="2873" y="1442"/>
                      <a:pt x="2867" y="1436"/>
                    </a:cubicBezTo>
                    <a:lnTo>
                      <a:pt x="2851" y="1419"/>
                    </a:lnTo>
                    <a:lnTo>
                      <a:pt x="2840" y="1409"/>
                    </a:lnTo>
                    <a:cubicBezTo>
                      <a:pt x="2823" y="1398"/>
                      <a:pt x="2808" y="1381"/>
                      <a:pt x="2796" y="1369"/>
                    </a:cubicBezTo>
                    <a:cubicBezTo>
                      <a:pt x="2778" y="1359"/>
                      <a:pt x="2763" y="1347"/>
                      <a:pt x="2751" y="1337"/>
                    </a:cubicBezTo>
                    <a:cubicBezTo>
                      <a:pt x="2746" y="1331"/>
                      <a:pt x="2746" y="1331"/>
                      <a:pt x="2741" y="1331"/>
                    </a:cubicBezTo>
                    <a:cubicBezTo>
                      <a:pt x="2735" y="1326"/>
                      <a:pt x="2730" y="1321"/>
                      <a:pt x="2724" y="1321"/>
                    </a:cubicBezTo>
                    <a:cubicBezTo>
                      <a:pt x="2719" y="1316"/>
                      <a:pt x="2707" y="1310"/>
                      <a:pt x="2702" y="1304"/>
                    </a:cubicBezTo>
                    <a:cubicBezTo>
                      <a:pt x="2691" y="1299"/>
                      <a:pt x="2684" y="1294"/>
                      <a:pt x="2674" y="1286"/>
                    </a:cubicBezTo>
                    <a:cubicBezTo>
                      <a:pt x="2668" y="1281"/>
                      <a:pt x="2663" y="1281"/>
                      <a:pt x="2657" y="1276"/>
                    </a:cubicBezTo>
                    <a:cubicBezTo>
                      <a:pt x="2635" y="1259"/>
                      <a:pt x="2624" y="1254"/>
                      <a:pt x="2608" y="1243"/>
                    </a:cubicBezTo>
                    <a:cubicBezTo>
                      <a:pt x="2602" y="1238"/>
                      <a:pt x="2602" y="1238"/>
                      <a:pt x="2597" y="1238"/>
                    </a:cubicBezTo>
                    <a:lnTo>
                      <a:pt x="4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8" name="Google Shape;898;p32"/>
              <p:cNvSpPr/>
              <p:nvPr/>
            </p:nvSpPr>
            <p:spPr>
              <a:xfrm>
                <a:off x="7321434" y="1049775"/>
                <a:ext cx="506015" cy="528694"/>
              </a:xfrm>
              <a:custGeom>
                <a:avLst/>
                <a:gdLst/>
                <a:ahLst/>
                <a:cxnLst/>
                <a:rect l="l" t="t" r="r" b="b"/>
                <a:pathLst>
                  <a:path w="4284" h="4476" extrusionOk="0">
                    <a:moveTo>
                      <a:pt x="836" y="626"/>
                    </a:moveTo>
                    <a:cubicBezTo>
                      <a:pt x="909" y="626"/>
                      <a:pt x="990" y="651"/>
                      <a:pt x="1076" y="703"/>
                    </a:cubicBezTo>
                    <a:lnTo>
                      <a:pt x="3218" y="1940"/>
                    </a:lnTo>
                    <a:cubicBezTo>
                      <a:pt x="3396" y="2039"/>
                      <a:pt x="3558" y="2228"/>
                      <a:pt x="3657" y="2455"/>
                    </a:cubicBezTo>
                    <a:cubicBezTo>
                      <a:pt x="3758" y="2678"/>
                      <a:pt x="3780" y="2899"/>
                      <a:pt x="3718" y="3055"/>
                    </a:cubicBezTo>
                    <a:lnTo>
                      <a:pt x="3472" y="3665"/>
                    </a:lnTo>
                    <a:cubicBezTo>
                      <a:pt x="3423" y="3790"/>
                      <a:pt x="3325" y="3854"/>
                      <a:pt x="3205" y="3854"/>
                    </a:cubicBezTo>
                    <a:cubicBezTo>
                      <a:pt x="3132" y="3854"/>
                      <a:pt x="3050" y="3830"/>
                      <a:pt x="2967" y="3783"/>
                    </a:cubicBezTo>
                    <a:lnTo>
                      <a:pt x="1307" y="2822"/>
                    </a:lnTo>
                    <a:cubicBezTo>
                      <a:pt x="1086" y="2694"/>
                      <a:pt x="885" y="2416"/>
                      <a:pt x="809" y="2128"/>
                    </a:cubicBezTo>
                    <a:lnTo>
                      <a:pt x="570" y="1240"/>
                    </a:lnTo>
                    <a:cubicBezTo>
                      <a:pt x="510" y="1013"/>
                      <a:pt x="536" y="823"/>
                      <a:pt x="637" y="713"/>
                    </a:cubicBezTo>
                    <a:cubicBezTo>
                      <a:pt x="689" y="656"/>
                      <a:pt x="758" y="626"/>
                      <a:pt x="836" y="626"/>
                    </a:cubicBezTo>
                    <a:close/>
                    <a:moveTo>
                      <a:pt x="621" y="1"/>
                    </a:moveTo>
                    <a:cubicBezTo>
                      <a:pt x="472" y="1"/>
                      <a:pt x="341" y="53"/>
                      <a:pt x="244" y="159"/>
                    </a:cubicBezTo>
                    <a:cubicBezTo>
                      <a:pt x="50" y="359"/>
                      <a:pt x="1" y="736"/>
                      <a:pt x="117" y="1164"/>
                    </a:cubicBezTo>
                    <a:lnTo>
                      <a:pt x="355" y="2051"/>
                    </a:lnTo>
                    <a:cubicBezTo>
                      <a:pt x="500" y="2601"/>
                      <a:pt x="883" y="3134"/>
                      <a:pt x="1310" y="3377"/>
                    </a:cubicBezTo>
                    <a:lnTo>
                      <a:pt x="2969" y="4338"/>
                    </a:lnTo>
                    <a:cubicBezTo>
                      <a:pt x="3131" y="4430"/>
                      <a:pt x="3287" y="4476"/>
                      <a:pt x="3426" y="4476"/>
                    </a:cubicBezTo>
                    <a:cubicBezTo>
                      <a:pt x="3654" y="4476"/>
                      <a:pt x="3837" y="4355"/>
                      <a:pt x="3929" y="4121"/>
                    </a:cubicBezTo>
                    <a:lnTo>
                      <a:pt x="4167" y="3506"/>
                    </a:lnTo>
                    <a:cubicBezTo>
                      <a:pt x="4284" y="3218"/>
                      <a:pt x="4240" y="2784"/>
                      <a:pt x="4051" y="2363"/>
                    </a:cubicBezTo>
                    <a:cubicBezTo>
                      <a:pt x="3862" y="1941"/>
                      <a:pt x="3552" y="1574"/>
                      <a:pt x="3224" y="1379"/>
                    </a:cubicBezTo>
                    <a:lnTo>
                      <a:pt x="1082" y="142"/>
                    </a:lnTo>
                    <a:cubicBezTo>
                      <a:pt x="921" y="48"/>
                      <a:pt x="763"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32"/>
              <p:cNvSpPr/>
              <p:nvPr/>
            </p:nvSpPr>
            <p:spPr>
              <a:xfrm>
                <a:off x="7590151" y="3196798"/>
                <a:ext cx="77485" cy="583973"/>
              </a:xfrm>
              <a:custGeom>
                <a:avLst/>
                <a:gdLst/>
                <a:ahLst/>
                <a:cxnLst/>
                <a:rect l="l" t="t" r="r" b="b"/>
                <a:pathLst>
                  <a:path w="656" h="4944" extrusionOk="0">
                    <a:moveTo>
                      <a:pt x="655" y="16"/>
                    </a:moveTo>
                    <a:lnTo>
                      <a:pt x="655" y="16"/>
                    </a:lnTo>
                    <a:cubicBezTo>
                      <a:pt x="655" y="16"/>
                      <a:pt x="655" y="16"/>
                      <a:pt x="655" y="16"/>
                    </a:cubicBezTo>
                    <a:lnTo>
                      <a:pt x="655" y="16"/>
                    </a:lnTo>
                    <a:cubicBezTo>
                      <a:pt x="655" y="16"/>
                      <a:pt x="655" y="16"/>
                      <a:pt x="655" y="16"/>
                    </a:cubicBezTo>
                    <a:close/>
                    <a:moveTo>
                      <a:pt x="638" y="1"/>
                    </a:moveTo>
                    <a:cubicBezTo>
                      <a:pt x="615" y="55"/>
                      <a:pt x="566" y="100"/>
                      <a:pt x="494" y="144"/>
                    </a:cubicBezTo>
                    <a:cubicBezTo>
                      <a:pt x="466" y="162"/>
                      <a:pt x="432" y="179"/>
                      <a:pt x="399" y="189"/>
                    </a:cubicBezTo>
                    <a:cubicBezTo>
                      <a:pt x="308" y="221"/>
                      <a:pt x="204" y="241"/>
                      <a:pt x="99" y="241"/>
                    </a:cubicBezTo>
                    <a:cubicBezTo>
                      <a:pt x="77" y="241"/>
                      <a:pt x="55" y="240"/>
                      <a:pt x="33" y="238"/>
                    </a:cubicBezTo>
                    <a:lnTo>
                      <a:pt x="0" y="4616"/>
                    </a:lnTo>
                    <a:cubicBezTo>
                      <a:pt x="28" y="4750"/>
                      <a:pt x="62" y="4859"/>
                      <a:pt x="95" y="4943"/>
                    </a:cubicBezTo>
                    <a:cubicBezTo>
                      <a:pt x="95" y="4943"/>
                      <a:pt x="588" y="2363"/>
                      <a:pt x="655" y="16"/>
                    </a:cubicBezTo>
                    <a:lnTo>
                      <a:pt x="655" y="16"/>
                    </a:lnTo>
                    <a:cubicBezTo>
                      <a:pt x="655" y="17"/>
                      <a:pt x="655" y="17"/>
                      <a:pt x="654" y="17"/>
                    </a:cubicBezTo>
                    <a:cubicBezTo>
                      <a:pt x="651" y="17"/>
                      <a:pt x="639" y="4"/>
                      <a:pt x="638" y="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32"/>
              <p:cNvSpPr/>
              <p:nvPr/>
            </p:nvSpPr>
            <p:spPr>
              <a:xfrm>
                <a:off x="7535699" y="3198688"/>
                <a:ext cx="102998" cy="544049"/>
              </a:xfrm>
              <a:custGeom>
                <a:avLst/>
                <a:gdLst/>
                <a:ahLst/>
                <a:cxnLst/>
                <a:rect l="l" t="t" r="r" b="b"/>
                <a:pathLst>
                  <a:path w="872" h="4606" extrusionOk="0">
                    <a:moveTo>
                      <a:pt x="0" y="0"/>
                    </a:moveTo>
                    <a:lnTo>
                      <a:pt x="0" y="0"/>
                    </a:lnTo>
                    <a:cubicBezTo>
                      <a:pt x="117" y="1248"/>
                      <a:pt x="289" y="3884"/>
                      <a:pt x="461" y="4606"/>
                    </a:cubicBezTo>
                    <a:lnTo>
                      <a:pt x="872" y="149"/>
                    </a:lnTo>
                    <a:cubicBezTo>
                      <a:pt x="866" y="149"/>
                      <a:pt x="859" y="149"/>
                      <a:pt x="850" y="149"/>
                    </a:cubicBezTo>
                    <a:cubicBezTo>
                      <a:pt x="758" y="149"/>
                      <a:pt x="547" y="165"/>
                      <a:pt x="377" y="165"/>
                    </a:cubicBezTo>
                    <a:cubicBezTo>
                      <a:pt x="273" y="165"/>
                      <a:pt x="184" y="159"/>
                      <a:pt x="149" y="139"/>
                    </a:cubicBezTo>
                    <a:cubicBezTo>
                      <a:pt x="89" y="100"/>
                      <a:pt x="28" y="44"/>
                      <a:pt x="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1" name="Google Shape;901;p32"/>
              <p:cNvGrpSpPr/>
              <p:nvPr/>
            </p:nvGrpSpPr>
            <p:grpSpPr>
              <a:xfrm>
                <a:off x="5463329" y="1399521"/>
                <a:ext cx="1864842" cy="2458500"/>
                <a:chOff x="-3920350" y="2265520"/>
                <a:chExt cx="2920662" cy="3850431"/>
              </a:xfrm>
            </p:grpSpPr>
            <p:sp>
              <p:nvSpPr>
                <p:cNvPr id="902" name="Google Shape;902;p32"/>
                <p:cNvSpPr/>
                <p:nvPr/>
              </p:nvSpPr>
              <p:spPr>
                <a:xfrm>
                  <a:off x="-2478893" y="6004031"/>
                  <a:ext cx="58458" cy="99711"/>
                </a:xfrm>
                <a:custGeom>
                  <a:avLst/>
                  <a:gdLst/>
                  <a:ahLst/>
                  <a:cxnLst/>
                  <a:rect l="l" t="t" r="r" b="b"/>
                  <a:pathLst>
                    <a:path w="316" h="539" extrusionOk="0">
                      <a:moveTo>
                        <a:pt x="0" y="0"/>
                      </a:moveTo>
                      <a:lnTo>
                        <a:pt x="0" y="289"/>
                      </a:lnTo>
                      <a:cubicBezTo>
                        <a:pt x="33" y="361"/>
                        <a:pt x="94" y="423"/>
                        <a:pt x="189" y="477"/>
                      </a:cubicBezTo>
                      <a:cubicBezTo>
                        <a:pt x="228" y="499"/>
                        <a:pt x="273" y="521"/>
                        <a:pt x="316" y="539"/>
                      </a:cubicBezTo>
                      <a:lnTo>
                        <a:pt x="316" y="239"/>
                      </a:lnTo>
                      <a:cubicBezTo>
                        <a:pt x="270" y="221"/>
                        <a:pt x="226" y="199"/>
                        <a:pt x="189" y="177"/>
                      </a:cubicBezTo>
                      <a:cubicBezTo>
                        <a:pt x="111" y="132"/>
                        <a:pt x="55" y="83"/>
                        <a:pt x="17" y="21"/>
                      </a:cubicBezTo>
                      <a:cubicBezTo>
                        <a:pt x="11" y="16"/>
                        <a:pt x="5"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32"/>
                <p:cNvSpPr/>
                <p:nvPr/>
              </p:nvSpPr>
              <p:spPr>
                <a:xfrm>
                  <a:off x="-2420620" y="6009951"/>
                  <a:ext cx="208487" cy="106001"/>
                </a:xfrm>
                <a:custGeom>
                  <a:avLst/>
                  <a:gdLst/>
                  <a:ahLst/>
                  <a:cxnLst/>
                  <a:rect l="l" t="t" r="r" b="b"/>
                  <a:pathLst>
                    <a:path w="1127" h="573" extrusionOk="0">
                      <a:moveTo>
                        <a:pt x="1127" y="1"/>
                      </a:moveTo>
                      <a:cubicBezTo>
                        <a:pt x="1121" y="6"/>
                        <a:pt x="1121" y="6"/>
                        <a:pt x="1121" y="11"/>
                      </a:cubicBezTo>
                      <a:cubicBezTo>
                        <a:pt x="1083" y="67"/>
                        <a:pt x="1027" y="111"/>
                        <a:pt x="955" y="156"/>
                      </a:cubicBezTo>
                      <a:cubicBezTo>
                        <a:pt x="806" y="236"/>
                        <a:pt x="611" y="278"/>
                        <a:pt x="417" y="278"/>
                      </a:cubicBezTo>
                      <a:cubicBezTo>
                        <a:pt x="271" y="278"/>
                        <a:pt x="126" y="255"/>
                        <a:pt x="1" y="207"/>
                      </a:cubicBezTo>
                      <a:lnTo>
                        <a:pt x="1" y="507"/>
                      </a:lnTo>
                      <a:cubicBezTo>
                        <a:pt x="121" y="551"/>
                        <a:pt x="259" y="573"/>
                        <a:pt x="398" y="573"/>
                      </a:cubicBezTo>
                      <a:cubicBezTo>
                        <a:pt x="592" y="573"/>
                        <a:pt x="787" y="530"/>
                        <a:pt x="933" y="445"/>
                      </a:cubicBezTo>
                      <a:cubicBezTo>
                        <a:pt x="1027" y="390"/>
                        <a:pt x="1094" y="324"/>
                        <a:pt x="1127" y="257"/>
                      </a:cubicBezTo>
                      <a:lnTo>
                        <a:pt x="11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32"/>
                <p:cNvSpPr/>
                <p:nvPr/>
              </p:nvSpPr>
              <p:spPr>
                <a:xfrm>
                  <a:off x="-2489437" y="3315352"/>
                  <a:ext cx="277119" cy="2746029"/>
                </a:xfrm>
                <a:custGeom>
                  <a:avLst/>
                  <a:gdLst/>
                  <a:ahLst/>
                  <a:cxnLst/>
                  <a:rect l="l" t="t" r="r" b="b"/>
                  <a:pathLst>
                    <a:path w="1498" h="14844" extrusionOk="0">
                      <a:moveTo>
                        <a:pt x="1442" y="0"/>
                      </a:moveTo>
                      <a:cubicBezTo>
                        <a:pt x="1425" y="11"/>
                        <a:pt x="1415" y="18"/>
                        <a:pt x="1403" y="28"/>
                      </a:cubicBezTo>
                      <a:cubicBezTo>
                        <a:pt x="1213" y="139"/>
                        <a:pt x="962" y="194"/>
                        <a:pt x="713" y="194"/>
                      </a:cubicBezTo>
                      <a:cubicBezTo>
                        <a:pt x="577" y="194"/>
                        <a:pt x="441" y="178"/>
                        <a:pt x="315" y="145"/>
                      </a:cubicBezTo>
                      <a:cubicBezTo>
                        <a:pt x="215" y="117"/>
                        <a:pt x="121" y="83"/>
                        <a:pt x="32" y="34"/>
                      </a:cubicBezTo>
                      <a:cubicBezTo>
                        <a:pt x="23" y="29"/>
                        <a:pt x="12" y="24"/>
                        <a:pt x="1" y="13"/>
                      </a:cubicBezTo>
                      <a:lnTo>
                        <a:pt x="1" y="13"/>
                      </a:lnTo>
                      <a:lnTo>
                        <a:pt x="56" y="14533"/>
                      </a:lnTo>
                      <a:cubicBezTo>
                        <a:pt x="95" y="14600"/>
                        <a:pt x="156" y="14660"/>
                        <a:pt x="245" y="14711"/>
                      </a:cubicBezTo>
                      <a:cubicBezTo>
                        <a:pt x="283" y="14733"/>
                        <a:pt x="327" y="14755"/>
                        <a:pt x="371" y="14773"/>
                      </a:cubicBezTo>
                      <a:cubicBezTo>
                        <a:pt x="495" y="14820"/>
                        <a:pt x="637" y="14843"/>
                        <a:pt x="780" y="14843"/>
                      </a:cubicBezTo>
                      <a:cubicBezTo>
                        <a:pt x="977" y="14843"/>
                        <a:pt x="1175" y="14799"/>
                        <a:pt x="1326" y="14711"/>
                      </a:cubicBezTo>
                      <a:cubicBezTo>
                        <a:pt x="1403" y="14666"/>
                        <a:pt x="1459" y="14612"/>
                        <a:pt x="1498" y="14555"/>
                      </a:cubicBezTo>
                      <a:lnTo>
                        <a:pt x="1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32"/>
                <p:cNvSpPr/>
                <p:nvPr/>
              </p:nvSpPr>
              <p:spPr>
                <a:xfrm>
                  <a:off x="-2430610" y="3315352"/>
                  <a:ext cx="218476" cy="2746029"/>
                </a:xfrm>
                <a:custGeom>
                  <a:avLst/>
                  <a:gdLst/>
                  <a:ahLst/>
                  <a:cxnLst/>
                  <a:rect l="l" t="t" r="r" b="b"/>
                  <a:pathLst>
                    <a:path w="1181" h="14844" extrusionOk="0">
                      <a:moveTo>
                        <a:pt x="1126" y="0"/>
                      </a:moveTo>
                      <a:cubicBezTo>
                        <a:pt x="1108" y="11"/>
                        <a:pt x="1098" y="18"/>
                        <a:pt x="1086" y="28"/>
                      </a:cubicBezTo>
                      <a:cubicBezTo>
                        <a:pt x="897" y="140"/>
                        <a:pt x="648" y="196"/>
                        <a:pt x="399" y="196"/>
                      </a:cubicBezTo>
                      <a:cubicBezTo>
                        <a:pt x="262" y="196"/>
                        <a:pt x="126" y="179"/>
                        <a:pt x="0" y="146"/>
                      </a:cubicBezTo>
                      <a:lnTo>
                        <a:pt x="0" y="146"/>
                      </a:lnTo>
                      <a:lnTo>
                        <a:pt x="55" y="14773"/>
                      </a:lnTo>
                      <a:cubicBezTo>
                        <a:pt x="178" y="14820"/>
                        <a:pt x="321" y="14843"/>
                        <a:pt x="463" y="14843"/>
                      </a:cubicBezTo>
                      <a:cubicBezTo>
                        <a:pt x="660" y="14843"/>
                        <a:pt x="858" y="14799"/>
                        <a:pt x="1009" y="14711"/>
                      </a:cubicBezTo>
                      <a:cubicBezTo>
                        <a:pt x="1086" y="14666"/>
                        <a:pt x="1143" y="14612"/>
                        <a:pt x="1181" y="14555"/>
                      </a:cubicBezTo>
                      <a:lnTo>
                        <a:pt x="1126" y="0"/>
                      </a:ln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2"/>
                <p:cNvSpPr/>
                <p:nvPr/>
              </p:nvSpPr>
              <p:spPr>
                <a:xfrm>
                  <a:off x="-2533650" y="2809213"/>
                  <a:ext cx="354446" cy="867060"/>
                </a:xfrm>
                <a:custGeom>
                  <a:avLst/>
                  <a:gdLst/>
                  <a:ahLst/>
                  <a:cxnLst/>
                  <a:rect l="l" t="t" r="r" b="b"/>
                  <a:pathLst>
                    <a:path w="1916" h="4687" extrusionOk="0">
                      <a:moveTo>
                        <a:pt x="1905" y="1"/>
                      </a:moveTo>
                      <a:cubicBezTo>
                        <a:pt x="1889" y="11"/>
                        <a:pt x="1873" y="23"/>
                        <a:pt x="1850" y="33"/>
                      </a:cubicBezTo>
                      <a:cubicBezTo>
                        <a:pt x="1598" y="181"/>
                        <a:pt x="1268" y="254"/>
                        <a:pt x="939" y="254"/>
                      </a:cubicBezTo>
                      <a:cubicBezTo>
                        <a:pt x="759" y="254"/>
                        <a:pt x="580" y="232"/>
                        <a:pt x="414" y="189"/>
                      </a:cubicBezTo>
                      <a:cubicBezTo>
                        <a:pt x="280" y="157"/>
                        <a:pt x="158" y="106"/>
                        <a:pt x="42" y="46"/>
                      </a:cubicBezTo>
                      <a:cubicBezTo>
                        <a:pt x="34" y="30"/>
                        <a:pt x="19" y="20"/>
                        <a:pt x="1" y="7"/>
                      </a:cubicBezTo>
                      <a:lnTo>
                        <a:pt x="1" y="7"/>
                      </a:lnTo>
                      <a:lnTo>
                        <a:pt x="12" y="4280"/>
                      </a:lnTo>
                      <a:cubicBezTo>
                        <a:pt x="62" y="4369"/>
                        <a:pt x="139" y="4447"/>
                        <a:pt x="262" y="4519"/>
                      </a:cubicBezTo>
                      <a:cubicBezTo>
                        <a:pt x="312" y="4552"/>
                        <a:pt x="368" y="4574"/>
                        <a:pt x="428" y="4596"/>
                      </a:cubicBezTo>
                      <a:cubicBezTo>
                        <a:pt x="591" y="4656"/>
                        <a:pt x="779" y="4687"/>
                        <a:pt x="967" y="4687"/>
                      </a:cubicBezTo>
                      <a:cubicBezTo>
                        <a:pt x="1227" y="4687"/>
                        <a:pt x="1488" y="4628"/>
                        <a:pt x="1688" y="4512"/>
                      </a:cubicBezTo>
                      <a:cubicBezTo>
                        <a:pt x="1794" y="4451"/>
                        <a:pt x="1867" y="4385"/>
                        <a:pt x="1916" y="4312"/>
                      </a:cubicBezTo>
                      <a:lnTo>
                        <a:pt x="19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2"/>
                <p:cNvSpPr/>
                <p:nvPr/>
              </p:nvSpPr>
              <p:spPr>
                <a:xfrm>
                  <a:off x="-2456508" y="2809398"/>
                  <a:ext cx="277304" cy="867060"/>
                </a:xfrm>
                <a:custGeom>
                  <a:avLst/>
                  <a:gdLst/>
                  <a:ahLst/>
                  <a:cxnLst/>
                  <a:rect l="l" t="t" r="r" b="b"/>
                  <a:pathLst>
                    <a:path w="1499" h="4687" extrusionOk="0">
                      <a:moveTo>
                        <a:pt x="1488" y="1"/>
                      </a:moveTo>
                      <a:cubicBezTo>
                        <a:pt x="1472" y="11"/>
                        <a:pt x="1456" y="24"/>
                        <a:pt x="1433" y="33"/>
                      </a:cubicBezTo>
                      <a:cubicBezTo>
                        <a:pt x="1183" y="175"/>
                        <a:pt x="852" y="248"/>
                        <a:pt x="521" y="248"/>
                      </a:cubicBezTo>
                      <a:cubicBezTo>
                        <a:pt x="343" y="248"/>
                        <a:pt x="165" y="227"/>
                        <a:pt x="1" y="184"/>
                      </a:cubicBezTo>
                      <a:lnTo>
                        <a:pt x="1" y="184"/>
                      </a:lnTo>
                      <a:lnTo>
                        <a:pt x="11" y="4596"/>
                      </a:lnTo>
                      <a:cubicBezTo>
                        <a:pt x="174" y="4656"/>
                        <a:pt x="362" y="4687"/>
                        <a:pt x="550" y="4687"/>
                      </a:cubicBezTo>
                      <a:cubicBezTo>
                        <a:pt x="810" y="4687"/>
                        <a:pt x="1071" y="4628"/>
                        <a:pt x="1271" y="4512"/>
                      </a:cubicBezTo>
                      <a:cubicBezTo>
                        <a:pt x="1377" y="4451"/>
                        <a:pt x="1450" y="4385"/>
                        <a:pt x="1499" y="4312"/>
                      </a:cubicBezTo>
                      <a:lnTo>
                        <a:pt x="1488" y="1"/>
                      </a:lnTo>
                      <a:close/>
                    </a:path>
                  </a:pathLst>
                </a:custGeom>
                <a:solidFill>
                  <a:srgbClr val="333233">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2"/>
                <p:cNvSpPr/>
                <p:nvPr/>
              </p:nvSpPr>
              <p:spPr>
                <a:xfrm>
                  <a:off x="-3920350" y="2426464"/>
                  <a:ext cx="2920662" cy="1287548"/>
                </a:xfrm>
                <a:custGeom>
                  <a:avLst/>
                  <a:gdLst/>
                  <a:ahLst/>
                  <a:cxnLst/>
                  <a:rect l="l" t="t" r="r" b="b"/>
                  <a:pathLst>
                    <a:path w="15788" h="6960" extrusionOk="0">
                      <a:moveTo>
                        <a:pt x="15787" y="1"/>
                      </a:moveTo>
                      <a:lnTo>
                        <a:pt x="13340" y="828"/>
                      </a:lnTo>
                      <a:lnTo>
                        <a:pt x="10072" y="1966"/>
                      </a:lnTo>
                      <a:lnTo>
                        <a:pt x="7574" y="3353"/>
                      </a:lnTo>
                      <a:lnTo>
                        <a:pt x="0" y="6960"/>
                      </a:lnTo>
                      <a:lnTo>
                        <a:pt x="7264" y="4163"/>
                      </a:lnTo>
                      <a:lnTo>
                        <a:pt x="7919" y="4447"/>
                      </a:lnTo>
                      <a:lnTo>
                        <a:pt x="9179" y="3835"/>
                      </a:lnTo>
                      <a:lnTo>
                        <a:pt x="10433" y="2565"/>
                      </a:lnTo>
                      <a:lnTo>
                        <a:pt x="157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2"/>
                <p:cNvSpPr/>
                <p:nvPr/>
              </p:nvSpPr>
              <p:spPr>
                <a:xfrm>
                  <a:off x="-3920350" y="2265520"/>
                  <a:ext cx="2920662" cy="1448491"/>
                </a:xfrm>
                <a:custGeom>
                  <a:avLst/>
                  <a:gdLst/>
                  <a:ahLst/>
                  <a:cxnLst/>
                  <a:rect l="l" t="t" r="r" b="b"/>
                  <a:pathLst>
                    <a:path w="15788" h="7830" extrusionOk="0">
                      <a:moveTo>
                        <a:pt x="14273" y="0"/>
                      </a:moveTo>
                      <a:lnTo>
                        <a:pt x="8746" y="1875"/>
                      </a:lnTo>
                      <a:lnTo>
                        <a:pt x="6882" y="2959"/>
                      </a:lnTo>
                      <a:lnTo>
                        <a:pt x="0" y="7830"/>
                      </a:lnTo>
                      <a:lnTo>
                        <a:pt x="8402" y="3829"/>
                      </a:lnTo>
                      <a:lnTo>
                        <a:pt x="9989" y="2908"/>
                      </a:lnTo>
                      <a:lnTo>
                        <a:pt x="15787" y="871"/>
                      </a:lnTo>
                      <a:lnTo>
                        <a:pt x="15032" y="439"/>
                      </a:lnTo>
                      <a:lnTo>
                        <a:pt x="14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32"/>
                <p:cNvSpPr/>
                <p:nvPr/>
              </p:nvSpPr>
              <p:spPr>
                <a:xfrm>
                  <a:off x="-2490362" y="2656409"/>
                  <a:ext cx="217921" cy="197572"/>
                </a:xfrm>
                <a:custGeom>
                  <a:avLst/>
                  <a:gdLst/>
                  <a:ahLst/>
                  <a:cxnLst/>
                  <a:rect l="l" t="t" r="r" b="b"/>
                  <a:pathLst>
                    <a:path w="1178" h="1068" extrusionOk="0">
                      <a:moveTo>
                        <a:pt x="719" y="0"/>
                      </a:moveTo>
                      <a:cubicBezTo>
                        <a:pt x="318" y="0"/>
                        <a:pt x="0" y="321"/>
                        <a:pt x="0" y="723"/>
                      </a:cubicBezTo>
                      <a:lnTo>
                        <a:pt x="0" y="935"/>
                      </a:lnTo>
                      <a:cubicBezTo>
                        <a:pt x="11" y="944"/>
                        <a:pt x="22" y="951"/>
                        <a:pt x="40" y="957"/>
                      </a:cubicBezTo>
                      <a:cubicBezTo>
                        <a:pt x="123" y="1006"/>
                        <a:pt x="218" y="1040"/>
                        <a:pt x="323" y="1068"/>
                      </a:cubicBezTo>
                      <a:lnTo>
                        <a:pt x="323" y="868"/>
                      </a:lnTo>
                      <a:cubicBezTo>
                        <a:pt x="323" y="468"/>
                        <a:pt x="645" y="146"/>
                        <a:pt x="1044" y="146"/>
                      </a:cubicBezTo>
                      <a:cubicBezTo>
                        <a:pt x="1089" y="146"/>
                        <a:pt x="1138" y="151"/>
                        <a:pt x="1178" y="156"/>
                      </a:cubicBezTo>
                      <a:cubicBezTo>
                        <a:pt x="1056" y="57"/>
                        <a:pt x="895" y="0"/>
                        <a:pt x="728" y="0"/>
                      </a:cubicBezTo>
                      <a:cubicBezTo>
                        <a:pt x="725" y="0"/>
                        <a:pt x="722" y="0"/>
                        <a:pt x="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32"/>
                <p:cNvSpPr/>
                <p:nvPr/>
              </p:nvSpPr>
              <p:spPr>
                <a:xfrm>
                  <a:off x="-2433014" y="2680828"/>
                  <a:ext cx="208857" cy="181293"/>
                </a:xfrm>
                <a:custGeom>
                  <a:avLst/>
                  <a:gdLst/>
                  <a:ahLst/>
                  <a:cxnLst/>
                  <a:rect l="l" t="t" r="r" b="b"/>
                  <a:pathLst>
                    <a:path w="1129" h="980" extrusionOk="0">
                      <a:moveTo>
                        <a:pt x="754" y="1"/>
                      </a:moveTo>
                      <a:cubicBezTo>
                        <a:pt x="742" y="1"/>
                        <a:pt x="729" y="2"/>
                        <a:pt x="717" y="3"/>
                      </a:cubicBezTo>
                      <a:cubicBezTo>
                        <a:pt x="323" y="9"/>
                        <a:pt x="0" y="336"/>
                        <a:pt x="0" y="728"/>
                      </a:cubicBezTo>
                      <a:lnTo>
                        <a:pt x="0" y="929"/>
                      </a:lnTo>
                      <a:cubicBezTo>
                        <a:pt x="126" y="963"/>
                        <a:pt x="261" y="979"/>
                        <a:pt x="397" y="979"/>
                      </a:cubicBezTo>
                      <a:cubicBezTo>
                        <a:pt x="647" y="979"/>
                        <a:pt x="898" y="923"/>
                        <a:pt x="1089" y="812"/>
                      </a:cubicBezTo>
                      <a:cubicBezTo>
                        <a:pt x="1106" y="803"/>
                        <a:pt x="1116" y="795"/>
                        <a:pt x="1129" y="785"/>
                      </a:cubicBezTo>
                      <a:lnTo>
                        <a:pt x="1129" y="580"/>
                      </a:lnTo>
                      <a:cubicBezTo>
                        <a:pt x="1129" y="351"/>
                        <a:pt x="1022" y="146"/>
                        <a:pt x="851" y="14"/>
                      </a:cubicBezTo>
                      <a:cubicBezTo>
                        <a:pt x="818" y="6"/>
                        <a:pt x="786" y="1"/>
                        <a:pt x="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Tree>
    <p:extLst>
      <p:ext uri="{BB962C8B-B14F-4D97-AF65-F5344CB8AC3E}">
        <p14:creationId xmlns:p14="http://schemas.microsoft.com/office/powerpoint/2010/main" val="746656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12"/>
        <p:cNvGrpSpPr/>
        <p:nvPr/>
      </p:nvGrpSpPr>
      <p:grpSpPr>
        <a:xfrm>
          <a:off x="0" y="0"/>
          <a:ext cx="0" cy="0"/>
          <a:chOff x="0" y="0"/>
          <a:chExt cx="0" cy="0"/>
        </a:xfrm>
      </p:grpSpPr>
      <p:grpSp>
        <p:nvGrpSpPr>
          <p:cNvPr id="913" name="Google Shape;913;p33"/>
          <p:cNvGrpSpPr/>
          <p:nvPr/>
        </p:nvGrpSpPr>
        <p:grpSpPr>
          <a:xfrm>
            <a:off x="-1" y="1"/>
            <a:ext cx="9144003" cy="6858001"/>
            <a:chOff x="-1" y="0"/>
            <a:chExt cx="9144003" cy="5143501"/>
          </a:xfrm>
        </p:grpSpPr>
        <p:pic>
          <p:nvPicPr>
            <p:cNvPr id="914" name="Google Shape;914;p33"/>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915" name="Google Shape;915;p33"/>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6" name="Google Shape;916;p33"/>
          <p:cNvGrpSpPr/>
          <p:nvPr/>
        </p:nvGrpSpPr>
        <p:grpSpPr>
          <a:xfrm>
            <a:off x="7969407" y="5435995"/>
            <a:ext cx="1174597" cy="1317616"/>
            <a:chOff x="-9751350" y="-1312675"/>
            <a:chExt cx="9612086" cy="8086845"/>
          </a:xfrm>
        </p:grpSpPr>
        <p:sp>
          <p:nvSpPr>
            <p:cNvPr id="917" name="Google Shape;917;p33"/>
            <p:cNvSpPr/>
            <p:nvPr/>
          </p:nvSpPr>
          <p:spPr>
            <a:xfrm>
              <a:off x="-9077396" y="1294790"/>
              <a:ext cx="8938132" cy="5474606"/>
            </a:xfrm>
            <a:custGeom>
              <a:avLst/>
              <a:gdLst/>
              <a:ahLst/>
              <a:cxnLst/>
              <a:rect l="l" t="t" r="r" b="b"/>
              <a:pathLst>
                <a:path w="14973" h="9171" extrusionOk="0">
                  <a:moveTo>
                    <a:pt x="14815" y="3264"/>
                  </a:moveTo>
                  <a:lnTo>
                    <a:pt x="6402" y="7970"/>
                  </a:lnTo>
                  <a:cubicBezTo>
                    <a:pt x="5930" y="8236"/>
                    <a:pt x="5152" y="8747"/>
                    <a:pt x="4459" y="9171"/>
                  </a:cubicBezTo>
                  <a:lnTo>
                    <a:pt x="3880" y="8639"/>
                  </a:lnTo>
                  <a:lnTo>
                    <a:pt x="3880" y="6709"/>
                  </a:lnTo>
                  <a:lnTo>
                    <a:pt x="5686" y="7759"/>
                  </a:lnTo>
                  <a:lnTo>
                    <a:pt x="7088" y="6998"/>
                  </a:lnTo>
                  <a:lnTo>
                    <a:pt x="3880" y="5120"/>
                  </a:lnTo>
                  <a:lnTo>
                    <a:pt x="3880" y="2884"/>
                  </a:lnTo>
                  <a:lnTo>
                    <a:pt x="9778" y="1"/>
                  </a:lnTo>
                  <a:lnTo>
                    <a:pt x="14815" y="2738"/>
                  </a:lnTo>
                  <a:cubicBezTo>
                    <a:pt x="14913" y="2791"/>
                    <a:pt x="14973" y="2890"/>
                    <a:pt x="14973" y="2998"/>
                  </a:cubicBezTo>
                  <a:cubicBezTo>
                    <a:pt x="14969" y="3115"/>
                    <a:pt x="14913" y="3209"/>
                    <a:pt x="14815" y="3264"/>
                  </a:cubicBezTo>
                  <a:close/>
                  <a:moveTo>
                    <a:pt x="3878" y="8639"/>
                  </a:moveTo>
                  <a:lnTo>
                    <a:pt x="154" y="5226"/>
                  </a:lnTo>
                  <a:cubicBezTo>
                    <a:pt x="70" y="5150"/>
                    <a:pt x="1" y="5071"/>
                    <a:pt x="3" y="4956"/>
                  </a:cubicBezTo>
                  <a:cubicBezTo>
                    <a:pt x="9" y="4843"/>
                    <a:pt x="70" y="4745"/>
                    <a:pt x="173" y="4694"/>
                  </a:cubicBezTo>
                  <a:lnTo>
                    <a:pt x="3878" y="2881"/>
                  </a:lnTo>
                  <a:lnTo>
                    <a:pt x="3878" y="5116"/>
                  </a:lnTo>
                  <a:lnTo>
                    <a:pt x="2167" y="4113"/>
                  </a:lnTo>
                  <a:lnTo>
                    <a:pt x="672" y="4843"/>
                  </a:lnTo>
                  <a:lnTo>
                    <a:pt x="3878" y="670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33"/>
            <p:cNvSpPr/>
            <p:nvPr/>
          </p:nvSpPr>
          <p:spPr>
            <a:xfrm>
              <a:off x="-8846377" y="1652959"/>
              <a:ext cx="3089216" cy="2225420"/>
            </a:xfrm>
            <a:custGeom>
              <a:avLst/>
              <a:gdLst/>
              <a:ahLst/>
              <a:cxnLst/>
              <a:rect l="l" t="t" r="r" b="b"/>
              <a:pathLst>
                <a:path w="5175" h="3728" extrusionOk="0">
                  <a:moveTo>
                    <a:pt x="5175" y="0"/>
                  </a:moveTo>
                  <a:lnTo>
                    <a:pt x="0" y="3245"/>
                  </a:lnTo>
                  <a:lnTo>
                    <a:pt x="0" y="3728"/>
                  </a:lnTo>
                  <a:lnTo>
                    <a:pt x="5175" y="4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33"/>
            <p:cNvSpPr/>
            <p:nvPr/>
          </p:nvSpPr>
          <p:spPr>
            <a:xfrm>
              <a:off x="-8846377" y="1861890"/>
              <a:ext cx="3089216" cy="2016489"/>
            </a:xfrm>
            <a:custGeom>
              <a:avLst/>
              <a:gdLst/>
              <a:ahLst/>
              <a:cxnLst/>
              <a:rect l="l" t="t" r="r" b="b"/>
              <a:pathLst>
                <a:path w="5175" h="3378" extrusionOk="0">
                  <a:moveTo>
                    <a:pt x="5175" y="0"/>
                  </a:moveTo>
                  <a:lnTo>
                    <a:pt x="0" y="3245"/>
                  </a:lnTo>
                  <a:lnTo>
                    <a:pt x="0" y="3378"/>
                  </a:lnTo>
                  <a:lnTo>
                    <a:pt x="5175" y="135"/>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33"/>
            <p:cNvSpPr/>
            <p:nvPr/>
          </p:nvSpPr>
          <p:spPr>
            <a:xfrm>
              <a:off x="-8649981" y="1972922"/>
              <a:ext cx="2489878" cy="1587880"/>
            </a:xfrm>
            <a:custGeom>
              <a:avLst/>
              <a:gdLst/>
              <a:ahLst/>
              <a:cxnLst/>
              <a:rect l="l" t="t" r="r" b="b"/>
              <a:pathLst>
                <a:path w="4171" h="2660" extrusionOk="0">
                  <a:moveTo>
                    <a:pt x="64" y="2541"/>
                  </a:moveTo>
                  <a:lnTo>
                    <a:pt x="4105" y="25"/>
                  </a:lnTo>
                  <a:cubicBezTo>
                    <a:pt x="4142" y="0"/>
                    <a:pt x="4170" y="6"/>
                    <a:pt x="4170" y="35"/>
                  </a:cubicBezTo>
                  <a:lnTo>
                    <a:pt x="4170" y="35"/>
                  </a:lnTo>
                  <a:cubicBezTo>
                    <a:pt x="4170" y="60"/>
                    <a:pt x="4142" y="101"/>
                    <a:pt x="4105" y="121"/>
                  </a:cubicBezTo>
                  <a:lnTo>
                    <a:pt x="64" y="2637"/>
                  </a:lnTo>
                  <a:cubicBezTo>
                    <a:pt x="29" y="2660"/>
                    <a:pt x="1" y="2656"/>
                    <a:pt x="1" y="2627"/>
                  </a:cubicBezTo>
                  <a:lnTo>
                    <a:pt x="1" y="2627"/>
                  </a:lnTo>
                  <a:cubicBezTo>
                    <a:pt x="1" y="2603"/>
                    <a:pt x="29" y="2562"/>
                    <a:pt x="64" y="2541"/>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6081316" y="1530585"/>
              <a:ext cx="425625" cy="685893"/>
            </a:xfrm>
            <a:custGeom>
              <a:avLst/>
              <a:gdLst/>
              <a:ahLst/>
              <a:cxnLst/>
              <a:rect l="l" t="t" r="r" b="b"/>
              <a:pathLst>
                <a:path w="713" h="1149" extrusionOk="0">
                  <a:moveTo>
                    <a:pt x="358" y="113"/>
                  </a:moveTo>
                  <a:cubicBezTo>
                    <a:pt x="555" y="1"/>
                    <a:pt x="712" y="115"/>
                    <a:pt x="712" y="369"/>
                  </a:cubicBezTo>
                  <a:cubicBezTo>
                    <a:pt x="712" y="623"/>
                    <a:pt x="553" y="923"/>
                    <a:pt x="358" y="1036"/>
                  </a:cubicBezTo>
                  <a:cubicBezTo>
                    <a:pt x="164" y="1148"/>
                    <a:pt x="2" y="1034"/>
                    <a:pt x="2" y="780"/>
                  </a:cubicBezTo>
                  <a:cubicBezTo>
                    <a:pt x="0" y="526"/>
                    <a:pt x="160" y="228"/>
                    <a:pt x="358" y="113"/>
                  </a:cubicBezTo>
                  <a:close/>
                </a:path>
              </a:pathLst>
            </a:custGeom>
            <a:solidFill>
              <a:srgbClr val="EFB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6031172" y="1598040"/>
              <a:ext cx="375482" cy="583218"/>
            </a:xfrm>
            <a:custGeom>
              <a:avLst/>
              <a:gdLst/>
              <a:ahLst/>
              <a:cxnLst/>
              <a:rect l="l" t="t" r="r" b="b"/>
              <a:pathLst>
                <a:path w="629" h="977" extrusionOk="0">
                  <a:moveTo>
                    <a:pt x="557" y="19"/>
                  </a:moveTo>
                  <a:cubicBezTo>
                    <a:pt x="604" y="70"/>
                    <a:pt x="628" y="152"/>
                    <a:pt x="628" y="256"/>
                  </a:cubicBezTo>
                  <a:cubicBezTo>
                    <a:pt x="628" y="512"/>
                    <a:pt x="469" y="810"/>
                    <a:pt x="274" y="923"/>
                  </a:cubicBezTo>
                  <a:cubicBezTo>
                    <a:pt x="199" y="966"/>
                    <a:pt x="131" y="976"/>
                    <a:pt x="74" y="960"/>
                  </a:cubicBezTo>
                  <a:cubicBezTo>
                    <a:pt x="29" y="909"/>
                    <a:pt x="0" y="827"/>
                    <a:pt x="0" y="720"/>
                  </a:cubicBezTo>
                  <a:cubicBezTo>
                    <a:pt x="0" y="465"/>
                    <a:pt x="162" y="166"/>
                    <a:pt x="356" y="53"/>
                  </a:cubicBezTo>
                  <a:cubicBezTo>
                    <a:pt x="430" y="12"/>
                    <a:pt x="499" y="0"/>
                    <a:pt x="557" y="19"/>
                  </a:cubicBezTo>
                  <a:close/>
                </a:path>
              </a:pathLst>
            </a:custGeom>
            <a:solidFill>
              <a:srgbClr val="B86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7697253" y="2588375"/>
              <a:ext cx="153416" cy="281162"/>
            </a:xfrm>
            <a:custGeom>
              <a:avLst/>
              <a:gdLst/>
              <a:ahLst/>
              <a:cxnLst/>
              <a:rect l="l" t="t" r="r" b="b"/>
              <a:pathLst>
                <a:path w="257" h="471" extrusionOk="0">
                  <a:moveTo>
                    <a:pt x="254" y="99"/>
                  </a:moveTo>
                  <a:lnTo>
                    <a:pt x="248" y="315"/>
                  </a:lnTo>
                  <a:lnTo>
                    <a:pt x="1" y="471"/>
                  </a:lnTo>
                  <a:lnTo>
                    <a:pt x="7" y="242"/>
                  </a:lnTo>
                  <a:lnTo>
                    <a:pt x="7" y="232"/>
                  </a:lnTo>
                  <a:cubicBezTo>
                    <a:pt x="9" y="162"/>
                    <a:pt x="64" y="78"/>
                    <a:pt x="134" y="39"/>
                  </a:cubicBezTo>
                  <a:cubicBezTo>
                    <a:pt x="203" y="0"/>
                    <a:pt x="256" y="27"/>
                    <a:pt x="254" y="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7814255" y="2668963"/>
              <a:ext cx="374288" cy="166548"/>
            </a:xfrm>
            <a:custGeom>
              <a:avLst/>
              <a:gdLst/>
              <a:ahLst/>
              <a:cxnLst/>
              <a:rect l="l" t="t" r="r" b="b"/>
              <a:pathLst>
                <a:path w="627" h="279" extrusionOk="0">
                  <a:moveTo>
                    <a:pt x="0" y="50"/>
                  </a:moveTo>
                  <a:lnTo>
                    <a:pt x="21" y="279"/>
                  </a:lnTo>
                  <a:lnTo>
                    <a:pt x="524" y="238"/>
                  </a:lnTo>
                  <a:cubicBezTo>
                    <a:pt x="626" y="232"/>
                    <a:pt x="608" y="0"/>
                    <a:pt x="503"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7814255" y="2685081"/>
              <a:ext cx="349813" cy="72231"/>
            </a:xfrm>
            <a:custGeom>
              <a:avLst/>
              <a:gdLst/>
              <a:ahLst/>
              <a:cxnLst/>
              <a:rect l="l" t="t" r="r" b="b"/>
              <a:pathLst>
                <a:path w="586" h="121" extrusionOk="0">
                  <a:moveTo>
                    <a:pt x="0" y="43"/>
                  </a:moveTo>
                  <a:lnTo>
                    <a:pt x="8" y="121"/>
                  </a:lnTo>
                  <a:lnTo>
                    <a:pt x="585" y="74"/>
                  </a:lnTo>
                  <a:cubicBezTo>
                    <a:pt x="581" y="43"/>
                    <a:pt x="567" y="14"/>
                    <a:pt x="551" y="0"/>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7807091" y="2782383"/>
              <a:ext cx="340262" cy="39995"/>
            </a:xfrm>
            <a:custGeom>
              <a:avLst/>
              <a:gdLst/>
              <a:ahLst/>
              <a:cxnLst/>
              <a:rect l="l" t="t" r="r" b="b"/>
              <a:pathLst>
                <a:path w="570" h="67" extrusionOk="0">
                  <a:moveTo>
                    <a:pt x="0" y="46"/>
                  </a:moveTo>
                  <a:lnTo>
                    <a:pt x="2" y="66"/>
                  </a:lnTo>
                  <a:lnTo>
                    <a:pt x="555" y="21"/>
                  </a:lnTo>
                  <a:cubicBezTo>
                    <a:pt x="561" y="13"/>
                    <a:pt x="563" y="9"/>
                    <a:pt x="569" y="1"/>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8487612" y="2623595"/>
              <a:ext cx="739621" cy="330709"/>
            </a:xfrm>
            <a:custGeom>
              <a:avLst/>
              <a:gdLst/>
              <a:ahLst/>
              <a:cxnLst/>
              <a:rect l="l" t="t" r="r" b="b"/>
              <a:pathLst>
                <a:path w="1239" h="554" extrusionOk="0">
                  <a:moveTo>
                    <a:pt x="1" y="95"/>
                  </a:moveTo>
                  <a:lnTo>
                    <a:pt x="38" y="553"/>
                  </a:lnTo>
                  <a:lnTo>
                    <a:pt x="1034" y="473"/>
                  </a:lnTo>
                  <a:cubicBezTo>
                    <a:pt x="1239" y="457"/>
                    <a:pt x="1202" y="1"/>
                    <a:pt x="995" y="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8485224" y="2654039"/>
              <a:ext cx="691865" cy="143864"/>
            </a:xfrm>
            <a:custGeom>
              <a:avLst/>
              <a:gdLst/>
              <a:ahLst/>
              <a:cxnLst/>
              <a:rect l="l" t="t" r="r" b="b"/>
              <a:pathLst>
                <a:path w="1159" h="241" extrusionOk="0">
                  <a:moveTo>
                    <a:pt x="1" y="87"/>
                  </a:moveTo>
                  <a:lnTo>
                    <a:pt x="13" y="240"/>
                  </a:lnTo>
                  <a:lnTo>
                    <a:pt x="1159" y="148"/>
                  </a:lnTo>
                  <a:cubicBezTo>
                    <a:pt x="1149" y="89"/>
                    <a:pt x="1124" y="34"/>
                    <a:pt x="1087" y="1"/>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33"/>
            <p:cNvSpPr/>
            <p:nvPr/>
          </p:nvSpPr>
          <p:spPr>
            <a:xfrm>
              <a:off x="-8469106" y="2846256"/>
              <a:ext cx="667390" cy="78797"/>
            </a:xfrm>
            <a:custGeom>
              <a:avLst/>
              <a:gdLst/>
              <a:ahLst/>
              <a:cxnLst/>
              <a:rect l="l" t="t" r="r" b="b"/>
              <a:pathLst>
                <a:path w="1118" h="132" extrusionOk="0">
                  <a:moveTo>
                    <a:pt x="1" y="92"/>
                  </a:moveTo>
                  <a:lnTo>
                    <a:pt x="3" y="131"/>
                  </a:lnTo>
                  <a:lnTo>
                    <a:pt x="1095" y="41"/>
                  </a:lnTo>
                  <a:cubicBezTo>
                    <a:pt x="1105" y="29"/>
                    <a:pt x="1109" y="16"/>
                    <a:pt x="1118" y="0"/>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33"/>
            <p:cNvSpPr/>
            <p:nvPr/>
          </p:nvSpPr>
          <p:spPr>
            <a:xfrm>
              <a:off x="-8581333" y="2648070"/>
              <a:ext cx="253107" cy="330709"/>
            </a:xfrm>
            <a:custGeom>
              <a:avLst/>
              <a:gdLst/>
              <a:ahLst/>
              <a:cxnLst/>
              <a:rect l="l" t="t" r="r" b="b"/>
              <a:pathLst>
                <a:path w="424" h="554" extrusionOk="0">
                  <a:moveTo>
                    <a:pt x="0" y="31"/>
                  </a:moveTo>
                  <a:lnTo>
                    <a:pt x="49" y="553"/>
                  </a:lnTo>
                  <a:lnTo>
                    <a:pt x="193" y="541"/>
                  </a:lnTo>
                  <a:cubicBezTo>
                    <a:pt x="424" y="522"/>
                    <a:pt x="377" y="1"/>
                    <a:pt x="144"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33"/>
            <p:cNvSpPr/>
            <p:nvPr/>
          </p:nvSpPr>
          <p:spPr>
            <a:xfrm>
              <a:off x="-8521638" y="2680902"/>
              <a:ext cx="139686" cy="97302"/>
            </a:xfrm>
            <a:custGeom>
              <a:avLst/>
              <a:gdLst/>
              <a:ahLst/>
              <a:cxnLst/>
              <a:rect l="l" t="t" r="r" b="b"/>
              <a:pathLst>
                <a:path w="234" h="163" extrusionOk="0">
                  <a:moveTo>
                    <a:pt x="89" y="163"/>
                  </a:moveTo>
                  <a:lnTo>
                    <a:pt x="234" y="150"/>
                  </a:lnTo>
                  <a:cubicBezTo>
                    <a:pt x="217" y="89"/>
                    <a:pt x="191" y="36"/>
                    <a:pt x="152" y="1"/>
                  </a:cubicBezTo>
                  <a:lnTo>
                    <a:pt x="1" y="15"/>
                  </a:lnTo>
                  <a:cubicBezTo>
                    <a:pt x="39" y="48"/>
                    <a:pt x="72" y="99"/>
                    <a:pt x="89" y="163"/>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33"/>
            <p:cNvSpPr/>
            <p:nvPr/>
          </p:nvSpPr>
          <p:spPr>
            <a:xfrm>
              <a:off x="-8676844" y="2659412"/>
              <a:ext cx="222065" cy="324142"/>
            </a:xfrm>
            <a:custGeom>
              <a:avLst/>
              <a:gdLst/>
              <a:ahLst/>
              <a:cxnLst/>
              <a:rect l="l" t="t" r="r" b="b"/>
              <a:pathLst>
                <a:path w="372" h="543" extrusionOk="0">
                  <a:moveTo>
                    <a:pt x="11" y="287"/>
                  </a:moveTo>
                  <a:cubicBezTo>
                    <a:pt x="23" y="430"/>
                    <a:pt x="109" y="542"/>
                    <a:pt x="205" y="532"/>
                  </a:cubicBezTo>
                  <a:cubicBezTo>
                    <a:pt x="301" y="524"/>
                    <a:pt x="371" y="401"/>
                    <a:pt x="359" y="256"/>
                  </a:cubicBezTo>
                  <a:cubicBezTo>
                    <a:pt x="344" y="113"/>
                    <a:pt x="259" y="0"/>
                    <a:pt x="164" y="10"/>
                  </a:cubicBezTo>
                  <a:cubicBezTo>
                    <a:pt x="66" y="21"/>
                    <a:pt x="1" y="141"/>
                    <a:pt x="11" y="2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33"/>
            <p:cNvSpPr/>
            <p:nvPr/>
          </p:nvSpPr>
          <p:spPr>
            <a:xfrm>
              <a:off x="-8338375" y="2642100"/>
              <a:ext cx="238780" cy="306831"/>
            </a:xfrm>
            <a:custGeom>
              <a:avLst/>
              <a:gdLst/>
              <a:ahLst/>
              <a:cxnLst/>
              <a:rect l="l" t="t" r="r" b="b"/>
              <a:pathLst>
                <a:path w="400" h="514" extrusionOk="0">
                  <a:moveTo>
                    <a:pt x="84" y="514"/>
                  </a:moveTo>
                  <a:lnTo>
                    <a:pt x="183" y="506"/>
                  </a:lnTo>
                  <a:cubicBezTo>
                    <a:pt x="399" y="489"/>
                    <a:pt x="361" y="0"/>
                    <a:pt x="142" y="17"/>
                  </a:cubicBezTo>
                  <a:lnTo>
                    <a:pt x="43" y="25"/>
                  </a:lnTo>
                  <a:cubicBezTo>
                    <a:pt x="29" y="29"/>
                    <a:pt x="7" y="39"/>
                    <a:pt x="0" y="45"/>
                  </a:cubicBezTo>
                  <a:lnTo>
                    <a:pt x="64" y="41"/>
                  </a:lnTo>
                  <a:cubicBezTo>
                    <a:pt x="213" y="113"/>
                    <a:pt x="238" y="410"/>
                    <a:pt x="103" y="500"/>
                  </a:cubicBezTo>
                  <a:lnTo>
                    <a:pt x="39" y="504"/>
                  </a:lnTo>
                  <a:cubicBezTo>
                    <a:pt x="50" y="512"/>
                    <a:pt x="74" y="514"/>
                    <a:pt x="84" y="5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3"/>
            <p:cNvSpPr/>
            <p:nvPr/>
          </p:nvSpPr>
          <p:spPr>
            <a:xfrm>
              <a:off x="-8301961" y="2639713"/>
              <a:ext cx="213111" cy="308025"/>
            </a:xfrm>
            <a:custGeom>
              <a:avLst/>
              <a:gdLst/>
              <a:ahLst/>
              <a:cxnLst/>
              <a:rect l="l" t="t" r="r" b="b"/>
              <a:pathLst>
                <a:path w="357" h="516" extrusionOk="0">
                  <a:moveTo>
                    <a:pt x="42" y="516"/>
                  </a:moveTo>
                  <a:lnTo>
                    <a:pt x="140" y="508"/>
                  </a:lnTo>
                  <a:cubicBezTo>
                    <a:pt x="357" y="489"/>
                    <a:pt x="318" y="0"/>
                    <a:pt x="99" y="19"/>
                  </a:cubicBezTo>
                  <a:lnTo>
                    <a:pt x="1" y="27"/>
                  </a:lnTo>
                  <a:cubicBezTo>
                    <a:pt x="181" y="64"/>
                    <a:pt x="212" y="455"/>
                    <a:pt x="42" y="5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3"/>
            <p:cNvSpPr/>
            <p:nvPr/>
          </p:nvSpPr>
          <p:spPr>
            <a:xfrm>
              <a:off x="-8263756" y="2668963"/>
              <a:ext cx="124763" cy="90736"/>
            </a:xfrm>
            <a:custGeom>
              <a:avLst/>
              <a:gdLst/>
              <a:ahLst/>
              <a:cxnLst/>
              <a:rect l="l" t="t" r="r" b="b"/>
              <a:pathLst>
                <a:path w="209" h="152" extrusionOk="0">
                  <a:moveTo>
                    <a:pt x="78" y="152"/>
                  </a:moveTo>
                  <a:lnTo>
                    <a:pt x="209" y="142"/>
                  </a:lnTo>
                  <a:cubicBezTo>
                    <a:pt x="193" y="82"/>
                    <a:pt x="168" y="31"/>
                    <a:pt x="129" y="0"/>
                  </a:cubicBezTo>
                  <a:lnTo>
                    <a:pt x="0" y="11"/>
                  </a:lnTo>
                  <a:cubicBezTo>
                    <a:pt x="39" y="45"/>
                    <a:pt x="66" y="97"/>
                    <a:pt x="78" y="152"/>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3"/>
            <p:cNvSpPr/>
            <p:nvPr/>
          </p:nvSpPr>
          <p:spPr>
            <a:xfrm>
              <a:off x="-8233312" y="2880282"/>
              <a:ext cx="89543" cy="29847"/>
            </a:xfrm>
            <a:custGeom>
              <a:avLst/>
              <a:gdLst/>
              <a:ahLst/>
              <a:cxnLst/>
              <a:rect l="l" t="t" r="r" b="b"/>
              <a:pathLst>
                <a:path w="150" h="50" extrusionOk="0">
                  <a:moveTo>
                    <a:pt x="0" y="50"/>
                  </a:moveTo>
                  <a:lnTo>
                    <a:pt x="131" y="39"/>
                  </a:lnTo>
                  <a:cubicBezTo>
                    <a:pt x="140" y="25"/>
                    <a:pt x="144" y="13"/>
                    <a:pt x="150" y="0"/>
                  </a:cubicBezTo>
                  <a:lnTo>
                    <a:pt x="19" y="11"/>
                  </a:lnTo>
                  <a:cubicBezTo>
                    <a:pt x="15" y="23"/>
                    <a:pt x="9" y="35"/>
                    <a:pt x="0" y="50"/>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3"/>
            <p:cNvSpPr/>
            <p:nvPr/>
          </p:nvSpPr>
          <p:spPr>
            <a:xfrm>
              <a:off x="-7610696" y="2648070"/>
              <a:ext cx="158192" cy="410103"/>
            </a:xfrm>
            <a:custGeom>
              <a:avLst/>
              <a:gdLst/>
              <a:ahLst/>
              <a:cxnLst/>
              <a:rect l="l" t="t" r="r" b="b"/>
              <a:pathLst>
                <a:path w="265" h="687" extrusionOk="0">
                  <a:moveTo>
                    <a:pt x="263" y="95"/>
                  </a:moveTo>
                  <a:lnTo>
                    <a:pt x="250" y="553"/>
                  </a:lnTo>
                  <a:lnTo>
                    <a:pt x="1" y="686"/>
                  </a:lnTo>
                  <a:lnTo>
                    <a:pt x="15" y="238"/>
                  </a:lnTo>
                  <a:lnTo>
                    <a:pt x="15" y="228"/>
                  </a:lnTo>
                  <a:cubicBezTo>
                    <a:pt x="17" y="158"/>
                    <a:pt x="72" y="72"/>
                    <a:pt x="142" y="35"/>
                  </a:cubicBezTo>
                  <a:cubicBezTo>
                    <a:pt x="210" y="1"/>
                    <a:pt x="265" y="25"/>
                    <a:pt x="263" y="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33"/>
            <p:cNvSpPr/>
            <p:nvPr/>
          </p:nvSpPr>
          <p:spPr>
            <a:xfrm>
              <a:off x="-7567715" y="2692244"/>
              <a:ext cx="82379" cy="105660"/>
            </a:xfrm>
            <a:custGeom>
              <a:avLst/>
              <a:gdLst/>
              <a:ahLst/>
              <a:cxnLst/>
              <a:rect l="l" t="t" r="r" b="b"/>
              <a:pathLst>
                <a:path w="138" h="177" extrusionOk="0">
                  <a:moveTo>
                    <a:pt x="138" y="51"/>
                  </a:moveTo>
                  <a:cubicBezTo>
                    <a:pt x="133" y="90"/>
                    <a:pt x="103" y="135"/>
                    <a:pt x="68" y="156"/>
                  </a:cubicBezTo>
                  <a:cubicBezTo>
                    <a:pt x="29" y="176"/>
                    <a:pt x="0" y="162"/>
                    <a:pt x="0" y="123"/>
                  </a:cubicBezTo>
                  <a:cubicBezTo>
                    <a:pt x="5" y="84"/>
                    <a:pt x="35" y="39"/>
                    <a:pt x="70" y="19"/>
                  </a:cubicBezTo>
                  <a:cubicBezTo>
                    <a:pt x="109" y="0"/>
                    <a:pt x="138" y="17"/>
                    <a:pt x="138"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3"/>
            <p:cNvSpPr/>
            <p:nvPr/>
          </p:nvSpPr>
          <p:spPr>
            <a:xfrm>
              <a:off x="-8856525" y="2760296"/>
              <a:ext cx="341455" cy="153416"/>
            </a:xfrm>
            <a:custGeom>
              <a:avLst/>
              <a:gdLst/>
              <a:ahLst/>
              <a:cxnLst/>
              <a:rect l="l" t="t" r="r" b="b"/>
              <a:pathLst>
                <a:path w="572" h="257" extrusionOk="0">
                  <a:moveTo>
                    <a:pt x="1" y="48"/>
                  </a:moveTo>
                  <a:lnTo>
                    <a:pt x="19" y="257"/>
                  </a:lnTo>
                  <a:lnTo>
                    <a:pt x="478" y="220"/>
                  </a:lnTo>
                  <a:cubicBezTo>
                    <a:pt x="572" y="212"/>
                    <a:pt x="553" y="1"/>
                    <a:pt x="459"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33"/>
            <p:cNvSpPr/>
            <p:nvPr/>
          </p:nvSpPr>
          <p:spPr>
            <a:xfrm>
              <a:off x="-8856525" y="2775220"/>
              <a:ext cx="318174" cy="67455"/>
            </a:xfrm>
            <a:custGeom>
              <a:avLst/>
              <a:gdLst/>
              <a:ahLst/>
              <a:cxnLst/>
              <a:rect l="l" t="t" r="r" b="b"/>
              <a:pathLst>
                <a:path w="533" h="113" extrusionOk="0">
                  <a:moveTo>
                    <a:pt x="1" y="41"/>
                  </a:moveTo>
                  <a:lnTo>
                    <a:pt x="7" y="113"/>
                  </a:lnTo>
                  <a:lnTo>
                    <a:pt x="533" y="68"/>
                  </a:lnTo>
                  <a:cubicBezTo>
                    <a:pt x="529" y="41"/>
                    <a:pt x="519" y="15"/>
                    <a:pt x="500" y="0"/>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33"/>
            <p:cNvSpPr/>
            <p:nvPr/>
          </p:nvSpPr>
          <p:spPr>
            <a:xfrm>
              <a:off x="-8847571" y="2864165"/>
              <a:ext cx="308026" cy="36414"/>
            </a:xfrm>
            <a:custGeom>
              <a:avLst/>
              <a:gdLst/>
              <a:ahLst/>
              <a:cxnLst/>
              <a:rect l="l" t="t" r="r" b="b"/>
              <a:pathLst>
                <a:path w="516" h="61" extrusionOk="0">
                  <a:moveTo>
                    <a:pt x="0" y="42"/>
                  </a:moveTo>
                  <a:lnTo>
                    <a:pt x="2" y="60"/>
                  </a:lnTo>
                  <a:lnTo>
                    <a:pt x="506" y="19"/>
                  </a:lnTo>
                  <a:cubicBezTo>
                    <a:pt x="512" y="13"/>
                    <a:pt x="514" y="7"/>
                    <a:pt x="516" y="1"/>
                  </a:cubicBezTo>
                  <a:close/>
                </a:path>
              </a:pathLst>
            </a:custGeom>
            <a:solidFill>
              <a:srgbClr val="B86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33"/>
            <p:cNvSpPr/>
            <p:nvPr/>
          </p:nvSpPr>
          <p:spPr>
            <a:xfrm>
              <a:off x="-8486418" y="2894609"/>
              <a:ext cx="98497" cy="35220"/>
            </a:xfrm>
            <a:custGeom>
              <a:avLst/>
              <a:gdLst/>
              <a:ahLst/>
              <a:cxnLst/>
              <a:rect l="l" t="t" r="r" b="b"/>
              <a:pathLst>
                <a:path w="165" h="59" extrusionOk="0">
                  <a:moveTo>
                    <a:pt x="1" y="58"/>
                  </a:moveTo>
                  <a:lnTo>
                    <a:pt x="144" y="46"/>
                  </a:lnTo>
                  <a:cubicBezTo>
                    <a:pt x="152" y="32"/>
                    <a:pt x="158" y="17"/>
                    <a:pt x="165" y="1"/>
                  </a:cubicBezTo>
                  <a:lnTo>
                    <a:pt x="19" y="15"/>
                  </a:lnTo>
                  <a:cubicBezTo>
                    <a:pt x="15" y="32"/>
                    <a:pt x="9" y="46"/>
                    <a:pt x="1" y="58"/>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33"/>
            <p:cNvSpPr/>
            <p:nvPr/>
          </p:nvSpPr>
          <p:spPr>
            <a:xfrm>
              <a:off x="-7290732" y="197005"/>
              <a:ext cx="4346393" cy="3470056"/>
            </a:xfrm>
            <a:custGeom>
              <a:avLst/>
              <a:gdLst/>
              <a:ahLst/>
              <a:cxnLst/>
              <a:rect l="l" t="t" r="r" b="b"/>
              <a:pathLst>
                <a:path w="7281" h="5813" extrusionOk="0">
                  <a:moveTo>
                    <a:pt x="7280" y="839"/>
                  </a:moveTo>
                  <a:lnTo>
                    <a:pt x="6124" y="103"/>
                  </a:lnTo>
                  <a:cubicBezTo>
                    <a:pt x="5807" y="1"/>
                    <a:pt x="5599" y="131"/>
                    <a:pt x="5429" y="232"/>
                  </a:cubicBezTo>
                  <a:lnTo>
                    <a:pt x="1173" y="2707"/>
                  </a:lnTo>
                  <a:cubicBezTo>
                    <a:pt x="564" y="3063"/>
                    <a:pt x="1" y="4420"/>
                    <a:pt x="647" y="5140"/>
                  </a:cubicBezTo>
                  <a:lnTo>
                    <a:pt x="1730" y="5813"/>
                  </a:lnTo>
                  <a:cubicBezTo>
                    <a:pt x="1546" y="5588"/>
                    <a:pt x="1498" y="5322"/>
                    <a:pt x="1505" y="4845"/>
                  </a:cubicBezTo>
                  <a:cubicBezTo>
                    <a:pt x="1591" y="4293"/>
                    <a:pt x="1832" y="3730"/>
                    <a:pt x="2268" y="3474"/>
                  </a:cubicBezTo>
                  <a:lnTo>
                    <a:pt x="6746" y="848"/>
                  </a:lnTo>
                  <a:cubicBezTo>
                    <a:pt x="7029" y="753"/>
                    <a:pt x="7172" y="745"/>
                    <a:pt x="7280" y="8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33"/>
            <p:cNvSpPr/>
            <p:nvPr/>
          </p:nvSpPr>
          <p:spPr>
            <a:xfrm>
              <a:off x="-7107469" y="2555543"/>
              <a:ext cx="835133" cy="1106741"/>
            </a:xfrm>
            <a:custGeom>
              <a:avLst/>
              <a:gdLst/>
              <a:ahLst/>
              <a:cxnLst/>
              <a:rect l="l" t="t" r="r" b="b"/>
              <a:pathLst>
                <a:path w="1399" h="1854" extrusionOk="0">
                  <a:moveTo>
                    <a:pt x="87" y="0"/>
                  </a:moveTo>
                  <a:cubicBezTo>
                    <a:pt x="1" y="426"/>
                    <a:pt x="48" y="872"/>
                    <a:pt x="334" y="1191"/>
                  </a:cubicBezTo>
                  <a:lnTo>
                    <a:pt x="1398" y="1854"/>
                  </a:lnTo>
                  <a:cubicBezTo>
                    <a:pt x="1232" y="1657"/>
                    <a:pt x="1140" y="1265"/>
                    <a:pt x="1191" y="900"/>
                  </a:cubicBezTo>
                  <a:cubicBezTo>
                    <a:pt x="1202" y="823"/>
                    <a:pt x="1220" y="747"/>
                    <a:pt x="1239" y="66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33"/>
            <p:cNvSpPr/>
            <p:nvPr/>
          </p:nvSpPr>
          <p:spPr>
            <a:xfrm>
              <a:off x="-7064488" y="2935201"/>
              <a:ext cx="792153" cy="724694"/>
            </a:xfrm>
            <a:custGeom>
              <a:avLst/>
              <a:gdLst/>
              <a:ahLst/>
              <a:cxnLst/>
              <a:rect l="l" t="t" r="r" b="b"/>
              <a:pathLst>
                <a:path w="1327" h="1214" extrusionOk="0">
                  <a:moveTo>
                    <a:pt x="0" y="0"/>
                  </a:moveTo>
                  <a:cubicBezTo>
                    <a:pt x="37" y="201"/>
                    <a:pt x="123" y="393"/>
                    <a:pt x="262" y="553"/>
                  </a:cubicBezTo>
                  <a:lnTo>
                    <a:pt x="1326" y="1214"/>
                  </a:lnTo>
                  <a:cubicBezTo>
                    <a:pt x="1220" y="1087"/>
                    <a:pt x="1142" y="878"/>
                    <a:pt x="1117" y="64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33"/>
            <p:cNvSpPr/>
            <p:nvPr/>
          </p:nvSpPr>
          <p:spPr>
            <a:xfrm>
              <a:off x="-5775081" y="4638889"/>
              <a:ext cx="264449" cy="302055"/>
            </a:xfrm>
            <a:custGeom>
              <a:avLst/>
              <a:gdLst/>
              <a:ahLst/>
              <a:cxnLst/>
              <a:rect l="l" t="t" r="r" b="b"/>
              <a:pathLst>
                <a:path w="443" h="506" extrusionOk="0">
                  <a:moveTo>
                    <a:pt x="336" y="33"/>
                  </a:moveTo>
                  <a:lnTo>
                    <a:pt x="1" y="228"/>
                  </a:lnTo>
                  <a:lnTo>
                    <a:pt x="1" y="506"/>
                  </a:lnTo>
                  <a:lnTo>
                    <a:pt x="326" y="318"/>
                  </a:lnTo>
                  <a:cubicBezTo>
                    <a:pt x="328" y="316"/>
                    <a:pt x="332" y="316"/>
                    <a:pt x="334" y="312"/>
                  </a:cubicBezTo>
                  <a:cubicBezTo>
                    <a:pt x="394" y="277"/>
                    <a:pt x="443" y="187"/>
                    <a:pt x="443" y="111"/>
                  </a:cubicBezTo>
                  <a:cubicBezTo>
                    <a:pt x="443" y="33"/>
                    <a:pt x="394" y="1"/>
                    <a:pt x="336" y="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33"/>
            <p:cNvSpPr/>
            <p:nvPr/>
          </p:nvSpPr>
          <p:spPr>
            <a:xfrm>
              <a:off x="-5938645" y="5352241"/>
              <a:ext cx="536658" cy="685893"/>
            </a:xfrm>
            <a:custGeom>
              <a:avLst/>
              <a:gdLst/>
              <a:ahLst/>
              <a:cxnLst/>
              <a:rect l="l" t="t" r="r" b="b"/>
              <a:pathLst>
                <a:path w="899" h="1149" extrusionOk="0">
                  <a:moveTo>
                    <a:pt x="678" y="86"/>
                  </a:moveTo>
                  <a:lnTo>
                    <a:pt x="1" y="583"/>
                  </a:lnTo>
                  <a:lnTo>
                    <a:pt x="1" y="1148"/>
                  </a:lnTo>
                  <a:lnTo>
                    <a:pt x="662" y="665"/>
                  </a:lnTo>
                  <a:cubicBezTo>
                    <a:pt x="668" y="659"/>
                    <a:pt x="674" y="657"/>
                    <a:pt x="682" y="651"/>
                  </a:cubicBezTo>
                  <a:cubicBezTo>
                    <a:pt x="801" y="563"/>
                    <a:pt x="899" y="365"/>
                    <a:pt x="899" y="209"/>
                  </a:cubicBezTo>
                  <a:cubicBezTo>
                    <a:pt x="899" y="54"/>
                    <a:pt x="801" y="0"/>
                    <a:pt x="678" y="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33"/>
            <p:cNvSpPr/>
            <p:nvPr/>
          </p:nvSpPr>
          <p:spPr>
            <a:xfrm>
              <a:off x="-9751350" y="2491670"/>
              <a:ext cx="778423" cy="2384805"/>
            </a:xfrm>
            <a:custGeom>
              <a:avLst/>
              <a:gdLst/>
              <a:ahLst/>
              <a:cxnLst/>
              <a:rect l="l" t="t" r="r" b="b"/>
              <a:pathLst>
                <a:path w="1304" h="3995" extrusionOk="0">
                  <a:moveTo>
                    <a:pt x="385" y="2884"/>
                  </a:moveTo>
                  <a:lnTo>
                    <a:pt x="6" y="3884"/>
                  </a:lnTo>
                  <a:cubicBezTo>
                    <a:pt x="0" y="3904"/>
                    <a:pt x="0" y="3925"/>
                    <a:pt x="11" y="3935"/>
                  </a:cubicBezTo>
                  <a:cubicBezTo>
                    <a:pt x="21" y="3945"/>
                    <a:pt x="139" y="3994"/>
                    <a:pt x="154" y="3980"/>
                  </a:cubicBezTo>
                  <a:lnTo>
                    <a:pt x="1304" y="2566"/>
                  </a:lnTo>
                  <a:lnTo>
                    <a:pt x="1302" y="2352"/>
                  </a:lnTo>
                  <a:lnTo>
                    <a:pt x="1302" y="2352"/>
                  </a:lnTo>
                  <a:cubicBezTo>
                    <a:pt x="1295" y="1541"/>
                    <a:pt x="1304" y="541"/>
                    <a:pt x="1302" y="160"/>
                  </a:cubicBezTo>
                  <a:lnTo>
                    <a:pt x="528" y="5"/>
                  </a:lnTo>
                  <a:cubicBezTo>
                    <a:pt x="516" y="1"/>
                    <a:pt x="502" y="11"/>
                    <a:pt x="491" y="29"/>
                  </a:cubicBezTo>
                  <a:lnTo>
                    <a:pt x="710" y="55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33"/>
            <p:cNvSpPr/>
            <p:nvPr/>
          </p:nvSpPr>
          <p:spPr>
            <a:xfrm>
              <a:off x="-9455861" y="2495251"/>
              <a:ext cx="304445" cy="428608"/>
            </a:xfrm>
            <a:custGeom>
              <a:avLst/>
              <a:gdLst/>
              <a:ahLst/>
              <a:cxnLst/>
              <a:rect l="l" t="t" r="r" b="b"/>
              <a:pathLst>
                <a:path w="510" h="718" extrusionOk="0">
                  <a:moveTo>
                    <a:pt x="23" y="1"/>
                  </a:moveTo>
                  <a:cubicBezTo>
                    <a:pt x="17" y="5"/>
                    <a:pt x="7" y="13"/>
                    <a:pt x="0" y="23"/>
                  </a:cubicBezTo>
                  <a:lnTo>
                    <a:pt x="215" y="541"/>
                  </a:lnTo>
                  <a:lnTo>
                    <a:pt x="510" y="717"/>
                  </a:lnTo>
                  <a:lnTo>
                    <a:pt x="289" y="1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33"/>
            <p:cNvSpPr/>
            <p:nvPr/>
          </p:nvSpPr>
          <p:spPr>
            <a:xfrm>
              <a:off x="-9702400" y="4038957"/>
              <a:ext cx="4070005" cy="2730438"/>
            </a:xfrm>
            <a:custGeom>
              <a:avLst/>
              <a:gdLst/>
              <a:ahLst/>
              <a:cxnLst/>
              <a:rect l="l" t="t" r="r" b="b"/>
              <a:pathLst>
                <a:path w="6818" h="4574" extrusionOk="0">
                  <a:moveTo>
                    <a:pt x="5504" y="4574"/>
                  </a:moveTo>
                  <a:lnTo>
                    <a:pt x="0" y="1376"/>
                  </a:lnTo>
                  <a:lnTo>
                    <a:pt x="1289" y="1"/>
                  </a:lnTo>
                  <a:lnTo>
                    <a:pt x="6817" y="319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33"/>
            <p:cNvSpPr/>
            <p:nvPr/>
          </p:nvSpPr>
          <p:spPr>
            <a:xfrm>
              <a:off x="-6355911" y="545025"/>
              <a:ext cx="5289574" cy="3995370"/>
            </a:xfrm>
            <a:custGeom>
              <a:avLst/>
              <a:gdLst/>
              <a:ahLst/>
              <a:cxnLst/>
              <a:rect l="l" t="t" r="r" b="b"/>
              <a:pathLst>
                <a:path w="8861" h="6693" extrusionOk="0">
                  <a:moveTo>
                    <a:pt x="8861" y="2008"/>
                  </a:moveTo>
                  <a:lnTo>
                    <a:pt x="3627" y="6693"/>
                  </a:lnTo>
                  <a:lnTo>
                    <a:pt x="0" y="4710"/>
                  </a:lnTo>
                  <a:lnTo>
                    <a:pt x="4871" y="1909"/>
                  </a:lnTo>
                  <a:cubicBezTo>
                    <a:pt x="5229" y="794"/>
                    <a:pt x="7642" y="643"/>
                    <a:pt x="8628" y="1"/>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33"/>
            <p:cNvSpPr/>
            <p:nvPr/>
          </p:nvSpPr>
          <p:spPr>
            <a:xfrm>
              <a:off x="-4226002" y="1879799"/>
              <a:ext cx="3826450" cy="3509454"/>
            </a:xfrm>
            <a:custGeom>
              <a:avLst/>
              <a:gdLst/>
              <a:ahLst/>
              <a:cxnLst/>
              <a:rect l="l" t="t" r="r" b="b"/>
              <a:pathLst>
                <a:path w="6410" h="5879" extrusionOk="0">
                  <a:moveTo>
                    <a:pt x="5428" y="416"/>
                  </a:moveTo>
                  <a:lnTo>
                    <a:pt x="1217" y="2853"/>
                  </a:lnTo>
                  <a:cubicBezTo>
                    <a:pt x="0" y="3553"/>
                    <a:pt x="33" y="5879"/>
                    <a:pt x="1228" y="5187"/>
                  </a:cubicBezTo>
                  <a:lnTo>
                    <a:pt x="5528" y="2703"/>
                  </a:lnTo>
                  <a:cubicBezTo>
                    <a:pt x="6017" y="2423"/>
                    <a:pt x="6410" y="1646"/>
                    <a:pt x="6406" y="1014"/>
                  </a:cubicBezTo>
                  <a:cubicBezTo>
                    <a:pt x="6402" y="443"/>
                    <a:pt x="6034" y="1"/>
                    <a:pt x="5428" y="416"/>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33"/>
            <p:cNvSpPr/>
            <p:nvPr/>
          </p:nvSpPr>
          <p:spPr>
            <a:xfrm>
              <a:off x="-3817093" y="1879799"/>
              <a:ext cx="3413957" cy="2748943"/>
            </a:xfrm>
            <a:custGeom>
              <a:avLst/>
              <a:gdLst/>
              <a:ahLst/>
              <a:cxnLst/>
              <a:rect l="l" t="t" r="r" b="b"/>
              <a:pathLst>
                <a:path w="5719" h="4605" extrusionOk="0">
                  <a:moveTo>
                    <a:pt x="4743" y="416"/>
                  </a:moveTo>
                  <a:lnTo>
                    <a:pt x="532" y="2873"/>
                  </a:lnTo>
                  <a:cubicBezTo>
                    <a:pt x="0" y="3282"/>
                    <a:pt x="629" y="4256"/>
                    <a:pt x="870" y="4604"/>
                  </a:cubicBezTo>
                  <a:lnTo>
                    <a:pt x="5492" y="1936"/>
                  </a:lnTo>
                  <a:cubicBezTo>
                    <a:pt x="5635" y="1644"/>
                    <a:pt x="5719" y="1312"/>
                    <a:pt x="5719" y="1020"/>
                  </a:cubicBezTo>
                  <a:cubicBezTo>
                    <a:pt x="5717" y="447"/>
                    <a:pt x="5349" y="1"/>
                    <a:pt x="4743" y="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33"/>
            <p:cNvSpPr/>
            <p:nvPr/>
          </p:nvSpPr>
          <p:spPr>
            <a:xfrm>
              <a:off x="-1607789" y="1893529"/>
              <a:ext cx="1059586" cy="1703091"/>
            </a:xfrm>
            <a:custGeom>
              <a:avLst/>
              <a:gdLst/>
              <a:ahLst/>
              <a:cxnLst/>
              <a:rect l="l" t="t" r="r" b="b"/>
              <a:pathLst>
                <a:path w="1775" h="2853" extrusionOk="0">
                  <a:moveTo>
                    <a:pt x="888" y="283"/>
                  </a:moveTo>
                  <a:cubicBezTo>
                    <a:pt x="1377" y="0"/>
                    <a:pt x="1774" y="285"/>
                    <a:pt x="1774" y="917"/>
                  </a:cubicBezTo>
                  <a:cubicBezTo>
                    <a:pt x="1774" y="1549"/>
                    <a:pt x="1377" y="2290"/>
                    <a:pt x="888" y="2572"/>
                  </a:cubicBezTo>
                  <a:cubicBezTo>
                    <a:pt x="400" y="2852"/>
                    <a:pt x="3" y="2568"/>
                    <a:pt x="3" y="1936"/>
                  </a:cubicBezTo>
                  <a:cubicBezTo>
                    <a:pt x="1" y="1306"/>
                    <a:pt x="400" y="563"/>
                    <a:pt x="888" y="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33"/>
            <p:cNvSpPr/>
            <p:nvPr/>
          </p:nvSpPr>
          <p:spPr>
            <a:xfrm>
              <a:off x="-1480640" y="1954417"/>
              <a:ext cx="1057198" cy="1703091"/>
            </a:xfrm>
            <a:custGeom>
              <a:avLst/>
              <a:gdLst/>
              <a:ahLst/>
              <a:cxnLst/>
              <a:rect l="l" t="t" r="r" b="b"/>
              <a:pathLst>
                <a:path w="1771" h="2853" extrusionOk="0">
                  <a:moveTo>
                    <a:pt x="886" y="283"/>
                  </a:moveTo>
                  <a:cubicBezTo>
                    <a:pt x="1373" y="1"/>
                    <a:pt x="1770" y="285"/>
                    <a:pt x="1770" y="917"/>
                  </a:cubicBezTo>
                  <a:cubicBezTo>
                    <a:pt x="1770" y="1549"/>
                    <a:pt x="1373" y="2290"/>
                    <a:pt x="886" y="2572"/>
                  </a:cubicBezTo>
                  <a:cubicBezTo>
                    <a:pt x="397" y="2853"/>
                    <a:pt x="0" y="2568"/>
                    <a:pt x="0" y="1936"/>
                  </a:cubicBezTo>
                  <a:cubicBezTo>
                    <a:pt x="0" y="1306"/>
                    <a:pt x="395" y="563"/>
                    <a:pt x="886" y="28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33"/>
            <p:cNvSpPr/>
            <p:nvPr/>
          </p:nvSpPr>
          <p:spPr>
            <a:xfrm>
              <a:off x="-1389307" y="2102460"/>
              <a:ext cx="873935" cy="1408796"/>
            </a:xfrm>
            <a:custGeom>
              <a:avLst/>
              <a:gdLst/>
              <a:ahLst/>
              <a:cxnLst/>
              <a:rect l="l" t="t" r="r" b="b"/>
              <a:pathLst>
                <a:path w="1464" h="2360" extrusionOk="0">
                  <a:moveTo>
                    <a:pt x="733" y="233"/>
                  </a:moveTo>
                  <a:cubicBezTo>
                    <a:pt x="1136" y="0"/>
                    <a:pt x="1464" y="237"/>
                    <a:pt x="1464" y="759"/>
                  </a:cubicBezTo>
                  <a:cubicBezTo>
                    <a:pt x="1464" y="1279"/>
                    <a:pt x="1136" y="1891"/>
                    <a:pt x="733" y="2126"/>
                  </a:cubicBezTo>
                  <a:cubicBezTo>
                    <a:pt x="328" y="2359"/>
                    <a:pt x="1" y="2124"/>
                    <a:pt x="1" y="1602"/>
                  </a:cubicBezTo>
                  <a:cubicBezTo>
                    <a:pt x="1" y="1080"/>
                    <a:pt x="328" y="467"/>
                    <a:pt x="733" y="2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33"/>
            <p:cNvSpPr/>
            <p:nvPr/>
          </p:nvSpPr>
          <p:spPr>
            <a:xfrm>
              <a:off x="-1133813" y="2513757"/>
              <a:ext cx="363543" cy="585605"/>
            </a:xfrm>
            <a:custGeom>
              <a:avLst/>
              <a:gdLst/>
              <a:ahLst/>
              <a:cxnLst/>
              <a:rect l="l" t="t" r="r" b="b"/>
              <a:pathLst>
                <a:path w="609" h="981" extrusionOk="0">
                  <a:moveTo>
                    <a:pt x="305" y="97"/>
                  </a:moveTo>
                  <a:cubicBezTo>
                    <a:pt x="473" y="1"/>
                    <a:pt x="608" y="101"/>
                    <a:pt x="608" y="316"/>
                  </a:cubicBezTo>
                  <a:cubicBezTo>
                    <a:pt x="608" y="533"/>
                    <a:pt x="473" y="786"/>
                    <a:pt x="305" y="882"/>
                  </a:cubicBezTo>
                  <a:cubicBezTo>
                    <a:pt x="135" y="981"/>
                    <a:pt x="0" y="880"/>
                    <a:pt x="0" y="666"/>
                  </a:cubicBezTo>
                  <a:cubicBezTo>
                    <a:pt x="0" y="451"/>
                    <a:pt x="135" y="195"/>
                    <a:pt x="305" y="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33"/>
            <p:cNvSpPr/>
            <p:nvPr/>
          </p:nvSpPr>
          <p:spPr>
            <a:xfrm>
              <a:off x="-1092624" y="2571064"/>
              <a:ext cx="320562" cy="496660"/>
            </a:xfrm>
            <a:custGeom>
              <a:avLst/>
              <a:gdLst/>
              <a:ahLst/>
              <a:cxnLst/>
              <a:rect l="l" t="t" r="r" b="b"/>
              <a:pathLst>
                <a:path w="537" h="832" extrusionOk="0">
                  <a:moveTo>
                    <a:pt x="476" y="17"/>
                  </a:moveTo>
                  <a:cubicBezTo>
                    <a:pt x="514" y="60"/>
                    <a:pt x="537" y="130"/>
                    <a:pt x="537" y="218"/>
                  </a:cubicBezTo>
                  <a:cubicBezTo>
                    <a:pt x="537" y="437"/>
                    <a:pt x="402" y="688"/>
                    <a:pt x="232" y="786"/>
                  </a:cubicBezTo>
                  <a:cubicBezTo>
                    <a:pt x="169" y="821"/>
                    <a:pt x="109" y="831"/>
                    <a:pt x="62" y="817"/>
                  </a:cubicBezTo>
                  <a:cubicBezTo>
                    <a:pt x="23" y="774"/>
                    <a:pt x="1" y="705"/>
                    <a:pt x="1" y="615"/>
                  </a:cubicBezTo>
                  <a:cubicBezTo>
                    <a:pt x="1" y="398"/>
                    <a:pt x="136" y="144"/>
                    <a:pt x="304" y="48"/>
                  </a:cubicBezTo>
                  <a:cubicBezTo>
                    <a:pt x="369" y="11"/>
                    <a:pt x="426" y="1"/>
                    <a:pt x="476" y="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33"/>
            <p:cNvSpPr/>
            <p:nvPr/>
          </p:nvSpPr>
          <p:spPr>
            <a:xfrm>
              <a:off x="-980994" y="2429587"/>
              <a:ext cx="56710" cy="90736"/>
            </a:xfrm>
            <a:custGeom>
              <a:avLst/>
              <a:gdLst/>
              <a:ahLst/>
              <a:cxnLst/>
              <a:rect l="l" t="t" r="r" b="b"/>
              <a:pathLst>
                <a:path w="95" h="152" extrusionOk="0">
                  <a:moveTo>
                    <a:pt x="49" y="15"/>
                  </a:moveTo>
                  <a:cubicBezTo>
                    <a:pt x="74" y="0"/>
                    <a:pt x="94" y="15"/>
                    <a:pt x="94" y="50"/>
                  </a:cubicBezTo>
                  <a:cubicBezTo>
                    <a:pt x="94" y="82"/>
                    <a:pt x="74" y="121"/>
                    <a:pt x="49" y="135"/>
                  </a:cubicBezTo>
                  <a:cubicBezTo>
                    <a:pt x="23" y="152"/>
                    <a:pt x="2" y="135"/>
                    <a:pt x="2" y="103"/>
                  </a:cubicBezTo>
                  <a:cubicBezTo>
                    <a:pt x="0" y="70"/>
                    <a:pt x="21" y="31"/>
                    <a:pt x="49" y="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33"/>
            <p:cNvSpPr/>
            <p:nvPr/>
          </p:nvSpPr>
          <p:spPr>
            <a:xfrm>
              <a:off x="-1135007" y="2580018"/>
              <a:ext cx="63874" cy="89542"/>
            </a:xfrm>
            <a:custGeom>
              <a:avLst/>
              <a:gdLst/>
              <a:ahLst/>
              <a:cxnLst/>
              <a:rect l="l" t="t" r="r" b="b"/>
              <a:pathLst>
                <a:path w="107" h="150" extrusionOk="0">
                  <a:moveTo>
                    <a:pt x="25" y="43"/>
                  </a:moveTo>
                  <a:cubicBezTo>
                    <a:pt x="45" y="10"/>
                    <a:pt x="76" y="0"/>
                    <a:pt x="92" y="16"/>
                  </a:cubicBezTo>
                  <a:cubicBezTo>
                    <a:pt x="107" y="35"/>
                    <a:pt x="103" y="76"/>
                    <a:pt x="82" y="106"/>
                  </a:cubicBezTo>
                  <a:cubicBezTo>
                    <a:pt x="62" y="139"/>
                    <a:pt x="31" y="149"/>
                    <a:pt x="15" y="133"/>
                  </a:cubicBezTo>
                  <a:cubicBezTo>
                    <a:pt x="0" y="115"/>
                    <a:pt x="4" y="76"/>
                    <a:pt x="25" y="4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33"/>
            <p:cNvSpPr/>
            <p:nvPr/>
          </p:nvSpPr>
          <p:spPr>
            <a:xfrm>
              <a:off x="-1229325" y="2802082"/>
              <a:ext cx="65665" cy="84767"/>
            </a:xfrm>
            <a:custGeom>
              <a:avLst/>
              <a:gdLst/>
              <a:ahLst/>
              <a:cxnLst/>
              <a:rect l="l" t="t" r="r" b="b"/>
              <a:pathLst>
                <a:path w="110" h="142" extrusionOk="0">
                  <a:moveTo>
                    <a:pt x="11" y="80"/>
                  </a:moveTo>
                  <a:cubicBezTo>
                    <a:pt x="19" y="43"/>
                    <a:pt x="48" y="11"/>
                    <a:pt x="70" y="7"/>
                  </a:cubicBezTo>
                  <a:cubicBezTo>
                    <a:pt x="97" y="0"/>
                    <a:pt x="109" y="29"/>
                    <a:pt x="101" y="64"/>
                  </a:cubicBezTo>
                  <a:cubicBezTo>
                    <a:pt x="93" y="101"/>
                    <a:pt x="66" y="133"/>
                    <a:pt x="42" y="140"/>
                  </a:cubicBezTo>
                  <a:cubicBezTo>
                    <a:pt x="17" y="142"/>
                    <a:pt x="1" y="115"/>
                    <a:pt x="11"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33"/>
            <p:cNvSpPr/>
            <p:nvPr/>
          </p:nvSpPr>
          <p:spPr>
            <a:xfrm>
              <a:off x="-1229325" y="3005044"/>
              <a:ext cx="64471" cy="89542"/>
            </a:xfrm>
            <a:custGeom>
              <a:avLst/>
              <a:gdLst/>
              <a:ahLst/>
              <a:cxnLst/>
              <a:rect l="l" t="t" r="r" b="b"/>
              <a:pathLst>
                <a:path w="108" h="150" extrusionOk="0">
                  <a:moveTo>
                    <a:pt x="9" y="121"/>
                  </a:moveTo>
                  <a:cubicBezTo>
                    <a:pt x="1" y="92"/>
                    <a:pt x="15" y="51"/>
                    <a:pt x="40" y="27"/>
                  </a:cubicBezTo>
                  <a:cubicBezTo>
                    <a:pt x="66" y="0"/>
                    <a:pt x="91" y="4"/>
                    <a:pt x="99" y="31"/>
                  </a:cubicBezTo>
                  <a:cubicBezTo>
                    <a:pt x="107" y="59"/>
                    <a:pt x="93" y="100"/>
                    <a:pt x="68" y="125"/>
                  </a:cubicBezTo>
                  <a:cubicBezTo>
                    <a:pt x="46" y="149"/>
                    <a:pt x="19" y="147"/>
                    <a:pt x="9"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33"/>
            <p:cNvSpPr/>
            <p:nvPr/>
          </p:nvSpPr>
          <p:spPr>
            <a:xfrm>
              <a:off x="-1135007" y="3118464"/>
              <a:ext cx="63874" cy="87154"/>
            </a:xfrm>
            <a:custGeom>
              <a:avLst/>
              <a:gdLst/>
              <a:ahLst/>
              <a:cxnLst/>
              <a:rect l="l" t="t" r="r" b="b"/>
              <a:pathLst>
                <a:path w="107" h="146" extrusionOk="0">
                  <a:moveTo>
                    <a:pt x="25" y="137"/>
                  </a:moveTo>
                  <a:cubicBezTo>
                    <a:pt x="4" y="131"/>
                    <a:pt x="0" y="94"/>
                    <a:pt x="15" y="60"/>
                  </a:cubicBezTo>
                  <a:cubicBezTo>
                    <a:pt x="31" y="23"/>
                    <a:pt x="62" y="0"/>
                    <a:pt x="82" y="9"/>
                  </a:cubicBezTo>
                  <a:cubicBezTo>
                    <a:pt x="103" y="15"/>
                    <a:pt x="107" y="52"/>
                    <a:pt x="92" y="86"/>
                  </a:cubicBezTo>
                  <a:cubicBezTo>
                    <a:pt x="76" y="123"/>
                    <a:pt x="45" y="146"/>
                    <a:pt x="25" y="1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33"/>
            <p:cNvSpPr/>
            <p:nvPr/>
          </p:nvSpPr>
          <p:spPr>
            <a:xfrm>
              <a:off x="-979800" y="3093989"/>
              <a:ext cx="55516" cy="90736"/>
            </a:xfrm>
            <a:custGeom>
              <a:avLst/>
              <a:gdLst/>
              <a:ahLst/>
              <a:cxnLst/>
              <a:rect l="l" t="t" r="r" b="b"/>
              <a:pathLst>
                <a:path w="93" h="152" extrusionOk="0">
                  <a:moveTo>
                    <a:pt x="47" y="135"/>
                  </a:moveTo>
                  <a:cubicBezTo>
                    <a:pt x="21" y="152"/>
                    <a:pt x="0" y="135"/>
                    <a:pt x="0" y="103"/>
                  </a:cubicBezTo>
                  <a:cubicBezTo>
                    <a:pt x="0" y="70"/>
                    <a:pt x="21" y="31"/>
                    <a:pt x="47" y="15"/>
                  </a:cubicBezTo>
                  <a:cubicBezTo>
                    <a:pt x="72" y="0"/>
                    <a:pt x="92" y="15"/>
                    <a:pt x="92" y="50"/>
                  </a:cubicBezTo>
                  <a:cubicBezTo>
                    <a:pt x="92" y="82"/>
                    <a:pt x="72" y="121"/>
                    <a:pt x="47" y="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33"/>
            <p:cNvSpPr/>
            <p:nvPr/>
          </p:nvSpPr>
          <p:spPr>
            <a:xfrm>
              <a:off x="-834742" y="2943559"/>
              <a:ext cx="64471" cy="91333"/>
            </a:xfrm>
            <a:custGeom>
              <a:avLst/>
              <a:gdLst/>
              <a:ahLst/>
              <a:cxnLst/>
              <a:rect l="l" t="t" r="r" b="b"/>
              <a:pathLst>
                <a:path w="108" h="153" extrusionOk="0">
                  <a:moveTo>
                    <a:pt x="82" y="109"/>
                  </a:moveTo>
                  <a:cubicBezTo>
                    <a:pt x="62" y="142"/>
                    <a:pt x="31" y="152"/>
                    <a:pt x="15" y="134"/>
                  </a:cubicBezTo>
                  <a:cubicBezTo>
                    <a:pt x="1" y="117"/>
                    <a:pt x="5" y="74"/>
                    <a:pt x="25" y="46"/>
                  </a:cubicBezTo>
                  <a:cubicBezTo>
                    <a:pt x="46" y="11"/>
                    <a:pt x="76" y="1"/>
                    <a:pt x="93" y="19"/>
                  </a:cubicBezTo>
                  <a:cubicBezTo>
                    <a:pt x="107" y="36"/>
                    <a:pt x="103" y="74"/>
                    <a:pt x="82" y="10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33"/>
            <p:cNvSpPr/>
            <p:nvPr/>
          </p:nvSpPr>
          <p:spPr>
            <a:xfrm>
              <a:off x="-741618" y="2726270"/>
              <a:ext cx="65068" cy="84767"/>
            </a:xfrm>
            <a:custGeom>
              <a:avLst/>
              <a:gdLst/>
              <a:ahLst/>
              <a:cxnLst/>
              <a:rect l="l" t="t" r="r" b="b"/>
              <a:pathLst>
                <a:path w="109" h="142" extrusionOk="0">
                  <a:moveTo>
                    <a:pt x="98" y="64"/>
                  </a:moveTo>
                  <a:cubicBezTo>
                    <a:pt x="90" y="99"/>
                    <a:pt x="62" y="132"/>
                    <a:pt x="39" y="138"/>
                  </a:cubicBezTo>
                  <a:cubicBezTo>
                    <a:pt x="12" y="142"/>
                    <a:pt x="0" y="115"/>
                    <a:pt x="8" y="78"/>
                  </a:cubicBezTo>
                  <a:cubicBezTo>
                    <a:pt x="16" y="44"/>
                    <a:pt x="43" y="9"/>
                    <a:pt x="68" y="5"/>
                  </a:cubicBezTo>
                  <a:cubicBezTo>
                    <a:pt x="92" y="1"/>
                    <a:pt x="109" y="27"/>
                    <a:pt x="98" y="6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33"/>
            <p:cNvSpPr/>
            <p:nvPr/>
          </p:nvSpPr>
          <p:spPr>
            <a:xfrm>
              <a:off x="-741618" y="2518532"/>
              <a:ext cx="62680" cy="90139"/>
            </a:xfrm>
            <a:custGeom>
              <a:avLst/>
              <a:gdLst/>
              <a:ahLst/>
              <a:cxnLst/>
              <a:rect l="l" t="t" r="r" b="b"/>
              <a:pathLst>
                <a:path w="105" h="151" extrusionOk="0">
                  <a:moveTo>
                    <a:pt x="98" y="31"/>
                  </a:moveTo>
                  <a:cubicBezTo>
                    <a:pt x="104" y="58"/>
                    <a:pt x="92" y="99"/>
                    <a:pt x="68" y="126"/>
                  </a:cubicBezTo>
                  <a:cubicBezTo>
                    <a:pt x="41" y="150"/>
                    <a:pt x="16" y="148"/>
                    <a:pt x="8" y="119"/>
                  </a:cubicBezTo>
                  <a:cubicBezTo>
                    <a:pt x="0" y="93"/>
                    <a:pt x="12" y="52"/>
                    <a:pt x="39" y="25"/>
                  </a:cubicBezTo>
                  <a:cubicBezTo>
                    <a:pt x="64" y="1"/>
                    <a:pt x="90" y="3"/>
                    <a:pt x="98" y="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33"/>
            <p:cNvSpPr/>
            <p:nvPr/>
          </p:nvSpPr>
          <p:spPr>
            <a:xfrm>
              <a:off x="-834742" y="2407500"/>
              <a:ext cx="64471" cy="88348"/>
            </a:xfrm>
            <a:custGeom>
              <a:avLst/>
              <a:gdLst/>
              <a:ahLst/>
              <a:cxnLst/>
              <a:rect l="l" t="t" r="r" b="b"/>
              <a:pathLst>
                <a:path w="108" h="148" extrusionOk="0">
                  <a:moveTo>
                    <a:pt x="82" y="9"/>
                  </a:moveTo>
                  <a:cubicBezTo>
                    <a:pt x="103" y="17"/>
                    <a:pt x="107" y="52"/>
                    <a:pt x="93" y="89"/>
                  </a:cubicBezTo>
                  <a:cubicBezTo>
                    <a:pt x="76" y="125"/>
                    <a:pt x="50" y="148"/>
                    <a:pt x="25" y="140"/>
                  </a:cubicBezTo>
                  <a:cubicBezTo>
                    <a:pt x="5" y="132"/>
                    <a:pt x="1" y="97"/>
                    <a:pt x="15" y="60"/>
                  </a:cubicBezTo>
                  <a:cubicBezTo>
                    <a:pt x="31" y="25"/>
                    <a:pt x="62" y="1"/>
                    <a:pt x="82"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33"/>
            <p:cNvSpPr/>
            <p:nvPr/>
          </p:nvSpPr>
          <p:spPr>
            <a:xfrm>
              <a:off x="-4039157" y="-434566"/>
              <a:ext cx="1425517" cy="2206318"/>
            </a:xfrm>
            <a:custGeom>
              <a:avLst/>
              <a:gdLst/>
              <a:ahLst/>
              <a:cxnLst/>
              <a:rect l="l" t="t" r="r" b="b"/>
              <a:pathLst>
                <a:path w="2388" h="3696" extrusionOk="0">
                  <a:moveTo>
                    <a:pt x="334" y="1"/>
                  </a:moveTo>
                  <a:cubicBezTo>
                    <a:pt x="246" y="400"/>
                    <a:pt x="39" y="1261"/>
                    <a:pt x="0" y="1824"/>
                  </a:cubicBezTo>
                  <a:lnTo>
                    <a:pt x="164" y="2505"/>
                  </a:lnTo>
                  <a:lnTo>
                    <a:pt x="2230" y="3696"/>
                  </a:lnTo>
                  <a:lnTo>
                    <a:pt x="2388" y="1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33"/>
            <p:cNvSpPr/>
            <p:nvPr/>
          </p:nvSpPr>
          <p:spPr>
            <a:xfrm>
              <a:off x="-6709305" y="2424812"/>
              <a:ext cx="1752048" cy="1895905"/>
            </a:xfrm>
            <a:custGeom>
              <a:avLst/>
              <a:gdLst/>
              <a:ahLst/>
              <a:cxnLst/>
              <a:rect l="l" t="t" r="r" b="b"/>
              <a:pathLst>
                <a:path w="2935" h="3176" extrusionOk="0">
                  <a:moveTo>
                    <a:pt x="1" y="0"/>
                  </a:moveTo>
                  <a:lnTo>
                    <a:pt x="91" y="1995"/>
                  </a:lnTo>
                  <a:lnTo>
                    <a:pt x="2088" y="3149"/>
                  </a:lnTo>
                  <a:lnTo>
                    <a:pt x="2088" y="3176"/>
                  </a:lnTo>
                  <a:lnTo>
                    <a:pt x="2824" y="2752"/>
                  </a:lnTo>
                  <a:lnTo>
                    <a:pt x="2935" y="356"/>
                  </a:lnTo>
                  <a:lnTo>
                    <a:pt x="1959" y="109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33"/>
            <p:cNvSpPr/>
            <p:nvPr/>
          </p:nvSpPr>
          <p:spPr>
            <a:xfrm>
              <a:off x="-5495113" y="2787159"/>
              <a:ext cx="525913" cy="1518634"/>
            </a:xfrm>
            <a:custGeom>
              <a:avLst/>
              <a:gdLst/>
              <a:ahLst/>
              <a:cxnLst/>
              <a:rect l="l" t="t" r="r" b="b"/>
              <a:pathLst>
                <a:path w="881" h="2544" extrusionOk="0">
                  <a:moveTo>
                    <a:pt x="94" y="2544"/>
                  </a:moveTo>
                  <a:lnTo>
                    <a:pt x="790" y="2145"/>
                  </a:lnTo>
                  <a:lnTo>
                    <a:pt x="880" y="175"/>
                  </a:lnTo>
                  <a:lnTo>
                    <a:pt x="567" y="1"/>
                  </a:lnTo>
                  <a:lnTo>
                    <a:pt x="0" y="4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33"/>
            <p:cNvSpPr/>
            <p:nvPr/>
          </p:nvSpPr>
          <p:spPr>
            <a:xfrm>
              <a:off x="-5039642" y="1618336"/>
              <a:ext cx="2292885" cy="2459424"/>
            </a:xfrm>
            <a:custGeom>
              <a:avLst/>
              <a:gdLst/>
              <a:ahLst/>
              <a:cxnLst/>
              <a:rect l="l" t="t" r="r" b="b"/>
              <a:pathLst>
                <a:path w="3841" h="4120" extrusionOk="0">
                  <a:moveTo>
                    <a:pt x="3841" y="1"/>
                  </a:moveTo>
                  <a:lnTo>
                    <a:pt x="1" y="2168"/>
                  </a:lnTo>
                  <a:lnTo>
                    <a:pt x="1" y="4119"/>
                  </a:lnTo>
                  <a:lnTo>
                    <a:pt x="3841" y="19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33"/>
            <p:cNvSpPr/>
            <p:nvPr/>
          </p:nvSpPr>
          <p:spPr>
            <a:xfrm>
              <a:off x="-4526864" y="2086939"/>
              <a:ext cx="1533565" cy="1547288"/>
            </a:xfrm>
            <a:custGeom>
              <a:avLst/>
              <a:gdLst/>
              <a:ahLst/>
              <a:cxnLst/>
              <a:rect l="l" t="t" r="r" b="b"/>
              <a:pathLst>
                <a:path w="2569" h="2592" extrusionOk="0">
                  <a:moveTo>
                    <a:pt x="2269" y="0"/>
                  </a:moveTo>
                  <a:cubicBezTo>
                    <a:pt x="2218" y="0"/>
                    <a:pt x="2155" y="14"/>
                    <a:pt x="2086" y="55"/>
                  </a:cubicBezTo>
                  <a:lnTo>
                    <a:pt x="1255" y="536"/>
                  </a:lnTo>
                  <a:cubicBezTo>
                    <a:pt x="1120" y="615"/>
                    <a:pt x="1052" y="812"/>
                    <a:pt x="919" y="1278"/>
                  </a:cubicBezTo>
                  <a:cubicBezTo>
                    <a:pt x="881" y="1417"/>
                    <a:pt x="823" y="1628"/>
                    <a:pt x="817" y="1651"/>
                  </a:cubicBezTo>
                  <a:lnTo>
                    <a:pt x="1" y="2285"/>
                  </a:lnTo>
                  <a:lnTo>
                    <a:pt x="240" y="2592"/>
                  </a:lnTo>
                  <a:lnTo>
                    <a:pt x="1050" y="1958"/>
                  </a:lnTo>
                  <a:cubicBezTo>
                    <a:pt x="1142" y="1886"/>
                    <a:pt x="1185" y="1759"/>
                    <a:pt x="1290" y="1383"/>
                  </a:cubicBezTo>
                  <a:cubicBezTo>
                    <a:pt x="1339" y="1207"/>
                    <a:pt x="1423" y="912"/>
                    <a:pt x="1447" y="871"/>
                  </a:cubicBezTo>
                  <a:lnTo>
                    <a:pt x="2276" y="394"/>
                  </a:lnTo>
                  <a:lnTo>
                    <a:pt x="2562" y="411"/>
                  </a:lnTo>
                  <a:cubicBezTo>
                    <a:pt x="2568" y="237"/>
                    <a:pt x="2515" y="104"/>
                    <a:pt x="2411" y="40"/>
                  </a:cubicBezTo>
                  <a:cubicBezTo>
                    <a:pt x="2382" y="21"/>
                    <a:pt x="2333"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33"/>
            <p:cNvSpPr/>
            <p:nvPr/>
          </p:nvSpPr>
          <p:spPr>
            <a:xfrm>
              <a:off x="-3571747" y="2403918"/>
              <a:ext cx="1284039" cy="811252"/>
            </a:xfrm>
            <a:custGeom>
              <a:avLst/>
              <a:gdLst/>
              <a:ahLst/>
              <a:cxnLst/>
              <a:rect l="l" t="t" r="r" b="b"/>
              <a:pathLst>
                <a:path w="2151" h="1359" extrusionOk="0">
                  <a:moveTo>
                    <a:pt x="2151" y="0"/>
                  </a:moveTo>
                  <a:lnTo>
                    <a:pt x="1" y="1240"/>
                  </a:lnTo>
                  <a:lnTo>
                    <a:pt x="1" y="1359"/>
                  </a:lnTo>
                  <a:lnTo>
                    <a:pt x="2151" y="115"/>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33"/>
            <p:cNvSpPr/>
            <p:nvPr/>
          </p:nvSpPr>
          <p:spPr>
            <a:xfrm>
              <a:off x="-4923834" y="1555059"/>
              <a:ext cx="4347587" cy="3470653"/>
            </a:xfrm>
            <a:custGeom>
              <a:avLst/>
              <a:gdLst/>
              <a:ahLst/>
              <a:cxnLst/>
              <a:rect l="l" t="t" r="r" b="b"/>
              <a:pathLst>
                <a:path w="7283" h="5814" extrusionOk="0">
                  <a:moveTo>
                    <a:pt x="7282" y="839"/>
                  </a:moveTo>
                  <a:lnTo>
                    <a:pt x="6126" y="103"/>
                  </a:lnTo>
                  <a:cubicBezTo>
                    <a:pt x="5809" y="1"/>
                    <a:pt x="5601" y="132"/>
                    <a:pt x="5431" y="230"/>
                  </a:cubicBezTo>
                  <a:lnTo>
                    <a:pt x="1175" y="2707"/>
                  </a:lnTo>
                  <a:cubicBezTo>
                    <a:pt x="564" y="3063"/>
                    <a:pt x="1" y="4422"/>
                    <a:pt x="649" y="5140"/>
                  </a:cubicBezTo>
                  <a:lnTo>
                    <a:pt x="1730" y="5813"/>
                  </a:lnTo>
                  <a:cubicBezTo>
                    <a:pt x="1546" y="5588"/>
                    <a:pt x="1501" y="5322"/>
                    <a:pt x="1505" y="4847"/>
                  </a:cubicBezTo>
                  <a:cubicBezTo>
                    <a:pt x="1593" y="4293"/>
                    <a:pt x="1832" y="3730"/>
                    <a:pt x="2270" y="3475"/>
                  </a:cubicBezTo>
                  <a:lnTo>
                    <a:pt x="6748" y="850"/>
                  </a:lnTo>
                  <a:cubicBezTo>
                    <a:pt x="7033" y="749"/>
                    <a:pt x="7176" y="745"/>
                    <a:pt x="7282" y="8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33"/>
            <p:cNvSpPr/>
            <p:nvPr/>
          </p:nvSpPr>
          <p:spPr>
            <a:xfrm>
              <a:off x="-4742959" y="1701908"/>
              <a:ext cx="4166711" cy="3318431"/>
            </a:xfrm>
            <a:custGeom>
              <a:avLst/>
              <a:gdLst/>
              <a:ahLst/>
              <a:cxnLst/>
              <a:rect l="l" t="t" r="r" b="b"/>
              <a:pathLst>
                <a:path w="6980" h="5559" extrusionOk="0">
                  <a:moveTo>
                    <a:pt x="6979" y="593"/>
                  </a:moveTo>
                  <a:lnTo>
                    <a:pt x="6050" y="0"/>
                  </a:lnTo>
                  <a:cubicBezTo>
                    <a:pt x="5864" y="14"/>
                    <a:pt x="5721" y="104"/>
                    <a:pt x="5594" y="176"/>
                  </a:cubicBezTo>
                  <a:lnTo>
                    <a:pt x="3426" y="1393"/>
                  </a:lnTo>
                  <a:lnTo>
                    <a:pt x="3284" y="1277"/>
                  </a:lnTo>
                  <a:lnTo>
                    <a:pt x="803" y="2721"/>
                  </a:lnTo>
                  <a:cubicBezTo>
                    <a:pt x="551" y="2868"/>
                    <a:pt x="301" y="3175"/>
                    <a:pt x="136" y="3544"/>
                  </a:cubicBezTo>
                  <a:cubicBezTo>
                    <a:pt x="1" y="4018"/>
                    <a:pt x="21" y="4536"/>
                    <a:pt x="342" y="4896"/>
                  </a:cubicBezTo>
                  <a:lnTo>
                    <a:pt x="1406" y="5559"/>
                  </a:lnTo>
                  <a:cubicBezTo>
                    <a:pt x="1241" y="5362"/>
                    <a:pt x="1148" y="4972"/>
                    <a:pt x="1200" y="4605"/>
                  </a:cubicBezTo>
                  <a:cubicBezTo>
                    <a:pt x="1273" y="4078"/>
                    <a:pt x="1607" y="3443"/>
                    <a:pt x="1965" y="3235"/>
                  </a:cubicBezTo>
                  <a:lnTo>
                    <a:pt x="6443" y="608"/>
                  </a:lnTo>
                  <a:cubicBezTo>
                    <a:pt x="6730" y="503"/>
                    <a:pt x="6873" y="499"/>
                    <a:pt x="6979" y="593"/>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33"/>
            <p:cNvSpPr/>
            <p:nvPr/>
          </p:nvSpPr>
          <p:spPr>
            <a:xfrm>
              <a:off x="-4738183" y="3911210"/>
              <a:ext cx="835133" cy="1106741"/>
            </a:xfrm>
            <a:custGeom>
              <a:avLst/>
              <a:gdLst/>
              <a:ahLst/>
              <a:cxnLst/>
              <a:rect l="l" t="t" r="r" b="b"/>
              <a:pathLst>
                <a:path w="1399" h="1854" extrusionOk="0">
                  <a:moveTo>
                    <a:pt x="87" y="0"/>
                  </a:moveTo>
                  <a:cubicBezTo>
                    <a:pt x="1" y="426"/>
                    <a:pt x="48" y="872"/>
                    <a:pt x="334" y="1191"/>
                  </a:cubicBezTo>
                  <a:lnTo>
                    <a:pt x="1398" y="1854"/>
                  </a:lnTo>
                  <a:cubicBezTo>
                    <a:pt x="1233" y="1657"/>
                    <a:pt x="1140" y="1265"/>
                    <a:pt x="1192" y="900"/>
                  </a:cubicBezTo>
                  <a:cubicBezTo>
                    <a:pt x="1202" y="823"/>
                    <a:pt x="1220" y="747"/>
                    <a:pt x="1241" y="66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33"/>
            <p:cNvSpPr/>
            <p:nvPr/>
          </p:nvSpPr>
          <p:spPr>
            <a:xfrm>
              <a:off x="-4695203" y="4292062"/>
              <a:ext cx="792153" cy="725888"/>
            </a:xfrm>
            <a:custGeom>
              <a:avLst/>
              <a:gdLst/>
              <a:ahLst/>
              <a:cxnLst/>
              <a:rect l="l" t="t" r="r" b="b"/>
              <a:pathLst>
                <a:path w="1327" h="1216" extrusionOk="0">
                  <a:moveTo>
                    <a:pt x="0" y="0"/>
                  </a:moveTo>
                  <a:cubicBezTo>
                    <a:pt x="37" y="203"/>
                    <a:pt x="123" y="395"/>
                    <a:pt x="262" y="553"/>
                  </a:cubicBezTo>
                  <a:lnTo>
                    <a:pt x="1326" y="1216"/>
                  </a:lnTo>
                  <a:cubicBezTo>
                    <a:pt x="1220" y="1087"/>
                    <a:pt x="1142" y="878"/>
                    <a:pt x="1118" y="64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33"/>
            <p:cNvSpPr/>
            <p:nvPr/>
          </p:nvSpPr>
          <p:spPr>
            <a:xfrm>
              <a:off x="-2874512" y="2699407"/>
              <a:ext cx="1284636" cy="879901"/>
            </a:xfrm>
            <a:custGeom>
              <a:avLst/>
              <a:gdLst/>
              <a:ahLst/>
              <a:cxnLst/>
              <a:rect l="l" t="t" r="r" b="b"/>
              <a:pathLst>
                <a:path w="2152" h="1474" extrusionOk="0">
                  <a:moveTo>
                    <a:pt x="2151" y="1"/>
                  </a:moveTo>
                  <a:lnTo>
                    <a:pt x="1" y="1242"/>
                  </a:lnTo>
                  <a:lnTo>
                    <a:pt x="1" y="1474"/>
                  </a:lnTo>
                  <a:lnTo>
                    <a:pt x="2151" y="234"/>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33"/>
            <p:cNvSpPr/>
            <p:nvPr/>
          </p:nvSpPr>
          <p:spPr>
            <a:xfrm>
              <a:off x="-2874512" y="2838496"/>
              <a:ext cx="1284636" cy="1260156"/>
            </a:xfrm>
            <a:custGeom>
              <a:avLst/>
              <a:gdLst/>
              <a:ahLst/>
              <a:cxnLst/>
              <a:rect l="l" t="t" r="r" b="b"/>
              <a:pathLst>
                <a:path w="2152" h="2111" extrusionOk="0">
                  <a:moveTo>
                    <a:pt x="2151" y="1"/>
                  </a:moveTo>
                  <a:lnTo>
                    <a:pt x="1" y="1241"/>
                  </a:lnTo>
                  <a:lnTo>
                    <a:pt x="1" y="2110"/>
                  </a:lnTo>
                  <a:lnTo>
                    <a:pt x="2151" y="868"/>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33"/>
            <p:cNvSpPr/>
            <p:nvPr/>
          </p:nvSpPr>
          <p:spPr>
            <a:xfrm>
              <a:off x="-2874512" y="2838496"/>
              <a:ext cx="1284636" cy="811849"/>
            </a:xfrm>
            <a:custGeom>
              <a:avLst/>
              <a:gdLst/>
              <a:ahLst/>
              <a:cxnLst/>
              <a:rect l="l" t="t" r="r" b="b"/>
              <a:pathLst>
                <a:path w="2152" h="1360" extrusionOk="0">
                  <a:moveTo>
                    <a:pt x="2151" y="1"/>
                  </a:moveTo>
                  <a:lnTo>
                    <a:pt x="1" y="1241"/>
                  </a:lnTo>
                  <a:lnTo>
                    <a:pt x="1" y="1359"/>
                  </a:lnTo>
                  <a:lnTo>
                    <a:pt x="2151" y="11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33"/>
            <p:cNvSpPr/>
            <p:nvPr/>
          </p:nvSpPr>
          <p:spPr>
            <a:xfrm>
              <a:off x="-2874512" y="3148909"/>
              <a:ext cx="1284636" cy="1027944"/>
            </a:xfrm>
            <a:custGeom>
              <a:avLst/>
              <a:gdLst/>
              <a:ahLst/>
              <a:cxnLst/>
              <a:rect l="l" t="t" r="r" b="b"/>
              <a:pathLst>
                <a:path w="2152" h="1722" extrusionOk="0">
                  <a:moveTo>
                    <a:pt x="2151" y="1"/>
                  </a:moveTo>
                  <a:lnTo>
                    <a:pt x="1" y="1242"/>
                  </a:lnTo>
                  <a:lnTo>
                    <a:pt x="1" y="1721"/>
                  </a:lnTo>
                  <a:lnTo>
                    <a:pt x="2151" y="4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33"/>
            <p:cNvSpPr/>
            <p:nvPr/>
          </p:nvSpPr>
          <p:spPr>
            <a:xfrm>
              <a:off x="-3063745" y="2589569"/>
              <a:ext cx="1471482" cy="854232"/>
            </a:xfrm>
            <a:custGeom>
              <a:avLst/>
              <a:gdLst/>
              <a:ahLst/>
              <a:cxnLst/>
              <a:rect l="l" t="t" r="r" b="b"/>
              <a:pathLst>
                <a:path w="2465" h="1431" extrusionOk="0">
                  <a:moveTo>
                    <a:pt x="2151" y="0"/>
                  </a:moveTo>
                  <a:lnTo>
                    <a:pt x="1" y="1242"/>
                  </a:lnTo>
                  <a:lnTo>
                    <a:pt x="312" y="1431"/>
                  </a:lnTo>
                  <a:lnTo>
                    <a:pt x="2464" y="18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33"/>
            <p:cNvSpPr/>
            <p:nvPr/>
          </p:nvSpPr>
          <p:spPr>
            <a:xfrm>
              <a:off x="-2716918" y="-373080"/>
              <a:ext cx="1365225" cy="2205721"/>
            </a:xfrm>
            <a:custGeom>
              <a:avLst/>
              <a:gdLst/>
              <a:ahLst/>
              <a:cxnLst/>
              <a:rect l="l" t="t" r="r" b="b"/>
              <a:pathLst>
                <a:path w="2287" h="3695" extrusionOk="0">
                  <a:moveTo>
                    <a:pt x="115" y="1011"/>
                  </a:moveTo>
                  <a:lnTo>
                    <a:pt x="1" y="2979"/>
                  </a:lnTo>
                  <a:lnTo>
                    <a:pt x="32" y="3621"/>
                  </a:lnTo>
                  <a:cubicBezTo>
                    <a:pt x="208" y="3693"/>
                    <a:pt x="277" y="3695"/>
                    <a:pt x="854" y="3362"/>
                  </a:cubicBezTo>
                  <a:cubicBezTo>
                    <a:pt x="1190" y="2789"/>
                    <a:pt x="1734" y="2384"/>
                    <a:pt x="2286" y="1974"/>
                  </a:cubicBezTo>
                  <a:lnTo>
                    <a:pt x="2286" y="0"/>
                  </a:lnTo>
                  <a:lnTo>
                    <a:pt x="445" y="1064"/>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33"/>
            <p:cNvSpPr/>
            <p:nvPr/>
          </p:nvSpPr>
          <p:spPr>
            <a:xfrm>
              <a:off x="-1481834" y="414293"/>
              <a:ext cx="441146" cy="403537"/>
            </a:xfrm>
            <a:custGeom>
              <a:avLst/>
              <a:gdLst/>
              <a:ahLst/>
              <a:cxnLst/>
              <a:rect l="l" t="t" r="r" b="b"/>
              <a:pathLst>
                <a:path w="739" h="676" extrusionOk="0">
                  <a:moveTo>
                    <a:pt x="289" y="627"/>
                  </a:moveTo>
                  <a:cubicBezTo>
                    <a:pt x="481" y="576"/>
                    <a:pt x="704" y="459"/>
                    <a:pt x="720" y="256"/>
                  </a:cubicBezTo>
                  <a:cubicBezTo>
                    <a:pt x="739" y="54"/>
                    <a:pt x="616" y="1"/>
                    <a:pt x="424" y="52"/>
                  </a:cubicBezTo>
                  <a:cubicBezTo>
                    <a:pt x="231" y="103"/>
                    <a:pt x="53" y="275"/>
                    <a:pt x="25" y="439"/>
                  </a:cubicBezTo>
                  <a:cubicBezTo>
                    <a:pt x="0" y="602"/>
                    <a:pt x="96" y="676"/>
                    <a:pt x="289" y="6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33"/>
            <p:cNvSpPr/>
            <p:nvPr/>
          </p:nvSpPr>
          <p:spPr>
            <a:xfrm>
              <a:off x="-2706770" y="-436953"/>
              <a:ext cx="1306127" cy="871543"/>
            </a:xfrm>
            <a:custGeom>
              <a:avLst/>
              <a:gdLst/>
              <a:ahLst/>
              <a:cxnLst/>
              <a:rect l="l" t="t" r="r" b="b"/>
              <a:pathLst>
                <a:path w="2188" h="1460" extrusionOk="0">
                  <a:moveTo>
                    <a:pt x="0" y="1459"/>
                  </a:moveTo>
                  <a:lnTo>
                    <a:pt x="19" y="1324"/>
                  </a:lnTo>
                  <a:lnTo>
                    <a:pt x="2187" y="1"/>
                  </a:lnTo>
                  <a:lnTo>
                    <a:pt x="2187" y="1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33"/>
            <p:cNvSpPr/>
            <p:nvPr/>
          </p:nvSpPr>
          <p:spPr>
            <a:xfrm>
              <a:off x="-1412588" y="-384422"/>
              <a:ext cx="201172" cy="956907"/>
            </a:xfrm>
            <a:custGeom>
              <a:avLst/>
              <a:gdLst/>
              <a:ahLst/>
              <a:cxnLst/>
              <a:rect l="l" t="t" r="r" b="b"/>
              <a:pathLst>
                <a:path w="337" h="1603" extrusionOk="0">
                  <a:moveTo>
                    <a:pt x="181" y="1"/>
                  </a:moveTo>
                  <a:lnTo>
                    <a:pt x="336" y="1461"/>
                  </a:lnTo>
                  <a:lnTo>
                    <a:pt x="107" y="1603"/>
                  </a:lnTo>
                  <a:lnTo>
                    <a:pt x="1" y="1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33"/>
            <p:cNvSpPr/>
            <p:nvPr/>
          </p:nvSpPr>
          <p:spPr>
            <a:xfrm>
              <a:off x="-2758108" y="399967"/>
              <a:ext cx="1507299" cy="1516247"/>
            </a:xfrm>
            <a:custGeom>
              <a:avLst/>
              <a:gdLst/>
              <a:ahLst/>
              <a:cxnLst/>
              <a:rect l="l" t="t" r="r" b="b"/>
              <a:pathLst>
                <a:path w="2525" h="2540" extrusionOk="0">
                  <a:moveTo>
                    <a:pt x="2365" y="102"/>
                  </a:moveTo>
                  <a:cubicBezTo>
                    <a:pt x="1962" y="334"/>
                    <a:pt x="1056" y="771"/>
                    <a:pt x="645" y="1852"/>
                  </a:cubicBezTo>
                  <a:cubicBezTo>
                    <a:pt x="596" y="1979"/>
                    <a:pt x="96" y="1739"/>
                    <a:pt x="74" y="1592"/>
                  </a:cubicBezTo>
                  <a:cubicBezTo>
                    <a:pt x="11" y="1629"/>
                    <a:pt x="2" y="2152"/>
                    <a:pt x="0" y="2351"/>
                  </a:cubicBezTo>
                  <a:cubicBezTo>
                    <a:pt x="90" y="2539"/>
                    <a:pt x="1056" y="1938"/>
                    <a:pt x="1404" y="1897"/>
                  </a:cubicBezTo>
                  <a:cubicBezTo>
                    <a:pt x="1610" y="1590"/>
                    <a:pt x="1608" y="782"/>
                    <a:pt x="2355" y="714"/>
                  </a:cubicBezTo>
                  <a:cubicBezTo>
                    <a:pt x="2455" y="323"/>
                    <a:pt x="2525" y="0"/>
                    <a:pt x="2365"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33"/>
            <p:cNvSpPr/>
            <p:nvPr/>
          </p:nvSpPr>
          <p:spPr>
            <a:xfrm>
              <a:off x="-2444113" y="217898"/>
              <a:ext cx="71037" cy="1425511"/>
            </a:xfrm>
            <a:custGeom>
              <a:avLst/>
              <a:gdLst/>
              <a:ahLst/>
              <a:cxnLst/>
              <a:rect l="l" t="t" r="r" b="b"/>
              <a:pathLst>
                <a:path w="119" h="2388" extrusionOk="0">
                  <a:moveTo>
                    <a:pt x="0" y="70"/>
                  </a:moveTo>
                  <a:lnTo>
                    <a:pt x="119" y="0"/>
                  </a:lnTo>
                  <a:lnTo>
                    <a:pt x="119" y="2322"/>
                  </a:lnTo>
                  <a:lnTo>
                    <a:pt x="0" y="238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33"/>
            <p:cNvSpPr/>
            <p:nvPr/>
          </p:nvSpPr>
          <p:spPr>
            <a:xfrm>
              <a:off x="-3937079" y="-1312675"/>
              <a:ext cx="2543604" cy="1665484"/>
            </a:xfrm>
            <a:custGeom>
              <a:avLst/>
              <a:gdLst/>
              <a:ahLst/>
              <a:cxnLst/>
              <a:rect l="l" t="t" r="r" b="b"/>
              <a:pathLst>
                <a:path w="4261" h="2790" extrusionOk="0">
                  <a:moveTo>
                    <a:pt x="1" y="1586"/>
                  </a:moveTo>
                  <a:cubicBezTo>
                    <a:pt x="1" y="1574"/>
                    <a:pt x="5" y="1562"/>
                    <a:pt x="15" y="1545"/>
                  </a:cubicBezTo>
                  <a:cubicBezTo>
                    <a:pt x="159" y="1271"/>
                    <a:pt x="1366" y="361"/>
                    <a:pt x="2024" y="40"/>
                  </a:cubicBezTo>
                  <a:cubicBezTo>
                    <a:pt x="2100" y="1"/>
                    <a:pt x="2157" y="3"/>
                    <a:pt x="2200" y="29"/>
                  </a:cubicBezTo>
                  <a:cubicBezTo>
                    <a:pt x="2202" y="29"/>
                    <a:pt x="2204" y="31"/>
                    <a:pt x="2209" y="31"/>
                  </a:cubicBezTo>
                  <a:lnTo>
                    <a:pt x="4261" y="1220"/>
                  </a:lnTo>
                  <a:lnTo>
                    <a:pt x="2082" y="2789"/>
                  </a:lnTo>
                  <a:lnTo>
                    <a:pt x="3" y="1586"/>
                  </a:lnTo>
                  <a:lnTo>
                    <a:pt x="1" y="158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33"/>
            <p:cNvSpPr/>
            <p:nvPr/>
          </p:nvSpPr>
          <p:spPr>
            <a:xfrm>
              <a:off x="-3968718" y="-365917"/>
              <a:ext cx="1273294" cy="800507"/>
            </a:xfrm>
            <a:custGeom>
              <a:avLst/>
              <a:gdLst/>
              <a:ahLst/>
              <a:cxnLst/>
              <a:rect l="l" t="t" r="r" b="b"/>
              <a:pathLst>
                <a:path w="2133" h="1341" extrusionOk="0">
                  <a:moveTo>
                    <a:pt x="2114" y="1340"/>
                  </a:moveTo>
                  <a:lnTo>
                    <a:pt x="2133" y="1205"/>
                  </a:lnTo>
                  <a:lnTo>
                    <a:pt x="54" y="0"/>
                  </a:lnTo>
                  <a:lnTo>
                    <a:pt x="1" y="12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33"/>
            <p:cNvSpPr/>
            <p:nvPr/>
          </p:nvSpPr>
          <p:spPr>
            <a:xfrm>
              <a:off x="-4057663" y="568306"/>
              <a:ext cx="1342541" cy="1330596"/>
            </a:xfrm>
            <a:custGeom>
              <a:avLst/>
              <a:gdLst/>
              <a:ahLst/>
              <a:cxnLst/>
              <a:rect l="l" t="t" r="r" b="b"/>
              <a:pathLst>
                <a:path w="2249" h="2229" extrusionOk="0">
                  <a:moveTo>
                    <a:pt x="2249" y="1310"/>
                  </a:moveTo>
                  <a:lnTo>
                    <a:pt x="43" y="0"/>
                  </a:lnTo>
                  <a:lnTo>
                    <a:pt x="0" y="359"/>
                  </a:lnTo>
                  <a:lnTo>
                    <a:pt x="2196" y="222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33"/>
            <p:cNvSpPr/>
            <p:nvPr/>
          </p:nvSpPr>
          <p:spPr>
            <a:xfrm>
              <a:off x="-5550032" y="1368215"/>
              <a:ext cx="2714332" cy="3136959"/>
            </a:xfrm>
            <a:custGeom>
              <a:avLst/>
              <a:gdLst/>
              <a:ahLst/>
              <a:cxnLst/>
              <a:rect l="l" t="t" r="r" b="b"/>
              <a:pathLst>
                <a:path w="4547" h="5255" extrusionOk="0">
                  <a:moveTo>
                    <a:pt x="129" y="5185"/>
                  </a:moveTo>
                  <a:lnTo>
                    <a:pt x="117" y="5015"/>
                  </a:lnTo>
                  <a:cubicBezTo>
                    <a:pt x="115" y="4989"/>
                    <a:pt x="96" y="4919"/>
                    <a:pt x="119" y="4907"/>
                  </a:cubicBezTo>
                  <a:lnTo>
                    <a:pt x="324" y="4788"/>
                  </a:lnTo>
                  <a:cubicBezTo>
                    <a:pt x="393" y="4747"/>
                    <a:pt x="465" y="4610"/>
                    <a:pt x="475" y="4512"/>
                  </a:cubicBezTo>
                  <a:lnTo>
                    <a:pt x="706" y="2752"/>
                  </a:lnTo>
                  <a:cubicBezTo>
                    <a:pt x="741" y="2509"/>
                    <a:pt x="538" y="2535"/>
                    <a:pt x="401" y="2630"/>
                  </a:cubicBezTo>
                  <a:lnTo>
                    <a:pt x="6" y="2902"/>
                  </a:lnTo>
                  <a:cubicBezTo>
                    <a:pt x="4" y="2887"/>
                    <a:pt x="4" y="2877"/>
                    <a:pt x="4" y="2867"/>
                  </a:cubicBezTo>
                  <a:cubicBezTo>
                    <a:pt x="0" y="2822"/>
                    <a:pt x="25" y="2763"/>
                    <a:pt x="64" y="2730"/>
                  </a:cubicBezTo>
                  <a:cubicBezTo>
                    <a:pt x="1486" y="1484"/>
                    <a:pt x="3808" y="389"/>
                    <a:pt x="4546" y="1"/>
                  </a:cubicBezTo>
                  <a:lnTo>
                    <a:pt x="4528" y="886"/>
                  </a:lnTo>
                  <a:cubicBezTo>
                    <a:pt x="2091" y="2190"/>
                    <a:pt x="1504" y="2914"/>
                    <a:pt x="943" y="4808"/>
                  </a:cubicBezTo>
                  <a:lnTo>
                    <a:pt x="207" y="5230"/>
                  </a:lnTo>
                  <a:cubicBezTo>
                    <a:pt x="166" y="5254"/>
                    <a:pt x="135" y="5234"/>
                    <a:pt x="129" y="5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33"/>
            <p:cNvSpPr/>
            <p:nvPr/>
          </p:nvSpPr>
          <p:spPr>
            <a:xfrm>
              <a:off x="-6722437" y="653669"/>
              <a:ext cx="3881966" cy="2378836"/>
            </a:xfrm>
            <a:custGeom>
              <a:avLst/>
              <a:gdLst/>
              <a:ahLst/>
              <a:cxnLst/>
              <a:rect l="l" t="t" r="r" b="b"/>
              <a:pathLst>
                <a:path w="6503" h="3985" extrusionOk="0">
                  <a:moveTo>
                    <a:pt x="0" y="2812"/>
                  </a:moveTo>
                  <a:cubicBezTo>
                    <a:pt x="475" y="2024"/>
                    <a:pt x="3986" y="267"/>
                    <a:pt x="4493" y="1"/>
                  </a:cubicBezTo>
                  <a:lnTo>
                    <a:pt x="6502" y="1198"/>
                  </a:lnTo>
                  <a:cubicBezTo>
                    <a:pt x="5037" y="1942"/>
                    <a:pt x="2899" y="3119"/>
                    <a:pt x="1981" y="39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33"/>
            <p:cNvSpPr/>
            <p:nvPr/>
          </p:nvSpPr>
          <p:spPr>
            <a:xfrm>
              <a:off x="-6738555" y="2331688"/>
              <a:ext cx="1208824" cy="767674"/>
            </a:xfrm>
            <a:custGeom>
              <a:avLst/>
              <a:gdLst/>
              <a:ahLst/>
              <a:cxnLst/>
              <a:rect l="l" t="t" r="r" b="b"/>
              <a:pathLst>
                <a:path w="2025" h="1286" extrusionOk="0">
                  <a:moveTo>
                    <a:pt x="2004" y="1286"/>
                  </a:moveTo>
                  <a:lnTo>
                    <a:pt x="2024" y="1155"/>
                  </a:lnTo>
                  <a:lnTo>
                    <a:pt x="27" y="1"/>
                  </a:lnTo>
                  <a:lnTo>
                    <a:pt x="1" y="13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33"/>
            <p:cNvSpPr/>
            <p:nvPr/>
          </p:nvSpPr>
          <p:spPr>
            <a:xfrm>
              <a:off x="-6715274" y="1591473"/>
              <a:ext cx="3913604" cy="2907731"/>
            </a:xfrm>
            <a:custGeom>
              <a:avLst/>
              <a:gdLst/>
              <a:ahLst/>
              <a:cxnLst/>
              <a:rect l="l" t="t" r="r" b="b"/>
              <a:pathLst>
                <a:path w="6556" h="4871" extrusionOk="0">
                  <a:moveTo>
                    <a:pt x="2108" y="4862"/>
                  </a:moveTo>
                  <a:cubicBezTo>
                    <a:pt x="2120" y="4870"/>
                    <a:pt x="2138" y="4870"/>
                    <a:pt x="2157" y="4858"/>
                  </a:cubicBezTo>
                  <a:lnTo>
                    <a:pt x="2893" y="4434"/>
                  </a:lnTo>
                  <a:cubicBezTo>
                    <a:pt x="3571" y="2474"/>
                    <a:pt x="3871" y="1973"/>
                    <a:pt x="6159" y="688"/>
                  </a:cubicBezTo>
                  <a:lnTo>
                    <a:pt x="6159" y="1486"/>
                  </a:lnTo>
                  <a:lnTo>
                    <a:pt x="6556" y="1261"/>
                  </a:lnTo>
                  <a:lnTo>
                    <a:pt x="6556" y="1"/>
                  </a:lnTo>
                  <a:lnTo>
                    <a:pt x="6159" y="226"/>
                  </a:lnTo>
                  <a:lnTo>
                    <a:pt x="6159" y="234"/>
                  </a:lnTo>
                  <a:cubicBezTo>
                    <a:pt x="4939" y="889"/>
                    <a:pt x="3366" y="1726"/>
                    <a:pt x="2754" y="2313"/>
                  </a:cubicBezTo>
                  <a:lnTo>
                    <a:pt x="2523" y="4072"/>
                  </a:lnTo>
                  <a:cubicBezTo>
                    <a:pt x="2511" y="4166"/>
                    <a:pt x="2466" y="4361"/>
                    <a:pt x="2298" y="4459"/>
                  </a:cubicBezTo>
                  <a:lnTo>
                    <a:pt x="2122" y="4561"/>
                  </a:lnTo>
                  <a:lnTo>
                    <a:pt x="2122" y="4561"/>
                  </a:lnTo>
                  <a:lnTo>
                    <a:pt x="62" y="3375"/>
                  </a:lnTo>
                  <a:lnTo>
                    <a:pt x="1" y="3399"/>
                  </a:lnTo>
                  <a:lnTo>
                    <a:pt x="5" y="36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33"/>
            <p:cNvSpPr/>
            <p:nvPr/>
          </p:nvSpPr>
          <p:spPr>
            <a:xfrm>
              <a:off x="-2749750" y="439962"/>
              <a:ext cx="1660715" cy="2000968"/>
            </a:xfrm>
            <a:custGeom>
              <a:avLst/>
              <a:gdLst/>
              <a:ahLst/>
              <a:cxnLst/>
              <a:rect l="l" t="t" r="r" b="b"/>
              <a:pathLst>
                <a:path w="2782" h="3352" extrusionOk="0">
                  <a:moveTo>
                    <a:pt x="2628" y="516"/>
                  </a:moveTo>
                  <a:cubicBezTo>
                    <a:pt x="2128" y="835"/>
                    <a:pt x="1539" y="1142"/>
                    <a:pt x="1713" y="2398"/>
                  </a:cubicBezTo>
                  <a:lnTo>
                    <a:pt x="1" y="3352"/>
                  </a:lnTo>
                  <a:lnTo>
                    <a:pt x="1" y="2116"/>
                  </a:lnTo>
                  <a:cubicBezTo>
                    <a:pt x="148" y="2310"/>
                    <a:pt x="537" y="2300"/>
                    <a:pt x="741" y="1959"/>
                  </a:cubicBezTo>
                  <a:cubicBezTo>
                    <a:pt x="968" y="1146"/>
                    <a:pt x="1570" y="561"/>
                    <a:pt x="2568" y="1"/>
                  </a:cubicBezTo>
                  <a:cubicBezTo>
                    <a:pt x="2707" y="1"/>
                    <a:pt x="2781" y="457"/>
                    <a:pt x="2628" y="5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33"/>
            <p:cNvSpPr/>
            <p:nvPr/>
          </p:nvSpPr>
          <p:spPr>
            <a:xfrm>
              <a:off x="-2696025" y="-642303"/>
              <a:ext cx="1390297" cy="996305"/>
            </a:xfrm>
            <a:custGeom>
              <a:avLst/>
              <a:gdLst/>
              <a:ahLst/>
              <a:cxnLst/>
              <a:rect l="l" t="t" r="r" b="b"/>
              <a:pathLst>
                <a:path w="2329" h="1669" extrusionOk="0">
                  <a:moveTo>
                    <a:pt x="1" y="1668"/>
                  </a:moveTo>
                  <a:cubicBezTo>
                    <a:pt x="11" y="1466"/>
                    <a:pt x="1326" y="459"/>
                    <a:pt x="2022" y="122"/>
                  </a:cubicBezTo>
                  <a:cubicBezTo>
                    <a:pt x="2268" y="1"/>
                    <a:pt x="2313" y="285"/>
                    <a:pt x="2329" y="451"/>
                  </a:cubicBezTo>
                  <a:lnTo>
                    <a:pt x="2149" y="553"/>
                  </a:lnTo>
                  <a:cubicBezTo>
                    <a:pt x="2137" y="490"/>
                    <a:pt x="2108" y="451"/>
                    <a:pt x="1883" y="5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33"/>
            <p:cNvSpPr/>
            <p:nvPr/>
          </p:nvSpPr>
          <p:spPr>
            <a:xfrm>
              <a:off x="-6716468" y="3584680"/>
              <a:ext cx="1267325" cy="745587"/>
            </a:xfrm>
            <a:custGeom>
              <a:avLst/>
              <a:gdLst/>
              <a:ahLst/>
              <a:cxnLst/>
              <a:rect l="l" t="t" r="r" b="b"/>
              <a:pathLst>
                <a:path w="2123" h="1249" extrusionOk="0">
                  <a:moveTo>
                    <a:pt x="2063" y="1249"/>
                  </a:moveTo>
                  <a:lnTo>
                    <a:pt x="2122" y="1218"/>
                  </a:lnTo>
                  <a:lnTo>
                    <a:pt x="103" y="52"/>
                  </a:lnTo>
                  <a:lnTo>
                    <a:pt x="99" y="1"/>
                  </a:lnTo>
                  <a:lnTo>
                    <a:pt x="0" y="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33"/>
            <p:cNvSpPr/>
            <p:nvPr/>
          </p:nvSpPr>
          <p:spPr>
            <a:xfrm>
              <a:off x="-4938161" y="2735821"/>
              <a:ext cx="320562" cy="826772"/>
            </a:xfrm>
            <a:custGeom>
              <a:avLst/>
              <a:gdLst/>
              <a:ahLst/>
              <a:cxnLst/>
              <a:rect l="l" t="t" r="r" b="b"/>
              <a:pathLst>
                <a:path w="537" h="1385" extrusionOk="0">
                  <a:moveTo>
                    <a:pt x="4" y="1317"/>
                  </a:moveTo>
                  <a:lnTo>
                    <a:pt x="105" y="496"/>
                  </a:lnTo>
                  <a:cubicBezTo>
                    <a:pt x="113" y="429"/>
                    <a:pt x="135" y="357"/>
                    <a:pt x="172" y="287"/>
                  </a:cubicBezTo>
                  <a:cubicBezTo>
                    <a:pt x="207" y="218"/>
                    <a:pt x="248" y="167"/>
                    <a:pt x="287" y="140"/>
                  </a:cubicBezTo>
                  <a:lnTo>
                    <a:pt x="422" y="50"/>
                  </a:lnTo>
                  <a:cubicBezTo>
                    <a:pt x="493" y="1"/>
                    <a:pt x="536" y="54"/>
                    <a:pt x="524" y="171"/>
                  </a:cubicBezTo>
                  <a:lnTo>
                    <a:pt x="473" y="625"/>
                  </a:lnTo>
                  <a:cubicBezTo>
                    <a:pt x="301" y="832"/>
                    <a:pt x="148" y="1075"/>
                    <a:pt x="0" y="1384"/>
                  </a:cubicBezTo>
                  <a:cubicBezTo>
                    <a:pt x="2" y="1366"/>
                    <a:pt x="2" y="1341"/>
                    <a:pt x="4" y="13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33"/>
            <p:cNvSpPr/>
            <p:nvPr/>
          </p:nvSpPr>
          <p:spPr>
            <a:xfrm>
              <a:off x="-4961442" y="2716719"/>
              <a:ext cx="321756" cy="826175"/>
            </a:xfrm>
            <a:custGeom>
              <a:avLst/>
              <a:gdLst/>
              <a:ahLst/>
              <a:cxnLst/>
              <a:rect l="l" t="t" r="r" b="b"/>
              <a:pathLst>
                <a:path w="539" h="1384" extrusionOk="0">
                  <a:moveTo>
                    <a:pt x="7" y="1316"/>
                  </a:moveTo>
                  <a:lnTo>
                    <a:pt x="105" y="493"/>
                  </a:lnTo>
                  <a:cubicBezTo>
                    <a:pt x="113" y="428"/>
                    <a:pt x="135" y="356"/>
                    <a:pt x="172" y="287"/>
                  </a:cubicBezTo>
                  <a:cubicBezTo>
                    <a:pt x="207" y="217"/>
                    <a:pt x="248" y="166"/>
                    <a:pt x="287" y="137"/>
                  </a:cubicBezTo>
                  <a:lnTo>
                    <a:pt x="422" y="49"/>
                  </a:lnTo>
                  <a:cubicBezTo>
                    <a:pt x="494" y="0"/>
                    <a:pt x="539" y="53"/>
                    <a:pt x="524" y="168"/>
                  </a:cubicBezTo>
                  <a:lnTo>
                    <a:pt x="473" y="624"/>
                  </a:lnTo>
                  <a:cubicBezTo>
                    <a:pt x="303" y="831"/>
                    <a:pt x="150" y="1074"/>
                    <a:pt x="0" y="1383"/>
                  </a:cubicBezTo>
                  <a:cubicBezTo>
                    <a:pt x="2" y="1363"/>
                    <a:pt x="2" y="1340"/>
                    <a:pt x="7" y="13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33"/>
            <p:cNvSpPr/>
            <p:nvPr/>
          </p:nvSpPr>
          <p:spPr>
            <a:xfrm>
              <a:off x="-6390534" y="2608074"/>
              <a:ext cx="501438" cy="391001"/>
            </a:xfrm>
            <a:custGeom>
              <a:avLst/>
              <a:gdLst/>
              <a:ahLst/>
              <a:cxnLst/>
              <a:rect l="l" t="t" r="r" b="b"/>
              <a:pathLst>
                <a:path w="840" h="655" extrusionOk="0">
                  <a:moveTo>
                    <a:pt x="1" y="0"/>
                  </a:moveTo>
                  <a:cubicBezTo>
                    <a:pt x="44" y="313"/>
                    <a:pt x="533" y="655"/>
                    <a:pt x="840" y="4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33"/>
            <p:cNvSpPr/>
            <p:nvPr/>
          </p:nvSpPr>
          <p:spPr>
            <a:xfrm>
              <a:off x="-2844665" y="1368215"/>
              <a:ext cx="108048" cy="1072715"/>
            </a:xfrm>
            <a:custGeom>
              <a:avLst/>
              <a:gdLst/>
              <a:ahLst/>
              <a:cxnLst/>
              <a:rect l="l" t="t" r="r" b="b"/>
              <a:pathLst>
                <a:path w="181" h="1797" extrusionOk="0">
                  <a:moveTo>
                    <a:pt x="0" y="1"/>
                  </a:moveTo>
                  <a:lnTo>
                    <a:pt x="180" y="588"/>
                  </a:lnTo>
                  <a:lnTo>
                    <a:pt x="164" y="1797"/>
                  </a:lnTo>
                  <a:lnTo>
                    <a:pt x="0" y="166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33"/>
            <p:cNvSpPr/>
            <p:nvPr/>
          </p:nvSpPr>
          <p:spPr>
            <a:xfrm>
              <a:off x="-3063745" y="3330977"/>
              <a:ext cx="189830" cy="845875"/>
            </a:xfrm>
            <a:custGeom>
              <a:avLst/>
              <a:gdLst/>
              <a:ahLst/>
              <a:cxnLst/>
              <a:rect l="l" t="t" r="r" b="b"/>
              <a:pathLst>
                <a:path w="318" h="1417" extrusionOk="0">
                  <a:moveTo>
                    <a:pt x="318" y="1416"/>
                  </a:moveTo>
                  <a:lnTo>
                    <a:pt x="318" y="184"/>
                  </a:lnTo>
                  <a:lnTo>
                    <a:pt x="1" y="0"/>
                  </a:lnTo>
                  <a:lnTo>
                    <a:pt x="1" y="12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33"/>
            <p:cNvSpPr/>
            <p:nvPr/>
          </p:nvSpPr>
          <p:spPr>
            <a:xfrm>
              <a:off x="-4027218" y="3424698"/>
              <a:ext cx="1057198" cy="1703091"/>
            </a:xfrm>
            <a:custGeom>
              <a:avLst/>
              <a:gdLst/>
              <a:ahLst/>
              <a:cxnLst/>
              <a:rect l="l" t="t" r="r" b="b"/>
              <a:pathLst>
                <a:path w="1771" h="2853" extrusionOk="0">
                  <a:moveTo>
                    <a:pt x="886" y="283"/>
                  </a:moveTo>
                  <a:cubicBezTo>
                    <a:pt x="1373" y="1"/>
                    <a:pt x="1770" y="285"/>
                    <a:pt x="1770" y="917"/>
                  </a:cubicBezTo>
                  <a:cubicBezTo>
                    <a:pt x="1770" y="1548"/>
                    <a:pt x="1373" y="2290"/>
                    <a:pt x="886" y="2571"/>
                  </a:cubicBezTo>
                  <a:cubicBezTo>
                    <a:pt x="397" y="2853"/>
                    <a:pt x="1" y="2569"/>
                    <a:pt x="1" y="1936"/>
                  </a:cubicBezTo>
                  <a:cubicBezTo>
                    <a:pt x="1" y="1306"/>
                    <a:pt x="397" y="564"/>
                    <a:pt x="886" y="28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33"/>
            <p:cNvSpPr/>
            <p:nvPr/>
          </p:nvSpPr>
          <p:spPr>
            <a:xfrm>
              <a:off x="-3935289" y="3572741"/>
              <a:ext cx="873338" cy="1408796"/>
            </a:xfrm>
            <a:custGeom>
              <a:avLst/>
              <a:gdLst/>
              <a:ahLst/>
              <a:cxnLst/>
              <a:rect l="l" t="t" r="r" b="b"/>
              <a:pathLst>
                <a:path w="1463" h="2360" extrusionOk="0">
                  <a:moveTo>
                    <a:pt x="732" y="234"/>
                  </a:moveTo>
                  <a:cubicBezTo>
                    <a:pt x="1136" y="0"/>
                    <a:pt x="1463" y="236"/>
                    <a:pt x="1463" y="757"/>
                  </a:cubicBezTo>
                  <a:cubicBezTo>
                    <a:pt x="1463" y="1279"/>
                    <a:pt x="1136" y="1891"/>
                    <a:pt x="732" y="2126"/>
                  </a:cubicBezTo>
                  <a:cubicBezTo>
                    <a:pt x="327" y="2359"/>
                    <a:pt x="0" y="2124"/>
                    <a:pt x="0" y="1602"/>
                  </a:cubicBezTo>
                  <a:cubicBezTo>
                    <a:pt x="0" y="1081"/>
                    <a:pt x="329" y="467"/>
                    <a:pt x="732" y="2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33"/>
            <p:cNvSpPr/>
            <p:nvPr/>
          </p:nvSpPr>
          <p:spPr>
            <a:xfrm>
              <a:off x="-3526379" y="3898674"/>
              <a:ext cx="55516" cy="90139"/>
            </a:xfrm>
            <a:custGeom>
              <a:avLst/>
              <a:gdLst/>
              <a:ahLst/>
              <a:cxnLst/>
              <a:rect l="l" t="t" r="r" b="b"/>
              <a:pathLst>
                <a:path w="93" h="151" extrusionOk="0">
                  <a:moveTo>
                    <a:pt x="47" y="15"/>
                  </a:moveTo>
                  <a:cubicBezTo>
                    <a:pt x="72" y="1"/>
                    <a:pt x="92" y="15"/>
                    <a:pt x="92" y="48"/>
                  </a:cubicBezTo>
                  <a:cubicBezTo>
                    <a:pt x="92" y="83"/>
                    <a:pt x="72" y="119"/>
                    <a:pt x="47" y="136"/>
                  </a:cubicBezTo>
                  <a:cubicBezTo>
                    <a:pt x="21" y="150"/>
                    <a:pt x="0" y="136"/>
                    <a:pt x="0" y="103"/>
                  </a:cubicBezTo>
                  <a:cubicBezTo>
                    <a:pt x="0" y="72"/>
                    <a:pt x="21" y="33"/>
                    <a:pt x="47" y="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33"/>
            <p:cNvSpPr/>
            <p:nvPr/>
          </p:nvSpPr>
          <p:spPr>
            <a:xfrm>
              <a:off x="-3680392" y="4049105"/>
              <a:ext cx="63874" cy="90736"/>
            </a:xfrm>
            <a:custGeom>
              <a:avLst/>
              <a:gdLst/>
              <a:ahLst/>
              <a:cxnLst/>
              <a:rect l="l" t="t" r="r" b="b"/>
              <a:pathLst>
                <a:path w="107" h="152" extrusionOk="0">
                  <a:moveTo>
                    <a:pt x="25" y="45"/>
                  </a:moveTo>
                  <a:cubicBezTo>
                    <a:pt x="46" y="11"/>
                    <a:pt x="76" y="0"/>
                    <a:pt x="93" y="19"/>
                  </a:cubicBezTo>
                  <a:cubicBezTo>
                    <a:pt x="107" y="37"/>
                    <a:pt x="103" y="78"/>
                    <a:pt x="82" y="109"/>
                  </a:cubicBezTo>
                  <a:cubicBezTo>
                    <a:pt x="62" y="142"/>
                    <a:pt x="31" y="152"/>
                    <a:pt x="15" y="133"/>
                  </a:cubicBezTo>
                  <a:cubicBezTo>
                    <a:pt x="1" y="115"/>
                    <a:pt x="5" y="76"/>
                    <a:pt x="25" y="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33"/>
            <p:cNvSpPr/>
            <p:nvPr/>
          </p:nvSpPr>
          <p:spPr>
            <a:xfrm>
              <a:off x="-3772919" y="4271169"/>
              <a:ext cx="62680" cy="85960"/>
            </a:xfrm>
            <a:custGeom>
              <a:avLst/>
              <a:gdLst/>
              <a:ahLst/>
              <a:cxnLst/>
              <a:rect l="l" t="t" r="r" b="b"/>
              <a:pathLst>
                <a:path w="105" h="144" extrusionOk="0">
                  <a:moveTo>
                    <a:pt x="6" y="78"/>
                  </a:moveTo>
                  <a:cubicBezTo>
                    <a:pt x="14" y="44"/>
                    <a:pt x="43" y="11"/>
                    <a:pt x="66" y="5"/>
                  </a:cubicBezTo>
                  <a:cubicBezTo>
                    <a:pt x="92" y="1"/>
                    <a:pt x="104" y="27"/>
                    <a:pt x="96" y="64"/>
                  </a:cubicBezTo>
                  <a:cubicBezTo>
                    <a:pt x="88" y="99"/>
                    <a:pt x="62" y="134"/>
                    <a:pt x="37" y="138"/>
                  </a:cubicBezTo>
                  <a:cubicBezTo>
                    <a:pt x="14" y="144"/>
                    <a:pt x="0" y="117"/>
                    <a:pt x="6" y="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33"/>
            <p:cNvSpPr/>
            <p:nvPr/>
          </p:nvSpPr>
          <p:spPr>
            <a:xfrm>
              <a:off x="-3772919" y="4474131"/>
              <a:ext cx="62680" cy="90736"/>
            </a:xfrm>
            <a:custGeom>
              <a:avLst/>
              <a:gdLst/>
              <a:ahLst/>
              <a:cxnLst/>
              <a:rect l="l" t="t" r="r" b="b"/>
              <a:pathLst>
                <a:path w="105" h="152" extrusionOk="0">
                  <a:moveTo>
                    <a:pt x="6" y="119"/>
                  </a:moveTo>
                  <a:cubicBezTo>
                    <a:pt x="0" y="92"/>
                    <a:pt x="12" y="51"/>
                    <a:pt x="37" y="25"/>
                  </a:cubicBezTo>
                  <a:cubicBezTo>
                    <a:pt x="64" y="0"/>
                    <a:pt x="88" y="2"/>
                    <a:pt x="96" y="31"/>
                  </a:cubicBezTo>
                  <a:cubicBezTo>
                    <a:pt x="104" y="60"/>
                    <a:pt x="92" y="99"/>
                    <a:pt x="66" y="125"/>
                  </a:cubicBezTo>
                  <a:cubicBezTo>
                    <a:pt x="43" y="152"/>
                    <a:pt x="14" y="148"/>
                    <a:pt x="6" y="11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33"/>
            <p:cNvSpPr/>
            <p:nvPr/>
          </p:nvSpPr>
          <p:spPr>
            <a:xfrm>
              <a:off x="-3680392" y="4588745"/>
              <a:ext cx="63874" cy="87154"/>
            </a:xfrm>
            <a:custGeom>
              <a:avLst/>
              <a:gdLst/>
              <a:ahLst/>
              <a:cxnLst/>
              <a:rect l="l" t="t" r="r" b="b"/>
              <a:pathLst>
                <a:path w="107" h="146" extrusionOk="0">
                  <a:moveTo>
                    <a:pt x="25" y="138"/>
                  </a:moveTo>
                  <a:cubicBezTo>
                    <a:pt x="5" y="130"/>
                    <a:pt x="1" y="95"/>
                    <a:pt x="15" y="58"/>
                  </a:cubicBezTo>
                  <a:cubicBezTo>
                    <a:pt x="31" y="23"/>
                    <a:pt x="60" y="1"/>
                    <a:pt x="82" y="7"/>
                  </a:cubicBezTo>
                  <a:cubicBezTo>
                    <a:pt x="103" y="15"/>
                    <a:pt x="107" y="52"/>
                    <a:pt x="93" y="87"/>
                  </a:cubicBezTo>
                  <a:cubicBezTo>
                    <a:pt x="74" y="123"/>
                    <a:pt x="46" y="146"/>
                    <a:pt x="25" y="1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33"/>
            <p:cNvSpPr/>
            <p:nvPr/>
          </p:nvSpPr>
          <p:spPr>
            <a:xfrm>
              <a:off x="-3526379" y="4564270"/>
              <a:ext cx="55516" cy="90139"/>
            </a:xfrm>
            <a:custGeom>
              <a:avLst/>
              <a:gdLst/>
              <a:ahLst/>
              <a:cxnLst/>
              <a:rect l="l" t="t" r="r" b="b"/>
              <a:pathLst>
                <a:path w="93" h="151" extrusionOk="0">
                  <a:moveTo>
                    <a:pt x="47" y="136"/>
                  </a:moveTo>
                  <a:cubicBezTo>
                    <a:pt x="21" y="150"/>
                    <a:pt x="0" y="136"/>
                    <a:pt x="0" y="101"/>
                  </a:cubicBezTo>
                  <a:cubicBezTo>
                    <a:pt x="0" y="68"/>
                    <a:pt x="21" y="29"/>
                    <a:pt x="47" y="15"/>
                  </a:cubicBezTo>
                  <a:cubicBezTo>
                    <a:pt x="72" y="1"/>
                    <a:pt x="92" y="15"/>
                    <a:pt x="92" y="48"/>
                  </a:cubicBezTo>
                  <a:cubicBezTo>
                    <a:pt x="92" y="78"/>
                    <a:pt x="72" y="119"/>
                    <a:pt x="47" y="1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33"/>
            <p:cNvSpPr/>
            <p:nvPr/>
          </p:nvSpPr>
          <p:spPr>
            <a:xfrm>
              <a:off x="-3381321" y="4413243"/>
              <a:ext cx="66858" cy="89542"/>
            </a:xfrm>
            <a:custGeom>
              <a:avLst/>
              <a:gdLst/>
              <a:ahLst/>
              <a:cxnLst/>
              <a:rect l="l" t="t" r="r" b="b"/>
              <a:pathLst>
                <a:path w="112" h="150" extrusionOk="0">
                  <a:moveTo>
                    <a:pt x="83" y="106"/>
                  </a:moveTo>
                  <a:cubicBezTo>
                    <a:pt x="62" y="141"/>
                    <a:pt x="32" y="149"/>
                    <a:pt x="15" y="133"/>
                  </a:cubicBezTo>
                  <a:cubicBezTo>
                    <a:pt x="1" y="115"/>
                    <a:pt x="5" y="74"/>
                    <a:pt x="25" y="43"/>
                  </a:cubicBezTo>
                  <a:cubicBezTo>
                    <a:pt x="46" y="10"/>
                    <a:pt x="77" y="0"/>
                    <a:pt x="93" y="16"/>
                  </a:cubicBezTo>
                  <a:cubicBezTo>
                    <a:pt x="111" y="35"/>
                    <a:pt x="105" y="76"/>
                    <a:pt x="83" y="1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33"/>
            <p:cNvSpPr/>
            <p:nvPr/>
          </p:nvSpPr>
          <p:spPr>
            <a:xfrm>
              <a:off x="-3287003" y="4195357"/>
              <a:ext cx="63874" cy="86557"/>
            </a:xfrm>
            <a:custGeom>
              <a:avLst/>
              <a:gdLst/>
              <a:ahLst/>
              <a:cxnLst/>
              <a:rect l="l" t="t" r="r" b="b"/>
              <a:pathLst>
                <a:path w="107" h="145" extrusionOk="0">
                  <a:moveTo>
                    <a:pt x="99" y="66"/>
                  </a:moveTo>
                  <a:cubicBezTo>
                    <a:pt x="90" y="101"/>
                    <a:pt x="62" y="134"/>
                    <a:pt x="39" y="140"/>
                  </a:cubicBezTo>
                  <a:cubicBezTo>
                    <a:pt x="15" y="144"/>
                    <a:pt x="0" y="117"/>
                    <a:pt x="9" y="81"/>
                  </a:cubicBezTo>
                  <a:cubicBezTo>
                    <a:pt x="17" y="46"/>
                    <a:pt x="45" y="11"/>
                    <a:pt x="68" y="7"/>
                  </a:cubicBezTo>
                  <a:cubicBezTo>
                    <a:pt x="92" y="1"/>
                    <a:pt x="107" y="30"/>
                    <a:pt x="99" y="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33"/>
            <p:cNvSpPr/>
            <p:nvPr/>
          </p:nvSpPr>
          <p:spPr>
            <a:xfrm>
              <a:off x="-3287003" y="3988216"/>
              <a:ext cx="63874" cy="90736"/>
            </a:xfrm>
            <a:custGeom>
              <a:avLst/>
              <a:gdLst/>
              <a:ahLst/>
              <a:cxnLst/>
              <a:rect l="l" t="t" r="r" b="b"/>
              <a:pathLst>
                <a:path w="107" h="152" extrusionOk="0">
                  <a:moveTo>
                    <a:pt x="99" y="31"/>
                  </a:moveTo>
                  <a:cubicBezTo>
                    <a:pt x="107" y="59"/>
                    <a:pt x="92" y="100"/>
                    <a:pt x="68" y="127"/>
                  </a:cubicBezTo>
                  <a:cubicBezTo>
                    <a:pt x="41" y="151"/>
                    <a:pt x="17" y="149"/>
                    <a:pt x="9" y="121"/>
                  </a:cubicBezTo>
                  <a:cubicBezTo>
                    <a:pt x="0" y="92"/>
                    <a:pt x="15" y="51"/>
                    <a:pt x="39" y="27"/>
                  </a:cubicBezTo>
                  <a:cubicBezTo>
                    <a:pt x="66" y="0"/>
                    <a:pt x="90" y="4"/>
                    <a:pt x="99" y="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33"/>
            <p:cNvSpPr/>
            <p:nvPr/>
          </p:nvSpPr>
          <p:spPr>
            <a:xfrm>
              <a:off x="-3381321" y="3876587"/>
              <a:ext cx="64471" cy="87751"/>
            </a:xfrm>
            <a:custGeom>
              <a:avLst/>
              <a:gdLst/>
              <a:ahLst/>
              <a:cxnLst/>
              <a:rect l="l" t="t" r="r" b="b"/>
              <a:pathLst>
                <a:path w="108" h="147" extrusionOk="0">
                  <a:moveTo>
                    <a:pt x="83" y="9"/>
                  </a:moveTo>
                  <a:cubicBezTo>
                    <a:pt x="103" y="17"/>
                    <a:pt x="107" y="52"/>
                    <a:pt x="93" y="89"/>
                  </a:cubicBezTo>
                  <a:cubicBezTo>
                    <a:pt x="77" y="124"/>
                    <a:pt x="46" y="146"/>
                    <a:pt x="25" y="140"/>
                  </a:cubicBezTo>
                  <a:cubicBezTo>
                    <a:pt x="5" y="132"/>
                    <a:pt x="1" y="95"/>
                    <a:pt x="15" y="60"/>
                  </a:cubicBezTo>
                  <a:cubicBezTo>
                    <a:pt x="34" y="23"/>
                    <a:pt x="62" y="1"/>
                    <a:pt x="83"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33"/>
            <p:cNvSpPr/>
            <p:nvPr/>
          </p:nvSpPr>
          <p:spPr>
            <a:xfrm>
              <a:off x="-1717628" y="3424698"/>
              <a:ext cx="266837" cy="428011"/>
            </a:xfrm>
            <a:custGeom>
              <a:avLst/>
              <a:gdLst/>
              <a:ahLst/>
              <a:cxnLst/>
              <a:rect l="l" t="t" r="r" b="b"/>
              <a:pathLst>
                <a:path w="447" h="717" extrusionOk="0">
                  <a:moveTo>
                    <a:pt x="223" y="70"/>
                  </a:moveTo>
                  <a:cubicBezTo>
                    <a:pt x="101" y="142"/>
                    <a:pt x="0" y="328"/>
                    <a:pt x="0" y="488"/>
                  </a:cubicBezTo>
                  <a:cubicBezTo>
                    <a:pt x="0" y="645"/>
                    <a:pt x="101" y="717"/>
                    <a:pt x="223" y="645"/>
                  </a:cubicBezTo>
                  <a:cubicBezTo>
                    <a:pt x="346" y="574"/>
                    <a:pt x="446" y="388"/>
                    <a:pt x="446" y="228"/>
                  </a:cubicBezTo>
                  <a:cubicBezTo>
                    <a:pt x="446" y="70"/>
                    <a:pt x="346" y="1"/>
                    <a:pt x="223"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33"/>
            <p:cNvSpPr/>
            <p:nvPr/>
          </p:nvSpPr>
          <p:spPr>
            <a:xfrm>
              <a:off x="-1665096" y="3509465"/>
              <a:ext cx="161773" cy="260269"/>
            </a:xfrm>
            <a:custGeom>
              <a:avLst/>
              <a:gdLst/>
              <a:ahLst/>
              <a:cxnLst/>
              <a:rect l="l" t="t" r="r" b="b"/>
              <a:pathLst>
                <a:path w="271" h="436" extrusionOk="0">
                  <a:moveTo>
                    <a:pt x="135" y="43"/>
                  </a:moveTo>
                  <a:cubicBezTo>
                    <a:pt x="62" y="86"/>
                    <a:pt x="0" y="199"/>
                    <a:pt x="0" y="297"/>
                  </a:cubicBezTo>
                  <a:cubicBezTo>
                    <a:pt x="0" y="391"/>
                    <a:pt x="62" y="436"/>
                    <a:pt x="135" y="393"/>
                  </a:cubicBezTo>
                  <a:cubicBezTo>
                    <a:pt x="209" y="350"/>
                    <a:pt x="270" y="237"/>
                    <a:pt x="270" y="141"/>
                  </a:cubicBezTo>
                  <a:cubicBezTo>
                    <a:pt x="270" y="43"/>
                    <a:pt x="209" y="0"/>
                    <a:pt x="135" y="43"/>
                  </a:cubicBezTo>
                  <a:close/>
                </a:path>
              </a:pathLst>
            </a:custGeom>
            <a:solidFill>
              <a:srgbClr val="58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33"/>
            <p:cNvSpPr/>
            <p:nvPr/>
          </p:nvSpPr>
          <p:spPr>
            <a:xfrm>
              <a:off x="-1626295" y="3572741"/>
              <a:ext cx="83573" cy="132522"/>
            </a:xfrm>
            <a:custGeom>
              <a:avLst/>
              <a:gdLst/>
              <a:ahLst/>
              <a:cxnLst/>
              <a:rect l="l" t="t" r="r" b="b"/>
              <a:pathLst>
                <a:path w="140" h="222" extrusionOk="0">
                  <a:moveTo>
                    <a:pt x="70" y="25"/>
                  </a:moveTo>
                  <a:cubicBezTo>
                    <a:pt x="32" y="48"/>
                    <a:pt x="1" y="103"/>
                    <a:pt x="1" y="152"/>
                  </a:cubicBezTo>
                  <a:cubicBezTo>
                    <a:pt x="1" y="201"/>
                    <a:pt x="32" y="221"/>
                    <a:pt x="70" y="201"/>
                  </a:cubicBezTo>
                  <a:cubicBezTo>
                    <a:pt x="109" y="178"/>
                    <a:pt x="138" y="121"/>
                    <a:pt x="138" y="72"/>
                  </a:cubicBezTo>
                  <a:cubicBezTo>
                    <a:pt x="140" y="25"/>
                    <a:pt x="109" y="0"/>
                    <a:pt x="70" y="25"/>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33"/>
            <p:cNvSpPr/>
            <p:nvPr/>
          </p:nvSpPr>
          <p:spPr>
            <a:xfrm>
              <a:off x="-1676438" y="3444397"/>
              <a:ext cx="266837" cy="430399"/>
            </a:xfrm>
            <a:custGeom>
              <a:avLst/>
              <a:gdLst/>
              <a:ahLst/>
              <a:cxnLst/>
              <a:rect l="l" t="t" r="r" b="b"/>
              <a:pathLst>
                <a:path w="447" h="721" extrusionOk="0">
                  <a:moveTo>
                    <a:pt x="224" y="72"/>
                  </a:moveTo>
                  <a:cubicBezTo>
                    <a:pt x="101" y="144"/>
                    <a:pt x="1" y="332"/>
                    <a:pt x="1" y="490"/>
                  </a:cubicBezTo>
                  <a:cubicBezTo>
                    <a:pt x="1" y="649"/>
                    <a:pt x="101" y="721"/>
                    <a:pt x="224" y="649"/>
                  </a:cubicBezTo>
                  <a:cubicBezTo>
                    <a:pt x="347" y="578"/>
                    <a:pt x="447" y="389"/>
                    <a:pt x="447" y="232"/>
                  </a:cubicBezTo>
                  <a:cubicBezTo>
                    <a:pt x="447" y="72"/>
                    <a:pt x="347" y="1"/>
                    <a:pt x="224"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33"/>
            <p:cNvSpPr/>
            <p:nvPr/>
          </p:nvSpPr>
          <p:spPr>
            <a:xfrm>
              <a:off x="-1623907" y="3528567"/>
              <a:ext cx="162370" cy="262060"/>
            </a:xfrm>
            <a:custGeom>
              <a:avLst/>
              <a:gdLst/>
              <a:ahLst/>
              <a:cxnLst/>
              <a:rect l="l" t="t" r="r" b="b"/>
              <a:pathLst>
                <a:path w="272" h="439" extrusionOk="0">
                  <a:moveTo>
                    <a:pt x="136" y="44"/>
                  </a:moveTo>
                  <a:cubicBezTo>
                    <a:pt x="62" y="89"/>
                    <a:pt x="1" y="201"/>
                    <a:pt x="1" y="297"/>
                  </a:cubicBezTo>
                  <a:cubicBezTo>
                    <a:pt x="1" y="392"/>
                    <a:pt x="60" y="439"/>
                    <a:pt x="136" y="396"/>
                  </a:cubicBezTo>
                  <a:cubicBezTo>
                    <a:pt x="210" y="351"/>
                    <a:pt x="271" y="238"/>
                    <a:pt x="271" y="142"/>
                  </a:cubicBezTo>
                  <a:cubicBezTo>
                    <a:pt x="269" y="48"/>
                    <a:pt x="210" y="1"/>
                    <a:pt x="136"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33"/>
            <p:cNvSpPr/>
            <p:nvPr/>
          </p:nvSpPr>
          <p:spPr>
            <a:xfrm>
              <a:off x="-1583315" y="3593634"/>
              <a:ext cx="82379" cy="131328"/>
            </a:xfrm>
            <a:custGeom>
              <a:avLst/>
              <a:gdLst/>
              <a:ahLst/>
              <a:cxnLst/>
              <a:rect l="l" t="t" r="r" b="b"/>
              <a:pathLst>
                <a:path w="138" h="220" extrusionOk="0">
                  <a:moveTo>
                    <a:pt x="68" y="23"/>
                  </a:moveTo>
                  <a:cubicBezTo>
                    <a:pt x="29" y="45"/>
                    <a:pt x="0" y="103"/>
                    <a:pt x="0" y="150"/>
                  </a:cubicBezTo>
                  <a:cubicBezTo>
                    <a:pt x="0" y="199"/>
                    <a:pt x="31" y="219"/>
                    <a:pt x="68" y="199"/>
                  </a:cubicBezTo>
                  <a:cubicBezTo>
                    <a:pt x="107" y="176"/>
                    <a:pt x="138" y="119"/>
                    <a:pt x="138" y="70"/>
                  </a:cubicBezTo>
                  <a:cubicBezTo>
                    <a:pt x="133" y="23"/>
                    <a:pt x="107" y="0"/>
                    <a:pt x="68" y="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33"/>
            <p:cNvSpPr/>
            <p:nvPr/>
          </p:nvSpPr>
          <p:spPr>
            <a:xfrm>
              <a:off x="-2014311" y="3593634"/>
              <a:ext cx="265643" cy="429205"/>
            </a:xfrm>
            <a:custGeom>
              <a:avLst/>
              <a:gdLst/>
              <a:ahLst/>
              <a:cxnLst/>
              <a:rect l="l" t="t" r="r" b="b"/>
              <a:pathLst>
                <a:path w="445" h="719" extrusionOk="0">
                  <a:moveTo>
                    <a:pt x="221" y="72"/>
                  </a:moveTo>
                  <a:cubicBezTo>
                    <a:pt x="98" y="143"/>
                    <a:pt x="0" y="330"/>
                    <a:pt x="0" y="487"/>
                  </a:cubicBezTo>
                  <a:cubicBezTo>
                    <a:pt x="0" y="647"/>
                    <a:pt x="98" y="718"/>
                    <a:pt x="221" y="647"/>
                  </a:cubicBezTo>
                  <a:cubicBezTo>
                    <a:pt x="344" y="575"/>
                    <a:pt x="444" y="389"/>
                    <a:pt x="444" y="229"/>
                  </a:cubicBezTo>
                  <a:cubicBezTo>
                    <a:pt x="442" y="72"/>
                    <a:pt x="344" y="0"/>
                    <a:pt x="221"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33"/>
            <p:cNvSpPr/>
            <p:nvPr/>
          </p:nvSpPr>
          <p:spPr>
            <a:xfrm>
              <a:off x="-1962973" y="3676610"/>
              <a:ext cx="162967" cy="263254"/>
            </a:xfrm>
            <a:custGeom>
              <a:avLst/>
              <a:gdLst/>
              <a:ahLst/>
              <a:cxnLst/>
              <a:rect l="l" t="t" r="r" b="b"/>
              <a:pathLst>
                <a:path w="273" h="441" extrusionOk="0">
                  <a:moveTo>
                    <a:pt x="135" y="47"/>
                  </a:moveTo>
                  <a:cubicBezTo>
                    <a:pt x="62" y="90"/>
                    <a:pt x="0" y="203"/>
                    <a:pt x="0" y="301"/>
                  </a:cubicBezTo>
                  <a:cubicBezTo>
                    <a:pt x="0" y="395"/>
                    <a:pt x="62" y="440"/>
                    <a:pt x="135" y="397"/>
                  </a:cubicBezTo>
                  <a:cubicBezTo>
                    <a:pt x="211" y="354"/>
                    <a:pt x="272" y="242"/>
                    <a:pt x="272" y="144"/>
                  </a:cubicBezTo>
                  <a:cubicBezTo>
                    <a:pt x="268" y="47"/>
                    <a:pt x="211" y="0"/>
                    <a:pt x="135" y="47"/>
                  </a:cubicBezTo>
                  <a:close/>
                </a:path>
              </a:pathLst>
            </a:custGeom>
            <a:solidFill>
              <a:srgbClr val="58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33"/>
            <p:cNvSpPr/>
            <p:nvPr/>
          </p:nvSpPr>
          <p:spPr>
            <a:xfrm>
              <a:off x="-1922978" y="3742274"/>
              <a:ext cx="82379" cy="130135"/>
            </a:xfrm>
            <a:custGeom>
              <a:avLst/>
              <a:gdLst/>
              <a:ahLst/>
              <a:cxnLst/>
              <a:rect l="l" t="t" r="r" b="b"/>
              <a:pathLst>
                <a:path w="138" h="218" extrusionOk="0">
                  <a:moveTo>
                    <a:pt x="68" y="21"/>
                  </a:moveTo>
                  <a:cubicBezTo>
                    <a:pt x="31" y="44"/>
                    <a:pt x="1" y="101"/>
                    <a:pt x="1" y="150"/>
                  </a:cubicBezTo>
                  <a:cubicBezTo>
                    <a:pt x="1" y="197"/>
                    <a:pt x="31" y="218"/>
                    <a:pt x="68" y="197"/>
                  </a:cubicBezTo>
                  <a:cubicBezTo>
                    <a:pt x="107" y="175"/>
                    <a:pt x="138" y="117"/>
                    <a:pt x="138" y="70"/>
                  </a:cubicBezTo>
                  <a:cubicBezTo>
                    <a:pt x="136" y="21"/>
                    <a:pt x="105" y="1"/>
                    <a:pt x="68" y="21"/>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33"/>
            <p:cNvSpPr/>
            <p:nvPr/>
          </p:nvSpPr>
          <p:spPr>
            <a:xfrm>
              <a:off x="-2313382" y="3760779"/>
              <a:ext cx="265046" cy="429205"/>
            </a:xfrm>
            <a:custGeom>
              <a:avLst/>
              <a:gdLst/>
              <a:ahLst/>
              <a:cxnLst/>
              <a:rect l="l" t="t" r="r" b="b"/>
              <a:pathLst>
                <a:path w="444" h="719" extrusionOk="0">
                  <a:moveTo>
                    <a:pt x="221" y="72"/>
                  </a:moveTo>
                  <a:cubicBezTo>
                    <a:pt x="98" y="144"/>
                    <a:pt x="0" y="330"/>
                    <a:pt x="0" y="489"/>
                  </a:cubicBezTo>
                  <a:cubicBezTo>
                    <a:pt x="0" y="647"/>
                    <a:pt x="98" y="719"/>
                    <a:pt x="221" y="647"/>
                  </a:cubicBezTo>
                  <a:cubicBezTo>
                    <a:pt x="344" y="575"/>
                    <a:pt x="444" y="389"/>
                    <a:pt x="444" y="232"/>
                  </a:cubicBezTo>
                  <a:cubicBezTo>
                    <a:pt x="444" y="74"/>
                    <a:pt x="344" y="1"/>
                    <a:pt x="221"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33"/>
            <p:cNvSpPr/>
            <p:nvPr/>
          </p:nvSpPr>
          <p:spPr>
            <a:xfrm>
              <a:off x="-2262641" y="3846143"/>
              <a:ext cx="163564" cy="262060"/>
            </a:xfrm>
            <a:custGeom>
              <a:avLst/>
              <a:gdLst/>
              <a:ahLst/>
              <a:cxnLst/>
              <a:rect l="l" t="t" r="r" b="b"/>
              <a:pathLst>
                <a:path w="274" h="439" extrusionOk="0">
                  <a:moveTo>
                    <a:pt x="136" y="44"/>
                  </a:moveTo>
                  <a:cubicBezTo>
                    <a:pt x="62" y="89"/>
                    <a:pt x="1" y="201"/>
                    <a:pt x="1" y="297"/>
                  </a:cubicBezTo>
                  <a:cubicBezTo>
                    <a:pt x="1" y="392"/>
                    <a:pt x="62" y="439"/>
                    <a:pt x="136" y="396"/>
                  </a:cubicBezTo>
                  <a:cubicBezTo>
                    <a:pt x="212" y="351"/>
                    <a:pt x="273" y="238"/>
                    <a:pt x="273" y="142"/>
                  </a:cubicBezTo>
                  <a:cubicBezTo>
                    <a:pt x="273" y="44"/>
                    <a:pt x="212" y="1"/>
                    <a:pt x="136" y="44"/>
                  </a:cubicBezTo>
                  <a:close/>
                </a:path>
              </a:pathLst>
            </a:custGeom>
            <a:solidFill>
              <a:srgbClr val="58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33"/>
            <p:cNvSpPr/>
            <p:nvPr/>
          </p:nvSpPr>
          <p:spPr>
            <a:xfrm>
              <a:off x="-2222049" y="3912404"/>
              <a:ext cx="82379" cy="130135"/>
            </a:xfrm>
            <a:custGeom>
              <a:avLst/>
              <a:gdLst/>
              <a:ahLst/>
              <a:cxnLst/>
              <a:rect l="l" t="t" r="r" b="b"/>
              <a:pathLst>
                <a:path w="138" h="218" extrusionOk="0">
                  <a:moveTo>
                    <a:pt x="68" y="21"/>
                  </a:moveTo>
                  <a:cubicBezTo>
                    <a:pt x="31" y="43"/>
                    <a:pt x="0" y="100"/>
                    <a:pt x="0" y="148"/>
                  </a:cubicBezTo>
                  <a:cubicBezTo>
                    <a:pt x="0" y="197"/>
                    <a:pt x="31" y="217"/>
                    <a:pt x="68" y="197"/>
                  </a:cubicBezTo>
                  <a:cubicBezTo>
                    <a:pt x="107" y="174"/>
                    <a:pt x="138" y="117"/>
                    <a:pt x="138" y="68"/>
                  </a:cubicBezTo>
                  <a:cubicBezTo>
                    <a:pt x="135" y="21"/>
                    <a:pt x="107" y="0"/>
                    <a:pt x="68" y="21"/>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9" name="Google Shape;1029;p33"/>
            <p:cNvSpPr/>
            <p:nvPr/>
          </p:nvSpPr>
          <p:spPr>
            <a:xfrm>
              <a:off x="-2613049" y="3930312"/>
              <a:ext cx="265643" cy="429802"/>
            </a:xfrm>
            <a:custGeom>
              <a:avLst/>
              <a:gdLst/>
              <a:ahLst/>
              <a:cxnLst/>
              <a:rect l="l" t="t" r="r" b="b"/>
              <a:pathLst>
                <a:path w="445" h="720" extrusionOk="0">
                  <a:moveTo>
                    <a:pt x="222" y="73"/>
                  </a:moveTo>
                  <a:cubicBezTo>
                    <a:pt x="99" y="144"/>
                    <a:pt x="1" y="330"/>
                    <a:pt x="1" y="490"/>
                  </a:cubicBezTo>
                  <a:cubicBezTo>
                    <a:pt x="1" y="647"/>
                    <a:pt x="99" y="719"/>
                    <a:pt x="222" y="647"/>
                  </a:cubicBezTo>
                  <a:cubicBezTo>
                    <a:pt x="344" y="576"/>
                    <a:pt x="445" y="390"/>
                    <a:pt x="445" y="230"/>
                  </a:cubicBezTo>
                  <a:cubicBezTo>
                    <a:pt x="445" y="73"/>
                    <a:pt x="344" y="1"/>
                    <a:pt x="222" y="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33"/>
            <p:cNvSpPr/>
            <p:nvPr/>
          </p:nvSpPr>
          <p:spPr>
            <a:xfrm>
              <a:off x="-2561712" y="4016273"/>
              <a:ext cx="162967" cy="259075"/>
            </a:xfrm>
            <a:custGeom>
              <a:avLst/>
              <a:gdLst/>
              <a:ahLst/>
              <a:cxnLst/>
              <a:rect l="l" t="t" r="r" b="b"/>
              <a:pathLst>
                <a:path w="273" h="434" extrusionOk="0">
                  <a:moveTo>
                    <a:pt x="136" y="41"/>
                  </a:moveTo>
                  <a:cubicBezTo>
                    <a:pt x="62" y="84"/>
                    <a:pt x="1" y="197"/>
                    <a:pt x="1" y="295"/>
                  </a:cubicBezTo>
                  <a:cubicBezTo>
                    <a:pt x="1" y="389"/>
                    <a:pt x="62" y="434"/>
                    <a:pt x="136" y="391"/>
                  </a:cubicBezTo>
                  <a:cubicBezTo>
                    <a:pt x="211" y="348"/>
                    <a:pt x="273" y="235"/>
                    <a:pt x="273" y="137"/>
                  </a:cubicBezTo>
                  <a:cubicBezTo>
                    <a:pt x="269" y="43"/>
                    <a:pt x="211" y="0"/>
                    <a:pt x="136" y="41"/>
                  </a:cubicBezTo>
                  <a:close/>
                </a:path>
              </a:pathLst>
            </a:custGeom>
            <a:solidFill>
              <a:srgbClr val="58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33"/>
            <p:cNvSpPr/>
            <p:nvPr/>
          </p:nvSpPr>
          <p:spPr>
            <a:xfrm>
              <a:off x="-2519926" y="4079549"/>
              <a:ext cx="81185" cy="130135"/>
            </a:xfrm>
            <a:custGeom>
              <a:avLst/>
              <a:gdLst/>
              <a:ahLst/>
              <a:cxnLst/>
              <a:rect l="l" t="t" r="r" b="b"/>
              <a:pathLst>
                <a:path w="136" h="218" extrusionOk="0">
                  <a:moveTo>
                    <a:pt x="66" y="21"/>
                  </a:moveTo>
                  <a:cubicBezTo>
                    <a:pt x="29" y="43"/>
                    <a:pt x="0" y="101"/>
                    <a:pt x="0" y="150"/>
                  </a:cubicBezTo>
                  <a:cubicBezTo>
                    <a:pt x="0" y="197"/>
                    <a:pt x="31" y="217"/>
                    <a:pt x="66" y="197"/>
                  </a:cubicBezTo>
                  <a:cubicBezTo>
                    <a:pt x="105" y="174"/>
                    <a:pt x="135" y="119"/>
                    <a:pt x="135" y="70"/>
                  </a:cubicBezTo>
                  <a:cubicBezTo>
                    <a:pt x="135" y="21"/>
                    <a:pt x="105" y="1"/>
                    <a:pt x="66" y="21"/>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33"/>
            <p:cNvSpPr/>
            <p:nvPr/>
          </p:nvSpPr>
          <p:spPr>
            <a:xfrm>
              <a:off x="-2912120" y="4100442"/>
              <a:ext cx="265643" cy="429205"/>
            </a:xfrm>
            <a:custGeom>
              <a:avLst/>
              <a:gdLst/>
              <a:ahLst/>
              <a:cxnLst/>
              <a:rect l="l" t="t" r="r" b="b"/>
              <a:pathLst>
                <a:path w="445" h="719" extrusionOk="0">
                  <a:moveTo>
                    <a:pt x="221" y="72"/>
                  </a:moveTo>
                  <a:cubicBezTo>
                    <a:pt x="99" y="143"/>
                    <a:pt x="1" y="330"/>
                    <a:pt x="1" y="487"/>
                  </a:cubicBezTo>
                  <a:cubicBezTo>
                    <a:pt x="1" y="647"/>
                    <a:pt x="99" y="718"/>
                    <a:pt x="221" y="647"/>
                  </a:cubicBezTo>
                  <a:cubicBezTo>
                    <a:pt x="344" y="575"/>
                    <a:pt x="444" y="387"/>
                    <a:pt x="444" y="229"/>
                  </a:cubicBezTo>
                  <a:cubicBezTo>
                    <a:pt x="444" y="72"/>
                    <a:pt x="344" y="0"/>
                    <a:pt x="221"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33"/>
            <p:cNvSpPr/>
            <p:nvPr/>
          </p:nvSpPr>
          <p:spPr>
            <a:xfrm>
              <a:off x="-2860783" y="4183418"/>
              <a:ext cx="162967" cy="262060"/>
            </a:xfrm>
            <a:custGeom>
              <a:avLst/>
              <a:gdLst/>
              <a:ahLst/>
              <a:cxnLst/>
              <a:rect l="l" t="t" r="r" b="b"/>
              <a:pathLst>
                <a:path w="273" h="439" extrusionOk="0">
                  <a:moveTo>
                    <a:pt x="135" y="43"/>
                  </a:moveTo>
                  <a:cubicBezTo>
                    <a:pt x="62" y="88"/>
                    <a:pt x="0" y="201"/>
                    <a:pt x="0" y="297"/>
                  </a:cubicBezTo>
                  <a:cubicBezTo>
                    <a:pt x="0" y="395"/>
                    <a:pt x="62" y="438"/>
                    <a:pt x="135" y="395"/>
                  </a:cubicBezTo>
                  <a:cubicBezTo>
                    <a:pt x="209" y="350"/>
                    <a:pt x="273" y="238"/>
                    <a:pt x="273" y="142"/>
                  </a:cubicBezTo>
                  <a:cubicBezTo>
                    <a:pt x="273" y="43"/>
                    <a:pt x="213" y="0"/>
                    <a:pt x="135" y="43"/>
                  </a:cubicBezTo>
                  <a:close/>
                </a:path>
              </a:pathLst>
            </a:custGeom>
            <a:solidFill>
              <a:srgbClr val="58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33"/>
            <p:cNvSpPr/>
            <p:nvPr/>
          </p:nvSpPr>
          <p:spPr>
            <a:xfrm>
              <a:off x="-2820787" y="4247888"/>
              <a:ext cx="82976" cy="131328"/>
            </a:xfrm>
            <a:custGeom>
              <a:avLst/>
              <a:gdLst/>
              <a:ahLst/>
              <a:cxnLst/>
              <a:rect l="l" t="t" r="r" b="b"/>
              <a:pathLst>
                <a:path w="139" h="220" extrusionOk="0">
                  <a:moveTo>
                    <a:pt x="68" y="23"/>
                  </a:moveTo>
                  <a:cubicBezTo>
                    <a:pt x="32" y="46"/>
                    <a:pt x="1" y="103"/>
                    <a:pt x="1" y="152"/>
                  </a:cubicBezTo>
                  <a:cubicBezTo>
                    <a:pt x="1" y="199"/>
                    <a:pt x="32" y="220"/>
                    <a:pt x="68" y="199"/>
                  </a:cubicBezTo>
                  <a:cubicBezTo>
                    <a:pt x="107" y="177"/>
                    <a:pt x="136" y="120"/>
                    <a:pt x="136" y="72"/>
                  </a:cubicBezTo>
                  <a:cubicBezTo>
                    <a:pt x="138" y="23"/>
                    <a:pt x="107" y="1"/>
                    <a:pt x="68" y="23"/>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33"/>
            <p:cNvSpPr/>
            <p:nvPr/>
          </p:nvSpPr>
          <p:spPr>
            <a:xfrm>
              <a:off x="-1975509" y="3612737"/>
              <a:ext cx="266837" cy="429802"/>
            </a:xfrm>
            <a:custGeom>
              <a:avLst/>
              <a:gdLst/>
              <a:ahLst/>
              <a:cxnLst/>
              <a:rect l="l" t="t" r="r" b="b"/>
              <a:pathLst>
                <a:path w="447" h="720" extrusionOk="0">
                  <a:moveTo>
                    <a:pt x="224" y="73"/>
                  </a:moveTo>
                  <a:cubicBezTo>
                    <a:pt x="101" y="144"/>
                    <a:pt x="1" y="330"/>
                    <a:pt x="1" y="490"/>
                  </a:cubicBezTo>
                  <a:cubicBezTo>
                    <a:pt x="1" y="647"/>
                    <a:pt x="101" y="719"/>
                    <a:pt x="224" y="647"/>
                  </a:cubicBezTo>
                  <a:cubicBezTo>
                    <a:pt x="347" y="576"/>
                    <a:pt x="447" y="390"/>
                    <a:pt x="447" y="230"/>
                  </a:cubicBezTo>
                  <a:cubicBezTo>
                    <a:pt x="447" y="73"/>
                    <a:pt x="347" y="1"/>
                    <a:pt x="224" y="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33"/>
            <p:cNvSpPr/>
            <p:nvPr/>
          </p:nvSpPr>
          <p:spPr>
            <a:xfrm>
              <a:off x="-1922978" y="3698697"/>
              <a:ext cx="161773" cy="261463"/>
            </a:xfrm>
            <a:custGeom>
              <a:avLst/>
              <a:gdLst/>
              <a:ahLst/>
              <a:cxnLst/>
              <a:rect l="l" t="t" r="r" b="b"/>
              <a:pathLst>
                <a:path w="271" h="438" extrusionOk="0">
                  <a:moveTo>
                    <a:pt x="136" y="43"/>
                  </a:moveTo>
                  <a:cubicBezTo>
                    <a:pt x="62" y="86"/>
                    <a:pt x="1" y="199"/>
                    <a:pt x="1" y="297"/>
                  </a:cubicBezTo>
                  <a:cubicBezTo>
                    <a:pt x="1" y="393"/>
                    <a:pt x="62" y="438"/>
                    <a:pt x="136" y="393"/>
                  </a:cubicBezTo>
                  <a:cubicBezTo>
                    <a:pt x="209" y="350"/>
                    <a:pt x="271" y="238"/>
                    <a:pt x="271" y="141"/>
                  </a:cubicBezTo>
                  <a:cubicBezTo>
                    <a:pt x="271" y="43"/>
                    <a:pt x="209" y="0"/>
                    <a:pt x="136" y="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33"/>
            <p:cNvSpPr/>
            <p:nvPr/>
          </p:nvSpPr>
          <p:spPr>
            <a:xfrm>
              <a:off x="-1883579" y="3761973"/>
              <a:ext cx="83573" cy="132522"/>
            </a:xfrm>
            <a:custGeom>
              <a:avLst/>
              <a:gdLst/>
              <a:ahLst/>
              <a:cxnLst/>
              <a:rect l="l" t="t" r="r" b="b"/>
              <a:pathLst>
                <a:path w="140" h="222" extrusionOk="0">
                  <a:moveTo>
                    <a:pt x="70" y="25"/>
                  </a:moveTo>
                  <a:cubicBezTo>
                    <a:pt x="31" y="48"/>
                    <a:pt x="0" y="103"/>
                    <a:pt x="0" y="152"/>
                  </a:cubicBezTo>
                  <a:cubicBezTo>
                    <a:pt x="0" y="201"/>
                    <a:pt x="31" y="222"/>
                    <a:pt x="70" y="201"/>
                  </a:cubicBezTo>
                  <a:cubicBezTo>
                    <a:pt x="109" y="179"/>
                    <a:pt x="135" y="121"/>
                    <a:pt x="135" y="72"/>
                  </a:cubicBezTo>
                  <a:cubicBezTo>
                    <a:pt x="139" y="25"/>
                    <a:pt x="105" y="1"/>
                    <a:pt x="70" y="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33"/>
            <p:cNvSpPr/>
            <p:nvPr/>
          </p:nvSpPr>
          <p:spPr>
            <a:xfrm>
              <a:off x="-2274580" y="3781673"/>
              <a:ext cx="266837" cy="429205"/>
            </a:xfrm>
            <a:custGeom>
              <a:avLst/>
              <a:gdLst/>
              <a:ahLst/>
              <a:cxnLst/>
              <a:rect l="l" t="t" r="r" b="b"/>
              <a:pathLst>
                <a:path w="447" h="719" extrusionOk="0">
                  <a:moveTo>
                    <a:pt x="223" y="70"/>
                  </a:moveTo>
                  <a:cubicBezTo>
                    <a:pt x="101" y="141"/>
                    <a:pt x="0" y="330"/>
                    <a:pt x="0" y="487"/>
                  </a:cubicBezTo>
                  <a:cubicBezTo>
                    <a:pt x="0" y="647"/>
                    <a:pt x="101" y="718"/>
                    <a:pt x="223" y="647"/>
                  </a:cubicBezTo>
                  <a:cubicBezTo>
                    <a:pt x="346" y="575"/>
                    <a:pt x="446" y="387"/>
                    <a:pt x="446" y="229"/>
                  </a:cubicBezTo>
                  <a:cubicBezTo>
                    <a:pt x="446" y="74"/>
                    <a:pt x="346" y="0"/>
                    <a:pt x="223"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33"/>
            <p:cNvSpPr/>
            <p:nvPr/>
          </p:nvSpPr>
          <p:spPr>
            <a:xfrm>
              <a:off x="-2222049" y="3865842"/>
              <a:ext cx="161773" cy="262060"/>
            </a:xfrm>
            <a:custGeom>
              <a:avLst/>
              <a:gdLst/>
              <a:ahLst/>
              <a:cxnLst/>
              <a:rect l="l" t="t" r="r" b="b"/>
              <a:pathLst>
                <a:path w="271" h="439" extrusionOk="0">
                  <a:moveTo>
                    <a:pt x="135" y="45"/>
                  </a:moveTo>
                  <a:cubicBezTo>
                    <a:pt x="62" y="88"/>
                    <a:pt x="0" y="201"/>
                    <a:pt x="0" y="297"/>
                  </a:cubicBezTo>
                  <a:cubicBezTo>
                    <a:pt x="0" y="393"/>
                    <a:pt x="60" y="438"/>
                    <a:pt x="135" y="395"/>
                  </a:cubicBezTo>
                  <a:cubicBezTo>
                    <a:pt x="209" y="352"/>
                    <a:pt x="271" y="240"/>
                    <a:pt x="271" y="142"/>
                  </a:cubicBezTo>
                  <a:cubicBezTo>
                    <a:pt x="271" y="45"/>
                    <a:pt x="211" y="0"/>
                    <a:pt x="135" y="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33"/>
            <p:cNvSpPr/>
            <p:nvPr/>
          </p:nvSpPr>
          <p:spPr>
            <a:xfrm>
              <a:off x="-2183247" y="3931506"/>
              <a:ext cx="84170" cy="130135"/>
            </a:xfrm>
            <a:custGeom>
              <a:avLst/>
              <a:gdLst/>
              <a:ahLst/>
              <a:cxnLst/>
              <a:rect l="l" t="t" r="r" b="b"/>
              <a:pathLst>
                <a:path w="141" h="218" extrusionOk="0">
                  <a:moveTo>
                    <a:pt x="70" y="21"/>
                  </a:moveTo>
                  <a:cubicBezTo>
                    <a:pt x="32" y="44"/>
                    <a:pt x="1" y="101"/>
                    <a:pt x="1" y="150"/>
                  </a:cubicBezTo>
                  <a:cubicBezTo>
                    <a:pt x="1" y="197"/>
                    <a:pt x="32" y="218"/>
                    <a:pt x="70" y="197"/>
                  </a:cubicBezTo>
                  <a:cubicBezTo>
                    <a:pt x="109" y="175"/>
                    <a:pt x="140" y="118"/>
                    <a:pt x="140" y="71"/>
                  </a:cubicBezTo>
                  <a:cubicBezTo>
                    <a:pt x="140" y="21"/>
                    <a:pt x="109" y="1"/>
                    <a:pt x="70"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33"/>
            <p:cNvSpPr/>
            <p:nvPr/>
          </p:nvSpPr>
          <p:spPr>
            <a:xfrm>
              <a:off x="-2572457" y="3950012"/>
              <a:ext cx="266837" cy="429205"/>
            </a:xfrm>
            <a:custGeom>
              <a:avLst/>
              <a:gdLst/>
              <a:ahLst/>
              <a:cxnLst/>
              <a:rect l="l" t="t" r="r" b="b"/>
              <a:pathLst>
                <a:path w="447" h="719" extrusionOk="0">
                  <a:moveTo>
                    <a:pt x="223" y="72"/>
                  </a:moveTo>
                  <a:cubicBezTo>
                    <a:pt x="101" y="144"/>
                    <a:pt x="0" y="330"/>
                    <a:pt x="0" y="490"/>
                  </a:cubicBezTo>
                  <a:cubicBezTo>
                    <a:pt x="0" y="647"/>
                    <a:pt x="101" y="719"/>
                    <a:pt x="223" y="647"/>
                  </a:cubicBezTo>
                  <a:cubicBezTo>
                    <a:pt x="346" y="576"/>
                    <a:pt x="446" y="389"/>
                    <a:pt x="446" y="230"/>
                  </a:cubicBezTo>
                  <a:cubicBezTo>
                    <a:pt x="446" y="74"/>
                    <a:pt x="346" y="1"/>
                    <a:pt x="223"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33"/>
            <p:cNvSpPr/>
            <p:nvPr/>
          </p:nvSpPr>
          <p:spPr>
            <a:xfrm>
              <a:off x="-2519926" y="4035375"/>
              <a:ext cx="161773" cy="262060"/>
            </a:xfrm>
            <a:custGeom>
              <a:avLst/>
              <a:gdLst/>
              <a:ahLst/>
              <a:cxnLst/>
              <a:rect l="l" t="t" r="r" b="b"/>
              <a:pathLst>
                <a:path w="271" h="439" extrusionOk="0">
                  <a:moveTo>
                    <a:pt x="135" y="44"/>
                  </a:moveTo>
                  <a:cubicBezTo>
                    <a:pt x="62" y="87"/>
                    <a:pt x="0" y="201"/>
                    <a:pt x="0" y="298"/>
                  </a:cubicBezTo>
                  <a:cubicBezTo>
                    <a:pt x="0" y="394"/>
                    <a:pt x="62" y="439"/>
                    <a:pt x="135" y="394"/>
                  </a:cubicBezTo>
                  <a:cubicBezTo>
                    <a:pt x="209" y="351"/>
                    <a:pt x="270" y="238"/>
                    <a:pt x="270" y="142"/>
                  </a:cubicBezTo>
                  <a:cubicBezTo>
                    <a:pt x="268" y="44"/>
                    <a:pt x="207" y="1"/>
                    <a:pt x="135"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33"/>
            <p:cNvSpPr/>
            <p:nvPr/>
          </p:nvSpPr>
          <p:spPr>
            <a:xfrm>
              <a:off x="-2481124" y="4100442"/>
              <a:ext cx="83573" cy="130135"/>
            </a:xfrm>
            <a:custGeom>
              <a:avLst/>
              <a:gdLst/>
              <a:ahLst/>
              <a:cxnLst/>
              <a:rect l="l" t="t" r="r" b="b"/>
              <a:pathLst>
                <a:path w="140" h="218" extrusionOk="0">
                  <a:moveTo>
                    <a:pt x="70" y="21"/>
                  </a:moveTo>
                  <a:cubicBezTo>
                    <a:pt x="31" y="43"/>
                    <a:pt x="1" y="98"/>
                    <a:pt x="1" y="148"/>
                  </a:cubicBezTo>
                  <a:cubicBezTo>
                    <a:pt x="1" y="197"/>
                    <a:pt x="31" y="217"/>
                    <a:pt x="70" y="197"/>
                  </a:cubicBezTo>
                  <a:cubicBezTo>
                    <a:pt x="109" y="174"/>
                    <a:pt x="140" y="117"/>
                    <a:pt x="140" y="68"/>
                  </a:cubicBezTo>
                  <a:cubicBezTo>
                    <a:pt x="138" y="21"/>
                    <a:pt x="107" y="0"/>
                    <a:pt x="70"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33"/>
            <p:cNvSpPr/>
            <p:nvPr/>
          </p:nvSpPr>
          <p:spPr>
            <a:xfrm>
              <a:off x="-2871528" y="4120142"/>
              <a:ext cx="266837" cy="429205"/>
            </a:xfrm>
            <a:custGeom>
              <a:avLst/>
              <a:gdLst/>
              <a:ahLst/>
              <a:cxnLst/>
              <a:rect l="l" t="t" r="r" b="b"/>
              <a:pathLst>
                <a:path w="447" h="719" extrusionOk="0">
                  <a:moveTo>
                    <a:pt x="223" y="72"/>
                  </a:moveTo>
                  <a:cubicBezTo>
                    <a:pt x="100" y="143"/>
                    <a:pt x="0" y="329"/>
                    <a:pt x="0" y="489"/>
                  </a:cubicBezTo>
                  <a:cubicBezTo>
                    <a:pt x="0" y="647"/>
                    <a:pt x="100" y="718"/>
                    <a:pt x="223" y="647"/>
                  </a:cubicBezTo>
                  <a:cubicBezTo>
                    <a:pt x="346" y="575"/>
                    <a:pt x="446" y="389"/>
                    <a:pt x="446" y="229"/>
                  </a:cubicBezTo>
                  <a:cubicBezTo>
                    <a:pt x="446" y="72"/>
                    <a:pt x="346" y="0"/>
                    <a:pt x="223"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33"/>
            <p:cNvSpPr/>
            <p:nvPr/>
          </p:nvSpPr>
          <p:spPr>
            <a:xfrm>
              <a:off x="-2818996" y="4205505"/>
              <a:ext cx="161773" cy="259075"/>
            </a:xfrm>
            <a:custGeom>
              <a:avLst/>
              <a:gdLst/>
              <a:ahLst/>
              <a:cxnLst/>
              <a:rect l="l" t="t" r="r" b="b"/>
              <a:pathLst>
                <a:path w="271" h="434" extrusionOk="0">
                  <a:moveTo>
                    <a:pt x="135" y="41"/>
                  </a:moveTo>
                  <a:cubicBezTo>
                    <a:pt x="61" y="84"/>
                    <a:pt x="0" y="197"/>
                    <a:pt x="0" y="293"/>
                  </a:cubicBezTo>
                  <a:cubicBezTo>
                    <a:pt x="0" y="389"/>
                    <a:pt x="61" y="434"/>
                    <a:pt x="135" y="391"/>
                  </a:cubicBezTo>
                  <a:cubicBezTo>
                    <a:pt x="209" y="348"/>
                    <a:pt x="270" y="236"/>
                    <a:pt x="270" y="137"/>
                  </a:cubicBezTo>
                  <a:cubicBezTo>
                    <a:pt x="270" y="41"/>
                    <a:pt x="209" y="0"/>
                    <a:pt x="135"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33"/>
            <p:cNvSpPr/>
            <p:nvPr/>
          </p:nvSpPr>
          <p:spPr>
            <a:xfrm>
              <a:off x="-2780195" y="4267588"/>
              <a:ext cx="82379" cy="132522"/>
            </a:xfrm>
            <a:custGeom>
              <a:avLst/>
              <a:gdLst/>
              <a:ahLst/>
              <a:cxnLst/>
              <a:rect l="l" t="t" r="r" b="b"/>
              <a:pathLst>
                <a:path w="138" h="222" extrusionOk="0">
                  <a:moveTo>
                    <a:pt x="70" y="23"/>
                  </a:moveTo>
                  <a:cubicBezTo>
                    <a:pt x="31" y="48"/>
                    <a:pt x="0" y="103"/>
                    <a:pt x="0" y="152"/>
                  </a:cubicBezTo>
                  <a:cubicBezTo>
                    <a:pt x="0" y="201"/>
                    <a:pt x="31" y="222"/>
                    <a:pt x="70" y="201"/>
                  </a:cubicBezTo>
                  <a:cubicBezTo>
                    <a:pt x="109" y="177"/>
                    <a:pt x="138" y="121"/>
                    <a:pt x="138" y="72"/>
                  </a:cubicBezTo>
                  <a:cubicBezTo>
                    <a:pt x="138" y="23"/>
                    <a:pt x="107" y="1"/>
                    <a:pt x="70" y="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33"/>
            <p:cNvSpPr/>
            <p:nvPr/>
          </p:nvSpPr>
          <p:spPr>
            <a:xfrm>
              <a:off x="-4161532" y="1983668"/>
              <a:ext cx="3809735" cy="3114872"/>
            </a:xfrm>
            <a:custGeom>
              <a:avLst/>
              <a:gdLst/>
              <a:ahLst/>
              <a:cxnLst/>
              <a:rect l="l" t="t" r="r" b="b"/>
              <a:pathLst>
                <a:path w="6382" h="5218" extrusionOk="0">
                  <a:moveTo>
                    <a:pt x="5760" y="156"/>
                  </a:moveTo>
                  <a:cubicBezTo>
                    <a:pt x="6073" y="156"/>
                    <a:pt x="6218" y="512"/>
                    <a:pt x="6216" y="844"/>
                  </a:cubicBezTo>
                  <a:cubicBezTo>
                    <a:pt x="6218" y="1457"/>
                    <a:pt x="5833" y="2200"/>
                    <a:pt x="5377" y="2464"/>
                  </a:cubicBezTo>
                  <a:lnTo>
                    <a:pt x="1077" y="4948"/>
                  </a:lnTo>
                  <a:cubicBezTo>
                    <a:pt x="944" y="5023"/>
                    <a:pt x="825" y="5062"/>
                    <a:pt x="719" y="5062"/>
                  </a:cubicBezTo>
                  <a:cubicBezTo>
                    <a:pt x="479" y="5062"/>
                    <a:pt x="375" y="4854"/>
                    <a:pt x="328" y="4684"/>
                  </a:cubicBezTo>
                  <a:cubicBezTo>
                    <a:pt x="185" y="4154"/>
                    <a:pt x="430" y="3162"/>
                    <a:pt x="1148" y="2748"/>
                  </a:cubicBezTo>
                  <a:lnTo>
                    <a:pt x="5363" y="306"/>
                  </a:lnTo>
                  <a:cubicBezTo>
                    <a:pt x="5506" y="205"/>
                    <a:pt x="5643" y="156"/>
                    <a:pt x="5760" y="156"/>
                  </a:cubicBezTo>
                  <a:close/>
                  <a:moveTo>
                    <a:pt x="5760" y="1"/>
                  </a:moveTo>
                  <a:cubicBezTo>
                    <a:pt x="5613" y="1"/>
                    <a:pt x="5449" y="60"/>
                    <a:pt x="5281" y="173"/>
                  </a:cubicBezTo>
                  <a:lnTo>
                    <a:pt x="1073" y="2609"/>
                  </a:lnTo>
                  <a:cubicBezTo>
                    <a:pt x="326" y="3039"/>
                    <a:pt x="1" y="4068"/>
                    <a:pt x="176" y="4723"/>
                  </a:cubicBezTo>
                  <a:cubicBezTo>
                    <a:pt x="262" y="5036"/>
                    <a:pt x="459" y="5218"/>
                    <a:pt x="723" y="5218"/>
                  </a:cubicBezTo>
                  <a:cubicBezTo>
                    <a:pt x="856" y="5218"/>
                    <a:pt x="1003" y="5173"/>
                    <a:pt x="1159" y="5083"/>
                  </a:cubicBezTo>
                  <a:lnTo>
                    <a:pt x="5459" y="2599"/>
                  </a:lnTo>
                  <a:cubicBezTo>
                    <a:pt x="5960" y="2313"/>
                    <a:pt x="6382" y="1506"/>
                    <a:pt x="6376" y="842"/>
                  </a:cubicBezTo>
                  <a:cubicBezTo>
                    <a:pt x="6374" y="346"/>
                    <a:pt x="6120" y="1"/>
                    <a:pt x="5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33"/>
            <p:cNvSpPr/>
            <p:nvPr/>
          </p:nvSpPr>
          <p:spPr>
            <a:xfrm>
              <a:off x="-8938307" y="2593151"/>
              <a:ext cx="3305909" cy="3355442"/>
            </a:xfrm>
            <a:custGeom>
              <a:avLst/>
              <a:gdLst/>
              <a:ahLst/>
              <a:cxnLst/>
              <a:rect l="l" t="t" r="r" b="b"/>
              <a:pathLst>
                <a:path w="5538" h="5621" extrusionOk="0">
                  <a:moveTo>
                    <a:pt x="5529" y="3200"/>
                  </a:moveTo>
                  <a:lnTo>
                    <a:pt x="1" y="1"/>
                  </a:lnTo>
                  <a:lnTo>
                    <a:pt x="9" y="2423"/>
                  </a:lnTo>
                  <a:lnTo>
                    <a:pt x="5537" y="562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33"/>
            <p:cNvSpPr/>
            <p:nvPr/>
          </p:nvSpPr>
          <p:spPr>
            <a:xfrm>
              <a:off x="-8938307" y="2717913"/>
              <a:ext cx="3153090" cy="2553144"/>
            </a:xfrm>
            <a:custGeom>
              <a:avLst/>
              <a:gdLst/>
              <a:ahLst/>
              <a:cxnLst/>
              <a:rect l="l" t="t" r="r" b="b"/>
              <a:pathLst>
                <a:path w="5282" h="4277" extrusionOk="0">
                  <a:moveTo>
                    <a:pt x="1" y="0"/>
                  </a:moveTo>
                  <a:lnTo>
                    <a:pt x="5" y="1216"/>
                  </a:lnTo>
                  <a:lnTo>
                    <a:pt x="5281" y="4276"/>
                  </a:lnTo>
                  <a:lnTo>
                    <a:pt x="5144" y="291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33"/>
            <p:cNvSpPr/>
            <p:nvPr/>
          </p:nvSpPr>
          <p:spPr>
            <a:xfrm>
              <a:off x="-9708967" y="2498236"/>
              <a:ext cx="779020" cy="2368688"/>
            </a:xfrm>
            <a:custGeom>
              <a:avLst/>
              <a:gdLst/>
              <a:ahLst/>
              <a:cxnLst/>
              <a:rect l="l" t="t" r="r" b="b"/>
              <a:pathLst>
                <a:path w="1305" h="3968" extrusionOk="0">
                  <a:moveTo>
                    <a:pt x="386" y="2905"/>
                  </a:moveTo>
                  <a:lnTo>
                    <a:pt x="7" y="3906"/>
                  </a:lnTo>
                  <a:cubicBezTo>
                    <a:pt x="1" y="3926"/>
                    <a:pt x="1" y="3947"/>
                    <a:pt x="11" y="3957"/>
                  </a:cubicBezTo>
                  <a:cubicBezTo>
                    <a:pt x="21" y="3967"/>
                    <a:pt x="36" y="3965"/>
                    <a:pt x="48" y="3947"/>
                  </a:cubicBezTo>
                  <a:lnTo>
                    <a:pt x="1304" y="2586"/>
                  </a:lnTo>
                  <a:lnTo>
                    <a:pt x="1302" y="2371"/>
                  </a:lnTo>
                  <a:lnTo>
                    <a:pt x="1302" y="2371"/>
                  </a:lnTo>
                  <a:cubicBezTo>
                    <a:pt x="1296" y="1561"/>
                    <a:pt x="1290" y="540"/>
                    <a:pt x="1286" y="160"/>
                  </a:cubicBezTo>
                  <a:lnTo>
                    <a:pt x="514" y="4"/>
                  </a:lnTo>
                  <a:cubicBezTo>
                    <a:pt x="502" y="0"/>
                    <a:pt x="486" y="10"/>
                    <a:pt x="476" y="29"/>
                  </a:cubicBezTo>
                  <a:lnTo>
                    <a:pt x="711" y="57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33"/>
            <p:cNvSpPr/>
            <p:nvPr/>
          </p:nvSpPr>
          <p:spPr>
            <a:xfrm>
              <a:off x="-9400942" y="2565094"/>
              <a:ext cx="468606" cy="879901"/>
            </a:xfrm>
            <a:custGeom>
              <a:avLst/>
              <a:gdLst/>
              <a:ahLst/>
              <a:cxnLst/>
              <a:rect l="l" t="t" r="r" b="b"/>
              <a:pathLst>
                <a:path w="785" h="1474" extrusionOk="0">
                  <a:moveTo>
                    <a:pt x="784" y="1474"/>
                  </a:moveTo>
                  <a:lnTo>
                    <a:pt x="776" y="256"/>
                  </a:lnTo>
                  <a:lnTo>
                    <a:pt x="357" y="17"/>
                  </a:lnTo>
                  <a:lnTo>
                    <a:pt x="1" y="1"/>
                  </a:lnTo>
                  <a:lnTo>
                    <a:pt x="121" y="283"/>
                  </a:lnTo>
                  <a:lnTo>
                    <a:pt x="780" y="147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33"/>
            <p:cNvSpPr/>
            <p:nvPr/>
          </p:nvSpPr>
          <p:spPr>
            <a:xfrm>
              <a:off x="-9439743" y="2507787"/>
              <a:ext cx="3800781" cy="2045142"/>
            </a:xfrm>
            <a:custGeom>
              <a:avLst/>
              <a:gdLst/>
              <a:ahLst/>
              <a:cxnLst/>
              <a:rect l="l" t="t" r="r" b="b"/>
              <a:pathLst>
                <a:path w="6367" h="3426" extrusionOk="0">
                  <a:moveTo>
                    <a:pt x="6367" y="3425"/>
                  </a:moveTo>
                  <a:lnTo>
                    <a:pt x="839" y="227"/>
                  </a:lnTo>
                  <a:lnTo>
                    <a:pt x="0" y="0"/>
                  </a:lnTo>
                  <a:lnTo>
                    <a:pt x="27" y="95"/>
                  </a:lnTo>
                  <a:lnTo>
                    <a:pt x="5559" y="329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33"/>
            <p:cNvSpPr/>
            <p:nvPr/>
          </p:nvSpPr>
          <p:spPr>
            <a:xfrm>
              <a:off x="-6468735" y="4382201"/>
              <a:ext cx="786183" cy="2368688"/>
            </a:xfrm>
            <a:custGeom>
              <a:avLst/>
              <a:gdLst/>
              <a:ahLst/>
              <a:cxnLst/>
              <a:rect l="l" t="t" r="r" b="b"/>
              <a:pathLst>
                <a:path w="1317" h="3968" extrusionOk="0">
                  <a:moveTo>
                    <a:pt x="394" y="2906"/>
                  </a:moveTo>
                  <a:lnTo>
                    <a:pt x="9" y="3907"/>
                  </a:lnTo>
                  <a:cubicBezTo>
                    <a:pt x="1" y="3927"/>
                    <a:pt x="1" y="3947"/>
                    <a:pt x="11" y="3958"/>
                  </a:cubicBezTo>
                  <a:cubicBezTo>
                    <a:pt x="21" y="3968"/>
                    <a:pt x="38" y="3964"/>
                    <a:pt x="50" y="3947"/>
                  </a:cubicBezTo>
                  <a:lnTo>
                    <a:pt x="1316" y="2587"/>
                  </a:lnTo>
                  <a:lnTo>
                    <a:pt x="1316" y="2372"/>
                  </a:lnTo>
                  <a:lnTo>
                    <a:pt x="1316" y="2372"/>
                  </a:lnTo>
                  <a:lnTo>
                    <a:pt x="1316" y="158"/>
                  </a:lnTo>
                  <a:lnTo>
                    <a:pt x="547" y="3"/>
                  </a:lnTo>
                  <a:cubicBezTo>
                    <a:pt x="533" y="1"/>
                    <a:pt x="518" y="11"/>
                    <a:pt x="508" y="30"/>
                  </a:cubicBezTo>
                  <a:lnTo>
                    <a:pt x="727" y="6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33"/>
            <p:cNvSpPr/>
            <p:nvPr/>
          </p:nvSpPr>
          <p:spPr>
            <a:xfrm>
              <a:off x="-6166679" y="4395931"/>
              <a:ext cx="228632" cy="397567"/>
            </a:xfrm>
            <a:custGeom>
              <a:avLst/>
              <a:gdLst/>
              <a:ahLst/>
              <a:cxnLst/>
              <a:rect l="l" t="t" r="r" b="b"/>
              <a:pathLst>
                <a:path w="383" h="666" extrusionOk="0">
                  <a:moveTo>
                    <a:pt x="2" y="0"/>
                  </a:moveTo>
                  <a:cubicBezTo>
                    <a:pt x="0" y="2"/>
                    <a:pt x="0" y="2"/>
                    <a:pt x="0" y="7"/>
                  </a:cubicBezTo>
                  <a:lnTo>
                    <a:pt x="215" y="565"/>
                  </a:lnTo>
                  <a:lnTo>
                    <a:pt x="383" y="665"/>
                  </a:lnTo>
                  <a:lnTo>
                    <a:pt x="164" y="9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33"/>
            <p:cNvSpPr/>
            <p:nvPr/>
          </p:nvSpPr>
          <p:spPr>
            <a:xfrm>
              <a:off x="-6422173" y="4406676"/>
              <a:ext cx="784392" cy="2367494"/>
            </a:xfrm>
            <a:custGeom>
              <a:avLst/>
              <a:gdLst/>
              <a:ahLst/>
              <a:cxnLst/>
              <a:rect l="l" t="t" r="r" b="b"/>
              <a:pathLst>
                <a:path w="1314" h="3966" extrusionOk="0">
                  <a:moveTo>
                    <a:pt x="391" y="2906"/>
                  </a:moveTo>
                  <a:lnTo>
                    <a:pt x="9" y="3906"/>
                  </a:lnTo>
                  <a:cubicBezTo>
                    <a:pt x="1" y="3927"/>
                    <a:pt x="1" y="3947"/>
                    <a:pt x="11" y="3958"/>
                  </a:cubicBezTo>
                  <a:cubicBezTo>
                    <a:pt x="21" y="3966"/>
                    <a:pt x="35" y="3964"/>
                    <a:pt x="50" y="3947"/>
                  </a:cubicBezTo>
                  <a:lnTo>
                    <a:pt x="1314" y="2587"/>
                  </a:lnTo>
                  <a:lnTo>
                    <a:pt x="1314" y="2372"/>
                  </a:lnTo>
                  <a:lnTo>
                    <a:pt x="1314" y="2372"/>
                  </a:lnTo>
                  <a:lnTo>
                    <a:pt x="1314" y="158"/>
                  </a:lnTo>
                  <a:lnTo>
                    <a:pt x="545" y="3"/>
                  </a:lnTo>
                  <a:cubicBezTo>
                    <a:pt x="532" y="1"/>
                    <a:pt x="516" y="11"/>
                    <a:pt x="506" y="29"/>
                  </a:cubicBezTo>
                  <a:lnTo>
                    <a:pt x="727" y="60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33"/>
            <p:cNvSpPr/>
            <p:nvPr/>
          </p:nvSpPr>
          <p:spPr>
            <a:xfrm>
              <a:off x="-9449891" y="2484506"/>
              <a:ext cx="3812123" cy="2019473"/>
            </a:xfrm>
            <a:custGeom>
              <a:avLst/>
              <a:gdLst/>
              <a:ahLst/>
              <a:cxnLst/>
              <a:rect l="l" t="t" r="r" b="b"/>
              <a:pathLst>
                <a:path w="6386" h="3383" extrusionOk="0">
                  <a:moveTo>
                    <a:pt x="6386" y="3382"/>
                  </a:moveTo>
                  <a:lnTo>
                    <a:pt x="858" y="183"/>
                  </a:lnTo>
                  <a:lnTo>
                    <a:pt x="40" y="1"/>
                  </a:lnTo>
                  <a:lnTo>
                    <a:pt x="1" y="29"/>
                  </a:lnTo>
                  <a:lnTo>
                    <a:pt x="5576" y="324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33"/>
            <p:cNvSpPr/>
            <p:nvPr/>
          </p:nvSpPr>
          <p:spPr>
            <a:xfrm>
              <a:off x="-3680392" y="3982844"/>
              <a:ext cx="363543" cy="585605"/>
            </a:xfrm>
            <a:custGeom>
              <a:avLst/>
              <a:gdLst/>
              <a:ahLst/>
              <a:cxnLst/>
              <a:rect l="l" t="t" r="r" b="b"/>
              <a:pathLst>
                <a:path w="609" h="981" extrusionOk="0">
                  <a:moveTo>
                    <a:pt x="305" y="99"/>
                  </a:moveTo>
                  <a:cubicBezTo>
                    <a:pt x="473" y="1"/>
                    <a:pt x="608" y="99"/>
                    <a:pt x="608" y="316"/>
                  </a:cubicBezTo>
                  <a:cubicBezTo>
                    <a:pt x="608" y="533"/>
                    <a:pt x="473" y="787"/>
                    <a:pt x="305" y="885"/>
                  </a:cubicBezTo>
                  <a:cubicBezTo>
                    <a:pt x="136" y="981"/>
                    <a:pt x="1" y="885"/>
                    <a:pt x="1" y="666"/>
                  </a:cubicBezTo>
                  <a:cubicBezTo>
                    <a:pt x="3" y="449"/>
                    <a:pt x="138" y="197"/>
                    <a:pt x="305" y="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33"/>
            <p:cNvSpPr/>
            <p:nvPr/>
          </p:nvSpPr>
          <p:spPr>
            <a:xfrm>
              <a:off x="-3640993" y="4043135"/>
              <a:ext cx="321756" cy="497257"/>
            </a:xfrm>
            <a:custGeom>
              <a:avLst/>
              <a:gdLst/>
              <a:ahLst/>
              <a:cxnLst/>
              <a:rect l="l" t="t" r="r" b="b"/>
              <a:pathLst>
                <a:path w="539" h="833" extrusionOk="0">
                  <a:moveTo>
                    <a:pt x="477" y="16"/>
                  </a:moveTo>
                  <a:cubicBezTo>
                    <a:pt x="516" y="59"/>
                    <a:pt x="538" y="129"/>
                    <a:pt x="538" y="219"/>
                  </a:cubicBezTo>
                  <a:cubicBezTo>
                    <a:pt x="538" y="436"/>
                    <a:pt x="403" y="688"/>
                    <a:pt x="233" y="786"/>
                  </a:cubicBezTo>
                  <a:cubicBezTo>
                    <a:pt x="170" y="821"/>
                    <a:pt x="111" y="833"/>
                    <a:pt x="61" y="816"/>
                  </a:cubicBezTo>
                  <a:cubicBezTo>
                    <a:pt x="25" y="773"/>
                    <a:pt x="0" y="704"/>
                    <a:pt x="0" y="614"/>
                  </a:cubicBezTo>
                  <a:cubicBezTo>
                    <a:pt x="0" y="397"/>
                    <a:pt x="137" y="143"/>
                    <a:pt x="305" y="47"/>
                  </a:cubicBezTo>
                  <a:cubicBezTo>
                    <a:pt x="368" y="10"/>
                    <a:pt x="428" y="0"/>
                    <a:pt x="477" y="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33"/>
            <p:cNvSpPr/>
            <p:nvPr/>
          </p:nvSpPr>
          <p:spPr>
            <a:xfrm>
              <a:off x="-5531527" y="3536327"/>
              <a:ext cx="3088022" cy="2225420"/>
            </a:xfrm>
            <a:custGeom>
              <a:avLst/>
              <a:gdLst/>
              <a:ahLst/>
              <a:cxnLst/>
              <a:rect l="l" t="t" r="r" b="b"/>
              <a:pathLst>
                <a:path w="5173" h="3728" extrusionOk="0">
                  <a:moveTo>
                    <a:pt x="5172" y="0"/>
                  </a:moveTo>
                  <a:lnTo>
                    <a:pt x="0" y="3243"/>
                  </a:lnTo>
                  <a:lnTo>
                    <a:pt x="0" y="3728"/>
                  </a:lnTo>
                  <a:lnTo>
                    <a:pt x="5172" y="4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33"/>
            <p:cNvSpPr/>
            <p:nvPr/>
          </p:nvSpPr>
          <p:spPr>
            <a:xfrm>
              <a:off x="-5531527" y="3745856"/>
              <a:ext cx="3088022" cy="2015892"/>
            </a:xfrm>
            <a:custGeom>
              <a:avLst/>
              <a:gdLst/>
              <a:ahLst/>
              <a:cxnLst/>
              <a:rect l="l" t="t" r="r" b="b"/>
              <a:pathLst>
                <a:path w="5173" h="3377" extrusionOk="0">
                  <a:moveTo>
                    <a:pt x="5172" y="1"/>
                  </a:moveTo>
                  <a:lnTo>
                    <a:pt x="0" y="3244"/>
                  </a:lnTo>
                  <a:lnTo>
                    <a:pt x="0" y="3377"/>
                  </a:lnTo>
                  <a:lnTo>
                    <a:pt x="5172" y="134"/>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33"/>
            <p:cNvSpPr/>
            <p:nvPr/>
          </p:nvSpPr>
          <p:spPr>
            <a:xfrm>
              <a:off x="-5335131" y="3857485"/>
              <a:ext cx="2488088" cy="1587880"/>
            </a:xfrm>
            <a:custGeom>
              <a:avLst/>
              <a:gdLst/>
              <a:ahLst/>
              <a:cxnLst/>
              <a:rect l="l" t="t" r="r" b="b"/>
              <a:pathLst>
                <a:path w="4168" h="2660" extrusionOk="0">
                  <a:moveTo>
                    <a:pt x="64" y="2539"/>
                  </a:moveTo>
                  <a:lnTo>
                    <a:pt x="4105" y="23"/>
                  </a:lnTo>
                  <a:cubicBezTo>
                    <a:pt x="4141" y="0"/>
                    <a:pt x="4168" y="4"/>
                    <a:pt x="4168" y="33"/>
                  </a:cubicBezTo>
                  <a:lnTo>
                    <a:pt x="4168" y="33"/>
                  </a:lnTo>
                  <a:cubicBezTo>
                    <a:pt x="4168" y="59"/>
                    <a:pt x="4141" y="100"/>
                    <a:pt x="4105" y="121"/>
                  </a:cubicBezTo>
                  <a:lnTo>
                    <a:pt x="64" y="2635"/>
                  </a:lnTo>
                  <a:cubicBezTo>
                    <a:pt x="29" y="2660"/>
                    <a:pt x="0" y="2654"/>
                    <a:pt x="0" y="2627"/>
                  </a:cubicBezTo>
                  <a:lnTo>
                    <a:pt x="0" y="2627"/>
                  </a:lnTo>
                  <a:cubicBezTo>
                    <a:pt x="0" y="2598"/>
                    <a:pt x="31" y="2560"/>
                    <a:pt x="64" y="2539"/>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33"/>
            <p:cNvSpPr/>
            <p:nvPr/>
          </p:nvSpPr>
          <p:spPr>
            <a:xfrm>
              <a:off x="-5884920" y="5373134"/>
              <a:ext cx="536658" cy="685296"/>
            </a:xfrm>
            <a:custGeom>
              <a:avLst/>
              <a:gdLst/>
              <a:ahLst/>
              <a:cxnLst/>
              <a:rect l="l" t="t" r="r" b="b"/>
              <a:pathLst>
                <a:path w="899" h="1148" extrusionOk="0">
                  <a:moveTo>
                    <a:pt x="678" y="88"/>
                  </a:moveTo>
                  <a:lnTo>
                    <a:pt x="1" y="583"/>
                  </a:lnTo>
                  <a:lnTo>
                    <a:pt x="1" y="1148"/>
                  </a:lnTo>
                  <a:lnTo>
                    <a:pt x="660" y="665"/>
                  </a:lnTo>
                  <a:cubicBezTo>
                    <a:pt x="668" y="661"/>
                    <a:pt x="674" y="657"/>
                    <a:pt x="678" y="653"/>
                  </a:cubicBezTo>
                  <a:cubicBezTo>
                    <a:pt x="799" y="563"/>
                    <a:pt x="895" y="366"/>
                    <a:pt x="895" y="211"/>
                  </a:cubicBezTo>
                  <a:cubicBezTo>
                    <a:pt x="899" y="53"/>
                    <a:pt x="799" y="0"/>
                    <a:pt x="678" y="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33"/>
            <p:cNvSpPr/>
            <p:nvPr/>
          </p:nvSpPr>
          <p:spPr>
            <a:xfrm>
              <a:off x="-5615099" y="5484166"/>
              <a:ext cx="165952" cy="268029"/>
            </a:xfrm>
            <a:custGeom>
              <a:avLst/>
              <a:gdLst/>
              <a:ahLst/>
              <a:cxnLst/>
              <a:rect l="l" t="t" r="r" b="b"/>
              <a:pathLst>
                <a:path w="278" h="449" extrusionOk="0">
                  <a:moveTo>
                    <a:pt x="140" y="47"/>
                  </a:moveTo>
                  <a:cubicBezTo>
                    <a:pt x="62" y="90"/>
                    <a:pt x="1" y="205"/>
                    <a:pt x="1" y="305"/>
                  </a:cubicBezTo>
                  <a:cubicBezTo>
                    <a:pt x="1" y="405"/>
                    <a:pt x="62" y="448"/>
                    <a:pt x="140" y="403"/>
                  </a:cubicBezTo>
                  <a:cubicBezTo>
                    <a:pt x="216" y="358"/>
                    <a:pt x="277" y="244"/>
                    <a:pt x="277" y="148"/>
                  </a:cubicBezTo>
                  <a:cubicBezTo>
                    <a:pt x="277" y="47"/>
                    <a:pt x="216" y="0"/>
                    <a:pt x="140" y="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33"/>
            <p:cNvSpPr/>
            <p:nvPr/>
          </p:nvSpPr>
          <p:spPr>
            <a:xfrm>
              <a:off x="-5591818" y="5535504"/>
              <a:ext cx="142671" cy="200574"/>
            </a:xfrm>
            <a:custGeom>
              <a:avLst/>
              <a:gdLst/>
              <a:ahLst/>
              <a:cxnLst/>
              <a:rect l="l" t="t" r="r" b="b"/>
              <a:pathLst>
                <a:path w="239" h="336" extrusionOk="0">
                  <a:moveTo>
                    <a:pt x="5" y="319"/>
                  </a:moveTo>
                  <a:cubicBezTo>
                    <a:pt x="31" y="336"/>
                    <a:pt x="64" y="334"/>
                    <a:pt x="101" y="313"/>
                  </a:cubicBezTo>
                  <a:cubicBezTo>
                    <a:pt x="177" y="270"/>
                    <a:pt x="238" y="156"/>
                    <a:pt x="238" y="58"/>
                  </a:cubicBezTo>
                  <a:cubicBezTo>
                    <a:pt x="238" y="43"/>
                    <a:pt x="236" y="27"/>
                    <a:pt x="232" y="15"/>
                  </a:cubicBezTo>
                  <a:cubicBezTo>
                    <a:pt x="207" y="0"/>
                    <a:pt x="175" y="0"/>
                    <a:pt x="138" y="21"/>
                  </a:cubicBezTo>
                  <a:cubicBezTo>
                    <a:pt x="62" y="64"/>
                    <a:pt x="1" y="178"/>
                    <a:pt x="1" y="276"/>
                  </a:cubicBezTo>
                  <a:cubicBezTo>
                    <a:pt x="1" y="293"/>
                    <a:pt x="3" y="307"/>
                    <a:pt x="5" y="3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33"/>
            <p:cNvSpPr/>
            <p:nvPr/>
          </p:nvSpPr>
          <p:spPr>
            <a:xfrm>
              <a:off x="-2768256" y="3413953"/>
              <a:ext cx="426819" cy="687087"/>
            </a:xfrm>
            <a:custGeom>
              <a:avLst/>
              <a:gdLst/>
              <a:ahLst/>
              <a:cxnLst/>
              <a:rect l="l" t="t" r="r" b="b"/>
              <a:pathLst>
                <a:path w="715" h="1151" extrusionOk="0">
                  <a:moveTo>
                    <a:pt x="359" y="113"/>
                  </a:moveTo>
                  <a:cubicBezTo>
                    <a:pt x="557" y="0"/>
                    <a:pt x="715" y="117"/>
                    <a:pt x="715" y="369"/>
                  </a:cubicBezTo>
                  <a:cubicBezTo>
                    <a:pt x="715" y="622"/>
                    <a:pt x="553" y="923"/>
                    <a:pt x="359" y="1038"/>
                  </a:cubicBezTo>
                  <a:cubicBezTo>
                    <a:pt x="163" y="1150"/>
                    <a:pt x="5" y="1034"/>
                    <a:pt x="5" y="782"/>
                  </a:cubicBezTo>
                  <a:cubicBezTo>
                    <a:pt x="1" y="526"/>
                    <a:pt x="163" y="226"/>
                    <a:pt x="359" y="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33"/>
            <p:cNvSpPr/>
            <p:nvPr/>
          </p:nvSpPr>
          <p:spPr>
            <a:xfrm>
              <a:off x="-2715724" y="3480811"/>
              <a:ext cx="375482" cy="584412"/>
            </a:xfrm>
            <a:custGeom>
              <a:avLst/>
              <a:gdLst/>
              <a:ahLst/>
              <a:cxnLst/>
              <a:rect l="l" t="t" r="r" b="b"/>
              <a:pathLst>
                <a:path w="629" h="979" extrusionOk="0">
                  <a:moveTo>
                    <a:pt x="555" y="19"/>
                  </a:moveTo>
                  <a:cubicBezTo>
                    <a:pt x="602" y="71"/>
                    <a:pt x="629" y="152"/>
                    <a:pt x="629" y="257"/>
                  </a:cubicBezTo>
                  <a:cubicBezTo>
                    <a:pt x="629" y="512"/>
                    <a:pt x="469" y="811"/>
                    <a:pt x="275" y="926"/>
                  </a:cubicBezTo>
                  <a:cubicBezTo>
                    <a:pt x="199" y="969"/>
                    <a:pt x="132" y="979"/>
                    <a:pt x="75" y="961"/>
                  </a:cubicBezTo>
                  <a:cubicBezTo>
                    <a:pt x="30" y="909"/>
                    <a:pt x="1" y="828"/>
                    <a:pt x="1" y="723"/>
                  </a:cubicBezTo>
                  <a:cubicBezTo>
                    <a:pt x="1" y="467"/>
                    <a:pt x="163" y="169"/>
                    <a:pt x="357" y="54"/>
                  </a:cubicBezTo>
                  <a:cubicBezTo>
                    <a:pt x="431" y="15"/>
                    <a:pt x="496" y="1"/>
                    <a:pt x="555" y="19"/>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33"/>
            <p:cNvSpPr/>
            <p:nvPr/>
          </p:nvSpPr>
          <p:spPr>
            <a:xfrm>
              <a:off x="-4382402" y="4472937"/>
              <a:ext cx="152819" cy="278774"/>
            </a:xfrm>
            <a:custGeom>
              <a:avLst/>
              <a:gdLst/>
              <a:ahLst/>
              <a:cxnLst/>
              <a:rect l="l" t="t" r="r" b="b"/>
              <a:pathLst>
                <a:path w="256" h="467" extrusionOk="0">
                  <a:moveTo>
                    <a:pt x="254" y="94"/>
                  </a:moveTo>
                  <a:lnTo>
                    <a:pt x="248" y="311"/>
                  </a:lnTo>
                  <a:lnTo>
                    <a:pt x="0" y="467"/>
                  </a:lnTo>
                  <a:lnTo>
                    <a:pt x="4" y="238"/>
                  </a:lnTo>
                  <a:lnTo>
                    <a:pt x="4" y="227"/>
                  </a:lnTo>
                  <a:cubicBezTo>
                    <a:pt x="8" y="158"/>
                    <a:pt x="64" y="74"/>
                    <a:pt x="133" y="35"/>
                  </a:cubicBezTo>
                  <a:cubicBezTo>
                    <a:pt x="203" y="0"/>
                    <a:pt x="256" y="25"/>
                    <a:pt x="254" y="9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33"/>
            <p:cNvSpPr/>
            <p:nvPr/>
          </p:nvSpPr>
          <p:spPr>
            <a:xfrm>
              <a:off x="-4500001" y="4551138"/>
              <a:ext cx="374288" cy="167742"/>
            </a:xfrm>
            <a:custGeom>
              <a:avLst/>
              <a:gdLst/>
              <a:ahLst/>
              <a:cxnLst/>
              <a:rect l="l" t="t" r="r" b="b"/>
              <a:pathLst>
                <a:path w="627" h="281" extrusionOk="0">
                  <a:moveTo>
                    <a:pt x="1" y="49"/>
                  </a:moveTo>
                  <a:lnTo>
                    <a:pt x="21" y="281"/>
                  </a:lnTo>
                  <a:lnTo>
                    <a:pt x="525" y="240"/>
                  </a:lnTo>
                  <a:cubicBezTo>
                    <a:pt x="627" y="231"/>
                    <a:pt x="608" y="0"/>
                    <a:pt x="504" y="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33"/>
            <p:cNvSpPr/>
            <p:nvPr/>
          </p:nvSpPr>
          <p:spPr>
            <a:xfrm>
              <a:off x="-4500001" y="4566658"/>
              <a:ext cx="349813" cy="72828"/>
            </a:xfrm>
            <a:custGeom>
              <a:avLst/>
              <a:gdLst/>
              <a:ahLst/>
              <a:cxnLst/>
              <a:rect l="l" t="t" r="r" b="b"/>
              <a:pathLst>
                <a:path w="586" h="122" extrusionOk="0">
                  <a:moveTo>
                    <a:pt x="1" y="44"/>
                  </a:moveTo>
                  <a:lnTo>
                    <a:pt x="7" y="122"/>
                  </a:lnTo>
                  <a:lnTo>
                    <a:pt x="586" y="74"/>
                  </a:lnTo>
                  <a:cubicBezTo>
                    <a:pt x="580" y="44"/>
                    <a:pt x="568" y="15"/>
                    <a:pt x="549" y="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33"/>
            <p:cNvSpPr/>
            <p:nvPr/>
          </p:nvSpPr>
          <p:spPr>
            <a:xfrm>
              <a:off x="-4492241" y="4664558"/>
              <a:ext cx="338471" cy="41189"/>
            </a:xfrm>
            <a:custGeom>
              <a:avLst/>
              <a:gdLst/>
              <a:ahLst/>
              <a:cxnLst/>
              <a:rect l="l" t="t" r="r" b="b"/>
              <a:pathLst>
                <a:path w="567" h="69" extrusionOk="0">
                  <a:moveTo>
                    <a:pt x="0" y="48"/>
                  </a:moveTo>
                  <a:lnTo>
                    <a:pt x="2" y="68"/>
                  </a:lnTo>
                  <a:lnTo>
                    <a:pt x="555" y="21"/>
                  </a:lnTo>
                  <a:cubicBezTo>
                    <a:pt x="561" y="13"/>
                    <a:pt x="563" y="9"/>
                    <a:pt x="567" y="1"/>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33"/>
            <p:cNvSpPr/>
            <p:nvPr/>
          </p:nvSpPr>
          <p:spPr>
            <a:xfrm>
              <a:off x="-5173955" y="4506963"/>
              <a:ext cx="739621" cy="330112"/>
            </a:xfrm>
            <a:custGeom>
              <a:avLst/>
              <a:gdLst/>
              <a:ahLst/>
              <a:cxnLst/>
              <a:rect l="l" t="t" r="r" b="b"/>
              <a:pathLst>
                <a:path w="1239" h="553" extrusionOk="0">
                  <a:moveTo>
                    <a:pt x="0" y="97"/>
                  </a:moveTo>
                  <a:lnTo>
                    <a:pt x="39" y="553"/>
                  </a:lnTo>
                  <a:lnTo>
                    <a:pt x="1034" y="473"/>
                  </a:lnTo>
                  <a:cubicBezTo>
                    <a:pt x="1238" y="459"/>
                    <a:pt x="1203" y="1"/>
                    <a:pt x="997"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33"/>
            <p:cNvSpPr/>
            <p:nvPr/>
          </p:nvSpPr>
          <p:spPr>
            <a:xfrm>
              <a:off x="-5170373" y="4536214"/>
              <a:ext cx="691865" cy="145058"/>
            </a:xfrm>
            <a:custGeom>
              <a:avLst/>
              <a:gdLst/>
              <a:ahLst/>
              <a:cxnLst/>
              <a:rect l="l" t="t" r="r" b="b"/>
              <a:pathLst>
                <a:path w="1159" h="243" extrusionOk="0">
                  <a:moveTo>
                    <a:pt x="1" y="89"/>
                  </a:moveTo>
                  <a:lnTo>
                    <a:pt x="13" y="242"/>
                  </a:lnTo>
                  <a:lnTo>
                    <a:pt x="1159" y="148"/>
                  </a:lnTo>
                  <a:cubicBezTo>
                    <a:pt x="1148" y="91"/>
                    <a:pt x="1124" y="33"/>
                    <a:pt x="1087" y="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33"/>
            <p:cNvSpPr/>
            <p:nvPr/>
          </p:nvSpPr>
          <p:spPr>
            <a:xfrm>
              <a:off x="-5155450" y="4730222"/>
              <a:ext cx="668584" cy="78797"/>
            </a:xfrm>
            <a:custGeom>
              <a:avLst/>
              <a:gdLst/>
              <a:ahLst/>
              <a:cxnLst/>
              <a:rect l="l" t="t" r="r" b="b"/>
              <a:pathLst>
                <a:path w="1120" h="132" extrusionOk="0">
                  <a:moveTo>
                    <a:pt x="0" y="93"/>
                  </a:moveTo>
                  <a:lnTo>
                    <a:pt x="4" y="132"/>
                  </a:lnTo>
                  <a:lnTo>
                    <a:pt x="1095" y="42"/>
                  </a:lnTo>
                  <a:cubicBezTo>
                    <a:pt x="1105" y="30"/>
                    <a:pt x="1111" y="15"/>
                    <a:pt x="1119" y="1"/>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33"/>
            <p:cNvSpPr/>
            <p:nvPr/>
          </p:nvSpPr>
          <p:spPr>
            <a:xfrm>
              <a:off x="-5267079" y="4530244"/>
              <a:ext cx="252510" cy="330112"/>
            </a:xfrm>
            <a:custGeom>
              <a:avLst/>
              <a:gdLst/>
              <a:ahLst/>
              <a:cxnLst/>
              <a:rect l="l" t="t" r="r" b="b"/>
              <a:pathLst>
                <a:path w="423" h="553" extrusionOk="0">
                  <a:moveTo>
                    <a:pt x="1" y="31"/>
                  </a:moveTo>
                  <a:lnTo>
                    <a:pt x="50" y="553"/>
                  </a:lnTo>
                  <a:lnTo>
                    <a:pt x="193" y="541"/>
                  </a:lnTo>
                  <a:cubicBezTo>
                    <a:pt x="422" y="522"/>
                    <a:pt x="375" y="0"/>
                    <a:pt x="144"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33"/>
            <p:cNvSpPr/>
            <p:nvPr/>
          </p:nvSpPr>
          <p:spPr>
            <a:xfrm>
              <a:off x="-5206787" y="4565464"/>
              <a:ext cx="139686" cy="97302"/>
            </a:xfrm>
            <a:custGeom>
              <a:avLst/>
              <a:gdLst/>
              <a:ahLst/>
              <a:cxnLst/>
              <a:rect l="l" t="t" r="r" b="b"/>
              <a:pathLst>
                <a:path w="234" h="163" extrusionOk="0">
                  <a:moveTo>
                    <a:pt x="86" y="162"/>
                  </a:moveTo>
                  <a:lnTo>
                    <a:pt x="233" y="148"/>
                  </a:lnTo>
                  <a:cubicBezTo>
                    <a:pt x="217" y="87"/>
                    <a:pt x="188" y="34"/>
                    <a:pt x="152" y="1"/>
                  </a:cubicBezTo>
                  <a:lnTo>
                    <a:pt x="0" y="13"/>
                  </a:lnTo>
                  <a:cubicBezTo>
                    <a:pt x="41" y="44"/>
                    <a:pt x="72" y="97"/>
                    <a:pt x="86" y="162"/>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33"/>
            <p:cNvSpPr/>
            <p:nvPr/>
          </p:nvSpPr>
          <p:spPr>
            <a:xfrm>
              <a:off x="-5363187" y="4542183"/>
              <a:ext cx="222662" cy="324739"/>
            </a:xfrm>
            <a:custGeom>
              <a:avLst/>
              <a:gdLst/>
              <a:ahLst/>
              <a:cxnLst/>
              <a:rect l="l" t="t" r="r" b="b"/>
              <a:pathLst>
                <a:path w="373" h="544" extrusionOk="0">
                  <a:moveTo>
                    <a:pt x="11" y="287"/>
                  </a:moveTo>
                  <a:cubicBezTo>
                    <a:pt x="25" y="431"/>
                    <a:pt x="111" y="543"/>
                    <a:pt x="205" y="533"/>
                  </a:cubicBezTo>
                  <a:cubicBezTo>
                    <a:pt x="303" y="525"/>
                    <a:pt x="373" y="402"/>
                    <a:pt x="358" y="257"/>
                  </a:cubicBezTo>
                  <a:cubicBezTo>
                    <a:pt x="346" y="113"/>
                    <a:pt x="260" y="1"/>
                    <a:pt x="164" y="11"/>
                  </a:cubicBezTo>
                  <a:cubicBezTo>
                    <a:pt x="70" y="19"/>
                    <a:pt x="0" y="144"/>
                    <a:pt x="11" y="2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33"/>
            <p:cNvSpPr/>
            <p:nvPr/>
          </p:nvSpPr>
          <p:spPr>
            <a:xfrm>
              <a:off x="-5023524" y="4524275"/>
              <a:ext cx="238780" cy="306831"/>
            </a:xfrm>
            <a:custGeom>
              <a:avLst/>
              <a:gdLst/>
              <a:ahLst/>
              <a:cxnLst/>
              <a:rect l="l" t="t" r="r" b="b"/>
              <a:pathLst>
                <a:path w="400" h="514" extrusionOk="0">
                  <a:moveTo>
                    <a:pt x="84" y="514"/>
                  </a:moveTo>
                  <a:lnTo>
                    <a:pt x="182" y="508"/>
                  </a:lnTo>
                  <a:cubicBezTo>
                    <a:pt x="399" y="489"/>
                    <a:pt x="360" y="0"/>
                    <a:pt x="141" y="19"/>
                  </a:cubicBezTo>
                  <a:lnTo>
                    <a:pt x="43" y="27"/>
                  </a:lnTo>
                  <a:cubicBezTo>
                    <a:pt x="27" y="29"/>
                    <a:pt x="4" y="39"/>
                    <a:pt x="0" y="47"/>
                  </a:cubicBezTo>
                  <a:lnTo>
                    <a:pt x="64" y="41"/>
                  </a:lnTo>
                  <a:cubicBezTo>
                    <a:pt x="213" y="113"/>
                    <a:pt x="237" y="409"/>
                    <a:pt x="102" y="499"/>
                  </a:cubicBezTo>
                  <a:lnTo>
                    <a:pt x="39" y="504"/>
                  </a:lnTo>
                  <a:cubicBezTo>
                    <a:pt x="49" y="512"/>
                    <a:pt x="74" y="514"/>
                    <a:pt x="84" y="5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33"/>
            <p:cNvSpPr/>
            <p:nvPr/>
          </p:nvSpPr>
          <p:spPr>
            <a:xfrm>
              <a:off x="-4987110" y="4523081"/>
              <a:ext cx="213111" cy="306831"/>
            </a:xfrm>
            <a:custGeom>
              <a:avLst/>
              <a:gdLst/>
              <a:ahLst/>
              <a:cxnLst/>
              <a:rect l="l" t="t" r="r" b="b"/>
              <a:pathLst>
                <a:path w="357" h="514" extrusionOk="0">
                  <a:moveTo>
                    <a:pt x="41" y="514"/>
                  </a:moveTo>
                  <a:lnTo>
                    <a:pt x="138" y="506"/>
                  </a:lnTo>
                  <a:cubicBezTo>
                    <a:pt x="356" y="489"/>
                    <a:pt x="318" y="0"/>
                    <a:pt x="97" y="17"/>
                  </a:cubicBezTo>
                  <a:lnTo>
                    <a:pt x="0" y="25"/>
                  </a:lnTo>
                  <a:cubicBezTo>
                    <a:pt x="178" y="64"/>
                    <a:pt x="209" y="452"/>
                    <a:pt x="41" y="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33"/>
            <p:cNvSpPr/>
            <p:nvPr/>
          </p:nvSpPr>
          <p:spPr>
            <a:xfrm>
              <a:off x="-4949503" y="4553525"/>
              <a:ext cx="124166" cy="90736"/>
            </a:xfrm>
            <a:custGeom>
              <a:avLst/>
              <a:gdLst/>
              <a:ahLst/>
              <a:cxnLst/>
              <a:rect l="l" t="t" r="r" b="b"/>
              <a:pathLst>
                <a:path w="208" h="152" extrusionOk="0">
                  <a:moveTo>
                    <a:pt x="79" y="152"/>
                  </a:moveTo>
                  <a:lnTo>
                    <a:pt x="208" y="141"/>
                  </a:lnTo>
                  <a:cubicBezTo>
                    <a:pt x="193" y="82"/>
                    <a:pt x="167" y="31"/>
                    <a:pt x="130" y="0"/>
                  </a:cubicBezTo>
                  <a:lnTo>
                    <a:pt x="1" y="11"/>
                  </a:lnTo>
                  <a:cubicBezTo>
                    <a:pt x="40" y="41"/>
                    <a:pt x="64" y="92"/>
                    <a:pt x="79" y="152"/>
                  </a:cubicBezTo>
                  <a:close/>
                </a:path>
              </a:pathLst>
            </a:custGeom>
            <a:solidFill>
              <a:srgbClr val="F3F0E7">
                <a:alpha val="2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33"/>
            <p:cNvSpPr/>
            <p:nvPr/>
          </p:nvSpPr>
          <p:spPr>
            <a:xfrm>
              <a:off x="-4918461" y="4762457"/>
              <a:ext cx="89543" cy="29847"/>
            </a:xfrm>
            <a:custGeom>
              <a:avLst/>
              <a:gdLst/>
              <a:ahLst/>
              <a:cxnLst/>
              <a:rect l="l" t="t" r="r" b="b"/>
              <a:pathLst>
                <a:path w="150" h="50" extrusionOk="0">
                  <a:moveTo>
                    <a:pt x="0" y="49"/>
                  </a:moveTo>
                  <a:lnTo>
                    <a:pt x="131" y="39"/>
                  </a:lnTo>
                  <a:cubicBezTo>
                    <a:pt x="139" y="27"/>
                    <a:pt x="145" y="12"/>
                    <a:pt x="149" y="0"/>
                  </a:cubicBezTo>
                  <a:lnTo>
                    <a:pt x="18" y="10"/>
                  </a:lnTo>
                  <a:cubicBezTo>
                    <a:pt x="12" y="27"/>
                    <a:pt x="8" y="39"/>
                    <a:pt x="0" y="49"/>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33"/>
            <p:cNvSpPr/>
            <p:nvPr/>
          </p:nvSpPr>
          <p:spPr>
            <a:xfrm>
              <a:off x="-4295845" y="4530244"/>
              <a:ext cx="158192" cy="410700"/>
            </a:xfrm>
            <a:custGeom>
              <a:avLst/>
              <a:gdLst/>
              <a:ahLst/>
              <a:cxnLst/>
              <a:rect l="l" t="t" r="r" b="b"/>
              <a:pathLst>
                <a:path w="265" h="688" extrusionOk="0">
                  <a:moveTo>
                    <a:pt x="262" y="99"/>
                  </a:moveTo>
                  <a:lnTo>
                    <a:pt x="248" y="555"/>
                  </a:lnTo>
                  <a:lnTo>
                    <a:pt x="0" y="688"/>
                  </a:lnTo>
                  <a:lnTo>
                    <a:pt x="13" y="240"/>
                  </a:lnTo>
                  <a:lnTo>
                    <a:pt x="13" y="230"/>
                  </a:lnTo>
                  <a:cubicBezTo>
                    <a:pt x="17" y="162"/>
                    <a:pt x="72" y="74"/>
                    <a:pt x="142" y="39"/>
                  </a:cubicBezTo>
                  <a:cubicBezTo>
                    <a:pt x="211" y="0"/>
                    <a:pt x="264" y="25"/>
                    <a:pt x="262" y="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33"/>
            <p:cNvSpPr/>
            <p:nvPr/>
          </p:nvSpPr>
          <p:spPr>
            <a:xfrm>
              <a:off x="-4252865" y="4574418"/>
              <a:ext cx="83573" cy="108047"/>
            </a:xfrm>
            <a:custGeom>
              <a:avLst/>
              <a:gdLst/>
              <a:ahLst/>
              <a:cxnLst/>
              <a:rect l="l" t="t" r="r" b="b"/>
              <a:pathLst>
                <a:path w="140" h="181" extrusionOk="0">
                  <a:moveTo>
                    <a:pt x="135" y="53"/>
                  </a:moveTo>
                  <a:cubicBezTo>
                    <a:pt x="133" y="92"/>
                    <a:pt x="102" y="139"/>
                    <a:pt x="68" y="160"/>
                  </a:cubicBezTo>
                  <a:cubicBezTo>
                    <a:pt x="29" y="180"/>
                    <a:pt x="0" y="164"/>
                    <a:pt x="0" y="127"/>
                  </a:cubicBezTo>
                  <a:cubicBezTo>
                    <a:pt x="2" y="88"/>
                    <a:pt x="33" y="41"/>
                    <a:pt x="70" y="21"/>
                  </a:cubicBezTo>
                  <a:cubicBezTo>
                    <a:pt x="109" y="0"/>
                    <a:pt x="139" y="16"/>
                    <a:pt x="135" y="5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33"/>
            <p:cNvSpPr/>
            <p:nvPr/>
          </p:nvSpPr>
          <p:spPr>
            <a:xfrm>
              <a:off x="-5541675" y="4643664"/>
              <a:ext cx="341455" cy="153416"/>
            </a:xfrm>
            <a:custGeom>
              <a:avLst/>
              <a:gdLst/>
              <a:ahLst/>
              <a:cxnLst/>
              <a:rect l="l" t="t" r="r" b="b"/>
              <a:pathLst>
                <a:path w="572" h="257" extrusionOk="0">
                  <a:moveTo>
                    <a:pt x="1" y="46"/>
                  </a:moveTo>
                  <a:lnTo>
                    <a:pt x="19" y="256"/>
                  </a:lnTo>
                  <a:lnTo>
                    <a:pt x="477" y="218"/>
                  </a:lnTo>
                  <a:cubicBezTo>
                    <a:pt x="571" y="209"/>
                    <a:pt x="553" y="1"/>
                    <a:pt x="459" y="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33"/>
            <p:cNvSpPr/>
            <p:nvPr/>
          </p:nvSpPr>
          <p:spPr>
            <a:xfrm>
              <a:off x="-5540481" y="4658588"/>
              <a:ext cx="318174" cy="67455"/>
            </a:xfrm>
            <a:custGeom>
              <a:avLst/>
              <a:gdLst/>
              <a:ahLst/>
              <a:cxnLst/>
              <a:rect l="l" t="t" r="r" b="b"/>
              <a:pathLst>
                <a:path w="533" h="113" extrusionOk="0">
                  <a:moveTo>
                    <a:pt x="1" y="41"/>
                  </a:moveTo>
                  <a:lnTo>
                    <a:pt x="7" y="113"/>
                  </a:lnTo>
                  <a:lnTo>
                    <a:pt x="533" y="70"/>
                  </a:lnTo>
                  <a:cubicBezTo>
                    <a:pt x="529" y="41"/>
                    <a:pt x="518" y="15"/>
                    <a:pt x="50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33"/>
            <p:cNvSpPr/>
            <p:nvPr/>
          </p:nvSpPr>
          <p:spPr>
            <a:xfrm>
              <a:off x="-5534511" y="4748727"/>
              <a:ext cx="309817" cy="35817"/>
            </a:xfrm>
            <a:custGeom>
              <a:avLst/>
              <a:gdLst/>
              <a:ahLst/>
              <a:cxnLst/>
              <a:rect l="l" t="t" r="r" b="b"/>
              <a:pathLst>
                <a:path w="519" h="60" extrusionOk="0">
                  <a:moveTo>
                    <a:pt x="1" y="42"/>
                  </a:moveTo>
                  <a:lnTo>
                    <a:pt x="5" y="60"/>
                  </a:lnTo>
                  <a:lnTo>
                    <a:pt x="508" y="17"/>
                  </a:lnTo>
                  <a:cubicBezTo>
                    <a:pt x="512" y="13"/>
                    <a:pt x="516" y="5"/>
                    <a:pt x="519" y="1"/>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33"/>
            <p:cNvSpPr/>
            <p:nvPr/>
          </p:nvSpPr>
          <p:spPr>
            <a:xfrm>
              <a:off x="-5171567" y="4779171"/>
              <a:ext cx="98497" cy="34026"/>
            </a:xfrm>
            <a:custGeom>
              <a:avLst/>
              <a:gdLst/>
              <a:ahLst/>
              <a:cxnLst/>
              <a:rect l="l" t="t" r="r" b="b"/>
              <a:pathLst>
                <a:path w="165" h="57" extrusionOk="0">
                  <a:moveTo>
                    <a:pt x="1" y="56"/>
                  </a:moveTo>
                  <a:lnTo>
                    <a:pt x="144" y="44"/>
                  </a:lnTo>
                  <a:cubicBezTo>
                    <a:pt x="150" y="32"/>
                    <a:pt x="158" y="15"/>
                    <a:pt x="164" y="1"/>
                  </a:cubicBezTo>
                  <a:lnTo>
                    <a:pt x="17" y="13"/>
                  </a:lnTo>
                  <a:cubicBezTo>
                    <a:pt x="15" y="29"/>
                    <a:pt x="7" y="44"/>
                    <a:pt x="1" y="56"/>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33"/>
            <p:cNvSpPr/>
            <p:nvPr/>
          </p:nvSpPr>
          <p:spPr>
            <a:xfrm>
              <a:off x="-5745831" y="4663364"/>
              <a:ext cx="264449" cy="302055"/>
            </a:xfrm>
            <a:custGeom>
              <a:avLst/>
              <a:gdLst/>
              <a:ahLst/>
              <a:cxnLst/>
              <a:rect l="l" t="t" r="r" b="b"/>
              <a:pathLst>
                <a:path w="443" h="506" extrusionOk="0">
                  <a:moveTo>
                    <a:pt x="334" y="33"/>
                  </a:moveTo>
                  <a:lnTo>
                    <a:pt x="1" y="228"/>
                  </a:lnTo>
                  <a:lnTo>
                    <a:pt x="1" y="506"/>
                  </a:lnTo>
                  <a:lnTo>
                    <a:pt x="324" y="318"/>
                  </a:lnTo>
                  <a:cubicBezTo>
                    <a:pt x="328" y="313"/>
                    <a:pt x="332" y="313"/>
                    <a:pt x="334" y="311"/>
                  </a:cubicBezTo>
                  <a:cubicBezTo>
                    <a:pt x="394" y="277"/>
                    <a:pt x="443" y="187"/>
                    <a:pt x="443" y="111"/>
                  </a:cubicBezTo>
                  <a:cubicBezTo>
                    <a:pt x="441" y="33"/>
                    <a:pt x="394" y="0"/>
                    <a:pt x="334" y="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33"/>
            <p:cNvSpPr/>
            <p:nvPr/>
          </p:nvSpPr>
          <p:spPr>
            <a:xfrm>
              <a:off x="-5584058" y="4708732"/>
              <a:ext cx="71037" cy="115211"/>
            </a:xfrm>
            <a:custGeom>
              <a:avLst/>
              <a:gdLst/>
              <a:ahLst/>
              <a:cxnLst/>
              <a:rect l="l" t="t" r="r" b="b"/>
              <a:pathLst>
                <a:path w="119" h="193" extrusionOk="0">
                  <a:moveTo>
                    <a:pt x="59" y="21"/>
                  </a:moveTo>
                  <a:cubicBezTo>
                    <a:pt x="27" y="41"/>
                    <a:pt x="0" y="90"/>
                    <a:pt x="0" y="131"/>
                  </a:cubicBezTo>
                  <a:cubicBezTo>
                    <a:pt x="0" y="174"/>
                    <a:pt x="29" y="192"/>
                    <a:pt x="59" y="174"/>
                  </a:cubicBezTo>
                  <a:cubicBezTo>
                    <a:pt x="92" y="154"/>
                    <a:pt x="119" y="107"/>
                    <a:pt x="119" y="64"/>
                  </a:cubicBezTo>
                  <a:cubicBezTo>
                    <a:pt x="119" y="23"/>
                    <a:pt x="92" y="0"/>
                    <a:pt x="59" y="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33"/>
            <p:cNvSpPr/>
            <p:nvPr/>
          </p:nvSpPr>
          <p:spPr>
            <a:xfrm>
              <a:off x="-6035948" y="4695002"/>
              <a:ext cx="172519" cy="447711"/>
            </a:xfrm>
            <a:custGeom>
              <a:avLst/>
              <a:gdLst/>
              <a:ahLst/>
              <a:cxnLst/>
              <a:rect l="l" t="t" r="r" b="b"/>
              <a:pathLst>
                <a:path w="289" h="750" extrusionOk="0">
                  <a:moveTo>
                    <a:pt x="160" y="78"/>
                  </a:moveTo>
                  <a:lnTo>
                    <a:pt x="63" y="324"/>
                  </a:lnTo>
                  <a:lnTo>
                    <a:pt x="0" y="749"/>
                  </a:lnTo>
                  <a:lnTo>
                    <a:pt x="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33"/>
            <p:cNvSpPr/>
            <p:nvPr/>
          </p:nvSpPr>
          <p:spPr>
            <a:xfrm>
              <a:off x="-6114148" y="4604863"/>
              <a:ext cx="407120" cy="1048240"/>
            </a:xfrm>
            <a:custGeom>
              <a:avLst/>
              <a:gdLst/>
              <a:ahLst/>
              <a:cxnLst/>
              <a:rect l="l" t="t" r="r" b="b"/>
              <a:pathLst>
                <a:path w="682" h="1756" extrusionOk="0">
                  <a:moveTo>
                    <a:pt x="550" y="78"/>
                  </a:moveTo>
                  <a:lnTo>
                    <a:pt x="66" y="1328"/>
                  </a:lnTo>
                  <a:lnTo>
                    <a:pt x="0" y="1756"/>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33"/>
            <p:cNvSpPr/>
            <p:nvPr/>
          </p:nvSpPr>
          <p:spPr>
            <a:xfrm>
              <a:off x="-6188766" y="4582776"/>
              <a:ext cx="550985" cy="1559227"/>
            </a:xfrm>
            <a:custGeom>
              <a:avLst/>
              <a:gdLst/>
              <a:ahLst/>
              <a:cxnLst/>
              <a:rect l="l" t="t" r="r" b="b"/>
              <a:pathLst>
                <a:path w="923" h="2612" extrusionOk="0">
                  <a:moveTo>
                    <a:pt x="923" y="0"/>
                  </a:moveTo>
                  <a:lnTo>
                    <a:pt x="60" y="2216"/>
                  </a:lnTo>
                  <a:lnTo>
                    <a:pt x="0" y="2611"/>
                  </a:lnTo>
                  <a:lnTo>
                    <a:pt x="11" y="2605"/>
                  </a:lnTo>
                  <a:lnTo>
                    <a:pt x="923" y="2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33"/>
            <p:cNvSpPr/>
            <p:nvPr/>
          </p:nvSpPr>
          <p:spPr>
            <a:xfrm>
              <a:off x="-6104596" y="4891994"/>
              <a:ext cx="466815" cy="1201058"/>
            </a:xfrm>
            <a:custGeom>
              <a:avLst/>
              <a:gdLst/>
              <a:ahLst/>
              <a:cxnLst/>
              <a:rect l="l" t="t" r="r" b="b"/>
              <a:pathLst>
                <a:path w="782" h="2012" extrusionOk="0">
                  <a:moveTo>
                    <a:pt x="782" y="0"/>
                  </a:moveTo>
                  <a:lnTo>
                    <a:pt x="0" y="2011"/>
                  </a:lnTo>
                  <a:lnTo>
                    <a:pt x="131" y="1938"/>
                  </a:lnTo>
                  <a:lnTo>
                    <a:pt x="782" y="2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33"/>
            <p:cNvSpPr/>
            <p:nvPr/>
          </p:nvSpPr>
          <p:spPr>
            <a:xfrm>
              <a:off x="-5949390" y="5203004"/>
              <a:ext cx="311608" cy="799313"/>
            </a:xfrm>
            <a:custGeom>
              <a:avLst/>
              <a:gdLst/>
              <a:ahLst/>
              <a:cxnLst/>
              <a:rect l="l" t="t" r="r" b="b"/>
              <a:pathLst>
                <a:path w="522" h="1339" extrusionOk="0">
                  <a:moveTo>
                    <a:pt x="522" y="1"/>
                  </a:moveTo>
                  <a:lnTo>
                    <a:pt x="0" y="1339"/>
                  </a:lnTo>
                  <a:lnTo>
                    <a:pt x="131" y="1265"/>
                  </a:lnTo>
                  <a:lnTo>
                    <a:pt x="522" y="2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33"/>
            <p:cNvSpPr/>
            <p:nvPr/>
          </p:nvSpPr>
          <p:spPr>
            <a:xfrm>
              <a:off x="-5792990" y="5513416"/>
              <a:ext cx="155207" cy="398761"/>
            </a:xfrm>
            <a:custGeom>
              <a:avLst/>
              <a:gdLst/>
              <a:ahLst/>
              <a:cxnLst/>
              <a:rect l="l" t="t" r="r" b="b"/>
              <a:pathLst>
                <a:path w="260" h="668" extrusionOk="0">
                  <a:moveTo>
                    <a:pt x="260" y="0"/>
                  </a:moveTo>
                  <a:lnTo>
                    <a:pt x="0" y="667"/>
                  </a:lnTo>
                  <a:lnTo>
                    <a:pt x="131" y="594"/>
                  </a:lnTo>
                  <a:lnTo>
                    <a:pt x="260" y="25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95" name="Google Shape;1095;p33"/>
          <p:cNvGrpSpPr/>
          <p:nvPr/>
        </p:nvGrpSpPr>
        <p:grpSpPr>
          <a:xfrm>
            <a:off x="7604897" y="6272216"/>
            <a:ext cx="579798" cy="550365"/>
            <a:chOff x="7088023" y="1297048"/>
            <a:chExt cx="830894" cy="591536"/>
          </a:xfrm>
        </p:grpSpPr>
        <p:sp>
          <p:nvSpPr>
            <p:cNvPr id="1096" name="Google Shape;1096;p3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3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8" name="Google Shape;1098;p3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9" name="Google Shape;1099;p3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0" name="Google Shape;1100;p3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1" name="Google Shape;1101;p3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2" name="Google Shape;1102;p3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3" name="Google Shape;1103;p3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4" name="Google Shape;1104;p3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rgbClr val="CB9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5" name="Google Shape;1105;p3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3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7" name="Google Shape;1107;p3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3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9" name="Google Shape;1109;p3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0" name="Google Shape;1110;p3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1" name="Google Shape;1111;p3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2" name="Google Shape;1112;p3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3" name="Google Shape;1113;p3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4" name="Google Shape;1114;p3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5" name="Google Shape;1115;p3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6" name="Google Shape;1116;p3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3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8" name="Google Shape;1118;p3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9" name="Google Shape;1119;p3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3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1" name="Google Shape;1121;p3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2" name="Google Shape;1122;p3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3" name="Google Shape;1123;p3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4" name="Google Shape;1124;p3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5" name="Google Shape;1125;p3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6" name="Google Shape;1126;p3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3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3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9" name="Google Shape;1129;p33"/>
          <p:cNvGrpSpPr/>
          <p:nvPr/>
        </p:nvGrpSpPr>
        <p:grpSpPr>
          <a:xfrm>
            <a:off x="6418092" y="6272199"/>
            <a:ext cx="579798" cy="550365"/>
            <a:chOff x="7088023" y="1297048"/>
            <a:chExt cx="830894" cy="591536"/>
          </a:xfrm>
        </p:grpSpPr>
        <p:sp>
          <p:nvSpPr>
            <p:cNvPr id="1130" name="Google Shape;1130;p3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3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3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3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3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3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3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3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8" name="Google Shape;1138;p3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rgbClr val="CB9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3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3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3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3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3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3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3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3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3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3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3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3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3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3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3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1" name="Google Shape;1161;p3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3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3" name="Google Shape;1163;p33"/>
          <p:cNvGrpSpPr/>
          <p:nvPr/>
        </p:nvGrpSpPr>
        <p:grpSpPr>
          <a:xfrm>
            <a:off x="3541542" y="6272199"/>
            <a:ext cx="579798" cy="550365"/>
            <a:chOff x="7088023" y="1297048"/>
            <a:chExt cx="830894" cy="591536"/>
          </a:xfrm>
        </p:grpSpPr>
        <p:sp>
          <p:nvSpPr>
            <p:cNvPr id="1164" name="Google Shape;1164;p3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3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3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3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3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3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3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3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3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rgbClr val="CB9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3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3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3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3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3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3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3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3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3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3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3" name="Google Shape;1183;p3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4" name="Google Shape;1184;p3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3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3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3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3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3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3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3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3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3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3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3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3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97" name="Google Shape;1197;p33"/>
          <p:cNvGrpSpPr/>
          <p:nvPr/>
        </p:nvGrpSpPr>
        <p:grpSpPr>
          <a:xfrm>
            <a:off x="-8" y="6272199"/>
            <a:ext cx="579798" cy="550365"/>
            <a:chOff x="7088023" y="1297048"/>
            <a:chExt cx="830894" cy="591536"/>
          </a:xfrm>
        </p:grpSpPr>
        <p:sp>
          <p:nvSpPr>
            <p:cNvPr id="1198" name="Google Shape;1198;p3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3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3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3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3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3" name="Google Shape;1203;p3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4" name="Google Shape;1204;p3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rgbClr val="CB9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6" name="Google Shape;1226;p3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7" name="Google Shape;1227;p3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9427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21"/>
        <p:cNvGrpSpPr/>
        <p:nvPr/>
      </p:nvGrpSpPr>
      <p:grpSpPr>
        <a:xfrm>
          <a:off x="0" y="0"/>
          <a:ext cx="0" cy="0"/>
          <a:chOff x="0" y="0"/>
          <a:chExt cx="0" cy="0"/>
        </a:xfrm>
      </p:grpSpPr>
      <p:grpSp>
        <p:nvGrpSpPr>
          <p:cNvPr id="822" name="Google Shape;822;p27"/>
          <p:cNvGrpSpPr/>
          <p:nvPr/>
        </p:nvGrpSpPr>
        <p:grpSpPr>
          <a:xfrm>
            <a:off x="-1" y="1"/>
            <a:ext cx="9144003" cy="6858001"/>
            <a:chOff x="-1" y="0"/>
            <a:chExt cx="9144003" cy="5143501"/>
          </a:xfrm>
        </p:grpSpPr>
        <p:pic>
          <p:nvPicPr>
            <p:cNvPr id="823" name="Google Shape;823;p27"/>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824" name="Google Shape;824;p27"/>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5" name="Google Shape;825;p27"/>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6" name="Google Shape;826;p27"/>
          <p:cNvSpPr txBox="1">
            <a:spLocks noGrp="1"/>
          </p:cNvSpPr>
          <p:nvPr>
            <p:ph type="subTitle" idx="1"/>
          </p:nvPr>
        </p:nvSpPr>
        <p:spPr>
          <a:xfrm>
            <a:off x="3721701" y="1884667"/>
            <a:ext cx="4601700" cy="67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27"/>
          <p:cNvSpPr txBox="1">
            <a:spLocks noGrp="1"/>
          </p:cNvSpPr>
          <p:nvPr>
            <p:ph type="subTitle" idx="2"/>
          </p:nvPr>
        </p:nvSpPr>
        <p:spPr>
          <a:xfrm>
            <a:off x="3721701" y="3024889"/>
            <a:ext cx="4601700" cy="67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8" name="Google Shape;828;p27"/>
          <p:cNvSpPr txBox="1">
            <a:spLocks noGrp="1"/>
          </p:cNvSpPr>
          <p:nvPr>
            <p:ph type="subTitle" idx="3"/>
          </p:nvPr>
        </p:nvSpPr>
        <p:spPr>
          <a:xfrm>
            <a:off x="3721701" y="4165111"/>
            <a:ext cx="4601700" cy="67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27"/>
          <p:cNvSpPr txBox="1">
            <a:spLocks noGrp="1"/>
          </p:cNvSpPr>
          <p:nvPr>
            <p:ph type="subTitle" idx="4"/>
          </p:nvPr>
        </p:nvSpPr>
        <p:spPr>
          <a:xfrm>
            <a:off x="3721701" y="5305333"/>
            <a:ext cx="4601700" cy="67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0" name="Google Shape;830;p27"/>
          <p:cNvSpPr txBox="1">
            <a:spLocks noGrp="1"/>
          </p:cNvSpPr>
          <p:nvPr>
            <p:ph type="subTitle" idx="5"/>
          </p:nvPr>
        </p:nvSpPr>
        <p:spPr>
          <a:xfrm>
            <a:off x="2252125" y="1884667"/>
            <a:ext cx="14697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1" name="Google Shape;831;p27"/>
          <p:cNvSpPr txBox="1">
            <a:spLocks noGrp="1"/>
          </p:cNvSpPr>
          <p:nvPr>
            <p:ph type="subTitle" idx="6"/>
          </p:nvPr>
        </p:nvSpPr>
        <p:spPr>
          <a:xfrm>
            <a:off x="2252125" y="4165111"/>
            <a:ext cx="14697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2" name="Google Shape;832;p27"/>
          <p:cNvSpPr txBox="1">
            <a:spLocks noGrp="1"/>
          </p:cNvSpPr>
          <p:nvPr>
            <p:ph type="subTitle" idx="7"/>
          </p:nvPr>
        </p:nvSpPr>
        <p:spPr>
          <a:xfrm>
            <a:off x="2252125" y="3024889"/>
            <a:ext cx="14697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3" name="Google Shape;833;p27"/>
          <p:cNvSpPr txBox="1">
            <a:spLocks noGrp="1"/>
          </p:cNvSpPr>
          <p:nvPr>
            <p:ph type="subTitle" idx="8"/>
          </p:nvPr>
        </p:nvSpPr>
        <p:spPr>
          <a:xfrm>
            <a:off x="2252125" y="5303533"/>
            <a:ext cx="14697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44089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4EAC-9E74-22EE-7BFC-BFAE563EB68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E606E2C-9B5D-DD19-1B01-05FB5E47AC3E}"/>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A22BE3-957E-C4EF-02F3-A0CEBB8CAF27}"/>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A545949-4926-4EC2-A0AF-ED8B30D1B06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BF57E3-9BE9-733D-DC08-2D3E1BE1B242}"/>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125273"/>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E226-8B84-0152-0BCD-AB24A923B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F5312-E778-FB74-8351-7AA042DF7D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086AB-A123-D7C3-05EE-989280B85D68}"/>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6B1CCA-BA4F-7C7E-2D86-2AA5F64726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9108A-8E4A-8CDF-FB4E-4C032961488B}"/>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097235"/>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F663-4A73-ACE6-8EE8-0047E812A5B5}"/>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3DCB325-1C32-875D-4885-737B549FAAE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18F7B-523D-96CA-9B41-1537C49BF079}"/>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E1F8F6-D9F5-BFBB-5DD5-6A22C167B62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8838B4-B64C-FDBD-D2FF-3E8A86E41F31}"/>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114462"/>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E656-E62C-1EB6-AC39-EE49EAB5C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9F279-E884-C34E-2D0D-30C0AD629DD3}"/>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5A77CB-4C51-BBD0-C4A7-824664372A04}"/>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5B4A6-4BF5-9503-01BB-C9CF1D6983A0}"/>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8AFF84-EA8B-02D9-4551-91BB7857AE0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30F0097-5D3F-DEAB-BC8C-479BA52D121C}"/>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55333"/>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0E72-CDF6-BAC8-F6D6-F058D3ED526B}"/>
              </a:ext>
            </a:extLst>
          </p:cNvPr>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377AF-418E-6BA7-8F39-F68C1E2335E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123F6-E6E2-7037-2250-D8BAE4D0F7C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994AA8-31F2-EEC8-EF59-D355E9C681B7}"/>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321410-1E4F-381D-E2EF-F98FF2512D9C}"/>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C25928-6854-79DE-6A67-F902C1431DD7}"/>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437C06C-7C4D-5764-FCDF-8384DDA637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2C0D924-E8C5-4B0E-3AEE-9850CF33AD5D}"/>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682971"/>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45CC-3B58-6845-AAEE-F24613091B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5730BA-779F-41A3-069C-9D35EEA6D1A7}"/>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E67E79D-6E67-2338-50CF-4F9BE8A7BC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947D849-F44D-8DC0-168A-E2884DD25FCB}"/>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373670"/>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22B86-6725-B171-1AFF-612687E68411}"/>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B3131B4-D31E-E592-3355-0AE0B6689A6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032156-BD48-1705-D1CE-48A1700119BD}"/>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339418"/>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4D4E-04BE-03AB-AA06-221655B7AE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0E0E48-7E75-18F6-0CF8-241D08E9856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B5C62-9987-8386-10EE-8963FDFEA877}"/>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488614-A539-1F29-B3D3-E3CE0DA3B0D0}"/>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A3863A-F8CE-13F5-0EEC-7CFEA99BD86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A4AB6A-E0FC-2D56-A2CD-92264DEAEF6E}"/>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387178"/>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1604-F54B-991C-5A70-E9F7AEE88AF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2A466E-D526-0C7D-18B3-0DDC01A857B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2E12E6C-B09C-B359-A150-DCBAAB900557}"/>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05F15B-9BB5-887C-2215-133A79AF684D}"/>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70E378A-8A9D-22E2-EB61-9BAD86E8F7B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F3B8CA-3C16-9E43-E02C-DC680A2EB3AE}"/>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96014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4EDB-B175-6F97-CEB5-FBD3688ADF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B57F28-555A-AEFC-989A-9C43E2BDD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56AAF-3D88-C525-EB0D-32384E86D7F6}"/>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94E4DA-B112-63AD-90C4-5C9255EF8F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635FD2-DE19-A26E-FEDB-E95E17392DD1}"/>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669808"/>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D08A4-905A-10E6-EB56-A134BED4A398}"/>
              </a:ext>
            </a:extLst>
          </p:cNvPr>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D802F1-6AB5-E3A4-CE4C-7F1C5B0F429A}"/>
              </a:ext>
            </a:extLst>
          </p:cNvPr>
          <p:cNvSpPr>
            <a:spLocks noGrp="1"/>
          </p:cNvSpPr>
          <p:nvPr>
            <p:ph type="body" orient="vert" idx="1"/>
          </p:nvPr>
        </p:nvSpPr>
        <p:spPr>
          <a:xfrm>
            <a:off x="628651"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172BC-224A-54CA-08E9-43BF3A7E44C2}"/>
              </a:ext>
            </a:extLst>
          </p:cNvPr>
          <p:cNvSpPr>
            <a:spLocks noGrp="1"/>
          </p:cNvSpPr>
          <p:nvPr>
            <p:ph type="dt" sz="half" idx="10"/>
          </p:nvPr>
        </p:nvSpPr>
        <p:spPr/>
        <p:txBody>
          <a:bodyPr/>
          <a:lstStyle/>
          <a:p>
            <a:fld id="{1868B0CE-818C-4380-82B7-29791C7B25EB}" type="datetimeFigureOut">
              <a:rPr lang="en-US" smtClean="0">
                <a:solidFill>
                  <a:prstClr val="black">
                    <a:tint val="75000"/>
                  </a:prstClr>
                </a:solidFill>
              </a:rPr>
              <a:pPr/>
              <a:t>9/1/2024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C031F6C-C56E-400A-5366-C78EA2E5C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FFFA0-CA7A-9592-E918-0E96B172E0FF}"/>
              </a:ext>
            </a:extLst>
          </p:cNvPr>
          <p:cNvSpPr>
            <a:spLocks noGrp="1"/>
          </p:cNvSpPr>
          <p:nvPr>
            <p:ph type="sldNum" sz="quarter" idx="12"/>
          </p:nvPr>
        </p:nvSpPr>
        <p:spPr/>
        <p:txBody>
          <a:bodyPr/>
          <a:lstStyle/>
          <a:p>
            <a:fld id="{4E6FFAEB-81D4-4FC8-AB64-3EAC53E506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55606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grpSp>
        <p:nvGrpSpPr>
          <p:cNvPr id="280" name="Google Shape;280;p7"/>
          <p:cNvGrpSpPr/>
          <p:nvPr/>
        </p:nvGrpSpPr>
        <p:grpSpPr>
          <a:xfrm>
            <a:off x="-1" y="1"/>
            <a:ext cx="9144003" cy="6858001"/>
            <a:chOff x="-1" y="0"/>
            <a:chExt cx="9144003" cy="5143501"/>
          </a:xfrm>
        </p:grpSpPr>
        <p:pic>
          <p:nvPicPr>
            <p:cNvPr id="281" name="Google Shape;281;p7"/>
            <p:cNvPicPr preferRelativeResize="0"/>
            <p:nvPr/>
          </p:nvPicPr>
          <p:blipFill>
            <a:blip r:embed="rId2">
              <a:alphaModFix amt="23000"/>
            </a:blip>
            <a:stretch>
              <a:fillRect/>
            </a:stretch>
          </p:blipFill>
          <p:spPr>
            <a:xfrm>
              <a:off x="-1" y="0"/>
              <a:ext cx="9144003" cy="5143501"/>
            </a:xfrm>
            <a:prstGeom prst="rect">
              <a:avLst/>
            </a:prstGeom>
            <a:noFill/>
            <a:ln>
              <a:noFill/>
            </a:ln>
          </p:spPr>
        </p:pic>
        <p:sp>
          <p:nvSpPr>
            <p:cNvPr id="282" name="Google Shape;282;p7"/>
            <p:cNvSpPr/>
            <p:nvPr/>
          </p:nvSpPr>
          <p:spPr>
            <a:xfrm>
              <a:off x="256150" y="265200"/>
              <a:ext cx="8622600" cy="461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3" name="Google Shape;283;p7"/>
          <p:cNvSpPr txBox="1">
            <a:spLocks noGrp="1"/>
          </p:cNvSpPr>
          <p:nvPr>
            <p:ph type="title"/>
          </p:nvPr>
        </p:nvSpPr>
        <p:spPr>
          <a:xfrm>
            <a:off x="720000" y="593367"/>
            <a:ext cx="77109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4" name="Google Shape;284;p7"/>
          <p:cNvSpPr txBox="1">
            <a:spLocks noGrp="1"/>
          </p:cNvSpPr>
          <p:nvPr>
            <p:ph type="subTitle" idx="1"/>
          </p:nvPr>
        </p:nvSpPr>
        <p:spPr>
          <a:xfrm>
            <a:off x="834500" y="2229800"/>
            <a:ext cx="42297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04068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C62F07F-D950-4AEA-A46C-C9F86FC7EA1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0181886-BD15-4087-A93A-10987586B351}"/>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CFBB65-748D-4B78-A612-6842C3299CFC}"/>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A0B7281-3CB8-4AA0-956F-1EEA4DA5E9F3}" type="datetimeFigureOut">
              <a:rPr lang="en-US"/>
              <a:pPr>
                <a:defRPr/>
              </a:pPr>
              <a:t>9/1/2024</a:t>
            </a:fld>
            <a:endParaRPr lang="en-US"/>
          </a:p>
        </p:txBody>
      </p:sp>
      <p:sp>
        <p:nvSpPr>
          <p:cNvPr id="5" name="Footer Placeholder 4">
            <a:extLst>
              <a:ext uri="{FF2B5EF4-FFF2-40B4-BE49-F238E27FC236}">
                <a16:creationId xmlns:a16="http://schemas.microsoft.com/office/drawing/2014/main" id="{86E08F3D-1EE7-471C-8D12-191E35F69727}"/>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EC0649B-32A1-4F7D-8C96-FD71654855D1}"/>
              </a:ext>
            </a:extLst>
          </p:cNvPr>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A9010A8-D084-4471-BB19-613341E5DD13}" type="slidenum">
              <a:rPr lang="en-US"/>
              <a:pPr>
                <a:defRPr/>
              </a:pPr>
              <a:t>‹#›</a:t>
            </a:fld>
            <a:endParaRPr lang="en-US"/>
          </a:p>
        </p:txBody>
      </p:sp>
    </p:spTree>
    <p:extLst>
      <p:ext uri="{BB962C8B-B14F-4D97-AF65-F5344CB8AC3E}">
        <p14:creationId xmlns:p14="http://schemas.microsoft.com/office/powerpoint/2010/main" val="2193994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8B2E37-ED8A-4AE5-802C-EF1492E42FB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13D191EB-DA5E-47E2-AAB7-63C7D79340E9}"/>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0D3E6D4-C0FF-4A54-ACF7-3B9C55CD8CA7}"/>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238" b="0">
                <a:latin typeface="Arial" charset="0"/>
              </a:defRPr>
            </a:lvl1pPr>
          </a:lstStyle>
          <a:p>
            <a:pPr>
              <a:defRPr/>
            </a:pPr>
            <a:endParaRPr lang="en-US"/>
          </a:p>
        </p:txBody>
      </p:sp>
      <p:sp>
        <p:nvSpPr>
          <p:cNvPr id="1029" name="Rectangle 5">
            <a:extLst>
              <a:ext uri="{FF2B5EF4-FFF2-40B4-BE49-F238E27FC236}">
                <a16:creationId xmlns:a16="http://schemas.microsoft.com/office/drawing/2014/main" id="{36375CA8-CC43-4516-BAA0-59BFA72AFDB4}"/>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238" b="0">
                <a:latin typeface="Arial" charset="0"/>
              </a:defRPr>
            </a:lvl1pPr>
          </a:lstStyle>
          <a:p>
            <a:pPr>
              <a:defRPr/>
            </a:pPr>
            <a:endParaRPr lang="en-US"/>
          </a:p>
        </p:txBody>
      </p:sp>
      <p:sp>
        <p:nvSpPr>
          <p:cNvPr id="1030" name="Rectangle 6">
            <a:extLst>
              <a:ext uri="{FF2B5EF4-FFF2-40B4-BE49-F238E27FC236}">
                <a16:creationId xmlns:a16="http://schemas.microsoft.com/office/drawing/2014/main" id="{3D85E490-6396-40B1-A951-D0CC8F1F4F6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algn="r" eaLnBrk="1" hangingPunct="1">
              <a:defRPr sz="1200">
                <a:latin typeface="Arial" panose="020B0604020202020204" pitchFamily="34" charset="0"/>
              </a:defRPr>
            </a:lvl1pPr>
          </a:lstStyle>
          <a:p>
            <a:pPr>
              <a:defRPr/>
            </a:pPr>
            <a:fld id="{85A99AE0-BDCE-47A2-AA3A-3563E468A158}" type="slidenum">
              <a:rPr lang="en-US" altLang="en-US"/>
              <a:pPr>
                <a:defRPr/>
              </a:pPr>
              <a:t>‹#›</a:t>
            </a:fld>
            <a:endParaRPr lang="en-US" altLang="en-US"/>
          </a:p>
        </p:txBody>
      </p:sp>
    </p:spTree>
    <p:extLst>
      <p:ext uri="{BB962C8B-B14F-4D97-AF65-F5344CB8AC3E}">
        <p14:creationId xmlns:p14="http://schemas.microsoft.com/office/powerpoint/2010/main" val="3157522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charset="0"/>
        </a:defRPr>
      </a:lvl2pPr>
      <a:lvl3pPr algn="ctr" rtl="0" eaLnBrk="0" fontAlgn="base" hangingPunct="0">
        <a:spcBef>
          <a:spcPct val="0"/>
        </a:spcBef>
        <a:spcAft>
          <a:spcPct val="0"/>
        </a:spcAft>
        <a:defRPr sz="3900">
          <a:solidFill>
            <a:schemeClr val="tx2"/>
          </a:solidFill>
          <a:latin typeface="Arial" charset="0"/>
        </a:defRPr>
      </a:lvl3pPr>
      <a:lvl4pPr algn="ctr" rtl="0" eaLnBrk="0" fontAlgn="base" hangingPunct="0">
        <a:spcBef>
          <a:spcPct val="0"/>
        </a:spcBef>
        <a:spcAft>
          <a:spcPct val="0"/>
        </a:spcAft>
        <a:defRPr sz="3900">
          <a:solidFill>
            <a:schemeClr val="tx2"/>
          </a:solidFill>
          <a:latin typeface="Arial" charset="0"/>
        </a:defRPr>
      </a:lvl4pPr>
      <a:lvl5pPr algn="ctr" rtl="0" eaLnBrk="0" fontAlgn="base" hangingPunct="0">
        <a:spcBef>
          <a:spcPct val="0"/>
        </a:spcBef>
        <a:spcAft>
          <a:spcPct val="0"/>
        </a:spcAft>
        <a:defRPr sz="3900">
          <a:solidFill>
            <a:schemeClr val="tx2"/>
          </a:solidFill>
          <a:latin typeface="Arial" charset="0"/>
        </a:defRPr>
      </a:lvl5pPr>
      <a:lvl6pPr marL="407057" algn="ctr" rtl="0" fontAlgn="base">
        <a:spcBef>
          <a:spcPct val="0"/>
        </a:spcBef>
        <a:spcAft>
          <a:spcPct val="0"/>
        </a:spcAft>
        <a:defRPr sz="3938">
          <a:solidFill>
            <a:schemeClr val="tx2"/>
          </a:solidFill>
          <a:latin typeface="Arial" charset="0"/>
        </a:defRPr>
      </a:lvl6pPr>
      <a:lvl7pPr marL="814113" algn="ctr" rtl="0" fontAlgn="base">
        <a:spcBef>
          <a:spcPct val="0"/>
        </a:spcBef>
        <a:spcAft>
          <a:spcPct val="0"/>
        </a:spcAft>
        <a:defRPr sz="3938">
          <a:solidFill>
            <a:schemeClr val="tx2"/>
          </a:solidFill>
          <a:latin typeface="Arial" charset="0"/>
        </a:defRPr>
      </a:lvl7pPr>
      <a:lvl8pPr marL="1221170" algn="ctr" rtl="0" fontAlgn="base">
        <a:spcBef>
          <a:spcPct val="0"/>
        </a:spcBef>
        <a:spcAft>
          <a:spcPct val="0"/>
        </a:spcAft>
        <a:defRPr sz="3938">
          <a:solidFill>
            <a:schemeClr val="tx2"/>
          </a:solidFill>
          <a:latin typeface="Arial" charset="0"/>
        </a:defRPr>
      </a:lvl8pPr>
      <a:lvl9pPr marL="1628227" algn="ctr" rtl="0" fontAlgn="base">
        <a:spcBef>
          <a:spcPct val="0"/>
        </a:spcBef>
        <a:spcAft>
          <a:spcPct val="0"/>
        </a:spcAft>
        <a:defRPr sz="3938">
          <a:solidFill>
            <a:schemeClr val="tx2"/>
          </a:solidFill>
          <a:latin typeface="Arial" charset="0"/>
        </a:defRPr>
      </a:lvl9pPr>
    </p:titleStyle>
    <p:bodyStyle>
      <a:lvl1pPr marL="303610" indent="-303610" algn="l" rtl="0" eaLnBrk="0" fontAlgn="base" hangingPunct="0">
        <a:spcBef>
          <a:spcPct val="20000"/>
        </a:spcBef>
        <a:spcAft>
          <a:spcPct val="0"/>
        </a:spcAft>
        <a:buChar char="•"/>
        <a:defRPr sz="2850">
          <a:solidFill>
            <a:schemeClr val="tx1"/>
          </a:solidFill>
          <a:latin typeface="+mn-lt"/>
          <a:ea typeface="+mn-ea"/>
          <a:cs typeface="+mn-cs"/>
        </a:defRPr>
      </a:lvl1pPr>
      <a:lvl2pPr marL="660797" indent="-253604" algn="l" rtl="0" eaLnBrk="0" fontAlgn="base" hangingPunct="0">
        <a:spcBef>
          <a:spcPct val="20000"/>
        </a:spcBef>
        <a:spcAft>
          <a:spcPct val="0"/>
        </a:spcAft>
        <a:buChar char="–"/>
        <a:defRPr sz="2475">
          <a:solidFill>
            <a:schemeClr val="tx1"/>
          </a:solidFill>
          <a:latin typeface="+mn-lt"/>
        </a:defRPr>
      </a:lvl2pPr>
      <a:lvl3pPr marL="1016794" indent="-202406" algn="l" rtl="0" eaLnBrk="0" fontAlgn="base" hangingPunct="0">
        <a:spcBef>
          <a:spcPct val="20000"/>
        </a:spcBef>
        <a:spcAft>
          <a:spcPct val="0"/>
        </a:spcAft>
        <a:buChar char="•"/>
        <a:defRPr sz="2100">
          <a:solidFill>
            <a:schemeClr val="tx1"/>
          </a:solidFill>
          <a:latin typeface="+mn-lt"/>
        </a:defRPr>
      </a:lvl3pPr>
      <a:lvl4pPr marL="1423988" indent="-202406" algn="l" rtl="0" eaLnBrk="0" fontAlgn="base" hangingPunct="0">
        <a:spcBef>
          <a:spcPct val="20000"/>
        </a:spcBef>
        <a:spcAft>
          <a:spcPct val="0"/>
        </a:spcAft>
        <a:buChar char="–"/>
        <a:defRPr sz="1800">
          <a:solidFill>
            <a:schemeClr val="tx1"/>
          </a:solidFill>
          <a:latin typeface="+mn-lt"/>
        </a:defRPr>
      </a:lvl4pPr>
      <a:lvl5pPr marL="1831181" indent="-202406" algn="l" rtl="0" eaLnBrk="0" fontAlgn="base" hangingPunct="0">
        <a:spcBef>
          <a:spcPct val="20000"/>
        </a:spcBef>
        <a:spcAft>
          <a:spcPct val="0"/>
        </a:spcAft>
        <a:buChar char="»"/>
        <a:defRPr sz="1800">
          <a:solidFill>
            <a:schemeClr val="tx1"/>
          </a:solidFill>
          <a:latin typeface="+mn-lt"/>
        </a:defRPr>
      </a:lvl5pPr>
      <a:lvl6pPr marL="2238812" indent="-203528" algn="l" rtl="0" fontAlgn="base">
        <a:spcBef>
          <a:spcPct val="20000"/>
        </a:spcBef>
        <a:spcAft>
          <a:spcPct val="0"/>
        </a:spcAft>
        <a:buChar char="»"/>
        <a:defRPr sz="1800">
          <a:solidFill>
            <a:schemeClr val="tx1"/>
          </a:solidFill>
          <a:latin typeface="+mn-lt"/>
        </a:defRPr>
      </a:lvl6pPr>
      <a:lvl7pPr marL="2645868" indent="-203528" algn="l" rtl="0" fontAlgn="base">
        <a:spcBef>
          <a:spcPct val="20000"/>
        </a:spcBef>
        <a:spcAft>
          <a:spcPct val="0"/>
        </a:spcAft>
        <a:buChar char="»"/>
        <a:defRPr sz="1800">
          <a:solidFill>
            <a:schemeClr val="tx1"/>
          </a:solidFill>
          <a:latin typeface="+mn-lt"/>
        </a:defRPr>
      </a:lvl7pPr>
      <a:lvl8pPr marL="3052925" indent="-203528" algn="l" rtl="0" fontAlgn="base">
        <a:spcBef>
          <a:spcPct val="20000"/>
        </a:spcBef>
        <a:spcAft>
          <a:spcPct val="0"/>
        </a:spcAft>
        <a:buChar char="»"/>
        <a:defRPr sz="1800">
          <a:solidFill>
            <a:schemeClr val="tx1"/>
          </a:solidFill>
          <a:latin typeface="+mn-lt"/>
        </a:defRPr>
      </a:lvl8pPr>
      <a:lvl9pPr marL="3459981" indent="-203528" algn="l" rtl="0" fontAlgn="base">
        <a:spcBef>
          <a:spcPct val="20000"/>
        </a:spcBef>
        <a:spcAft>
          <a:spcPct val="0"/>
        </a:spcAft>
        <a:buChar char="»"/>
        <a:defRPr sz="1800">
          <a:solidFill>
            <a:schemeClr val="tx1"/>
          </a:solidFill>
          <a:latin typeface="+mn-lt"/>
        </a:defRPr>
      </a:lvl9pPr>
    </p:bodyStyle>
    <p:otherStyle>
      <a:defPPr>
        <a:defRPr lang="en-US"/>
      </a:defPPr>
      <a:lvl1pPr marL="0" algn="l" defTabSz="814113" rtl="0" eaLnBrk="1" latinLnBrk="0" hangingPunct="1">
        <a:defRPr sz="1575" kern="1200">
          <a:solidFill>
            <a:schemeClr val="tx1"/>
          </a:solidFill>
          <a:latin typeface="+mn-lt"/>
          <a:ea typeface="+mn-ea"/>
          <a:cs typeface="+mn-cs"/>
        </a:defRPr>
      </a:lvl1pPr>
      <a:lvl2pPr marL="407057" algn="l" defTabSz="814113" rtl="0" eaLnBrk="1" latinLnBrk="0" hangingPunct="1">
        <a:defRPr sz="1575" kern="1200">
          <a:solidFill>
            <a:schemeClr val="tx1"/>
          </a:solidFill>
          <a:latin typeface="+mn-lt"/>
          <a:ea typeface="+mn-ea"/>
          <a:cs typeface="+mn-cs"/>
        </a:defRPr>
      </a:lvl2pPr>
      <a:lvl3pPr marL="814113" algn="l" defTabSz="814113" rtl="0" eaLnBrk="1" latinLnBrk="0" hangingPunct="1">
        <a:defRPr sz="1575" kern="1200">
          <a:solidFill>
            <a:schemeClr val="tx1"/>
          </a:solidFill>
          <a:latin typeface="+mn-lt"/>
          <a:ea typeface="+mn-ea"/>
          <a:cs typeface="+mn-cs"/>
        </a:defRPr>
      </a:lvl3pPr>
      <a:lvl4pPr marL="1221170" algn="l" defTabSz="814113" rtl="0" eaLnBrk="1" latinLnBrk="0" hangingPunct="1">
        <a:defRPr sz="1575" kern="1200">
          <a:solidFill>
            <a:schemeClr val="tx1"/>
          </a:solidFill>
          <a:latin typeface="+mn-lt"/>
          <a:ea typeface="+mn-ea"/>
          <a:cs typeface="+mn-cs"/>
        </a:defRPr>
      </a:lvl4pPr>
      <a:lvl5pPr marL="1628227" algn="l" defTabSz="814113" rtl="0" eaLnBrk="1" latinLnBrk="0" hangingPunct="1">
        <a:defRPr sz="1575" kern="1200">
          <a:solidFill>
            <a:schemeClr val="tx1"/>
          </a:solidFill>
          <a:latin typeface="+mn-lt"/>
          <a:ea typeface="+mn-ea"/>
          <a:cs typeface="+mn-cs"/>
        </a:defRPr>
      </a:lvl5pPr>
      <a:lvl6pPr marL="2035283" algn="l" defTabSz="814113" rtl="0" eaLnBrk="1" latinLnBrk="0" hangingPunct="1">
        <a:defRPr sz="1575" kern="1200">
          <a:solidFill>
            <a:schemeClr val="tx1"/>
          </a:solidFill>
          <a:latin typeface="+mn-lt"/>
          <a:ea typeface="+mn-ea"/>
          <a:cs typeface="+mn-cs"/>
        </a:defRPr>
      </a:lvl6pPr>
      <a:lvl7pPr marL="2442340" algn="l" defTabSz="814113" rtl="0" eaLnBrk="1" latinLnBrk="0" hangingPunct="1">
        <a:defRPr sz="1575" kern="1200">
          <a:solidFill>
            <a:schemeClr val="tx1"/>
          </a:solidFill>
          <a:latin typeface="+mn-lt"/>
          <a:ea typeface="+mn-ea"/>
          <a:cs typeface="+mn-cs"/>
        </a:defRPr>
      </a:lvl7pPr>
      <a:lvl8pPr marL="2849396" algn="l" defTabSz="814113" rtl="0" eaLnBrk="1" latinLnBrk="0" hangingPunct="1">
        <a:defRPr sz="1575" kern="1200">
          <a:solidFill>
            <a:schemeClr val="tx1"/>
          </a:solidFill>
          <a:latin typeface="+mn-lt"/>
          <a:ea typeface="+mn-ea"/>
          <a:cs typeface="+mn-cs"/>
        </a:defRPr>
      </a:lvl8pPr>
      <a:lvl9pPr marL="3256453" algn="l" defTabSz="814113" rtl="0" eaLnBrk="1" latinLnBrk="0" hangingPunct="1">
        <a:defRPr sz="15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7765681-D8CB-451F-A7A1-A708DFCDE43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EA655D1A-516A-4380-AFB5-542F1845FEA0}"/>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0D3E6D4-C0FF-4A54-ACF7-3B9C55CD8CA7}"/>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238" b="0">
                <a:latin typeface="Arial" charset="0"/>
              </a:defRPr>
            </a:lvl1pPr>
          </a:lstStyle>
          <a:p>
            <a:pPr>
              <a:defRPr/>
            </a:pPr>
            <a:endParaRPr lang="en-US"/>
          </a:p>
        </p:txBody>
      </p:sp>
      <p:sp>
        <p:nvSpPr>
          <p:cNvPr id="1029" name="Rectangle 5">
            <a:extLst>
              <a:ext uri="{FF2B5EF4-FFF2-40B4-BE49-F238E27FC236}">
                <a16:creationId xmlns:a16="http://schemas.microsoft.com/office/drawing/2014/main" id="{36375CA8-CC43-4516-BAA0-59BFA72AFDB4}"/>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238" b="0">
                <a:latin typeface="Arial" charset="0"/>
              </a:defRPr>
            </a:lvl1pPr>
          </a:lstStyle>
          <a:p>
            <a:pPr>
              <a:defRPr/>
            </a:pPr>
            <a:endParaRPr lang="en-US"/>
          </a:p>
        </p:txBody>
      </p:sp>
      <p:sp>
        <p:nvSpPr>
          <p:cNvPr id="1030" name="Rectangle 6">
            <a:extLst>
              <a:ext uri="{FF2B5EF4-FFF2-40B4-BE49-F238E27FC236}">
                <a16:creationId xmlns:a16="http://schemas.microsoft.com/office/drawing/2014/main" id="{3D85E490-6396-40B1-A951-D0CC8F1F4F6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144731" tIns="72366" rIns="144731" bIns="72366" numCol="1" anchor="t" anchorCtr="0" compatLnSpc="1">
            <a:prstTxWarp prst="textNoShape">
              <a:avLst/>
            </a:prstTxWarp>
          </a:bodyPr>
          <a:lstStyle>
            <a:lvl1pPr algn="r" eaLnBrk="1" hangingPunct="1">
              <a:defRPr sz="1200">
                <a:latin typeface="Arial" panose="020B0604020202020204" pitchFamily="34" charset="0"/>
              </a:defRPr>
            </a:lvl1pPr>
          </a:lstStyle>
          <a:p>
            <a:pPr>
              <a:defRPr/>
            </a:pPr>
            <a:fld id="{B27AAB5B-A12C-413B-8F34-85D2FFA3F661}" type="slidenum">
              <a:rPr lang="en-US" altLang="en-US"/>
              <a:pPr>
                <a:defRPr/>
              </a:pPr>
              <a:t>‹#›</a:t>
            </a:fld>
            <a:endParaRPr lang="en-US" altLang="en-US"/>
          </a:p>
        </p:txBody>
      </p:sp>
    </p:spTree>
    <p:extLst>
      <p:ext uri="{BB962C8B-B14F-4D97-AF65-F5344CB8AC3E}">
        <p14:creationId xmlns:p14="http://schemas.microsoft.com/office/powerpoint/2010/main" val="5053230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charset="0"/>
        </a:defRPr>
      </a:lvl2pPr>
      <a:lvl3pPr algn="ctr" rtl="0" eaLnBrk="0" fontAlgn="base" hangingPunct="0">
        <a:spcBef>
          <a:spcPct val="0"/>
        </a:spcBef>
        <a:spcAft>
          <a:spcPct val="0"/>
        </a:spcAft>
        <a:defRPr sz="3900">
          <a:solidFill>
            <a:schemeClr val="tx2"/>
          </a:solidFill>
          <a:latin typeface="Arial" charset="0"/>
        </a:defRPr>
      </a:lvl3pPr>
      <a:lvl4pPr algn="ctr" rtl="0" eaLnBrk="0" fontAlgn="base" hangingPunct="0">
        <a:spcBef>
          <a:spcPct val="0"/>
        </a:spcBef>
        <a:spcAft>
          <a:spcPct val="0"/>
        </a:spcAft>
        <a:defRPr sz="3900">
          <a:solidFill>
            <a:schemeClr val="tx2"/>
          </a:solidFill>
          <a:latin typeface="Arial" charset="0"/>
        </a:defRPr>
      </a:lvl4pPr>
      <a:lvl5pPr algn="ctr" rtl="0" eaLnBrk="0" fontAlgn="base" hangingPunct="0">
        <a:spcBef>
          <a:spcPct val="0"/>
        </a:spcBef>
        <a:spcAft>
          <a:spcPct val="0"/>
        </a:spcAft>
        <a:defRPr sz="3900">
          <a:solidFill>
            <a:schemeClr val="tx2"/>
          </a:solidFill>
          <a:latin typeface="Arial" charset="0"/>
        </a:defRPr>
      </a:lvl5pPr>
      <a:lvl6pPr marL="407057" algn="ctr" rtl="0" fontAlgn="base">
        <a:spcBef>
          <a:spcPct val="0"/>
        </a:spcBef>
        <a:spcAft>
          <a:spcPct val="0"/>
        </a:spcAft>
        <a:defRPr sz="3938">
          <a:solidFill>
            <a:schemeClr val="tx2"/>
          </a:solidFill>
          <a:latin typeface="Arial" charset="0"/>
        </a:defRPr>
      </a:lvl6pPr>
      <a:lvl7pPr marL="814113" algn="ctr" rtl="0" fontAlgn="base">
        <a:spcBef>
          <a:spcPct val="0"/>
        </a:spcBef>
        <a:spcAft>
          <a:spcPct val="0"/>
        </a:spcAft>
        <a:defRPr sz="3938">
          <a:solidFill>
            <a:schemeClr val="tx2"/>
          </a:solidFill>
          <a:latin typeface="Arial" charset="0"/>
        </a:defRPr>
      </a:lvl7pPr>
      <a:lvl8pPr marL="1221170" algn="ctr" rtl="0" fontAlgn="base">
        <a:spcBef>
          <a:spcPct val="0"/>
        </a:spcBef>
        <a:spcAft>
          <a:spcPct val="0"/>
        </a:spcAft>
        <a:defRPr sz="3938">
          <a:solidFill>
            <a:schemeClr val="tx2"/>
          </a:solidFill>
          <a:latin typeface="Arial" charset="0"/>
        </a:defRPr>
      </a:lvl8pPr>
      <a:lvl9pPr marL="1628227" algn="ctr" rtl="0" fontAlgn="base">
        <a:spcBef>
          <a:spcPct val="0"/>
        </a:spcBef>
        <a:spcAft>
          <a:spcPct val="0"/>
        </a:spcAft>
        <a:defRPr sz="3938">
          <a:solidFill>
            <a:schemeClr val="tx2"/>
          </a:solidFill>
          <a:latin typeface="Arial" charset="0"/>
        </a:defRPr>
      </a:lvl9pPr>
    </p:titleStyle>
    <p:bodyStyle>
      <a:lvl1pPr marL="303610" indent="-303610" algn="l" rtl="0" eaLnBrk="0" fontAlgn="base" hangingPunct="0">
        <a:spcBef>
          <a:spcPct val="20000"/>
        </a:spcBef>
        <a:spcAft>
          <a:spcPct val="0"/>
        </a:spcAft>
        <a:buChar char="•"/>
        <a:defRPr sz="2850">
          <a:solidFill>
            <a:schemeClr val="tx1"/>
          </a:solidFill>
          <a:latin typeface="+mn-lt"/>
          <a:ea typeface="+mn-ea"/>
          <a:cs typeface="+mn-cs"/>
        </a:defRPr>
      </a:lvl1pPr>
      <a:lvl2pPr marL="660797" indent="-253604" algn="l" rtl="0" eaLnBrk="0" fontAlgn="base" hangingPunct="0">
        <a:spcBef>
          <a:spcPct val="20000"/>
        </a:spcBef>
        <a:spcAft>
          <a:spcPct val="0"/>
        </a:spcAft>
        <a:buChar char="–"/>
        <a:defRPr sz="2475">
          <a:solidFill>
            <a:schemeClr val="tx1"/>
          </a:solidFill>
          <a:latin typeface="+mn-lt"/>
        </a:defRPr>
      </a:lvl2pPr>
      <a:lvl3pPr marL="1016794" indent="-202406" algn="l" rtl="0" eaLnBrk="0" fontAlgn="base" hangingPunct="0">
        <a:spcBef>
          <a:spcPct val="20000"/>
        </a:spcBef>
        <a:spcAft>
          <a:spcPct val="0"/>
        </a:spcAft>
        <a:buChar char="•"/>
        <a:defRPr sz="2100">
          <a:solidFill>
            <a:schemeClr val="tx1"/>
          </a:solidFill>
          <a:latin typeface="+mn-lt"/>
        </a:defRPr>
      </a:lvl3pPr>
      <a:lvl4pPr marL="1423988" indent="-202406" algn="l" rtl="0" eaLnBrk="0" fontAlgn="base" hangingPunct="0">
        <a:spcBef>
          <a:spcPct val="20000"/>
        </a:spcBef>
        <a:spcAft>
          <a:spcPct val="0"/>
        </a:spcAft>
        <a:buChar char="–"/>
        <a:defRPr sz="1800">
          <a:solidFill>
            <a:schemeClr val="tx1"/>
          </a:solidFill>
          <a:latin typeface="+mn-lt"/>
        </a:defRPr>
      </a:lvl4pPr>
      <a:lvl5pPr marL="1831181" indent="-202406" algn="l" rtl="0" eaLnBrk="0" fontAlgn="base" hangingPunct="0">
        <a:spcBef>
          <a:spcPct val="20000"/>
        </a:spcBef>
        <a:spcAft>
          <a:spcPct val="0"/>
        </a:spcAft>
        <a:buChar char="»"/>
        <a:defRPr sz="1800">
          <a:solidFill>
            <a:schemeClr val="tx1"/>
          </a:solidFill>
          <a:latin typeface="+mn-lt"/>
        </a:defRPr>
      </a:lvl5pPr>
      <a:lvl6pPr marL="2238812" indent="-203528" algn="l" rtl="0" fontAlgn="base">
        <a:spcBef>
          <a:spcPct val="20000"/>
        </a:spcBef>
        <a:spcAft>
          <a:spcPct val="0"/>
        </a:spcAft>
        <a:buChar char="»"/>
        <a:defRPr sz="1800">
          <a:solidFill>
            <a:schemeClr val="tx1"/>
          </a:solidFill>
          <a:latin typeface="+mn-lt"/>
        </a:defRPr>
      </a:lvl6pPr>
      <a:lvl7pPr marL="2645868" indent="-203528" algn="l" rtl="0" fontAlgn="base">
        <a:spcBef>
          <a:spcPct val="20000"/>
        </a:spcBef>
        <a:spcAft>
          <a:spcPct val="0"/>
        </a:spcAft>
        <a:buChar char="»"/>
        <a:defRPr sz="1800">
          <a:solidFill>
            <a:schemeClr val="tx1"/>
          </a:solidFill>
          <a:latin typeface="+mn-lt"/>
        </a:defRPr>
      </a:lvl7pPr>
      <a:lvl8pPr marL="3052925" indent="-203528" algn="l" rtl="0" fontAlgn="base">
        <a:spcBef>
          <a:spcPct val="20000"/>
        </a:spcBef>
        <a:spcAft>
          <a:spcPct val="0"/>
        </a:spcAft>
        <a:buChar char="»"/>
        <a:defRPr sz="1800">
          <a:solidFill>
            <a:schemeClr val="tx1"/>
          </a:solidFill>
          <a:latin typeface="+mn-lt"/>
        </a:defRPr>
      </a:lvl8pPr>
      <a:lvl9pPr marL="3459981" indent="-203528" algn="l" rtl="0" fontAlgn="base">
        <a:spcBef>
          <a:spcPct val="20000"/>
        </a:spcBef>
        <a:spcAft>
          <a:spcPct val="0"/>
        </a:spcAft>
        <a:buChar char="»"/>
        <a:defRPr sz="1800">
          <a:solidFill>
            <a:schemeClr val="tx1"/>
          </a:solidFill>
          <a:latin typeface="+mn-lt"/>
        </a:defRPr>
      </a:lvl9pPr>
    </p:bodyStyle>
    <p:otherStyle>
      <a:defPPr>
        <a:defRPr lang="en-US"/>
      </a:defPPr>
      <a:lvl1pPr marL="0" algn="l" defTabSz="814113" rtl="0" eaLnBrk="1" latinLnBrk="0" hangingPunct="1">
        <a:defRPr sz="1575" kern="1200">
          <a:solidFill>
            <a:schemeClr val="tx1"/>
          </a:solidFill>
          <a:latin typeface="+mn-lt"/>
          <a:ea typeface="+mn-ea"/>
          <a:cs typeface="+mn-cs"/>
        </a:defRPr>
      </a:lvl1pPr>
      <a:lvl2pPr marL="407057" algn="l" defTabSz="814113" rtl="0" eaLnBrk="1" latinLnBrk="0" hangingPunct="1">
        <a:defRPr sz="1575" kern="1200">
          <a:solidFill>
            <a:schemeClr val="tx1"/>
          </a:solidFill>
          <a:latin typeface="+mn-lt"/>
          <a:ea typeface="+mn-ea"/>
          <a:cs typeface="+mn-cs"/>
        </a:defRPr>
      </a:lvl2pPr>
      <a:lvl3pPr marL="814113" algn="l" defTabSz="814113" rtl="0" eaLnBrk="1" latinLnBrk="0" hangingPunct="1">
        <a:defRPr sz="1575" kern="1200">
          <a:solidFill>
            <a:schemeClr val="tx1"/>
          </a:solidFill>
          <a:latin typeface="+mn-lt"/>
          <a:ea typeface="+mn-ea"/>
          <a:cs typeface="+mn-cs"/>
        </a:defRPr>
      </a:lvl3pPr>
      <a:lvl4pPr marL="1221170" algn="l" defTabSz="814113" rtl="0" eaLnBrk="1" latinLnBrk="0" hangingPunct="1">
        <a:defRPr sz="1575" kern="1200">
          <a:solidFill>
            <a:schemeClr val="tx1"/>
          </a:solidFill>
          <a:latin typeface="+mn-lt"/>
          <a:ea typeface="+mn-ea"/>
          <a:cs typeface="+mn-cs"/>
        </a:defRPr>
      </a:lvl4pPr>
      <a:lvl5pPr marL="1628227" algn="l" defTabSz="814113" rtl="0" eaLnBrk="1" latinLnBrk="0" hangingPunct="1">
        <a:defRPr sz="1575" kern="1200">
          <a:solidFill>
            <a:schemeClr val="tx1"/>
          </a:solidFill>
          <a:latin typeface="+mn-lt"/>
          <a:ea typeface="+mn-ea"/>
          <a:cs typeface="+mn-cs"/>
        </a:defRPr>
      </a:lvl5pPr>
      <a:lvl6pPr marL="2035283" algn="l" defTabSz="814113" rtl="0" eaLnBrk="1" latinLnBrk="0" hangingPunct="1">
        <a:defRPr sz="1575" kern="1200">
          <a:solidFill>
            <a:schemeClr val="tx1"/>
          </a:solidFill>
          <a:latin typeface="+mn-lt"/>
          <a:ea typeface="+mn-ea"/>
          <a:cs typeface="+mn-cs"/>
        </a:defRPr>
      </a:lvl6pPr>
      <a:lvl7pPr marL="2442340" algn="l" defTabSz="814113" rtl="0" eaLnBrk="1" latinLnBrk="0" hangingPunct="1">
        <a:defRPr sz="1575" kern="1200">
          <a:solidFill>
            <a:schemeClr val="tx1"/>
          </a:solidFill>
          <a:latin typeface="+mn-lt"/>
          <a:ea typeface="+mn-ea"/>
          <a:cs typeface="+mn-cs"/>
        </a:defRPr>
      </a:lvl7pPr>
      <a:lvl8pPr marL="2849396" algn="l" defTabSz="814113" rtl="0" eaLnBrk="1" latinLnBrk="0" hangingPunct="1">
        <a:defRPr sz="1575" kern="1200">
          <a:solidFill>
            <a:schemeClr val="tx1"/>
          </a:solidFill>
          <a:latin typeface="+mn-lt"/>
          <a:ea typeface="+mn-ea"/>
          <a:cs typeface="+mn-cs"/>
        </a:defRPr>
      </a:lvl8pPr>
      <a:lvl9pPr marL="3256453" algn="l" defTabSz="814113" rtl="0" eaLnBrk="1" latinLnBrk="0" hangingPunct="1">
        <a:defRPr sz="15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9"/>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rPr>
              <a:pPr>
                <a:buClrTx/>
                <a:buFontTx/>
                <a:buNone/>
              </a:pPr>
              <a:t>9/1/2024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1562100" y="4237569"/>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3276600" y="4237569"/>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383019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1pPr>
            <a:lvl2pPr lvl="1"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2pPr>
            <a:lvl3pPr lvl="2"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3pPr>
            <a:lvl4pPr lvl="3"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4pPr>
            <a:lvl5pPr lvl="4"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5pPr>
            <a:lvl6pPr lvl="5"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6pPr>
            <a:lvl7pPr lvl="6"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7pPr>
            <a:lvl8pPr lvl="7"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8pPr>
            <a:lvl9pPr lvl="8"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51407504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7000"/>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EE168-FBA7-0633-3531-87C8BFD66D3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656CC8-1B45-875B-AAFB-DC68D08F66F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C1785-0EC1-92ED-122B-8426DBABB3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1868B0CE-818C-4380-82B7-29791C7B25EB}" type="datetimeFigureOut">
              <a:rPr lang="en-US" kern="1200" smtClean="0">
                <a:solidFill>
                  <a:prstClr val="black">
                    <a:tint val="75000"/>
                  </a:prstClr>
                </a:solidFill>
                <a:latin typeface="Calibri" panose="020F0502020204030204"/>
              </a:rPr>
              <a:pPr>
                <a:buClrTx/>
                <a:buFontTx/>
                <a:buNone/>
              </a:pPr>
              <a:t>9/1/2024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E52F4CC7-49A8-F3F7-9A61-AE337CB826D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3FD390D-E50B-76F7-202C-7B2E2F054CC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4E6FFAEB-81D4-4FC8-AB64-3EAC53E506E8}"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3765270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med">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19.emf"/><Relationship Id="rId5" Type="http://schemas.openxmlformats.org/officeDocument/2006/relationships/customXml" Target="../ink/ink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7.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8.png"/><Relationship Id="rId3" Type="http://schemas.openxmlformats.org/officeDocument/2006/relationships/slide" Target="slide27.xml"/><Relationship Id="rId7" Type="http://schemas.openxmlformats.org/officeDocument/2006/relationships/image" Target="../media/image25.png"/><Relationship Id="rId12" Type="http://schemas.openxmlformats.org/officeDocument/2006/relationships/slide" Target="slide25.xml"/><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slide" Target="slide22.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slide" Target="slide24.xml"/><Relationship Id="rId4" Type="http://schemas.openxmlformats.org/officeDocument/2006/relationships/slide" Target="slide21.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2D9DB65-7AD4-4D0A-87F5-769568A7B1BC}"/>
              </a:ext>
            </a:extLst>
          </p:cNvPr>
          <p:cNvPicPr>
            <a:picLocks noChangeAspect="1"/>
          </p:cNvPicPr>
          <p:nvPr/>
        </p:nvPicPr>
        <p:blipFill>
          <a:blip r:embed="rId3"/>
          <a:stretch>
            <a:fillRect/>
          </a:stretch>
        </p:blipFill>
        <p:spPr>
          <a:xfrm>
            <a:off x="419100" y="381000"/>
            <a:ext cx="7658100" cy="3810000"/>
          </a:xfrm>
          <a:prstGeom prst="rect">
            <a:avLst/>
          </a:prstGeom>
        </p:spPr>
      </p:pic>
      <p:sp>
        <p:nvSpPr>
          <p:cNvPr id="5" name="Rectangle 4">
            <a:extLst>
              <a:ext uri="{FF2B5EF4-FFF2-40B4-BE49-F238E27FC236}">
                <a16:creationId xmlns:a16="http://schemas.microsoft.com/office/drawing/2014/main" id="{18BC5E12-3843-4E03-9CC1-BFAC9294F5B9}"/>
              </a:ext>
            </a:extLst>
          </p:cNvPr>
          <p:cNvSpPr/>
          <p:nvPr/>
        </p:nvSpPr>
        <p:spPr>
          <a:xfrm>
            <a:off x="609600" y="4419600"/>
            <a:ext cx="7848600" cy="954107"/>
          </a:xfrm>
          <a:prstGeom prst="rect">
            <a:avLst/>
          </a:prstGeom>
        </p:spPr>
        <p:txBody>
          <a:bodyPr wrap="square">
            <a:spAutoFit/>
          </a:bodyPr>
          <a:lstStyle/>
          <a:p>
            <a:pPr lvl="0" defTabSz="685800">
              <a:defRPr/>
            </a:pPr>
            <a:r>
              <a:rPr lang="en-US" sz="2800" b="1" dirty="0">
                <a:solidFill>
                  <a:srgbClr val="F11BAA"/>
                </a:solidFill>
                <a:effectLst>
                  <a:outerShdw blurRad="38100" dist="38100" dir="2700000" algn="tl">
                    <a:srgbClr val="000000">
                      <a:alpha val="43137"/>
                    </a:srgbClr>
                  </a:outerShdw>
                </a:effectLst>
                <a:latin typeface="Cambria" pitchFamily="18" charset="0"/>
              </a:rPr>
              <a:t>BÀI 5. THỰC HÀNH: PHÂN TÍCH ĐẶC ĐIỂM    </a:t>
            </a:r>
          </a:p>
          <a:p>
            <a:pPr lvl="0" defTabSz="685800">
              <a:defRPr/>
            </a:pPr>
            <a:r>
              <a:rPr lang="en-US" sz="2800" b="1" dirty="0">
                <a:solidFill>
                  <a:srgbClr val="F11BAA"/>
                </a:solidFill>
                <a:effectLst>
                  <a:outerShdw blurRad="38100" dist="38100" dir="2700000" algn="tl">
                    <a:srgbClr val="000000">
                      <a:alpha val="43137"/>
                    </a:srgbClr>
                  </a:outerShdw>
                </a:effectLst>
                <a:latin typeface="Cambria" pitchFamily="18" charset="0"/>
              </a:rPr>
              <a:t>     PHÂN BỐ CÁC LOẠI KHOÁNG SẢN CHỦ YẾU</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p:cNvSpPr/>
          <p:nvPr/>
        </p:nvSpPr>
        <p:spPr>
          <a:xfrm>
            <a:off x="5334000" y="1845790"/>
            <a:ext cx="3365157" cy="2802410"/>
          </a:xfrm>
          <a:prstGeom prst="cloudCallout">
            <a:avLst>
              <a:gd name="adj1" fmla="val 62922"/>
              <a:gd name="adj2" fmla="val 5340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i="1" kern="0" dirty="0" err="1">
                <a:solidFill>
                  <a:srgbClr val="FF0000"/>
                </a:solidFill>
                <a:latin typeface="Times New Roman" pitchFamily="18" charset="0"/>
                <a:cs typeface="Times New Roman" pitchFamily="18" charset="0"/>
                <a:sym typeface="Arial"/>
              </a:rPr>
              <a:t>Hãy</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xác</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định</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trên</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bản</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đồ</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vị</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trí</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các</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mỏ</a:t>
            </a:r>
            <a:r>
              <a:rPr lang="en-US" sz="2400" b="1" i="1" kern="0" dirty="0">
                <a:solidFill>
                  <a:srgbClr val="FF0000"/>
                </a:solidFill>
                <a:latin typeface="Times New Roman" pitchFamily="18" charset="0"/>
                <a:cs typeface="Times New Roman" pitchFamily="18" charset="0"/>
                <a:sym typeface="Arial"/>
              </a:rPr>
              <a:t> than </a:t>
            </a:r>
            <a:r>
              <a:rPr lang="en-US" sz="2400" b="1" i="1" kern="0" dirty="0" err="1">
                <a:solidFill>
                  <a:srgbClr val="FF0000"/>
                </a:solidFill>
                <a:latin typeface="Times New Roman" pitchFamily="18" charset="0"/>
                <a:cs typeface="Times New Roman" pitchFamily="18" charset="0"/>
                <a:sym typeface="Arial"/>
              </a:rPr>
              <a:t>và</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dầu</a:t>
            </a:r>
            <a:r>
              <a:rPr lang="en-US" sz="2400" b="1" i="1" kern="0" dirty="0">
                <a:solidFill>
                  <a:srgbClr val="FF0000"/>
                </a:solidFill>
                <a:latin typeface="Times New Roman" pitchFamily="18" charset="0"/>
                <a:cs typeface="Times New Roman" pitchFamily="18" charset="0"/>
                <a:sym typeface="Arial"/>
              </a:rPr>
              <a:t> </a:t>
            </a:r>
            <a:r>
              <a:rPr lang="en-US" sz="2400" b="1" i="1" kern="0" dirty="0" err="1">
                <a:solidFill>
                  <a:srgbClr val="FF0000"/>
                </a:solidFill>
                <a:latin typeface="Times New Roman" pitchFamily="18" charset="0"/>
                <a:cs typeface="Times New Roman" pitchFamily="18" charset="0"/>
                <a:sym typeface="Arial"/>
              </a:rPr>
              <a:t>mỏ</a:t>
            </a:r>
            <a:r>
              <a:rPr lang="en-US" sz="2400" b="1" i="1" kern="0" dirty="0">
                <a:solidFill>
                  <a:srgbClr val="FF0000"/>
                </a:solidFill>
                <a:latin typeface="Times New Roman" pitchFamily="18" charset="0"/>
                <a:cs typeface="Times New Roman" pitchFamily="18" charset="0"/>
                <a:sym typeface="Arial"/>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4729"/>
            <a:ext cx="4876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5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A8C6DB-C323-47A0-96F5-006AD2295653}"/>
              </a:ext>
            </a:extLst>
          </p:cNvPr>
          <p:cNvSpPr/>
          <p:nvPr/>
        </p:nvSpPr>
        <p:spPr>
          <a:xfrm>
            <a:off x="304800" y="395448"/>
            <a:ext cx="8001000" cy="823752"/>
          </a:xfrm>
          <a:prstGeom prst="rect">
            <a:avLst/>
          </a:prstGeom>
          <a:noFill/>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en-US" sz="3600" b="1" dirty="0">
                <a:ln w="22225">
                  <a:solidFill>
                    <a:srgbClr val="333399"/>
                  </a:solidFill>
                  <a:prstDash val="solid"/>
                </a:ln>
                <a:solidFill>
                  <a:srgbClr val="FF0000"/>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dirty="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N</a:t>
            </a:r>
            <a:r>
              <a:rPr lang="en-US" sz="3600" b="1" dirty="0">
                <a:ln w="22225">
                  <a:solidFill>
                    <a:srgbClr val="333399"/>
                  </a:solidFill>
                  <a:prstDash val="solid"/>
                </a:ln>
                <a:solidFill>
                  <a:srgbClr val="FF0000"/>
                </a:solidFill>
                <a:latin typeface="Times New Roman" panose="02020603050405020304" pitchFamily="18" charset="0"/>
                <a:cs typeface="Times New Roman" panose="02020603050405020304" pitchFamily="18" charset="0"/>
              </a:rPr>
              <a:t>HẬN XÉT ĐẶC ĐIỂM PHÂN BỐ </a:t>
            </a:r>
            <a:endParaRPr kumimoji="0" lang="en-US" sz="3600" b="1" i="0" u="none" strike="noStrike" kern="1200" cap="none" spc="0" normalizeH="0" baseline="0" noProof="0" dirty="0">
              <a:ln w="22225">
                <a:solidFill>
                  <a:srgbClr val="333399"/>
                </a:solid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4FCE650-74D2-43D8-AD44-0503C9757C47}"/>
              </a:ext>
            </a:extLst>
          </p:cNvPr>
          <p:cNvSpPr/>
          <p:nvPr/>
        </p:nvSpPr>
        <p:spPr>
          <a:xfrm>
            <a:off x="1447800" y="1386048"/>
            <a:ext cx="6400800" cy="823752"/>
          </a:xfrm>
          <a:prstGeom prst="rect">
            <a:avLst/>
          </a:prstGeom>
          <a:noFill/>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3600" b="1" i="0" u="none" strike="noStrike" kern="1200" cap="none" spc="0" normalizeH="0" baseline="0" noProof="0" dirty="0">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cá</a:t>
            </a:r>
            <a:r>
              <a:rPr kumimoji="0" lang="en-US" sz="3600" b="1" i="0" u="none" strike="noStrike" kern="1200" cap="none" spc="0" normalizeH="0" baseline="0" noProof="0" dirty="0">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3600" b="1" i="0" u="none" strike="noStrike" kern="1200" cap="none" spc="0" normalizeH="0" baseline="0" noProof="0" dirty="0">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(4 </a:t>
            </a:r>
            <a:r>
              <a:rPr kumimoji="0" lang="en-US" sz="3600" b="1" i="0" u="none" strike="noStrike" kern="1200" cap="none" spc="0" normalizeH="0" baseline="0" noProof="0" dirty="0" err="1">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phút</a:t>
            </a:r>
            <a:r>
              <a:rPr kumimoji="0" lang="en-US" sz="3600" b="1" i="0" u="none" strike="noStrike" kern="1200" cap="none" spc="0" normalizeH="0" baseline="0" noProof="0" dirty="0">
                <a:ln w="22225">
                  <a:solidFill>
                    <a:srgbClr val="333399"/>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E14C088D-12E8-41AE-AC00-A66E30D75023}"/>
              </a:ext>
            </a:extLst>
          </p:cNvPr>
          <p:cNvSpPr/>
          <p:nvPr/>
        </p:nvSpPr>
        <p:spPr>
          <a:xfrm>
            <a:off x="304800" y="2849940"/>
            <a:ext cx="8229600" cy="1569660"/>
          </a:xfrm>
          <a:prstGeom prst="rect">
            <a:avLst/>
          </a:prstGeom>
        </p:spPr>
        <p:txBody>
          <a:bodyPr wrap="square">
            <a:spAutoFit/>
          </a:bodyPr>
          <a:lstStyle/>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Dựa vào kết quả của mục 1 và kiến thức đã học, em hãy giải thích sự phân bố của các loại khoáng sản trên.</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6160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183">
            <a:extLst>
              <a:ext uri="{FF2B5EF4-FFF2-40B4-BE49-F238E27FC236}">
                <a16:creationId xmlns:a16="http://schemas.microsoft.com/office/drawing/2014/main" id="{20916F25-6E00-467C-99B6-853072CE6676}"/>
              </a:ext>
            </a:extLst>
          </p:cNvPr>
          <p:cNvSpPr/>
          <p:nvPr/>
        </p:nvSpPr>
        <p:spPr>
          <a:xfrm>
            <a:off x="563441" y="250372"/>
            <a:ext cx="1874959" cy="1349828"/>
          </a:xfrm>
          <a:prstGeom prst="wedgeEllipseCallout">
            <a:avLst>
              <a:gd name="adj1" fmla="val 23033"/>
              <a:gd name="adj2" fmla="val 67509"/>
            </a:avLst>
          </a:prstGeom>
          <a:solidFill>
            <a:srgbClr val="FFFFFF"/>
          </a:solidFill>
          <a:ln w="25400" cap="flat" cmpd="sng" algn="ctr">
            <a:solidFill>
              <a:srgbClr val="D45943">
                <a:lumMod val="7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Arial"/>
                <a:ea typeface="+mn-ea"/>
                <a:cs typeface="+mn-cs"/>
                <a:sym typeface="Arial"/>
              </a:rPr>
              <a:t>Thảo</a:t>
            </a:r>
            <a:r>
              <a:rPr kumimoji="0" lang="en-US" sz="2000" b="0" i="0" u="none" strike="noStrike" kern="0" cap="none" spc="0" normalizeH="0" baseline="0" noProof="0" dirty="0">
                <a:ln>
                  <a:noFill/>
                </a:ln>
                <a:solidFill>
                  <a:srgbClr val="002060"/>
                </a:solidFill>
                <a:effectLst/>
                <a:uLnTx/>
                <a:uFillTx/>
                <a:latin typeface="Arial"/>
                <a:ea typeface="+mn-ea"/>
                <a:cs typeface="+mn-cs"/>
                <a:sym typeface="Arial"/>
              </a:rPr>
              <a:t> </a:t>
            </a:r>
            <a:r>
              <a:rPr kumimoji="0" lang="en-US" sz="2000" b="0" i="0" u="none" strike="noStrike" kern="0" cap="none" spc="0" normalizeH="0" baseline="0" noProof="0" dirty="0" err="1">
                <a:ln>
                  <a:noFill/>
                </a:ln>
                <a:solidFill>
                  <a:srgbClr val="002060"/>
                </a:solidFill>
                <a:effectLst/>
                <a:uLnTx/>
                <a:uFillTx/>
                <a:latin typeface="Arial"/>
                <a:ea typeface="+mn-ea"/>
                <a:cs typeface="+mn-cs"/>
                <a:sym typeface="Arial"/>
              </a:rPr>
              <a:t>luận</a:t>
            </a:r>
            <a:r>
              <a:rPr kumimoji="0" lang="en-US" sz="2000" b="0" i="0" u="none" strike="noStrike" kern="0" cap="none" spc="0" normalizeH="0" baseline="0" noProof="0" dirty="0">
                <a:ln>
                  <a:noFill/>
                </a:ln>
                <a:solidFill>
                  <a:srgbClr val="002060"/>
                </a:solidFill>
                <a:effectLst/>
                <a:uLnTx/>
                <a:uFillTx/>
                <a:latin typeface="Arial"/>
                <a:ea typeface="+mn-ea"/>
                <a:cs typeface="+mn-cs"/>
                <a:sym typeface="Arial"/>
              </a:rPr>
              <a:t> </a:t>
            </a:r>
            <a:r>
              <a:rPr kumimoji="0" lang="en-US" sz="2000" b="0" i="0" u="none" strike="noStrike" kern="0" cap="none" spc="0" normalizeH="0" baseline="0" noProof="0" dirty="0" err="1">
                <a:ln>
                  <a:noFill/>
                </a:ln>
                <a:solidFill>
                  <a:srgbClr val="002060"/>
                </a:solidFill>
                <a:effectLst/>
                <a:uLnTx/>
                <a:uFillTx/>
                <a:latin typeface="Arial"/>
                <a:ea typeface="+mn-ea"/>
                <a:cs typeface="+mn-cs"/>
                <a:sym typeface="Arial"/>
              </a:rPr>
              <a:t>nhóm</a:t>
            </a:r>
            <a:endParaRPr kumimoji="0" lang="en-US" sz="2000" b="0"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2D0D4C2-C421-4B75-8AC7-DA58E21C67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429000" y="0"/>
            <a:ext cx="5715000" cy="6858001"/>
          </a:xfrm>
          <a:prstGeom prst="rect">
            <a:avLst/>
          </a:prstGeom>
        </p:spPr>
      </p:pic>
      <p:sp>
        <p:nvSpPr>
          <p:cNvPr id="7" name="Rectangle 6">
            <a:extLst>
              <a:ext uri="{FF2B5EF4-FFF2-40B4-BE49-F238E27FC236}">
                <a16:creationId xmlns:a16="http://schemas.microsoft.com/office/drawing/2014/main" id="{43835663-4204-4258-9FBA-22252E2C9ABF}"/>
              </a:ext>
            </a:extLst>
          </p:cNvPr>
          <p:cNvSpPr/>
          <p:nvPr/>
        </p:nvSpPr>
        <p:spPr>
          <a:xfrm>
            <a:off x="276010" y="2144642"/>
            <a:ext cx="2619590" cy="4092211"/>
          </a:xfrm>
          <a:prstGeom prst="rect">
            <a:avLst/>
          </a:prstGeom>
        </p:spPr>
        <p:txBody>
          <a:bodyPr wrap="square">
            <a:spAutoFit/>
          </a:bodyPr>
          <a:lstStyle/>
          <a:p>
            <a:pPr lvl="0">
              <a:lnSpc>
                <a:spcPct val="150000"/>
              </a:lnSpc>
              <a:buClr>
                <a:srgbClr val="000000"/>
              </a:buClr>
            </a:pPr>
            <a:r>
              <a:rPr lang="en-US" sz="2200" kern="0" dirty="0">
                <a:solidFill>
                  <a:srgbClr val="000000"/>
                </a:solidFill>
                <a:cs typeface="Arial"/>
                <a:sym typeface="Arial"/>
              </a:rPr>
              <a:t>D</a:t>
            </a:r>
            <a:r>
              <a:rPr lang="vi-VN" sz="2200" kern="0" dirty="0">
                <a:solidFill>
                  <a:srgbClr val="000000"/>
                </a:solidFill>
                <a:cs typeface="Arial"/>
                <a:sym typeface="Arial"/>
              </a:rPr>
              <a:t>ựa vào kết quả của mục 1</a:t>
            </a:r>
            <a:r>
              <a:rPr lang="en-US" sz="2200" kern="0" dirty="0">
                <a:solidFill>
                  <a:srgbClr val="000000"/>
                </a:solidFill>
                <a:cs typeface="Arial"/>
                <a:sym typeface="Arial"/>
              </a:rPr>
              <a:t>, </a:t>
            </a:r>
            <a:r>
              <a:rPr lang="en-US" sz="2200" kern="0" dirty="0" err="1">
                <a:solidFill>
                  <a:srgbClr val="000000"/>
                </a:solidFill>
                <a:cs typeface="Arial"/>
                <a:sym typeface="Arial"/>
              </a:rPr>
              <a:t>và</a:t>
            </a:r>
            <a:r>
              <a:rPr lang="en-US" sz="2200" kern="0" dirty="0">
                <a:solidFill>
                  <a:srgbClr val="000000"/>
                </a:solidFill>
                <a:cs typeface="Arial"/>
                <a:sym typeface="Arial"/>
              </a:rPr>
              <a:t> </a:t>
            </a:r>
            <a:r>
              <a:rPr lang="en-US" sz="2200" kern="0" dirty="0" err="1">
                <a:solidFill>
                  <a:srgbClr val="000000"/>
                </a:solidFill>
                <a:cs typeface="Arial"/>
                <a:sym typeface="Arial"/>
              </a:rPr>
              <a:t>kiến</a:t>
            </a:r>
            <a:r>
              <a:rPr lang="en-US" sz="2200" kern="0" dirty="0">
                <a:solidFill>
                  <a:srgbClr val="000000"/>
                </a:solidFill>
                <a:cs typeface="Arial"/>
                <a:sym typeface="Arial"/>
              </a:rPr>
              <a:t> </a:t>
            </a:r>
            <a:r>
              <a:rPr lang="en-US" sz="2200" kern="0" dirty="0" err="1">
                <a:solidFill>
                  <a:srgbClr val="000000"/>
                </a:solidFill>
                <a:cs typeface="Arial"/>
                <a:sym typeface="Arial"/>
              </a:rPr>
              <a:t>thức</a:t>
            </a:r>
            <a:r>
              <a:rPr lang="en-US" sz="2200" kern="0" dirty="0">
                <a:solidFill>
                  <a:srgbClr val="000000"/>
                </a:solidFill>
                <a:cs typeface="Arial"/>
                <a:sym typeface="Arial"/>
              </a:rPr>
              <a:t> </a:t>
            </a:r>
            <a:r>
              <a:rPr lang="en-US" sz="2200" kern="0" dirty="0" err="1">
                <a:solidFill>
                  <a:srgbClr val="000000"/>
                </a:solidFill>
                <a:cs typeface="Arial"/>
                <a:sym typeface="Arial"/>
              </a:rPr>
              <a:t>đã</a:t>
            </a:r>
            <a:r>
              <a:rPr lang="en-US" sz="2200" kern="0" dirty="0">
                <a:solidFill>
                  <a:srgbClr val="000000"/>
                </a:solidFill>
                <a:cs typeface="Arial"/>
                <a:sym typeface="Arial"/>
              </a:rPr>
              <a:t> </a:t>
            </a:r>
            <a:r>
              <a:rPr lang="en-US" sz="2200" kern="0" dirty="0" err="1">
                <a:solidFill>
                  <a:srgbClr val="000000"/>
                </a:solidFill>
                <a:cs typeface="Arial"/>
                <a:sym typeface="Arial"/>
              </a:rPr>
              <a:t>học</a:t>
            </a:r>
            <a:r>
              <a:rPr lang="en-US" sz="2200" kern="0" dirty="0">
                <a:solidFill>
                  <a:srgbClr val="000000"/>
                </a:solidFill>
                <a:cs typeface="Arial"/>
                <a:sym typeface="Arial"/>
              </a:rPr>
              <a:t>, </a:t>
            </a:r>
            <a:r>
              <a:rPr lang="en-US" sz="2200" kern="0" dirty="0" err="1">
                <a:solidFill>
                  <a:srgbClr val="000000"/>
                </a:solidFill>
                <a:cs typeface="Arial"/>
                <a:sym typeface="Arial"/>
              </a:rPr>
              <a:t>suy</a:t>
            </a:r>
            <a:r>
              <a:rPr lang="en-US" sz="2200" kern="0" dirty="0">
                <a:solidFill>
                  <a:srgbClr val="000000"/>
                </a:solidFill>
                <a:cs typeface="Arial"/>
                <a:sym typeface="Arial"/>
              </a:rPr>
              <a:t> </a:t>
            </a:r>
            <a:r>
              <a:rPr lang="en-US" sz="2200" kern="0" dirty="0" err="1">
                <a:solidFill>
                  <a:srgbClr val="000000"/>
                </a:solidFill>
                <a:cs typeface="Arial"/>
                <a:sym typeface="Arial"/>
              </a:rPr>
              <a:t>nghĩ</a:t>
            </a:r>
            <a:r>
              <a:rPr lang="en-US" sz="2200" kern="0" dirty="0">
                <a:solidFill>
                  <a:srgbClr val="000000"/>
                </a:solidFill>
                <a:cs typeface="Arial"/>
                <a:sym typeface="Arial"/>
              </a:rPr>
              <a:t> </a:t>
            </a:r>
            <a:r>
              <a:rPr lang="en-US" sz="2200" kern="0" dirty="0" err="1">
                <a:solidFill>
                  <a:srgbClr val="000000"/>
                </a:solidFill>
                <a:cs typeface="Arial"/>
                <a:sym typeface="Arial"/>
              </a:rPr>
              <a:t>cá</a:t>
            </a:r>
            <a:r>
              <a:rPr lang="en-US" sz="2200" kern="0" dirty="0">
                <a:solidFill>
                  <a:srgbClr val="000000"/>
                </a:solidFill>
                <a:cs typeface="Arial"/>
                <a:sym typeface="Arial"/>
              </a:rPr>
              <a:t> </a:t>
            </a:r>
            <a:r>
              <a:rPr lang="en-US" sz="2200" kern="0" dirty="0" err="1">
                <a:solidFill>
                  <a:srgbClr val="000000"/>
                </a:solidFill>
                <a:cs typeface="Arial"/>
                <a:sym typeface="Arial"/>
              </a:rPr>
              <a:t>nhân</a:t>
            </a:r>
            <a:r>
              <a:rPr lang="en-US" sz="2200" kern="0" dirty="0">
                <a:solidFill>
                  <a:srgbClr val="000000"/>
                </a:solidFill>
                <a:cs typeface="Arial"/>
                <a:sym typeface="Arial"/>
              </a:rPr>
              <a:t> </a:t>
            </a:r>
            <a:r>
              <a:rPr lang="en-US" sz="2200" kern="0" dirty="0" err="1">
                <a:solidFill>
                  <a:srgbClr val="000000"/>
                </a:solidFill>
                <a:cs typeface="Arial"/>
                <a:sym typeface="Arial"/>
              </a:rPr>
              <a:t>em</a:t>
            </a:r>
            <a:r>
              <a:rPr lang="en-US" sz="2200" kern="0" dirty="0">
                <a:solidFill>
                  <a:srgbClr val="000000"/>
                </a:solidFill>
                <a:cs typeface="Arial"/>
                <a:sym typeface="Arial"/>
              </a:rPr>
              <a:t> </a:t>
            </a:r>
            <a:r>
              <a:rPr lang="en-US" sz="2200" kern="0" dirty="0" err="1">
                <a:solidFill>
                  <a:srgbClr val="000000"/>
                </a:solidFill>
                <a:cs typeface="Arial"/>
                <a:sym typeface="Arial"/>
              </a:rPr>
              <a:t>hãy</a:t>
            </a:r>
            <a:r>
              <a:rPr lang="en-US" sz="2200" kern="0" dirty="0">
                <a:solidFill>
                  <a:srgbClr val="000000"/>
                </a:solidFill>
                <a:cs typeface="Arial"/>
                <a:sym typeface="Arial"/>
              </a:rPr>
              <a:t> </a:t>
            </a:r>
            <a:r>
              <a:rPr lang="vi-VN" sz="2200" kern="0" dirty="0">
                <a:solidFill>
                  <a:srgbClr val="000000"/>
                </a:solidFill>
                <a:cs typeface="Arial"/>
                <a:sym typeface="Arial"/>
              </a:rPr>
              <a:t>giải thích sự phân bố của một số khoáng sản chủ yếu ở nước ta.</a:t>
            </a:r>
            <a:endParaRPr lang="en-US" sz="2200" kern="0" dirty="0">
              <a:solidFill>
                <a:srgbClr val="000000"/>
              </a:solidFill>
              <a:cs typeface="Arial"/>
              <a:sym typeface="Arial"/>
            </a:endParaRPr>
          </a:p>
        </p:txBody>
      </p:sp>
    </p:spTree>
    <p:extLst>
      <p:ext uri="{BB962C8B-B14F-4D97-AF65-F5344CB8AC3E}">
        <p14:creationId xmlns:p14="http://schemas.microsoft.com/office/powerpoint/2010/main" val="13382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74"/>
        <p:cNvGrpSpPr/>
        <p:nvPr/>
      </p:nvGrpSpPr>
      <p:grpSpPr>
        <a:xfrm>
          <a:off x="0" y="0"/>
          <a:ext cx="0" cy="0"/>
          <a:chOff x="0" y="0"/>
          <a:chExt cx="0" cy="0"/>
        </a:xfrm>
      </p:grpSpPr>
      <p:grpSp>
        <p:nvGrpSpPr>
          <p:cNvPr id="6020" name="Google Shape;6020;p53"/>
          <p:cNvGrpSpPr/>
          <p:nvPr/>
        </p:nvGrpSpPr>
        <p:grpSpPr>
          <a:xfrm>
            <a:off x="117237" y="857251"/>
            <a:ext cx="830805" cy="753025"/>
            <a:chOff x="5255839" y="-1347627"/>
            <a:chExt cx="1366681" cy="1238732"/>
          </a:xfrm>
        </p:grpSpPr>
        <p:sp>
          <p:nvSpPr>
            <p:cNvPr id="6021" name="Google Shape;6021;p53"/>
            <p:cNvSpPr/>
            <p:nvPr/>
          </p:nvSpPr>
          <p:spPr>
            <a:xfrm>
              <a:off x="5507227" y="-413232"/>
              <a:ext cx="1115293" cy="304338"/>
            </a:xfrm>
            <a:custGeom>
              <a:avLst/>
              <a:gdLst/>
              <a:ahLst/>
              <a:cxnLst/>
              <a:rect l="l" t="t" r="r" b="b"/>
              <a:pathLst>
                <a:path w="6677" h="1822" extrusionOk="0">
                  <a:moveTo>
                    <a:pt x="2446" y="0"/>
                  </a:moveTo>
                  <a:lnTo>
                    <a:pt x="1216" y="714"/>
                  </a:lnTo>
                  <a:lnTo>
                    <a:pt x="1" y="714"/>
                  </a:lnTo>
                  <a:lnTo>
                    <a:pt x="1" y="1109"/>
                  </a:lnTo>
                  <a:lnTo>
                    <a:pt x="1163" y="1109"/>
                  </a:lnTo>
                  <a:lnTo>
                    <a:pt x="2401" y="1821"/>
                  </a:lnTo>
                  <a:lnTo>
                    <a:pt x="5122" y="1821"/>
                  </a:lnTo>
                  <a:lnTo>
                    <a:pt x="6677" y="921"/>
                  </a:lnTo>
                  <a:lnTo>
                    <a:pt x="5171" y="0"/>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2" name="Google Shape;6022;p53"/>
            <p:cNvSpPr/>
            <p:nvPr/>
          </p:nvSpPr>
          <p:spPr>
            <a:xfrm>
              <a:off x="5507227" y="-831655"/>
              <a:ext cx="49776" cy="603832"/>
            </a:xfrm>
            <a:custGeom>
              <a:avLst/>
              <a:gdLst/>
              <a:ahLst/>
              <a:cxnLst/>
              <a:rect l="l" t="t" r="r" b="b"/>
              <a:pathLst>
                <a:path w="298" h="3615" extrusionOk="0">
                  <a:moveTo>
                    <a:pt x="297" y="1"/>
                  </a:moveTo>
                  <a:lnTo>
                    <a:pt x="1" y="173"/>
                  </a:lnTo>
                  <a:lnTo>
                    <a:pt x="1" y="3614"/>
                  </a:lnTo>
                  <a:lnTo>
                    <a:pt x="297" y="3440"/>
                  </a:lnTo>
                  <a:lnTo>
                    <a:pt x="29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3" name="Google Shape;6023;p53"/>
            <p:cNvSpPr/>
            <p:nvPr/>
          </p:nvSpPr>
          <p:spPr>
            <a:xfrm>
              <a:off x="5457785" y="-860553"/>
              <a:ext cx="99219" cy="57794"/>
            </a:xfrm>
            <a:custGeom>
              <a:avLst/>
              <a:gdLst/>
              <a:ahLst/>
              <a:cxnLst/>
              <a:rect l="l" t="t" r="r" b="b"/>
              <a:pathLst>
                <a:path w="594" h="346" extrusionOk="0">
                  <a:moveTo>
                    <a:pt x="297" y="0"/>
                  </a:moveTo>
                  <a:lnTo>
                    <a:pt x="0" y="174"/>
                  </a:lnTo>
                  <a:lnTo>
                    <a:pt x="297" y="346"/>
                  </a:lnTo>
                  <a:lnTo>
                    <a:pt x="593" y="174"/>
                  </a:lnTo>
                  <a:lnTo>
                    <a:pt x="297" y="0"/>
                  </a:lnTo>
                  <a:close/>
                </a:path>
              </a:pathLst>
            </a:custGeom>
            <a:solidFill>
              <a:srgbClr val="4E403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4" name="Google Shape;6024;p53"/>
            <p:cNvSpPr/>
            <p:nvPr/>
          </p:nvSpPr>
          <p:spPr>
            <a:xfrm>
              <a:off x="5457785" y="-831655"/>
              <a:ext cx="49609" cy="603832"/>
            </a:xfrm>
            <a:custGeom>
              <a:avLst/>
              <a:gdLst/>
              <a:ahLst/>
              <a:cxnLst/>
              <a:rect l="l" t="t" r="r" b="b"/>
              <a:pathLst>
                <a:path w="297" h="3615" extrusionOk="0">
                  <a:moveTo>
                    <a:pt x="0" y="1"/>
                  </a:moveTo>
                  <a:lnTo>
                    <a:pt x="0" y="3440"/>
                  </a:lnTo>
                  <a:lnTo>
                    <a:pt x="297" y="3614"/>
                  </a:lnTo>
                  <a:lnTo>
                    <a:pt x="297" y="173"/>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5" name="Google Shape;6025;p53"/>
            <p:cNvSpPr/>
            <p:nvPr/>
          </p:nvSpPr>
          <p:spPr>
            <a:xfrm>
              <a:off x="5515078" y="-1137163"/>
              <a:ext cx="259572" cy="757170"/>
            </a:xfrm>
            <a:custGeom>
              <a:avLst/>
              <a:gdLst/>
              <a:ahLst/>
              <a:cxnLst/>
              <a:rect l="l" t="t" r="r" b="b"/>
              <a:pathLst>
                <a:path w="1554" h="4533" extrusionOk="0">
                  <a:moveTo>
                    <a:pt x="1554" y="1"/>
                  </a:moveTo>
                  <a:lnTo>
                    <a:pt x="347" y="701"/>
                  </a:lnTo>
                  <a:lnTo>
                    <a:pt x="1" y="901"/>
                  </a:lnTo>
                  <a:lnTo>
                    <a:pt x="1" y="1003"/>
                  </a:lnTo>
                  <a:lnTo>
                    <a:pt x="1" y="4533"/>
                  </a:lnTo>
                  <a:lnTo>
                    <a:pt x="1554" y="3632"/>
                  </a:lnTo>
                  <a:lnTo>
                    <a:pt x="1554"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6" name="Google Shape;6026;p53"/>
            <p:cNvSpPr/>
            <p:nvPr/>
          </p:nvSpPr>
          <p:spPr>
            <a:xfrm>
              <a:off x="5255839" y="-1253586"/>
              <a:ext cx="518811" cy="267089"/>
            </a:xfrm>
            <a:custGeom>
              <a:avLst/>
              <a:gdLst/>
              <a:ahLst/>
              <a:cxnLst/>
              <a:rect l="l" t="t" r="r" b="b"/>
              <a:pathLst>
                <a:path w="3106" h="1599" extrusionOk="0">
                  <a:moveTo>
                    <a:pt x="1899" y="0"/>
                  </a:moveTo>
                  <a:lnTo>
                    <a:pt x="1899" y="645"/>
                  </a:lnTo>
                  <a:lnTo>
                    <a:pt x="1148" y="1040"/>
                  </a:lnTo>
                  <a:lnTo>
                    <a:pt x="262" y="544"/>
                  </a:lnTo>
                  <a:lnTo>
                    <a:pt x="0" y="698"/>
                  </a:lnTo>
                  <a:lnTo>
                    <a:pt x="262" y="851"/>
                  </a:lnTo>
                  <a:lnTo>
                    <a:pt x="1148" y="1367"/>
                  </a:lnTo>
                  <a:lnTo>
                    <a:pt x="1553" y="1598"/>
                  </a:lnTo>
                  <a:lnTo>
                    <a:pt x="1899" y="1398"/>
                  </a:lnTo>
                  <a:lnTo>
                    <a:pt x="3106" y="698"/>
                  </a:lnTo>
                  <a:lnTo>
                    <a:pt x="1899"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7" name="Google Shape;6027;p53"/>
            <p:cNvSpPr/>
            <p:nvPr/>
          </p:nvSpPr>
          <p:spPr>
            <a:xfrm>
              <a:off x="5450268" y="-1253586"/>
              <a:ext cx="229673" cy="172380"/>
            </a:xfrm>
            <a:custGeom>
              <a:avLst/>
              <a:gdLst/>
              <a:ahLst/>
              <a:cxnLst/>
              <a:rect l="l" t="t" r="r" b="b"/>
              <a:pathLst>
                <a:path w="1375" h="1032" extrusionOk="0">
                  <a:moveTo>
                    <a:pt x="413" y="0"/>
                  </a:moveTo>
                  <a:lnTo>
                    <a:pt x="0" y="1031"/>
                  </a:lnTo>
                  <a:lnTo>
                    <a:pt x="638" y="1031"/>
                  </a:lnTo>
                  <a:lnTo>
                    <a:pt x="1375" y="594"/>
                  </a:lnTo>
                  <a:lnTo>
                    <a:pt x="413" y="0"/>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8" name="Google Shape;6028;p53"/>
            <p:cNvSpPr/>
            <p:nvPr/>
          </p:nvSpPr>
          <p:spPr>
            <a:xfrm>
              <a:off x="5447429" y="-1262105"/>
              <a:ext cx="125610" cy="182235"/>
            </a:xfrm>
            <a:custGeom>
              <a:avLst/>
              <a:gdLst/>
              <a:ahLst/>
              <a:cxnLst/>
              <a:rect l="l" t="t" r="r" b="b"/>
              <a:pathLst>
                <a:path w="752" h="1091" extrusionOk="0">
                  <a:moveTo>
                    <a:pt x="752" y="0"/>
                  </a:moveTo>
                  <a:lnTo>
                    <a:pt x="1" y="438"/>
                  </a:lnTo>
                  <a:lnTo>
                    <a:pt x="1" y="1091"/>
                  </a:lnTo>
                  <a:lnTo>
                    <a:pt x="752" y="696"/>
                  </a:lnTo>
                  <a:lnTo>
                    <a:pt x="752" y="51"/>
                  </a:lnTo>
                  <a:lnTo>
                    <a:pt x="752"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29" name="Google Shape;6029;p53"/>
            <p:cNvSpPr/>
            <p:nvPr/>
          </p:nvSpPr>
          <p:spPr>
            <a:xfrm>
              <a:off x="5255839" y="-1137163"/>
              <a:ext cx="259405" cy="757170"/>
            </a:xfrm>
            <a:custGeom>
              <a:avLst/>
              <a:gdLst/>
              <a:ahLst/>
              <a:cxnLst/>
              <a:rect l="l" t="t" r="r" b="b"/>
              <a:pathLst>
                <a:path w="1553" h="4533" extrusionOk="0">
                  <a:moveTo>
                    <a:pt x="0" y="1"/>
                  </a:moveTo>
                  <a:lnTo>
                    <a:pt x="0" y="3632"/>
                  </a:lnTo>
                  <a:lnTo>
                    <a:pt x="1553" y="4533"/>
                  </a:lnTo>
                  <a:lnTo>
                    <a:pt x="1553" y="1003"/>
                  </a:lnTo>
                  <a:lnTo>
                    <a:pt x="1553" y="901"/>
                  </a:lnTo>
                  <a:lnTo>
                    <a:pt x="1148" y="670"/>
                  </a:lnTo>
                  <a:lnTo>
                    <a:pt x="262" y="154"/>
                  </a:lnTo>
                  <a:lnTo>
                    <a:pt x="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30" name="Google Shape;6030;p53"/>
            <p:cNvSpPr/>
            <p:nvPr/>
          </p:nvSpPr>
          <p:spPr>
            <a:xfrm>
              <a:off x="5299435" y="-1274800"/>
              <a:ext cx="148160" cy="194930"/>
            </a:xfrm>
            <a:custGeom>
              <a:avLst/>
              <a:gdLst/>
              <a:ahLst/>
              <a:cxnLst/>
              <a:rect l="l" t="t" r="r" b="b"/>
              <a:pathLst>
                <a:path w="887" h="1167" extrusionOk="0">
                  <a:moveTo>
                    <a:pt x="1" y="0"/>
                  </a:moveTo>
                  <a:lnTo>
                    <a:pt x="1" y="671"/>
                  </a:lnTo>
                  <a:lnTo>
                    <a:pt x="887" y="1167"/>
                  </a:lnTo>
                  <a:lnTo>
                    <a:pt x="887" y="514"/>
                  </a:lnTo>
                  <a:lnTo>
                    <a:pt x="584" y="334"/>
                  </a:ln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31" name="Google Shape;6031;p53"/>
            <p:cNvSpPr/>
            <p:nvPr/>
          </p:nvSpPr>
          <p:spPr>
            <a:xfrm>
              <a:off x="5299435" y="-1347627"/>
              <a:ext cx="273603" cy="158683"/>
            </a:xfrm>
            <a:custGeom>
              <a:avLst/>
              <a:gdLst/>
              <a:ahLst/>
              <a:cxnLst/>
              <a:rect l="l" t="t" r="r" b="b"/>
              <a:pathLst>
                <a:path w="1638" h="950" extrusionOk="0">
                  <a:moveTo>
                    <a:pt x="752" y="1"/>
                  </a:moveTo>
                  <a:lnTo>
                    <a:pt x="1" y="436"/>
                  </a:lnTo>
                  <a:lnTo>
                    <a:pt x="584" y="770"/>
                  </a:lnTo>
                  <a:lnTo>
                    <a:pt x="887" y="950"/>
                  </a:lnTo>
                  <a:lnTo>
                    <a:pt x="1599" y="539"/>
                  </a:lnTo>
                  <a:lnTo>
                    <a:pt x="1638" y="512"/>
                  </a:lnTo>
                  <a:lnTo>
                    <a:pt x="7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32" name="Google Shape;6032;p53"/>
            <p:cNvSpPr/>
            <p:nvPr/>
          </p:nvSpPr>
          <p:spPr>
            <a:xfrm>
              <a:off x="5645031" y="-939226"/>
              <a:ext cx="54787" cy="257568"/>
            </a:xfrm>
            <a:custGeom>
              <a:avLst/>
              <a:gdLst/>
              <a:ahLst/>
              <a:cxnLst/>
              <a:rect l="l" t="t" r="r" b="b"/>
              <a:pathLst>
                <a:path w="328" h="1542" extrusionOk="0">
                  <a:moveTo>
                    <a:pt x="0" y="0"/>
                  </a:moveTo>
                  <a:lnTo>
                    <a:pt x="0" y="1351"/>
                  </a:lnTo>
                  <a:lnTo>
                    <a:pt x="328" y="1541"/>
                  </a:lnTo>
                  <a:lnTo>
                    <a:pt x="328" y="191"/>
                  </a:ln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33" name="Google Shape;6033;p53"/>
            <p:cNvSpPr/>
            <p:nvPr/>
          </p:nvSpPr>
          <p:spPr>
            <a:xfrm>
              <a:off x="5645031" y="-1014392"/>
              <a:ext cx="186077" cy="107069"/>
            </a:xfrm>
            <a:custGeom>
              <a:avLst/>
              <a:gdLst/>
              <a:ahLst/>
              <a:cxnLst/>
              <a:rect l="l" t="t" r="r" b="b"/>
              <a:pathLst>
                <a:path w="1114" h="641" extrusionOk="0">
                  <a:moveTo>
                    <a:pt x="776" y="0"/>
                  </a:moveTo>
                  <a:cubicBezTo>
                    <a:pt x="776" y="0"/>
                    <a:pt x="776" y="0"/>
                    <a:pt x="776" y="0"/>
                  </a:cubicBezTo>
                  <a:lnTo>
                    <a:pt x="0" y="450"/>
                  </a:lnTo>
                  <a:lnTo>
                    <a:pt x="328" y="641"/>
                  </a:lnTo>
                  <a:lnTo>
                    <a:pt x="1113" y="191"/>
                  </a:lnTo>
                  <a:cubicBezTo>
                    <a:pt x="1113" y="191"/>
                    <a:pt x="779" y="0"/>
                    <a:pt x="7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34" name="Google Shape;6034;p53"/>
            <p:cNvSpPr/>
            <p:nvPr/>
          </p:nvSpPr>
          <p:spPr>
            <a:xfrm>
              <a:off x="5699652" y="-982655"/>
              <a:ext cx="131457" cy="300997"/>
            </a:xfrm>
            <a:custGeom>
              <a:avLst/>
              <a:gdLst/>
              <a:ahLst/>
              <a:cxnLst/>
              <a:rect l="l" t="t" r="r" b="b"/>
              <a:pathLst>
                <a:path w="787" h="1802" extrusionOk="0">
                  <a:moveTo>
                    <a:pt x="786" y="1"/>
                  </a:moveTo>
                  <a:lnTo>
                    <a:pt x="1" y="451"/>
                  </a:lnTo>
                  <a:lnTo>
                    <a:pt x="1" y="1801"/>
                  </a:lnTo>
                  <a:lnTo>
                    <a:pt x="786" y="1351"/>
                  </a:lnTo>
                  <a:lnTo>
                    <a:pt x="786"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069" name="Google Shape;6069;p53"/>
          <p:cNvGrpSpPr/>
          <p:nvPr/>
        </p:nvGrpSpPr>
        <p:grpSpPr>
          <a:xfrm>
            <a:off x="-8080" y="5466876"/>
            <a:ext cx="830894" cy="591536"/>
            <a:chOff x="7088023" y="1297048"/>
            <a:chExt cx="830894" cy="591536"/>
          </a:xfrm>
        </p:grpSpPr>
        <p:sp>
          <p:nvSpPr>
            <p:cNvPr id="6070" name="Google Shape;6070;p53"/>
            <p:cNvSpPr/>
            <p:nvPr/>
          </p:nvSpPr>
          <p:spPr>
            <a:xfrm>
              <a:off x="7101379" y="1303020"/>
              <a:ext cx="802475" cy="547740"/>
            </a:xfrm>
            <a:custGeom>
              <a:avLst/>
              <a:gdLst/>
              <a:ahLst/>
              <a:cxnLst/>
              <a:rect l="l" t="t" r="r" b="b"/>
              <a:pathLst>
                <a:path w="2824" h="1926" extrusionOk="0">
                  <a:moveTo>
                    <a:pt x="915" y="88"/>
                  </a:moveTo>
                  <a:cubicBezTo>
                    <a:pt x="694" y="176"/>
                    <a:pt x="749" y="282"/>
                    <a:pt x="545" y="397"/>
                  </a:cubicBezTo>
                  <a:cubicBezTo>
                    <a:pt x="318" y="528"/>
                    <a:pt x="272" y="733"/>
                    <a:pt x="195" y="931"/>
                  </a:cubicBezTo>
                  <a:cubicBezTo>
                    <a:pt x="158" y="1017"/>
                    <a:pt x="54" y="1146"/>
                    <a:pt x="0" y="1246"/>
                  </a:cubicBezTo>
                  <a:lnTo>
                    <a:pt x="1187" y="1925"/>
                  </a:lnTo>
                  <a:cubicBezTo>
                    <a:pt x="1234" y="1923"/>
                    <a:pt x="1279" y="1921"/>
                    <a:pt x="1314" y="1915"/>
                  </a:cubicBezTo>
                  <a:lnTo>
                    <a:pt x="1680" y="1858"/>
                  </a:lnTo>
                  <a:cubicBezTo>
                    <a:pt x="1723" y="1817"/>
                    <a:pt x="1866" y="1772"/>
                    <a:pt x="1926" y="1729"/>
                  </a:cubicBezTo>
                  <a:cubicBezTo>
                    <a:pt x="2036" y="1649"/>
                    <a:pt x="2177" y="1647"/>
                    <a:pt x="2341" y="1592"/>
                  </a:cubicBezTo>
                  <a:cubicBezTo>
                    <a:pt x="2388" y="1575"/>
                    <a:pt x="2433" y="1502"/>
                    <a:pt x="2472" y="1543"/>
                  </a:cubicBezTo>
                  <a:cubicBezTo>
                    <a:pt x="2644" y="1473"/>
                    <a:pt x="2818" y="1383"/>
                    <a:pt x="2818" y="1340"/>
                  </a:cubicBezTo>
                  <a:cubicBezTo>
                    <a:pt x="2824" y="886"/>
                    <a:pt x="2478" y="569"/>
                    <a:pt x="2181" y="293"/>
                  </a:cubicBezTo>
                  <a:cubicBezTo>
                    <a:pt x="2016" y="139"/>
                    <a:pt x="1717" y="80"/>
                    <a:pt x="1498" y="31"/>
                  </a:cubicBezTo>
                  <a:cubicBezTo>
                    <a:pt x="1343" y="0"/>
                    <a:pt x="987" y="59"/>
                    <a:pt x="915" y="88"/>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1" name="Google Shape;6071;p53"/>
            <p:cNvSpPr/>
            <p:nvPr/>
          </p:nvSpPr>
          <p:spPr>
            <a:xfrm>
              <a:off x="7101379" y="1317524"/>
              <a:ext cx="449545" cy="533236"/>
            </a:xfrm>
            <a:custGeom>
              <a:avLst/>
              <a:gdLst/>
              <a:ahLst/>
              <a:cxnLst/>
              <a:rect l="l" t="t" r="r" b="b"/>
              <a:pathLst>
                <a:path w="1582" h="1875" extrusionOk="0">
                  <a:moveTo>
                    <a:pt x="915" y="37"/>
                  </a:moveTo>
                  <a:cubicBezTo>
                    <a:pt x="694" y="125"/>
                    <a:pt x="749" y="231"/>
                    <a:pt x="545" y="346"/>
                  </a:cubicBezTo>
                  <a:cubicBezTo>
                    <a:pt x="318" y="477"/>
                    <a:pt x="272" y="682"/>
                    <a:pt x="195" y="880"/>
                  </a:cubicBezTo>
                  <a:cubicBezTo>
                    <a:pt x="158" y="966"/>
                    <a:pt x="54" y="1095"/>
                    <a:pt x="0" y="1195"/>
                  </a:cubicBezTo>
                  <a:lnTo>
                    <a:pt x="1187" y="1874"/>
                  </a:lnTo>
                  <a:cubicBezTo>
                    <a:pt x="1234" y="1872"/>
                    <a:pt x="1279" y="1870"/>
                    <a:pt x="1314" y="1864"/>
                  </a:cubicBezTo>
                  <a:lnTo>
                    <a:pt x="1566" y="1823"/>
                  </a:lnTo>
                  <a:cubicBezTo>
                    <a:pt x="1582" y="1786"/>
                    <a:pt x="1580" y="1737"/>
                    <a:pt x="1551" y="1680"/>
                  </a:cubicBezTo>
                  <a:cubicBezTo>
                    <a:pt x="1508" y="1594"/>
                    <a:pt x="1478" y="1269"/>
                    <a:pt x="1365" y="1277"/>
                  </a:cubicBezTo>
                  <a:cubicBezTo>
                    <a:pt x="1345" y="1271"/>
                    <a:pt x="1351" y="1179"/>
                    <a:pt x="1351" y="1162"/>
                  </a:cubicBezTo>
                  <a:cubicBezTo>
                    <a:pt x="1351" y="1040"/>
                    <a:pt x="1259" y="1195"/>
                    <a:pt x="1146" y="1220"/>
                  </a:cubicBezTo>
                  <a:cubicBezTo>
                    <a:pt x="1079" y="1236"/>
                    <a:pt x="962" y="1244"/>
                    <a:pt x="921" y="1197"/>
                  </a:cubicBezTo>
                  <a:cubicBezTo>
                    <a:pt x="731" y="999"/>
                    <a:pt x="1445" y="990"/>
                    <a:pt x="1353" y="849"/>
                  </a:cubicBezTo>
                  <a:cubicBezTo>
                    <a:pt x="1306" y="780"/>
                    <a:pt x="1173" y="821"/>
                    <a:pt x="1095" y="815"/>
                  </a:cubicBezTo>
                  <a:cubicBezTo>
                    <a:pt x="1095" y="784"/>
                    <a:pt x="1117" y="663"/>
                    <a:pt x="1054" y="665"/>
                  </a:cubicBezTo>
                  <a:cubicBezTo>
                    <a:pt x="987" y="671"/>
                    <a:pt x="813" y="780"/>
                    <a:pt x="856" y="688"/>
                  </a:cubicBezTo>
                  <a:cubicBezTo>
                    <a:pt x="872" y="655"/>
                    <a:pt x="925" y="612"/>
                    <a:pt x="913" y="583"/>
                  </a:cubicBezTo>
                  <a:cubicBezTo>
                    <a:pt x="892" y="540"/>
                    <a:pt x="759" y="606"/>
                    <a:pt x="759" y="522"/>
                  </a:cubicBezTo>
                  <a:cubicBezTo>
                    <a:pt x="790" y="493"/>
                    <a:pt x="917" y="397"/>
                    <a:pt x="856" y="369"/>
                  </a:cubicBezTo>
                  <a:cubicBezTo>
                    <a:pt x="800" y="344"/>
                    <a:pt x="770" y="330"/>
                    <a:pt x="788" y="268"/>
                  </a:cubicBezTo>
                  <a:cubicBezTo>
                    <a:pt x="819" y="164"/>
                    <a:pt x="884" y="37"/>
                    <a:pt x="1050" y="0"/>
                  </a:cubicBezTo>
                  <a:cubicBezTo>
                    <a:pt x="984" y="17"/>
                    <a:pt x="935" y="29"/>
                    <a:pt x="915" y="37"/>
                  </a:cubicBez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2" name="Google Shape;6072;p53"/>
            <p:cNvSpPr/>
            <p:nvPr/>
          </p:nvSpPr>
          <p:spPr>
            <a:xfrm>
              <a:off x="7096832" y="1490150"/>
              <a:ext cx="382767" cy="360041"/>
            </a:xfrm>
            <a:custGeom>
              <a:avLst/>
              <a:gdLst/>
              <a:ahLst/>
              <a:cxnLst/>
              <a:rect l="l" t="t" r="r" b="b"/>
              <a:pathLst>
                <a:path w="1347" h="1266" extrusionOk="0">
                  <a:moveTo>
                    <a:pt x="315" y="1"/>
                  </a:moveTo>
                  <a:cubicBezTo>
                    <a:pt x="272" y="87"/>
                    <a:pt x="243" y="181"/>
                    <a:pt x="209" y="271"/>
                  </a:cubicBezTo>
                  <a:cubicBezTo>
                    <a:pt x="172" y="357"/>
                    <a:pt x="68" y="486"/>
                    <a:pt x="12" y="586"/>
                  </a:cubicBezTo>
                  <a:cubicBezTo>
                    <a:pt x="0" y="969"/>
                    <a:pt x="728" y="1265"/>
                    <a:pt x="1199" y="1265"/>
                  </a:cubicBezTo>
                  <a:cubicBezTo>
                    <a:pt x="1240" y="1263"/>
                    <a:pt x="1279" y="1261"/>
                    <a:pt x="1311" y="1257"/>
                  </a:cubicBezTo>
                  <a:cubicBezTo>
                    <a:pt x="1268" y="1226"/>
                    <a:pt x="1238" y="1200"/>
                    <a:pt x="1256" y="1181"/>
                  </a:cubicBezTo>
                  <a:cubicBezTo>
                    <a:pt x="1346" y="1098"/>
                    <a:pt x="765" y="1214"/>
                    <a:pt x="1025" y="960"/>
                  </a:cubicBezTo>
                  <a:cubicBezTo>
                    <a:pt x="1074" y="915"/>
                    <a:pt x="1209" y="711"/>
                    <a:pt x="1003" y="836"/>
                  </a:cubicBezTo>
                  <a:cubicBezTo>
                    <a:pt x="829" y="940"/>
                    <a:pt x="704" y="868"/>
                    <a:pt x="704" y="729"/>
                  </a:cubicBezTo>
                  <a:cubicBezTo>
                    <a:pt x="704" y="580"/>
                    <a:pt x="516" y="895"/>
                    <a:pt x="516" y="600"/>
                  </a:cubicBezTo>
                  <a:cubicBezTo>
                    <a:pt x="516" y="496"/>
                    <a:pt x="4" y="725"/>
                    <a:pt x="254" y="324"/>
                  </a:cubicBezTo>
                  <a:cubicBezTo>
                    <a:pt x="352" y="167"/>
                    <a:pt x="364" y="240"/>
                    <a:pt x="321" y="107"/>
                  </a:cubicBezTo>
                  <a:cubicBezTo>
                    <a:pt x="311" y="75"/>
                    <a:pt x="311" y="38"/>
                    <a:pt x="31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3" name="Google Shape;6073;p53"/>
            <p:cNvSpPr/>
            <p:nvPr/>
          </p:nvSpPr>
          <p:spPr>
            <a:xfrm>
              <a:off x="7503754" y="1559542"/>
              <a:ext cx="141513" cy="108354"/>
            </a:xfrm>
            <a:custGeom>
              <a:avLst/>
              <a:gdLst/>
              <a:ahLst/>
              <a:cxnLst/>
              <a:rect l="l" t="t" r="r" b="b"/>
              <a:pathLst>
                <a:path w="498" h="381" extrusionOk="0">
                  <a:moveTo>
                    <a:pt x="260" y="0"/>
                  </a:moveTo>
                  <a:cubicBezTo>
                    <a:pt x="215" y="56"/>
                    <a:pt x="178" y="86"/>
                    <a:pt x="135" y="125"/>
                  </a:cubicBezTo>
                  <a:cubicBezTo>
                    <a:pt x="98" y="164"/>
                    <a:pt x="47" y="180"/>
                    <a:pt x="27" y="215"/>
                  </a:cubicBezTo>
                  <a:cubicBezTo>
                    <a:pt x="0" y="258"/>
                    <a:pt x="123" y="381"/>
                    <a:pt x="162" y="381"/>
                  </a:cubicBezTo>
                  <a:cubicBezTo>
                    <a:pt x="260" y="381"/>
                    <a:pt x="287" y="330"/>
                    <a:pt x="358" y="307"/>
                  </a:cubicBezTo>
                  <a:cubicBezTo>
                    <a:pt x="387" y="297"/>
                    <a:pt x="469" y="254"/>
                    <a:pt x="481" y="234"/>
                  </a:cubicBezTo>
                  <a:cubicBezTo>
                    <a:pt x="497" y="209"/>
                    <a:pt x="479" y="180"/>
                    <a:pt x="456" y="166"/>
                  </a:cubicBezTo>
                  <a:cubicBezTo>
                    <a:pt x="436" y="154"/>
                    <a:pt x="428" y="144"/>
                    <a:pt x="407" y="125"/>
                  </a:cubicBezTo>
                  <a:cubicBezTo>
                    <a:pt x="375" y="94"/>
                    <a:pt x="375" y="80"/>
                    <a:pt x="358" y="52"/>
                  </a:cubicBezTo>
                  <a:cubicBezTo>
                    <a:pt x="334" y="13"/>
                    <a:pt x="311" y="19"/>
                    <a:pt x="260" y="0"/>
                  </a:cubicBez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4" name="Google Shape;6074;p53"/>
            <p:cNvSpPr/>
            <p:nvPr/>
          </p:nvSpPr>
          <p:spPr>
            <a:xfrm>
              <a:off x="7438681" y="1507214"/>
              <a:ext cx="47171" cy="21614"/>
            </a:xfrm>
            <a:custGeom>
              <a:avLst/>
              <a:gdLst/>
              <a:ahLst/>
              <a:cxnLst/>
              <a:rect l="l" t="t" r="r" b="b"/>
              <a:pathLst>
                <a:path w="166" h="76" extrusionOk="0">
                  <a:moveTo>
                    <a:pt x="61" y="15"/>
                  </a:moveTo>
                  <a:cubicBezTo>
                    <a:pt x="43" y="23"/>
                    <a:pt x="41" y="27"/>
                    <a:pt x="31" y="35"/>
                  </a:cubicBezTo>
                  <a:cubicBezTo>
                    <a:pt x="0" y="60"/>
                    <a:pt x="33" y="49"/>
                    <a:pt x="59" y="66"/>
                  </a:cubicBezTo>
                  <a:cubicBezTo>
                    <a:pt x="70" y="70"/>
                    <a:pt x="76" y="72"/>
                    <a:pt x="90" y="72"/>
                  </a:cubicBezTo>
                  <a:cubicBezTo>
                    <a:pt x="102" y="72"/>
                    <a:pt x="106" y="76"/>
                    <a:pt x="113" y="70"/>
                  </a:cubicBezTo>
                  <a:cubicBezTo>
                    <a:pt x="115" y="68"/>
                    <a:pt x="121" y="68"/>
                    <a:pt x="123" y="68"/>
                  </a:cubicBezTo>
                  <a:cubicBezTo>
                    <a:pt x="125" y="64"/>
                    <a:pt x="125" y="60"/>
                    <a:pt x="127" y="58"/>
                  </a:cubicBezTo>
                  <a:cubicBezTo>
                    <a:pt x="137" y="47"/>
                    <a:pt x="143" y="39"/>
                    <a:pt x="149" y="27"/>
                  </a:cubicBezTo>
                  <a:cubicBezTo>
                    <a:pt x="153" y="23"/>
                    <a:pt x="166" y="8"/>
                    <a:pt x="160" y="6"/>
                  </a:cubicBezTo>
                  <a:cubicBezTo>
                    <a:pt x="153" y="0"/>
                    <a:pt x="115" y="2"/>
                    <a:pt x="104" y="2"/>
                  </a:cubicBezTo>
                  <a:cubicBezTo>
                    <a:pt x="94" y="2"/>
                    <a:pt x="86" y="2"/>
                    <a:pt x="82" y="6"/>
                  </a:cubicBezTo>
                  <a:cubicBezTo>
                    <a:pt x="70" y="8"/>
                    <a:pt x="57" y="15"/>
                    <a:pt x="61" y="15"/>
                  </a:cubicBez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5" name="Google Shape;6075;p53"/>
            <p:cNvSpPr/>
            <p:nvPr/>
          </p:nvSpPr>
          <p:spPr>
            <a:xfrm>
              <a:off x="7352011" y="1430997"/>
              <a:ext cx="66494" cy="32705"/>
            </a:xfrm>
            <a:custGeom>
              <a:avLst/>
              <a:gdLst/>
              <a:ahLst/>
              <a:cxnLst/>
              <a:rect l="l" t="t" r="r" b="b"/>
              <a:pathLst>
                <a:path w="234" h="115" extrusionOk="0">
                  <a:moveTo>
                    <a:pt x="53" y="0"/>
                  </a:moveTo>
                  <a:cubicBezTo>
                    <a:pt x="41" y="12"/>
                    <a:pt x="0" y="39"/>
                    <a:pt x="19" y="51"/>
                  </a:cubicBezTo>
                  <a:lnTo>
                    <a:pt x="60" y="80"/>
                  </a:lnTo>
                  <a:cubicBezTo>
                    <a:pt x="78" y="92"/>
                    <a:pt x="92" y="115"/>
                    <a:pt x="125" y="115"/>
                  </a:cubicBezTo>
                  <a:cubicBezTo>
                    <a:pt x="152" y="115"/>
                    <a:pt x="190" y="92"/>
                    <a:pt x="201" y="82"/>
                  </a:cubicBezTo>
                  <a:cubicBezTo>
                    <a:pt x="233" y="53"/>
                    <a:pt x="184" y="41"/>
                    <a:pt x="156" y="29"/>
                  </a:cubicBezTo>
                  <a:cubicBezTo>
                    <a:pt x="121" y="10"/>
                    <a:pt x="105" y="0"/>
                    <a:pt x="5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6" name="Google Shape;6076;p53"/>
            <p:cNvSpPr/>
            <p:nvPr/>
          </p:nvSpPr>
          <p:spPr>
            <a:xfrm>
              <a:off x="7344907" y="1397723"/>
              <a:ext cx="24722" cy="27017"/>
            </a:xfrm>
            <a:custGeom>
              <a:avLst/>
              <a:gdLst/>
              <a:ahLst/>
              <a:cxnLst/>
              <a:rect l="l" t="t" r="r" b="b"/>
              <a:pathLst>
                <a:path w="87" h="95" extrusionOk="0">
                  <a:moveTo>
                    <a:pt x="76" y="3"/>
                  </a:moveTo>
                  <a:cubicBezTo>
                    <a:pt x="74" y="3"/>
                    <a:pt x="46" y="3"/>
                    <a:pt x="42" y="5"/>
                  </a:cubicBezTo>
                  <a:cubicBezTo>
                    <a:pt x="33" y="7"/>
                    <a:pt x="33" y="11"/>
                    <a:pt x="27" y="13"/>
                  </a:cubicBezTo>
                  <a:cubicBezTo>
                    <a:pt x="17" y="15"/>
                    <a:pt x="13" y="17"/>
                    <a:pt x="11" y="25"/>
                  </a:cubicBezTo>
                  <a:cubicBezTo>
                    <a:pt x="7" y="31"/>
                    <a:pt x="1" y="33"/>
                    <a:pt x="3" y="42"/>
                  </a:cubicBezTo>
                  <a:lnTo>
                    <a:pt x="5" y="62"/>
                  </a:lnTo>
                  <a:cubicBezTo>
                    <a:pt x="5" y="74"/>
                    <a:pt x="33" y="74"/>
                    <a:pt x="46" y="78"/>
                  </a:cubicBezTo>
                  <a:cubicBezTo>
                    <a:pt x="54" y="82"/>
                    <a:pt x="74" y="95"/>
                    <a:pt x="82" y="84"/>
                  </a:cubicBezTo>
                  <a:cubicBezTo>
                    <a:pt x="87" y="70"/>
                    <a:pt x="78" y="1"/>
                    <a:pt x="76" y="3"/>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7" name="Google Shape;6077;p53"/>
            <p:cNvSpPr/>
            <p:nvPr/>
          </p:nvSpPr>
          <p:spPr>
            <a:xfrm>
              <a:off x="7197142" y="1599642"/>
              <a:ext cx="93489" cy="39815"/>
            </a:xfrm>
            <a:custGeom>
              <a:avLst/>
              <a:gdLst/>
              <a:ahLst/>
              <a:cxnLst/>
              <a:rect l="l" t="t" r="r" b="b"/>
              <a:pathLst>
                <a:path w="329" h="140" extrusionOk="0">
                  <a:moveTo>
                    <a:pt x="5" y="11"/>
                  </a:moveTo>
                  <a:cubicBezTo>
                    <a:pt x="5" y="13"/>
                    <a:pt x="1" y="62"/>
                    <a:pt x="5" y="70"/>
                  </a:cubicBezTo>
                  <a:cubicBezTo>
                    <a:pt x="13" y="82"/>
                    <a:pt x="23" y="82"/>
                    <a:pt x="30" y="93"/>
                  </a:cubicBezTo>
                  <a:cubicBezTo>
                    <a:pt x="36" y="111"/>
                    <a:pt x="42" y="121"/>
                    <a:pt x="73" y="123"/>
                  </a:cubicBezTo>
                  <a:cubicBezTo>
                    <a:pt x="93" y="125"/>
                    <a:pt x="101" y="140"/>
                    <a:pt x="126" y="140"/>
                  </a:cubicBezTo>
                  <a:lnTo>
                    <a:pt x="204" y="140"/>
                  </a:lnTo>
                  <a:cubicBezTo>
                    <a:pt x="251" y="140"/>
                    <a:pt x="251" y="95"/>
                    <a:pt x="269" y="72"/>
                  </a:cubicBezTo>
                  <a:cubicBezTo>
                    <a:pt x="279" y="60"/>
                    <a:pt x="328" y="25"/>
                    <a:pt x="291" y="13"/>
                  </a:cubicBezTo>
                  <a:cubicBezTo>
                    <a:pt x="265" y="1"/>
                    <a:pt x="3" y="9"/>
                    <a:pt x="5" y="11"/>
                  </a:cubicBez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8" name="Google Shape;6078;p53"/>
            <p:cNvSpPr/>
            <p:nvPr/>
          </p:nvSpPr>
          <p:spPr>
            <a:xfrm>
              <a:off x="7338087" y="1686381"/>
              <a:ext cx="47739" cy="46072"/>
            </a:xfrm>
            <a:custGeom>
              <a:avLst/>
              <a:gdLst/>
              <a:ahLst/>
              <a:cxnLst/>
              <a:rect l="l" t="t" r="r" b="b"/>
              <a:pathLst>
                <a:path w="168" h="162" extrusionOk="0">
                  <a:moveTo>
                    <a:pt x="168" y="35"/>
                  </a:moveTo>
                  <a:cubicBezTo>
                    <a:pt x="149" y="25"/>
                    <a:pt x="109" y="0"/>
                    <a:pt x="92" y="13"/>
                  </a:cubicBezTo>
                  <a:lnTo>
                    <a:pt x="55" y="41"/>
                  </a:lnTo>
                  <a:cubicBezTo>
                    <a:pt x="37" y="54"/>
                    <a:pt x="0" y="64"/>
                    <a:pt x="4" y="86"/>
                  </a:cubicBezTo>
                  <a:cubicBezTo>
                    <a:pt x="4" y="105"/>
                    <a:pt x="39" y="131"/>
                    <a:pt x="51" y="137"/>
                  </a:cubicBezTo>
                  <a:cubicBezTo>
                    <a:pt x="92" y="162"/>
                    <a:pt x="113" y="127"/>
                    <a:pt x="131" y="107"/>
                  </a:cubicBezTo>
                  <a:cubicBezTo>
                    <a:pt x="149" y="82"/>
                    <a:pt x="168" y="72"/>
                    <a:pt x="168" y="35"/>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79" name="Google Shape;6079;p53"/>
            <p:cNvSpPr/>
            <p:nvPr/>
          </p:nvSpPr>
          <p:spPr>
            <a:xfrm>
              <a:off x="7303703" y="1600210"/>
              <a:ext cx="24722" cy="40953"/>
            </a:xfrm>
            <a:custGeom>
              <a:avLst/>
              <a:gdLst/>
              <a:ahLst/>
              <a:cxnLst/>
              <a:rect l="l" t="t" r="r" b="b"/>
              <a:pathLst>
                <a:path w="87" h="144" extrusionOk="0">
                  <a:moveTo>
                    <a:pt x="86" y="7"/>
                  </a:moveTo>
                  <a:cubicBezTo>
                    <a:pt x="82" y="7"/>
                    <a:pt x="56" y="1"/>
                    <a:pt x="49" y="3"/>
                  </a:cubicBezTo>
                  <a:cubicBezTo>
                    <a:pt x="43" y="7"/>
                    <a:pt x="43" y="11"/>
                    <a:pt x="35" y="13"/>
                  </a:cubicBezTo>
                  <a:cubicBezTo>
                    <a:pt x="25" y="17"/>
                    <a:pt x="17" y="19"/>
                    <a:pt x="17" y="31"/>
                  </a:cubicBezTo>
                  <a:cubicBezTo>
                    <a:pt x="15" y="41"/>
                    <a:pt x="7" y="44"/>
                    <a:pt x="7" y="54"/>
                  </a:cubicBezTo>
                  <a:lnTo>
                    <a:pt x="4" y="89"/>
                  </a:lnTo>
                  <a:cubicBezTo>
                    <a:pt x="0" y="109"/>
                    <a:pt x="29" y="111"/>
                    <a:pt x="43" y="119"/>
                  </a:cubicBezTo>
                  <a:cubicBezTo>
                    <a:pt x="49" y="123"/>
                    <a:pt x="68" y="144"/>
                    <a:pt x="78" y="132"/>
                  </a:cubicBezTo>
                  <a:cubicBezTo>
                    <a:pt x="86" y="119"/>
                    <a:pt x="86" y="7"/>
                    <a:pt x="86" y="7"/>
                  </a:cubicBez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0" name="Google Shape;6080;p53"/>
            <p:cNvSpPr/>
            <p:nvPr/>
          </p:nvSpPr>
          <p:spPr>
            <a:xfrm>
              <a:off x="7825711" y="1518305"/>
              <a:ext cx="93205" cy="90437"/>
            </a:xfrm>
            <a:custGeom>
              <a:avLst/>
              <a:gdLst/>
              <a:ahLst/>
              <a:cxnLst/>
              <a:rect l="l" t="t" r="r" b="b"/>
              <a:pathLst>
                <a:path w="328" h="318" extrusionOk="0">
                  <a:moveTo>
                    <a:pt x="328" y="133"/>
                  </a:moveTo>
                  <a:lnTo>
                    <a:pt x="177" y="0"/>
                  </a:lnTo>
                  <a:lnTo>
                    <a:pt x="1" y="88"/>
                  </a:lnTo>
                  <a:lnTo>
                    <a:pt x="84" y="317"/>
                  </a:lnTo>
                  <a:lnTo>
                    <a:pt x="320" y="299"/>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1" name="Google Shape;6081;p53"/>
            <p:cNvSpPr/>
            <p:nvPr/>
          </p:nvSpPr>
          <p:spPr>
            <a:xfrm>
              <a:off x="7794453" y="1662492"/>
              <a:ext cx="105993" cy="84749"/>
            </a:xfrm>
            <a:custGeom>
              <a:avLst/>
              <a:gdLst/>
              <a:ahLst/>
              <a:cxnLst/>
              <a:rect l="l" t="t" r="r" b="b"/>
              <a:pathLst>
                <a:path w="373" h="298" extrusionOk="0">
                  <a:moveTo>
                    <a:pt x="372" y="154"/>
                  </a:moveTo>
                  <a:lnTo>
                    <a:pt x="225" y="0"/>
                  </a:lnTo>
                  <a:lnTo>
                    <a:pt x="0" y="41"/>
                  </a:lnTo>
                  <a:lnTo>
                    <a:pt x="49" y="262"/>
                  </a:lnTo>
                  <a:lnTo>
                    <a:pt x="327" y="297"/>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2" name="Google Shape;6082;p53"/>
            <p:cNvSpPr/>
            <p:nvPr/>
          </p:nvSpPr>
          <p:spPr>
            <a:xfrm>
              <a:off x="7731085" y="1480481"/>
              <a:ext cx="118212" cy="90437"/>
            </a:xfrm>
            <a:custGeom>
              <a:avLst/>
              <a:gdLst/>
              <a:ahLst/>
              <a:cxnLst/>
              <a:rect l="l" t="t" r="r" b="b"/>
              <a:pathLst>
                <a:path w="416" h="318" extrusionOk="0">
                  <a:moveTo>
                    <a:pt x="45" y="41"/>
                  </a:moveTo>
                  <a:lnTo>
                    <a:pt x="252" y="0"/>
                  </a:lnTo>
                  <a:lnTo>
                    <a:pt x="415" y="160"/>
                  </a:lnTo>
                  <a:lnTo>
                    <a:pt x="252" y="317"/>
                  </a:lnTo>
                  <a:lnTo>
                    <a:pt x="0" y="186"/>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3" name="Google Shape;6083;p53"/>
            <p:cNvSpPr/>
            <p:nvPr/>
          </p:nvSpPr>
          <p:spPr>
            <a:xfrm>
              <a:off x="7681072" y="1661355"/>
              <a:ext cx="107129" cy="133949"/>
            </a:xfrm>
            <a:custGeom>
              <a:avLst/>
              <a:gdLst/>
              <a:ahLst/>
              <a:cxnLst/>
              <a:rect l="l" t="t" r="r" b="b"/>
              <a:pathLst>
                <a:path w="377" h="471" extrusionOk="0">
                  <a:moveTo>
                    <a:pt x="192" y="0"/>
                  </a:moveTo>
                  <a:lnTo>
                    <a:pt x="0" y="185"/>
                  </a:lnTo>
                  <a:lnTo>
                    <a:pt x="47" y="471"/>
                  </a:lnTo>
                  <a:lnTo>
                    <a:pt x="330" y="414"/>
                  </a:lnTo>
                  <a:lnTo>
                    <a:pt x="377" y="6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4" name="Google Shape;6084;p53"/>
            <p:cNvSpPr/>
            <p:nvPr/>
          </p:nvSpPr>
          <p:spPr>
            <a:xfrm>
              <a:off x="7750124" y="1662492"/>
              <a:ext cx="102583" cy="86455"/>
            </a:xfrm>
            <a:custGeom>
              <a:avLst/>
              <a:gdLst/>
              <a:ahLst/>
              <a:cxnLst/>
              <a:rect l="l" t="t" r="r" b="b"/>
              <a:pathLst>
                <a:path w="361" h="304" extrusionOk="0">
                  <a:moveTo>
                    <a:pt x="213" y="303"/>
                  </a:moveTo>
                  <a:lnTo>
                    <a:pt x="9" y="213"/>
                  </a:lnTo>
                  <a:lnTo>
                    <a:pt x="1" y="13"/>
                  </a:lnTo>
                  <a:lnTo>
                    <a:pt x="258" y="0"/>
                  </a:lnTo>
                  <a:lnTo>
                    <a:pt x="361" y="230"/>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5" name="Google Shape;6085;p53"/>
            <p:cNvSpPr/>
            <p:nvPr/>
          </p:nvSpPr>
          <p:spPr>
            <a:xfrm>
              <a:off x="7497218" y="1795019"/>
              <a:ext cx="96899" cy="93565"/>
            </a:xfrm>
            <a:custGeom>
              <a:avLst/>
              <a:gdLst/>
              <a:ahLst/>
              <a:cxnLst/>
              <a:rect l="l" t="t" r="r" b="b"/>
              <a:pathLst>
                <a:path w="341" h="329" extrusionOk="0">
                  <a:moveTo>
                    <a:pt x="142" y="1"/>
                  </a:moveTo>
                  <a:lnTo>
                    <a:pt x="334" y="99"/>
                  </a:lnTo>
                  <a:lnTo>
                    <a:pt x="340" y="316"/>
                  </a:lnTo>
                  <a:lnTo>
                    <a:pt x="99" y="328"/>
                  </a:lnTo>
                  <a:lnTo>
                    <a:pt x="1" y="8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6" name="Google Shape;6086;p53"/>
            <p:cNvSpPr/>
            <p:nvPr/>
          </p:nvSpPr>
          <p:spPr>
            <a:xfrm>
              <a:off x="7414811" y="1776534"/>
              <a:ext cx="116507" cy="104372"/>
            </a:xfrm>
            <a:custGeom>
              <a:avLst/>
              <a:gdLst/>
              <a:ahLst/>
              <a:cxnLst/>
              <a:rect l="l" t="t" r="r" b="b"/>
              <a:pathLst>
                <a:path w="410" h="367" extrusionOk="0">
                  <a:moveTo>
                    <a:pt x="25" y="91"/>
                  </a:moveTo>
                  <a:lnTo>
                    <a:pt x="240" y="0"/>
                  </a:lnTo>
                  <a:lnTo>
                    <a:pt x="409" y="170"/>
                  </a:lnTo>
                  <a:lnTo>
                    <a:pt x="266" y="367"/>
                  </a:lnTo>
                  <a:lnTo>
                    <a:pt x="0" y="215"/>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7" name="Google Shape;6087;p53"/>
            <p:cNvSpPr/>
            <p:nvPr/>
          </p:nvSpPr>
          <p:spPr>
            <a:xfrm>
              <a:off x="7361104" y="1732168"/>
              <a:ext cx="97468" cy="92428"/>
            </a:xfrm>
            <a:custGeom>
              <a:avLst/>
              <a:gdLst/>
              <a:ahLst/>
              <a:cxnLst/>
              <a:rect l="l" t="t" r="r" b="b"/>
              <a:pathLst>
                <a:path w="343" h="325" extrusionOk="0">
                  <a:moveTo>
                    <a:pt x="142" y="1"/>
                  </a:moveTo>
                  <a:lnTo>
                    <a:pt x="334" y="97"/>
                  </a:lnTo>
                  <a:lnTo>
                    <a:pt x="343" y="314"/>
                  </a:lnTo>
                  <a:lnTo>
                    <a:pt x="111" y="324"/>
                  </a:lnTo>
                  <a:lnTo>
                    <a:pt x="93" y="318"/>
                  </a:lnTo>
                  <a:lnTo>
                    <a:pt x="1" y="79"/>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8" name="Google Shape;6088;p53"/>
            <p:cNvSpPr/>
            <p:nvPr/>
          </p:nvSpPr>
          <p:spPr>
            <a:xfrm>
              <a:off x="7322742" y="1759755"/>
              <a:ext cx="87522" cy="68823"/>
            </a:xfrm>
            <a:custGeom>
              <a:avLst/>
              <a:gdLst/>
              <a:ahLst/>
              <a:cxnLst/>
              <a:rect l="l" t="t" r="r" b="b"/>
              <a:pathLst>
                <a:path w="308" h="242" extrusionOk="0">
                  <a:moveTo>
                    <a:pt x="1" y="90"/>
                  </a:moveTo>
                  <a:lnTo>
                    <a:pt x="85" y="0"/>
                  </a:lnTo>
                  <a:lnTo>
                    <a:pt x="308" y="39"/>
                  </a:lnTo>
                  <a:lnTo>
                    <a:pt x="267" y="242"/>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89" name="Google Shape;6089;p53"/>
            <p:cNvSpPr/>
            <p:nvPr/>
          </p:nvSpPr>
          <p:spPr>
            <a:xfrm>
              <a:off x="7431008" y="1799854"/>
              <a:ext cx="57685" cy="47494"/>
            </a:xfrm>
            <a:custGeom>
              <a:avLst/>
              <a:gdLst/>
              <a:ahLst/>
              <a:cxnLst/>
              <a:rect l="l" t="t" r="r" b="b"/>
              <a:pathLst>
                <a:path w="203" h="167" extrusionOk="0">
                  <a:moveTo>
                    <a:pt x="84" y="166"/>
                  </a:moveTo>
                  <a:lnTo>
                    <a:pt x="199" y="117"/>
                  </a:lnTo>
                  <a:lnTo>
                    <a:pt x="203" y="9"/>
                  </a:lnTo>
                  <a:lnTo>
                    <a:pt x="60" y="0"/>
                  </a:lnTo>
                  <a:lnTo>
                    <a:pt x="0" y="127"/>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0" name="Google Shape;6090;p53"/>
            <p:cNvSpPr/>
            <p:nvPr/>
          </p:nvSpPr>
          <p:spPr>
            <a:xfrm>
              <a:off x="7242040" y="1442657"/>
              <a:ext cx="86385" cy="86740"/>
            </a:xfrm>
            <a:custGeom>
              <a:avLst/>
              <a:gdLst/>
              <a:ahLst/>
              <a:cxnLst/>
              <a:rect l="l" t="t" r="r" b="b"/>
              <a:pathLst>
                <a:path w="304" h="305" extrusionOk="0">
                  <a:moveTo>
                    <a:pt x="303" y="145"/>
                  </a:moveTo>
                  <a:lnTo>
                    <a:pt x="178" y="305"/>
                  </a:lnTo>
                  <a:lnTo>
                    <a:pt x="1" y="266"/>
                  </a:lnTo>
                  <a:lnTo>
                    <a:pt x="50" y="37"/>
                  </a:lnTo>
                  <a:lnTo>
                    <a:pt x="275" y="0"/>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1" name="Google Shape;6091;p53"/>
            <p:cNvSpPr/>
            <p:nvPr/>
          </p:nvSpPr>
          <p:spPr>
            <a:xfrm>
              <a:off x="7269319" y="1451757"/>
              <a:ext cx="96331" cy="86455"/>
            </a:xfrm>
            <a:custGeom>
              <a:avLst/>
              <a:gdLst/>
              <a:ahLst/>
              <a:cxnLst/>
              <a:rect l="l" t="t" r="r" b="b"/>
              <a:pathLst>
                <a:path w="339" h="304" extrusionOk="0">
                  <a:moveTo>
                    <a:pt x="338" y="152"/>
                  </a:moveTo>
                  <a:lnTo>
                    <a:pt x="201" y="304"/>
                  </a:lnTo>
                  <a:lnTo>
                    <a:pt x="1" y="257"/>
                  </a:lnTo>
                  <a:lnTo>
                    <a:pt x="46" y="30"/>
                  </a:lnTo>
                  <a:lnTo>
                    <a:pt x="301"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2" name="Google Shape;6092;p53"/>
            <p:cNvSpPr/>
            <p:nvPr/>
          </p:nvSpPr>
          <p:spPr>
            <a:xfrm>
              <a:off x="7269888" y="1427868"/>
              <a:ext cx="78145" cy="95840"/>
            </a:xfrm>
            <a:custGeom>
              <a:avLst/>
              <a:gdLst/>
              <a:ahLst/>
              <a:cxnLst/>
              <a:rect l="l" t="t" r="r" b="b"/>
              <a:pathLst>
                <a:path w="275" h="337" extrusionOk="0">
                  <a:moveTo>
                    <a:pt x="70" y="308"/>
                  </a:moveTo>
                  <a:lnTo>
                    <a:pt x="1" y="142"/>
                  </a:lnTo>
                  <a:lnTo>
                    <a:pt x="111" y="1"/>
                  </a:lnTo>
                  <a:lnTo>
                    <a:pt x="275" y="126"/>
                  </a:lnTo>
                  <a:lnTo>
                    <a:pt x="203" y="337"/>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3" name="Google Shape;6093;p53"/>
            <p:cNvSpPr/>
            <p:nvPr/>
          </p:nvSpPr>
          <p:spPr>
            <a:xfrm>
              <a:off x="7315636" y="1371845"/>
              <a:ext cx="92637" cy="78777"/>
            </a:xfrm>
            <a:custGeom>
              <a:avLst/>
              <a:gdLst/>
              <a:ahLst/>
              <a:cxnLst/>
              <a:rect l="l" t="t" r="r" b="b"/>
              <a:pathLst>
                <a:path w="326" h="277" extrusionOk="0">
                  <a:moveTo>
                    <a:pt x="1" y="111"/>
                  </a:moveTo>
                  <a:lnTo>
                    <a:pt x="154" y="0"/>
                  </a:lnTo>
                  <a:lnTo>
                    <a:pt x="326" y="78"/>
                  </a:lnTo>
                  <a:lnTo>
                    <a:pt x="234" y="276"/>
                  </a:lnTo>
                  <a:lnTo>
                    <a:pt x="3" y="250"/>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4" name="Google Shape;6094;p53"/>
            <p:cNvSpPr/>
            <p:nvPr/>
          </p:nvSpPr>
          <p:spPr>
            <a:xfrm>
              <a:off x="7486136" y="1429859"/>
              <a:ext cx="53707" cy="87308"/>
            </a:xfrm>
            <a:custGeom>
              <a:avLst/>
              <a:gdLst/>
              <a:ahLst/>
              <a:cxnLst/>
              <a:rect l="l" t="t" r="r" b="b"/>
              <a:pathLst>
                <a:path w="189" h="307" extrusionOk="0">
                  <a:moveTo>
                    <a:pt x="93" y="307"/>
                  </a:moveTo>
                  <a:lnTo>
                    <a:pt x="1" y="211"/>
                  </a:lnTo>
                  <a:lnTo>
                    <a:pt x="31" y="6"/>
                  </a:lnTo>
                  <a:lnTo>
                    <a:pt x="175" y="0"/>
                  </a:lnTo>
                  <a:lnTo>
                    <a:pt x="189" y="235"/>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5" name="Google Shape;6095;p53"/>
            <p:cNvSpPr/>
            <p:nvPr/>
          </p:nvSpPr>
          <p:spPr>
            <a:xfrm>
              <a:off x="7347748" y="1438960"/>
              <a:ext cx="88090" cy="81905"/>
            </a:xfrm>
            <a:custGeom>
              <a:avLst/>
              <a:gdLst/>
              <a:ahLst/>
              <a:cxnLst/>
              <a:rect l="l" t="t" r="r" b="b"/>
              <a:pathLst>
                <a:path w="310" h="288" extrusionOk="0">
                  <a:moveTo>
                    <a:pt x="148" y="287"/>
                  </a:moveTo>
                  <a:lnTo>
                    <a:pt x="310" y="181"/>
                  </a:lnTo>
                  <a:lnTo>
                    <a:pt x="271" y="1"/>
                  </a:lnTo>
                  <a:lnTo>
                    <a:pt x="42" y="19"/>
                  </a:lnTo>
                  <a:lnTo>
                    <a:pt x="1" y="238"/>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6" name="Google Shape;6096;p53"/>
            <p:cNvSpPr/>
            <p:nvPr/>
          </p:nvSpPr>
          <p:spPr>
            <a:xfrm>
              <a:off x="7492103" y="1297048"/>
              <a:ext cx="92637" cy="89868"/>
            </a:xfrm>
            <a:custGeom>
              <a:avLst/>
              <a:gdLst/>
              <a:ahLst/>
              <a:cxnLst/>
              <a:rect l="l" t="t" r="r" b="b"/>
              <a:pathLst>
                <a:path w="326" h="316" extrusionOk="0">
                  <a:moveTo>
                    <a:pt x="326" y="197"/>
                  </a:moveTo>
                  <a:lnTo>
                    <a:pt x="227" y="21"/>
                  </a:lnTo>
                  <a:lnTo>
                    <a:pt x="15" y="1"/>
                  </a:lnTo>
                  <a:lnTo>
                    <a:pt x="0" y="218"/>
                  </a:lnTo>
                  <a:lnTo>
                    <a:pt x="250" y="316"/>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7" name="Google Shape;6097;p53"/>
            <p:cNvSpPr/>
            <p:nvPr/>
          </p:nvSpPr>
          <p:spPr>
            <a:xfrm>
              <a:off x="7585025" y="1334872"/>
              <a:ext cx="101446" cy="95271"/>
            </a:xfrm>
            <a:custGeom>
              <a:avLst/>
              <a:gdLst/>
              <a:ahLst/>
              <a:cxnLst/>
              <a:rect l="l" t="t" r="r" b="b"/>
              <a:pathLst>
                <a:path w="357" h="335" extrusionOk="0">
                  <a:moveTo>
                    <a:pt x="357" y="195"/>
                  </a:moveTo>
                  <a:lnTo>
                    <a:pt x="258" y="21"/>
                  </a:lnTo>
                  <a:lnTo>
                    <a:pt x="46" y="1"/>
                  </a:lnTo>
                  <a:lnTo>
                    <a:pt x="1" y="334"/>
                  </a:lnTo>
                  <a:lnTo>
                    <a:pt x="281" y="316"/>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8" name="Google Shape;6098;p53"/>
            <p:cNvSpPr/>
            <p:nvPr/>
          </p:nvSpPr>
          <p:spPr>
            <a:xfrm>
              <a:off x="7127522" y="1473940"/>
              <a:ext cx="85817" cy="110344"/>
            </a:xfrm>
            <a:custGeom>
              <a:avLst/>
              <a:gdLst/>
              <a:ahLst/>
              <a:cxnLst/>
              <a:rect l="l" t="t" r="r" b="b"/>
              <a:pathLst>
                <a:path w="302" h="388" extrusionOk="0">
                  <a:moveTo>
                    <a:pt x="301" y="76"/>
                  </a:moveTo>
                  <a:lnTo>
                    <a:pt x="291" y="277"/>
                  </a:lnTo>
                  <a:lnTo>
                    <a:pt x="105" y="387"/>
                  </a:lnTo>
                  <a:lnTo>
                    <a:pt x="0" y="197"/>
                  </a:lnTo>
                  <a:lnTo>
                    <a:pt x="180"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99" name="Google Shape;6099;p53"/>
            <p:cNvSpPr/>
            <p:nvPr/>
          </p:nvSpPr>
          <p:spPr>
            <a:xfrm>
              <a:off x="7278128" y="1324918"/>
              <a:ext cx="92069" cy="78208"/>
            </a:xfrm>
            <a:custGeom>
              <a:avLst/>
              <a:gdLst/>
              <a:ahLst/>
              <a:cxnLst/>
              <a:rect l="l" t="t" r="r" b="b"/>
              <a:pathLst>
                <a:path w="324" h="275" extrusionOk="0">
                  <a:moveTo>
                    <a:pt x="0" y="107"/>
                  </a:moveTo>
                  <a:lnTo>
                    <a:pt x="154" y="1"/>
                  </a:lnTo>
                  <a:lnTo>
                    <a:pt x="324" y="79"/>
                  </a:lnTo>
                  <a:lnTo>
                    <a:pt x="232" y="275"/>
                  </a:lnTo>
                  <a:lnTo>
                    <a:pt x="2" y="25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00" name="Google Shape;6100;p53"/>
            <p:cNvSpPr/>
            <p:nvPr/>
          </p:nvSpPr>
          <p:spPr>
            <a:xfrm>
              <a:off x="7251417" y="1457161"/>
              <a:ext cx="68767" cy="52613"/>
            </a:xfrm>
            <a:custGeom>
              <a:avLst/>
              <a:gdLst/>
              <a:ahLst/>
              <a:cxnLst/>
              <a:rect l="l" t="t" r="r" b="b"/>
              <a:pathLst>
                <a:path w="242" h="185" extrusionOk="0">
                  <a:moveTo>
                    <a:pt x="242" y="115"/>
                  </a:moveTo>
                  <a:lnTo>
                    <a:pt x="129" y="184"/>
                  </a:lnTo>
                  <a:lnTo>
                    <a:pt x="0" y="125"/>
                  </a:lnTo>
                  <a:lnTo>
                    <a:pt x="66" y="0"/>
                  </a:lnTo>
                  <a:lnTo>
                    <a:pt x="238" y="23"/>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01" name="Google Shape;6101;p53"/>
            <p:cNvSpPr/>
            <p:nvPr/>
          </p:nvSpPr>
          <p:spPr>
            <a:xfrm>
              <a:off x="7088023" y="1621255"/>
              <a:ext cx="54275" cy="88730"/>
            </a:xfrm>
            <a:custGeom>
              <a:avLst/>
              <a:gdLst/>
              <a:ahLst/>
              <a:cxnLst/>
              <a:rect l="l" t="t" r="r" b="b"/>
              <a:pathLst>
                <a:path w="191" h="312" extrusionOk="0">
                  <a:moveTo>
                    <a:pt x="96" y="311"/>
                  </a:moveTo>
                  <a:lnTo>
                    <a:pt x="0" y="217"/>
                  </a:lnTo>
                  <a:lnTo>
                    <a:pt x="35" y="12"/>
                  </a:lnTo>
                  <a:lnTo>
                    <a:pt x="178" y="0"/>
                  </a:lnTo>
                  <a:lnTo>
                    <a:pt x="191" y="238"/>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02" name="Google Shape;6102;p53"/>
            <p:cNvSpPr/>
            <p:nvPr/>
          </p:nvSpPr>
          <p:spPr>
            <a:xfrm>
              <a:off x="7182649" y="1706573"/>
              <a:ext cx="101446" cy="94703"/>
            </a:xfrm>
            <a:custGeom>
              <a:avLst/>
              <a:gdLst/>
              <a:ahLst/>
              <a:cxnLst/>
              <a:rect l="l" t="t" r="r" b="b"/>
              <a:pathLst>
                <a:path w="357" h="333" extrusionOk="0">
                  <a:moveTo>
                    <a:pt x="357" y="197"/>
                  </a:moveTo>
                  <a:lnTo>
                    <a:pt x="259" y="21"/>
                  </a:lnTo>
                  <a:lnTo>
                    <a:pt x="44" y="1"/>
                  </a:lnTo>
                  <a:lnTo>
                    <a:pt x="1" y="332"/>
                  </a:lnTo>
                  <a:lnTo>
                    <a:pt x="277" y="314"/>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pic>
        <p:nvPicPr>
          <p:cNvPr id="182" name="Picture 18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915224" y="1124912"/>
            <a:ext cx="2952766" cy="4583129"/>
          </a:xfrm>
          <a:prstGeom prst="rect">
            <a:avLst/>
          </a:prstGeom>
        </p:spPr>
      </p:pic>
      <p:sp>
        <p:nvSpPr>
          <p:cNvPr id="185" name="Rectangle 184"/>
          <p:cNvSpPr/>
          <p:nvPr/>
        </p:nvSpPr>
        <p:spPr>
          <a:xfrm>
            <a:off x="354804" y="2880320"/>
            <a:ext cx="5560421" cy="2631490"/>
          </a:xfrm>
          <a:prstGeom prst="rect">
            <a:avLst/>
          </a:prstGeom>
        </p:spPr>
        <p:txBody>
          <a:bodyPr wrap="square">
            <a:spAutoFit/>
          </a:bodyPr>
          <a:lstStyle/>
          <a:p>
            <a:pPr marL="342900" indent="-342900">
              <a:lnSpc>
                <a:spcPct val="150000"/>
              </a:lnSpc>
              <a:buClr>
                <a:srgbClr val="000000"/>
              </a:buClr>
              <a:buFont typeface="Arial" pitchFamily="34" charset="0"/>
              <a:buChar char="•"/>
            </a:pPr>
            <a:r>
              <a:rPr lang="en-US" sz="2200" kern="0" dirty="0" err="1">
                <a:solidFill>
                  <a:srgbClr val="000000"/>
                </a:solidFill>
                <a:latin typeface="Times New Roman" pitchFamily="18" charset="0"/>
                <a:cs typeface="Times New Roman" pitchFamily="18" charset="0"/>
                <a:sym typeface="Arial"/>
              </a:rPr>
              <a:t>Nhóm</a:t>
            </a:r>
            <a:r>
              <a:rPr lang="en-US" sz="2200" kern="0" dirty="0">
                <a:solidFill>
                  <a:srgbClr val="000000"/>
                </a:solidFill>
                <a:latin typeface="Times New Roman" pitchFamily="18" charset="0"/>
                <a:cs typeface="Times New Roman" pitchFamily="18" charset="0"/>
                <a:sym typeface="Arial"/>
              </a:rPr>
              <a:t> 1: </a:t>
            </a:r>
            <a:r>
              <a:rPr lang="en-US" sz="2200" kern="0" dirty="0" err="1">
                <a:solidFill>
                  <a:srgbClr val="000000"/>
                </a:solidFill>
                <a:latin typeface="Times New Roman" pitchFamily="18" charset="0"/>
                <a:cs typeface="Times New Roman" pitchFamily="18" charset="0"/>
                <a:sym typeface="Arial"/>
              </a:rPr>
              <a:t>Nhận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xét</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chung</a:t>
            </a:r>
            <a:r>
              <a:rPr lang="en-US" sz="2200" kern="0" dirty="0">
                <a:solidFill>
                  <a:srgbClr val="000000"/>
                </a:solidFill>
                <a:latin typeface="Times New Roman" pitchFamily="18" charset="0"/>
                <a:cs typeface="Times New Roman" pitchFamily="18" charset="0"/>
                <a:sym typeface="Arial"/>
              </a:rPr>
              <a:t>.</a:t>
            </a:r>
          </a:p>
          <a:p>
            <a:pPr marL="342900" indent="-342900">
              <a:lnSpc>
                <a:spcPct val="150000"/>
              </a:lnSpc>
              <a:buClr>
                <a:srgbClr val="000000"/>
              </a:buClr>
              <a:buFont typeface="Arial" pitchFamily="34" charset="0"/>
              <a:buChar char="•"/>
            </a:pPr>
            <a:r>
              <a:rPr lang="en-US" sz="2200" kern="0" dirty="0" err="1">
                <a:solidFill>
                  <a:srgbClr val="000000"/>
                </a:solidFill>
                <a:latin typeface="Times New Roman" pitchFamily="18" charset="0"/>
                <a:cs typeface="Times New Roman" pitchFamily="18" charset="0"/>
                <a:sym typeface="Arial"/>
              </a:rPr>
              <a:t>Nhóm</a:t>
            </a:r>
            <a:r>
              <a:rPr lang="en-US" sz="2200" kern="0" dirty="0">
                <a:solidFill>
                  <a:srgbClr val="000000"/>
                </a:solidFill>
                <a:latin typeface="Times New Roman" pitchFamily="18" charset="0"/>
                <a:cs typeface="Times New Roman" pitchFamily="18" charset="0"/>
                <a:sym typeface="Arial"/>
              </a:rPr>
              <a:t> 2: </a:t>
            </a:r>
            <a:r>
              <a:rPr lang="en-US" sz="2200" kern="0" dirty="0" err="1">
                <a:solidFill>
                  <a:srgbClr val="000000"/>
                </a:solidFill>
                <a:latin typeface="Times New Roman" pitchFamily="18" charset="0"/>
                <a:cs typeface="Times New Roman" pitchFamily="18" charset="0"/>
                <a:sym typeface="Arial"/>
              </a:rPr>
              <a:t>Các</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mỏ</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khoáng</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sản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nội</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sinh</a:t>
            </a:r>
            <a:endParaRPr lang="en-US" sz="2200" kern="0" dirty="0">
              <a:solidFill>
                <a:srgbClr val="000000"/>
              </a:solidFill>
              <a:latin typeface="Times New Roman" pitchFamily="18" charset="0"/>
              <a:cs typeface="Times New Roman" pitchFamily="18" charset="0"/>
              <a:sym typeface="Arial"/>
            </a:endParaRPr>
          </a:p>
          <a:p>
            <a:pPr marL="342900" indent="-342900">
              <a:lnSpc>
                <a:spcPct val="150000"/>
              </a:lnSpc>
              <a:buClr>
                <a:srgbClr val="000000"/>
              </a:buClr>
              <a:buFont typeface="Arial" pitchFamily="34" charset="0"/>
              <a:buChar char="•"/>
            </a:pPr>
            <a:r>
              <a:rPr lang="en-US" sz="2200" kern="0" dirty="0" err="1">
                <a:solidFill>
                  <a:srgbClr val="000000"/>
                </a:solidFill>
                <a:latin typeface="Times New Roman" pitchFamily="18" charset="0"/>
                <a:cs typeface="Times New Roman" pitchFamily="18" charset="0"/>
                <a:sym typeface="Arial"/>
              </a:rPr>
              <a:t>Nhóm</a:t>
            </a:r>
            <a:r>
              <a:rPr lang="en-US" sz="2200" kern="0" dirty="0">
                <a:solidFill>
                  <a:srgbClr val="000000"/>
                </a:solidFill>
                <a:latin typeface="Times New Roman" pitchFamily="18" charset="0"/>
                <a:cs typeface="Times New Roman" pitchFamily="18" charset="0"/>
                <a:sym typeface="Arial"/>
              </a:rPr>
              <a:t> 3: </a:t>
            </a:r>
            <a:r>
              <a:rPr lang="en-US" sz="2200" kern="0" dirty="0" err="1">
                <a:solidFill>
                  <a:srgbClr val="000000"/>
                </a:solidFill>
                <a:latin typeface="Times New Roman" pitchFamily="18" charset="0"/>
                <a:cs typeface="Times New Roman" pitchFamily="18" charset="0"/>
                <a:sym typeface="Arial"/>
              </a:rPr>
              <a:t>Các</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mỏ</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khoáng</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sản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ngoại</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sinh</a:t>
            </a:r>
            <a:endParaRPr lang="en-US" sz="2200" kern="0" dirty="0">
              <a:solidFill>
                <a:srgbClr val="000000"/>
              </a:solidFill>
              <a:latin typeface="Times New Roman" pitchFamily="18" charset="0"/>
              <a:cs typeface="Times New Roman" pitchFamily="18" charset="0"/>
              <a:sym typeface="Arial"/>
            </a:endParaRPr>
          </a:p>
          <a:p>
            <a:pPr marL="342900" indent="-342900">
              <a:lnSpc>
                <a:spcPct val="150000"/>
              </a:lnSpc>
              <a:buClr>
                <a:srgbClr val="000000"/>
              </a:buClr>
              <a:buFont typeface="Arial" pitchFamily="34" charset="0"/>
              <a:buChar char="•"/>
            </a:pPr>
            <a:r>
              <a:rPr lang="en-US" sz="2200" kern="0" dirty="0" err="1">
                <a:solidFill>
                  <a:srgbClr val="000000"/>
                </a:solidFill>
                <a:latin typeface="Times New Roman" pitchFamily="18" charset="0"/>
                <a:cs typeface="Times New Roman" pitchFamily="18" charset="0"/>
                <a:sym typeface="Arial"/>
              </a:rPr>
              <a:t>Nhóm</a:t>
            </a:r>
            <a:r>
              <a:rPr lang="en-US" sz="2200" kern="0" dirty="0">
                <a:solidFill>
                  <a:srgbClr val="000000"/>
                </a:solidFill>
                <a:latin typeface="Times New Roman" pitchFamily="18" charset="0"/>
                <a:cs typeface="Times New Roman" pitchFamily="18" charset="0"/>
                <a:sym typeface="Arial"/>
              </a:rPr>
              <a:t> 4: </a:t>
            </a:r>
            <a:r>
              <a:rPr lang="en-US" sz="2200" kern="0" dirty="0" err="1">
                <a:solidFill>
                  <a:srgbClr val="000000"/>
                </a:solidFill>
                <a:latin typeface="Times New Roman" pitchFamily="18" charset="0"/>
                <a:cs typeface="Times New Roman" pitchFamily="18" charset="0"/>
                <a:sym typeface="Arial"/>
              </a:rPr>
              <a:t>Nguyên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nhân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nước</a:t>
            </a:r>
            <a:r>
              <a:rPr lang="en-US" sz="2200" kern="0" dirty="0">
                <a:solidFill>
                  <a:srgbClr val="000000"/>
                </a:solidFill>
                <a:latin typeface="Times New Roman" pitchFamily="18" charset="0"/>
                <a:cs typeface="Times New Roman" pitchFamily="18" charset="0"/>
                <a:sym typeface="Arial"/>
              </a:rPr>
              <a:t> ta </a:t>
            </a:r>
            <a:r>
              <a:rPr lang="en-US" sz="2200" kern="0" dirty="0" err="1">
                <a:solidFill>
                  <a:srgbClr val="000000"/>
                </a:solidFill>
                <a:latin typeface="Times New Roman" pitchFamily="18" charset="0"/>
                <a:cs typeface="Times New Roman" pitchFamily="18" charset="0"/>
                <a:sym typeface="Arial"/>
              </a:rPr>
              <a:t>có</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tài</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nguyên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khoáng</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sản</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dồi</a:t>
            </a:r>
            <a:r>
              <a:rPr lang="en-US" sz="2200" kern="0" dirty="0">
                <a:solidFill>
                  <a:srgbClr val="000000"/>
                </a:solidFill>
                <a:latin typeface="Times New Roman" pitchFamily="18" charset="0"/>
                <a:cs typeface="Times New Roman" pitchFamily="18" charset="0"/>
                <a:sym typeface="Arial"/>
              </a:rPr>
              <a:t> </a:t>
            </a:r>
            <a:r>
              <a:rPr lang="en-US" sz="2200" kern="0" dirty="0" err="1">
                <a:solidFill>
                  <a:srgbClr val="000000"/>
                </a:solidFill>
                <a:latin typeface="Times New Roman" pitchFamily="18" charset="0"/>
                <a:cs typeface="Times New Roman" pitchFamily="18" charset="0"/>
                <a:sym typeface="Arial"/>
              </a:rPr>
              <a:t>dào</a:t>
            </a:r>
            <a:r>
              <a:rPr lang="en-US" sz="2200" kern="0" dirty="0">
                <a:solidFill>
                  <a:srgbClr val="000000"/>
                </a:solidFill>
                <a:latin typeface="Times New Roman" pitchFamily="18" charset="0"/>
                <a:cs typeface="Times New Roman" pitchFamily="18" charset="0"/>
                <a:sym typeface="Arial"/>
              </a:rPr>
              <a:t>? </a:t>
            </a:r>
          </a:p>
        </p:txBody>
      </p:sp>
      <p:sp>
        <p:nvSpPr>
          <p:cNvPr id="2" name="Rounded Rectangle 1"/>
          <p:cNvSpPr/>
          <p:nvPr/>
        </p:nvSpPr>
        <p:spPr>
          <a:xfrm>
            <a:off x="424009" y="1780717"/>
            <a:ext cx="5367645" cy="1025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b="1" kern="0" dirty="0" err="1">
                <a:solidFill>
                  <a:srgbClr val="00B050"/>
                </a:solidFill>
                <a:latin typeface="Times New Roman" pitchFamily="18" charset="0"/>
                <a:cs typeface="Times New Roman" pitchFamily="18" charset="0"/>
                <a:sym typeface="Arial"/>
              </a:rPr>
              <a:t>Dựa</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vào</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kết</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quả</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thảo</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luận</a:t>
            </a:r>
            <a:r>
              <a:rPr lang="en-US" b="1" kern="0" dirty="0">
                <a:solidFill>
                  <a:srgbClr val="00B050"/>
                </a:solidFill>
                <a:latin typeface="Times New Roman" pitchFamily="18" charset="0"/>
                <a:cs typeface="Times New Roman" pitchFamily="18" charset="0"/>
                <a:sym typeface="Arial"/>
              </a:rPr>
              <a:t> ở </a:t>
            </a:r>
            <a:r>
              <a:rPr lang="en-US" b="1" kern="0" dirty="0" err="1">
                <a:solidFill>
                  <a:srgbClr val="00B050"/>
                </a:solidFill>
                <a:latin typeface="Times New Roman" pitchFamily="18" charset="0"/>
                <a:cs typeface="Times New Roman" pitchFamily="18" charset="0"/>
                <a:sym typeface="Arial"/>
              </a:rPr>
              <a:t>mục</a:t>
            </a:r>
            <a:r>
              <a:rPr lang="en-US" b="1" kern="0" dirty="0">
                <a:solidFill>
                  <a:srgbClr val="00B050"/>
                </a:solidFill>
                <a:latin typeface="Times New Roman" pitchFamily="18" charset="0"/>
                <a:cs typeface="Times New Roman" pitchFamily="18" charset="0"/>
                <a:sym typeface="Arial"/>
              </a:rPr>
              <a:t> 1,  </a:t>
            </a:r>
            <a:r>
              <a:rPr lang="en-US" b="1" kern="0" dirty="0" err="1">
                <a:solidFill>
                  <a:srgbClr val="00B050"/>
                </a:solidFill>
                <a:latin typeface="Times New Roman" pitchFamily="18" charset="0"/>
                <a:cs typeface="Times New Roman" pitchFamily="18" charset="0"/>
                <a:sym typeface="Arial"/>
              </a:rPr>
              <a:t>và</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kiến</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thức</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đã</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học</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suy</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nghĩ</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cá</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nhân</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em</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hãy</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giải</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thích</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sự</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phân</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bố</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của</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một</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số</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khoáng</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sản</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chủ</a:t>
            </a:r>
            <a:r>
              <a:rPr lang="en-US" b="1" kern="0" dirty="0">
                <a:solidFill>
                  <a:srgbClr val="00B050"/>
                </a:solidFill>
                <a:latin typeface="Times New Roman" pitchFamily="18" charset="0"/>
                <a:cs typeface="Times New Roman" pitchFamily="18" charset="0"/>
                <a:sym typeface="Arial"/>
              </a:rPr>
              <a:t> </a:t>
            </a:r>
            <a:r>
              <a:rPr lang="en-US" b="1" kern="0" dirty="0" err="1">
                <a:solidFill>
                  <a:srgbClr val="00B050"/>
                </a:solidFill>
                <a:latin typeface="Times New Roman" pitchFamily="18" charset="0"/>
                <a:cs typeface="Times New Roman" pitchFamily="18" charset="0"/>
                <a:sym typeface="Arial"/>
              </a:rPr>
              <a:t>yếu</a:t>
            </a:r>
            <a:r>
              <a:rPr lang="en-US" b="1" kern="0" dirty="0">
                <a:solidFill>
                  <a:srgbClr val="00B050"/>
                </a:solidFill>
                <a:latin typeface="Times New Roman" pitchFamily="18" charset="0"/>
                <a:cs typeface="Times New Roman" pitchFamily="18" charset="0"/>
                <a:sym typeface="Arial"/>
              </a:rPr>
              <a:t> ở </a:t>
            </a:r>
            <a:r>
              <a:rPr lang="en-US" b="1" kern="0" dirty="0" err="1">
                <a:solidFill>
                  <a:srgbClr val="00B050"/>
                </a:solidFill>
                <a:latin typeface="Times New Roman" pitchFamily="18" charset="0"/>
                <a:cs typeface="Times New Roman" pitchFamily="18" charset="0"/>
                <a:sym typeface="Arial"/>
              </a:rPr>
              <a:t>nước</a:t>
            </a:r>
            <a:r>
              <a:rPr lang="en-US" b="1" kern="0" dirty="0">
                <a:solidFill>
                  <a:srgbClr val="00B050"/>
                </a:solidFill>
                <a:latin typeface="Times New Roman" pitchFamily="18" charset="0"/>
                <a:cs typeface="Times New Roman" pitchFamily="18" charset="0"/>
                <a:sym typeface="Arial"/>
              </a:rPr>
              <a:t> ta. </a:t>
            </a:r>
          </a:p>
        </p:txBody>
      </p:sp>
      <p:sp>
        <p:nvSpPr>
          <p:cNvPr id="56" name="Oval Callout 55"/>
          <p:cNvSpPr/>
          <p:nvPr/>
        </p:nvSpPr>
        <p:spPr>
          <a:xfrm>
            <a:off x="1235676" y="1192693"/>
            <a:ext cx="4040661" cy="426471"/>
          </a:xfrm>
          <a:prstGeom prst="wedgeEllipseCallout">
            <a:avLst>
              <a:gd name="adj1" fmla="val 23033"/>
              <a:gd name="adj2" fmla="val 67509"/>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pPr>
            <a:r>
              <a:rPr lang="en-US" sz="2000" b="1" kern="0" dirty="0" err="1">
                <a:solidFill>
                  <a:srgbClr val="FF0000"/>
                </a:solidFill>
                <a:latin typeface="Times New Roman" pitchFamily="18" charset="0"/>
                <a:cs typeface="Times New Roman" pitchFamily="18" charset="0"/>
                <a:sym typeface="Arial"/>
              </a:rPr>
              <a:t>Thảo</a:t>
            </a:r>
            <a:r>
              <a:rPr lang="en-US" sz="2000" b="1" kern="0" dirty="0">
                <a:solidFill>
                  <a:srgbClr val="FF0000"/>
                </a:solidFill>
                <a:latin typeface="Times New Roman" pitchFamily="18" charset="0"/>
                <a:cs typeface="Times New Roman" pitchFamily="18" charset="0"/>
                <a:sym typeface="Arial"/>
              </a:rPr>
              <a:t> </a:t>
            </a:r>
            <a:r>
              <a:rPr lang="en-US" sz="2000" b="1" kern="0" dirty="0" err="1">
                <a:solidFill>
                  <a:srgbClr val="FF0000"/>
                </a:solidFill>
                <a:latin typeface="Times New Roman" pitchFamily="18" charset="0"/>
                <a:cs typeface="Times New Roman" pitchFamily="18" charset="0"/>
                <a:sym typeface="Arial"/>
              </a:rPr>
              <a:t>luận</a:t>
            </a:r>
            <a:r>
              <a:rPr lang="en-US" sz="2000" b="1" kern="0" dirty="0">
                <a:solidFill>
                  <a:srgbClr val="FF0000"/>
                </a:solidFill>
                <a:latin typeface="Times New Roman" pitchFamily="18" charset="0"/>
                <a:cs typeface="Times New Roman" pitchFamily="18" charset="0"/>
                <a:sym typeface="Arial"/>
              </a:rPr>
              <a:t> </a:t>
            </a:r>
            <a:r>
              <a:rPr lang="en-US" sz="2000" b="1" kern="0" dirty="0" err="1">
                <a:solidFill>
                  <a:srgbClr val="FF0000"/>
                </a:solidFill>
                <a:latin typeface="Times New Roman" pitchFamily="18" charset="0"/>
                <a:cs typeface="Times New Roman" pitchFamily="18" charset="0"/>
                <a:sym typeface="Arial"/>
              </a:rPr>
              <a:t>nhóm</a:t>
            </a:r>
            <a:endParaRPr lang="en-US" sz="2000" b="1" kern="0" dirty="0">
              <a:solidFill>
                <a:srgbClr val="FF0000"/>
              </a:solidFill>
              <a:latin typeface="Times New Roman" pitchFamily="18" charset="0"/>
              <a:cs typeface="Times New Roman" pitchFamily="18" charset="0"/>
              <a:sym typeface="Arial"/>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4500720" y="3161250"/>
              <a:ext cx="360" cy="360"/>
            </p14:xfrm>
          </p:contentPart>
        </mc:Choice>
        <mc:Fallback xmlns="">
          <p:pic>
            <p:nvPicPr>
              <p:cNvPr id="3" name="Ink 2"/>
              <p:cNvPicPr/>
              <p:nvPr/>
            </p:nvPicPr>
            <p:blipFill>
              <a:blip r:embed="rId6"/>
              <a:stretch>
                <a:fillRect/>
              </a:stretch>
            </p:blipFill>
            <p:spPr>
              <a:xfrm>
                <a:off x="4491360" y="3151890"/>
                <a:ext cx="19080" cy="19080"/>
              </a:xfrm>
              <a:prstGeom prst="rect">
                <a:avLst/>
              </a:prstGeom>
            </p:spPr>
          </p:pic>
        </mc:Fallback>
      </mc:AlternateContent>
    </p:spTree>
    <p:extLst>
      <p:ext uri="{BB962C8B-B14F-4D97-AF65-F5344CB8AC3E}">
        <p14:creationId xmlns:p14="http://schemas.microsoft.com/office/powerpoint/2010/main" val="35846360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fade">
                                      <p:cBhvr>
                                        <p:cTn id="11" dur="500"/>
                                        <p:tgtEl>
                                          <p:spTgt spid="185"/>
                                        </p:tgtEl>
                                      </p:cBhvr>
                                    </p:animEffect>
                                    <p:anim calcmode="lin" valueType="num">
                                      <p:cBhvr>
                                        <p:cTn id="12" dur="500" fill="hold"/>
                                        <p:tgtEl>
                                          <p:spTgt spid="185"/>
                                        </p:tgtEl>
                                        <p:attrNameLst>
                                          <p:attrName>ppt_x</p:attrName>
                                        </p:attrNameLst>
                                      </p:cBhvr>
                                      <p:tavLst>
                                        <p:tav tm="0">
                                          <p:val>
                                            <p:strVal val="#ppt_x"/>
                                          </p:val>
                                        </p:tav>
                                        <p:tav tm="100000">
                                          <p:val>
                                            <p:strVal val="#ppt_x"/>
                                          </p:val>
                                        </p:tav>
                                      </p:tavLst>
                                    </p:anim>
                                    <p:anim calcmode="lin" valueType="num">
                                      <p:cBhvr>
                                        <p:cTn id="13" dur="5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5" name="Rounded Rectangle 4"/>
          <p:cNvSpPr/>
          <p:nvPr/>
        </p:nvSpPr>
        <p:spPr>
          <a:xfrm>
            <a:off x="3040596" y="685800"/>
            <a:ext cx="3284004" cy="646086"/>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u="sng" kern="0" dirty="0" err="1">
                <a:solidFill>
                  <a:srgbClr val="FFFFFF"/>
                </a:solidFill>
                <a:latin typeface="Times New Roman" pitchFamily="18" charset="0"/>
                <a:cs typeface="Times New Roman" pitchFamily="18" charset="0"/>
                <a:sym typeface="Arial"/>
              </a:rPr>
              <a:t>Nhận</a:t>
            </a:r>
            <a:r>
              <a:rPr lang="en-US" sz="2800" b="1" u="sng" kern="0" dirty="0">
                <a:solidFill>
                  <a:srgbClr val="FFFFFF"/>
                </a:solidFill>
                <a:latin typeface="Times New Roman" pitchFamily="18" charset="0"/>
                <a:cs typeface="Times New Roman" pitchFamily="18" charset="0"/>
                <a:sym typeface="Arial"/>
              </a:rPr>
              <a:t> </a:t>
            </a:r>
            <a:r>
              <a:rPr lang="en-US" sz="2800" b="1" u="sng" kern="0" dirty="0" err="1">
                <a:solidFill>
                  <a:srgbClr val="FFFFFF"/>
                </a:solidFill>
                <a:latin typeface="Times New Roman" pitchFamily="18" charset="0"/>
                <a:cs typeface="Times New Roman" pitchFamily="18" charset="0"/>
                <a:sym typeface="Arial"/>
              </a:rPr>
              <a:t>xét</a:t>
            </a:r>
            <a:r>
              <a:rPr lang="en-US" sz="2800" b="1" u="sng" kern="0" dirty="0">
                <a:solidFill>
                  <a:srgbClr val="FFFFFF"/>
                </a:solidFill>
                <a:latin typeface="Times New Roman" pitchFamily="18" charset="0"/>
                <a:cs typeface="Times New Roman" pitchFamily="18" charset="0"/>
                <a:sym typeface="Arial"/>
              </a:rPr>
              <a:t> </a:t>
            </a:r>
            <a:r>
              <a:rPr lang="en-US" sz="2800" b="1" u="sng" kern="0" dirty="0" err="1">
                <a:solidFill>
                  <a:srgbClr val="FFFFFF"/>
                </a:solidFill>
                <a:latin typeface="Times New Roman" pitchFamily="18" charset="0"/>
                <a:cs typeface="Times New Roman" pitchFamily="18" charset="0"/>
                <a:sym typeface="Arial"/>
              </a:rPr>
              <a:t>chung</a:t>
            </a:r>
            <a:endParaRPr lang="en-US" sz="2800" b="1" u="sng" kern="0" dirty="0">
              <a:solidFill>
                <a:srgbClr val="FFFFFF"/>
              </a:solidFill>
              <a:latin typeface="Times New Roman" pitchFamily="18" charset="0"/>
              <a:cs typeface="Times New Roman" pitchFamily="18" charset="0"/>
              <a:sym typeface="Arial"/>
            </a:endParaRPr>
          </a:p>
        </p:txBody>
      </p:sp>
      <p:sp>
        <p:nvSpPr>
          <p:cNvPr id="40" name="Rounded Rectangle 39"/>
          <p:cNvSpPr/>
          <p:nvPr/>
        </p:nvSpPr>
        <p:spPr>
          <a:xfrm>
            <a:off x="1147462" y="1676400"/>
            <a:ext cx="6731451" cy="3302281"/>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Sự</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phân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bố</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khoáng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sản</a:t>
            </a:r>
            <a:r>
              <a:rPr lang="en-US" sz="2600" b="1" kern="0" dirty="0">
                <a:solidFill>
                  <a:srgbClr val="333233"/>
                </a:solidFill>
                <a:latin typeface="Times New Roman" pitchFamily="18" charset="0"/>
                <a:cs typeface="Times New Roman" pitchFamily="18" charset="0"/>
                <a:sym typeface="Arial"/>
              </a:rPr>
              <a:t> ở </a:t>
            </a:r>
            <a:r>
              <a:rPr lang="en-US" sz="2600" b="1" kern="0" dirty="0" err="1">
                <a:solidFill>
                  <a:srgbClr val="333233"/>
                </a:solidFill>
                <a:latin typeface="Times New Roman" pitchFamily="18" charset="0"/>
                <a:cs typeface="Times New Roman" pitchFamily="18" charset="0"/>
                <a:sym typeface="Arial"/>
              </a:rPr>
              <a:t>nước</a:t>
            </a:r>
            <a:r>
              <a:rPr lang="en-US" sz="2600" b="1" kern="0" dirty="0">
                <a:solidFill>
                  <a:srgbClr val="333233"/>
                </a:solidFill>
                <a:latin typeface="Times New Roman" pitchFamily="18" charset="0"/>
                <a:cs typeface="Times New Roman" pitchFamily="18" charset="0"/>
                <a:sym typeface="Arial"/>
              </a:rPr>
              <a:t> ta </a:t>
            </a:r>
            <a:r>
              <a:rPr lang="en-US" sz="2600" b="1" kern="0" dirty="0" err="1">
                <a:solidFill>
                  <a:srgbClr val="333233"/>
                </a:solidFill>
                <a:latin typeface="Times New Roman" pitchFamily="18" charset="0"/>
                <a:cs typeface="Times New Roman" pitchFamily="18" charset="0"/>
                <a:sym typeface="Arial"/>
              </a:rPr>
              <a:t>có</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liên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quan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chặt</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chẽ</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với</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sự</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phân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hóa</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phức</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tạp</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đa</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dạng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của</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các</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hoạt</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động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địa</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chất</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nội</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sinh</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và</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ngoại</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sinh</a:t>
            </a:r>
            <a:r>
              <a:rPr lang="en-US" sz="2600" b="1" kern="0" dirty="0">
                <a:solidFill>
                  <a:srgbClr val="333233"/>
                </a:solidFill>
                <a:latin typeface="Times New Roman" pitchFamily="18" charset="0"/>
                <a:cs typeface="Times New Roman" pitchFamily="18" charset="0"/>
                <a:sym typeface="Arial"/>
              </a:rPr>
              <a:t>.</a:t>
            </a:r>
          </a:p>
          <a:p>
            <a:pPr>
              <a:buClr>
                <a:srgbClr val="000000"/>
              </a:buClr>
            </a:pP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Tài</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nguyên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khoáng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sản</a:t>
            </a:r>
            <a:r>
              <a:rPr lang="en-US" sz="2600" b="1" kern="0" dirty="0">
                <a:solidFill>
                  <a:srgbClr val="333233"/>
                </a:solidFill>
                <a:latin typeface="Times New Roman" pitchFamily="18" charset="0"/>
                <a:cs typeface="Times New Roman" pitchFamily="18" charset="0"/>
                <a:sym typeface="Arial"/>
              </a:rPr>
              <a:t> ở </a:t>
            </a:r>
            <a:r>
              <a:rPr lang="en-US" sz="2600" b="1" kern="0" dirty="0" err="1">
                <a:solidFill>
                  <a:srgbClr val="333233"/>
                </a:solidFill>
                <a:latin typeface="Times New Roman" pitchFamily="18" charset="0"/>
                <a:cs typeface="Times New Roman" pitchFamily="18" charset="0"/>
                <a:sym typeface="Arial"/>
              </a:rPr>
              <a:t>nước</a:t>
            </a:r>
            <a:r>
              <a:rPr lang="en-US" sz="2600" b="1" kern="0" dirty="0">
                <a:solidFill>
                  <a:srgbClr val="333233"/>
                </a:solidFill>
                <a:latin typeface="Times New Roman" pitchFamily="18" charset="0"/>
                <a:cs typeface="Times New Roman" pitchFamily="18" charset="0"/>
                <a:sym typeface="Arial"/>
              </a:rPr>
              <a:t> ta </a:t>
            </a:r>
            <a:r>
              <a:rPr lang="en-US" sz="2600" b="1" kern="0" dirty="0" err="1">
                <a:solidFill>
                  <a:srgbClr val="333233"/>
                </a:solidFill>
                <a:latin typeface="Times New Roman" pitchFamily="18" charset="0"/>
                <a:cs typeface="Times New Roman" pitchFamily="18" charset="0"/>
                <a:sym typeface="Arial"/>
              </a:rPr>
              <a:t>phân</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bố</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tương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đối</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rộng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khắp</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trong</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cả</a:t>
            </a:r>
            <a:r>
              <a:rPr lang="en-US" sz="2600" b="1" kern="0" dirty="0">
                <a:solidFill>
                  <a:srgbClr val="333233"/>
                </a:solidFill>
                <a:latin typeface="Times New Roman" pitchFamily="18" charset="0"/>
                <a:cs typeface="Times New Roman" pitchFamily="18" charset="0"/>
                <a:sym typeface="Arial"/>
              </a:rPr>
              <a:t> </a:t>
            </a:r>
            <a:r>
              <a:rPr lang="en-US" sz="2600" b="1" kern="0" dirty="0" err="1">
                <a:solidFill>
                  <a:srgbClr val="333233"/>
                </a:solidFill>
                <a:latin typeface="Times New Roman" pitchFamily="18" charset="0"/>
                <a:cs typeface="Times New Roman" pitchFamily="18" charset="0"/>
                <a:sym typeface="Arial"/>
              </a:rPr>
              <a:t>nước</a:t>
            </a:r>
            <a:r>
              <a:rPr lang="en-US" sz="2600" b="1" kern="0" dirty="0">
                <a:solidFill>
                  <a:srgbClr val="333233"/>
                </a:solidFill>
                <a:latin typeface="Times New Roman" pitchFamily="18" charset="0"/>
                <a:cs typeface="Times New Roman" pitchFamily="18" charset="0"/>
                <a:sym typeface="Arial"/>
              </a:rPr>
              <a:t>.</a:t>
            </a:r>
          </a:p>
        </p:txBody>
      </p:sp>
      <p:grpSp>
        <p:nvGrpSpPr>
          <p:cNvPr id="52" name="Google Shape;7894;p73"/>
          <p:cNvGrpSpPr/>
          <p:nvPr/>
        </p:nvGrpSpPr>
        <p:grpSpPr>
          <a:xfrm>
            <a:off x="8269163" y="5190399"/>
            <a:ext cx="831296" cy="759069"/>
            <a:chOff x="2045079" y="3466150"/>
            <a:chExt cx="1247296" cy="1138925"/>
          </a:xfrm>
        </p:grpSpPr>
        <p:sp>
          <p:nvSpPr>
            <p:cNvPr id="53" name="Google Shape;7895;p73"/>
            <p:cNvSpPr/>
            <p:nvPr/>
          </p:nvSpPr>
          <p:spPr>
            <a:xfrm>
              <a:off x="2050150" y="3466150"/>
              <a:ext cx="1242225" cy="1138925"/>
            </a:xfrm>
            <a:custGeom>
              <a:avLst/>
              <a:gdLst/>
              <a:ahLst/>
              <a:cxnLst/>
              <a:rect l="l" t="t" r="r" b="b"/>
              <a:pathLst>
                <a:path w="49689" h="45557" extrusionOk="0">
                  <a:moveTo>
                    <a:pt x="9001" y="5603"/>
                  </a:moveTo>
                  <a:lnTo>
                    <a:pt x="4316" y="12124"/>
                  </a:lnTo>
                  <a:lnTo>
                    <a:pt x="0" y="27554"/>
                  </a:lnTo>
                  <a:lnTo>
                    <a:pt x="28656" y="45557"/>
                  </a:lnTo>
                  <a:lnTo>
                    <a:pt x="45097" y="27830"/>
                  </a:lnTo>
                  <a:lnTo>
                    <a:pt x="49689" y="12124"/>
                  </a:lnTo>
                  <a:lnTo>
                    <a:pt x="41239" y="5695"/>
                  </a:lnTo>
                  <a:lnTo>
                    <a:pt x="26727" y="0"/>
                  </a:lnTo>
                  <a:close/>
                </a:path>
              </a:pathLst>
            </a:custGeom>
            <a:solidFill>
              <a:schemeClr val="accent6"/>
            </a:solidFill>
            <a:ln>
              <a:noFill/>
            </a:ln>
          </p:spPr>
        </p:sp>
        <p:sp>
          <p:nvSpPr>
            <p:cNvPr id="54" name="Google Shape;7896;p73"/>
            <p:cNvSpPr/>
            <p:nvPr/>
          </p:nvSpPr>
          <p:spPr>
            <a:xfrm>
              <a:off x="2045079" y="3567820"/>
              <a:ext cx="1247026" cy="787822"/>
            </a:xfrm>
            <a:custGeom>
              <a:avLst/>
              <a:gdLst/>
              <a:ahLst/>
              <a:cxnLst/>
              <a:rect l="l" t="t" r="r" b="b"/>
              <a:pathLst>
                <a:path w="13035" h="8235" extrusionOk="0">
                  <a:moveTo>
                    <a:pt x="7736" y="1"/>
                  </a:moveTo>
                  <a:lnTo>
                    <a:pt x="1215" y="2026"/>
                  </a:lnTo>
                  <a:lnTo>
                    <a:pt x="0" y="6143"/>
                  </a:lnTo>
                  <a:lnTo>
                    <a:pt x="5305" y="8235"/>
                  </a:lnTo>
                  <a:lnTo>
                    <a:pt x="11819" y="6210"/>
                  </a:lnTo>
                  <a:lnTo>
                    <a:pt x="13034" y="2093"/>
                  </a:lnTo>
                  <a:lnTo>
                    <a:pt x="773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897;p73"/>
            <p:cNvSpPr/>
            <p:nvPr/>
          </p:nvSpPr>
          <p:spPr>
            <a:xfrm>
              <a:off x="2045079" y="3885725"/>
              <a:ext cx="509142" cy="469919"/>
            </a:xfrm>
            <a:custGeom>
              <a:avLst/>
              <a:gdLst/>
              <a:ahLst/>
              <a:cxnLst/>
              <a:rect l="l" t="t" r="r" b="b"/>
              <a:pathLst>
                <a:path w="5322" h="4912" extrusionOk="0">
                  <a:moveTo>
                    <a:pt x="1549" y="1"/>
                  </a:moveTo>
                  <a:lnTo>
                    <a:pt x="0" y="2820"/>
                  </a:lnTo>
                  <a:lnTo>
                    <a:pt x="5305" y="4912"/>
                  </a:lnTo>
                  <a:lnTo>
                    <a:pt x="5322" y="1488"/>
                  </a:lnTo>
                  <a:lnTo>
                    <a:pt x="1549" y="1"/>
                  </a:lnTo>
                  <a:close/>
                </a:path>
              </a:pathLst>
            </a:custGeom>
            <a:solidFill>
              <a:srgbClr val="F3F0E7">
                <a:alpha val="212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898;p73"/>
            <p:cNvSpPr/>
            <p:nvPr/>
          </p:nvSpPr>
          <p:spPr>
            <a:xfrm>
              <a:off x="2552598" y="3890030"/>
              <a:ext cx="623274" cy="465614"/>
            </a:xfrm>
            <a:custGeom>
              <a:avLst/>
              <a:gdLst/>
              <a:ahLst/>
              <a:cxnLst/>
              <a:rect l="l" t="t" r="r" b="b"/>
              <a:pathLst>
                <a:path w="6515" h="4867" extrusionOk="0">
                  <a:moveTo>
                    <a:pt x="4657" y="1"/>
                  </a:moveTo>
                  <a:lnTo>
                    <a:pt x="17" y="1443"/>
                  </a:lnTo>
                  <a:lnTo>
                    <a:pt x="0" y="4867"/>
                  </a:lnTo>
                  <a:lnTo>
                    <a:pt x="6514" y="2842"/>
                  </a:lnTo>
                  <a:lnTo>
                    <a:pt x="4657"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899;p73"/>
            <p:cNvSpPr/>
            <p:nvPr/>
          </p:nvSpPr>
          <p:spPr>
            <a:xfrm>
              <a:off x="2998028" y="3609723"/>
              <a:ext cx="294082" cy="552193"/>
            </a:xfrm>
            <a:custGeom>
              <a:avLst/>
              <a:gdLst/>
              <a:ahLst/>
              <a:cxnLst/>
              <a:rect l="l" t="t" r="r" b="b"/>
              <a:pathLst>
                <a:path w="3074" h="5772" extrusionOk="0">
                  <a:moveTo>
                    <a:pt x="866" y="1"/>
                  </a:moveTo>
                  <a:lnTo>
                    <a:pt x="1" y="2931"/>
                  </a:lnTo>
                  <a:lnTo>
                    <a:pt x="1858" y="5772"/>
                  </a:lnTo>
                  <a:lnTo>
                    <a:pt x="3073" y="1655"/>
                  </a:lnTo>
                  <a:lnTo>
                    <a:pt x="866"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900;p73"/>
            <p:cNvSpPr/>
            <p:nvPr/>
          </p:nvSpPr>
          <p:spPr>
            <a:xfrm>
              <a:off x="2045079" y="3605035"/>
              <a:ext cx="230559" cy="550471"/>
            </a:xfrm>
            <a:custGeom>
              <a:avLst/>
              <a:gdLst/>
              <a:ahLst/>
              <a:cxnLst/>
              <a:rect l="l" t="t" r="r" b="b"/>
              <a:pathLst>
                <a:path w="2410" h="5754" extrusionOk="0">
                  <a:moveTo>
                    <a:pt x="2410" y="0"/>
                  </a:moveTo>
                  <a:lnTo>
                    <a:pt x="1215" y="1637"/>
                  </a:lnTo>
                  <a:lnTo>
                    <a:pt x="0" y="5754"/>
                  </a:lnTo>
                  <a:lnTo>
                    <a:pt x="1549" y="2935"/>
                  </a:lnTo>
                  <a:lnTo>
                    <a:pt x="241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901;p73"/>
            <p:cNvSpPr/>
            <p:nvPr/>
          </p:nvSpPr>
          <p:spPr>
            <a:xfrm>
              <a:off x="2552598" y="4161823"/>
              <a:ext cx="623274" cy="442175"/>
            </a:xfrm>
            <a:custGeom>
              <a:avLst/>
              <a:gdLst/>
              <a:ahLst/>
              <a:cxnLst/>
              <a:rect l="l" t="t" r="r" b="b"/>
              <a:pathLst>
                <a:path w="6515" h="4622" extrusionOk="0">
                  <a:moveTo>
                    <a:pt x="6514" y="1"/>
                  </a:moveTo>
                  <a:lnTo>
                    <a:pt x="0" y="2026"/>
                  </a:lnTo>
                  <a:lnTo>
                    <a:pt x="2214" y="4622"/>
                  </a:lnTo>
                  <a:lnTo>
                    <a:pt x="6514" y="1"/>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902;p73"/>
            <p:cNvSpPr/>
            <p:nvPr/>
          </p:nvSpPr>
          <p:spPr>
            <a:xfrm>
              <a:off x="2045079" y="4155413"/>
              <a:ext cx="719324" cy="448585"/>
            </a:xfrm>
            <a:custGeom>
              <a:avLst/>
              <a:gdLst/>
              <a:ahLst/>
              <a:cxnLst/>
              <a:rect l="l" t="t" r="r" b="b"/>
              <a:pathLst>
                <a:path w="7519" h="4689" extrusionOk="0">
                  <a:moveTo>
                    <a:pt x="0" y="1"/>
                  </a:moveTo>
                  <a:lnTo>
                    <a:pt x="7519" y="4689"/>
                  </a:lnTo>
                  <a:lnTo>
                    <a:pt x="7519" y="4689"/>
                  </a:lnTo>
                  <a:lnTo>
                    <a:pt x="5305" y="2093"/>
                  </a:lnTo>
                  <a:lnTo>
                    <a:pt x="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903;p73"/>
            <p:cNvSpPr/>
            <p:nvPr/>
          </p:nvSpPr>
          <p:spPr>
            <a:xfrm>
              <a:off x="2193269" y="3466890"/>
              <a:ext cx="887603" cy="561281"/>
            </a:xfrm>
            <a:custGeom>
              <a:avLst/>
              <a:gdLst/>
              <a:ahLst/>
              <a:cxnLst/>
              <a:rect l="l" t="t" r="r" b="b"/>
              <a:pathLst>
                <a:path w="9278" h="5867" extrusionOk="0">
                  <a:moveTo>
                    <a:pt x="5503" y="1"/>
                  </a:moveTo>
                  <a:lnTo>
                    <a:pt x="861" y="1444"/>
                  </a:lnTo>
                  <a:lnTo>
                    <a:pt x="0" y="4379"/>
                  </a:lnTo>
                  <a:lnTo>
                    <a:pt x="3773" y="5866"/>
                  </a:lnTo>
                  <a:lnTo>
                    <a:pt x="8413" y="4424"/>
                  </a:lnTo>
                  <a:lnTo>
                    <a:pt x="9278" y="1494"/>
                  </a:lnTo>
                  <a:lnTo>
                    <a:pt x="5503"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2" name="Google Shape;6611;p57"/>
          <p:cNvGrpSpPr/>
          <p:nvPr/>
        </p:nvGrpSpPr>
        <p:grpSpPr>
          <a:xfrm>
            <a:off x="-1" y="857250"/>
            <a:ext cx="1224645" cy="1072630"/>
            <a:chOff x="3378954" y="3467129"/>
            <a:chExt cx="2386092" cy="2089908"/>
          </a:xfrm>
        </p:grpSpPr>
        <p:sp>
          <p:nvSpPr>
            <p:cNvPr id="63" name="Google Shape;6612;p57"/>
            <p:cNvSpPr/>
            <p:nvPr/>
          </p:nvSpPr>
          <p:spPr>
            <a:xfrm>
              <a:off x="5556518" y="4676811"/>
              <a:ext cx="116294" cy="85883"/>
            </a:xfrm>
            <a:custGeom>
              <a:avLst/>
              <a:gdLst/>
              <a:ahLst/>
              <a:cxnLst/>
              <a:rect l="l" t="t" r="r" b="b"/>
              <a:pathLst>
                <a:path w="1174" h="867" extrusionOk="0">
                  <a:moveTo>
                    <a:pt x="1173" y="0"/>
                  </a:moveTo>
                  <a:lnTo>
                    <a:pt x="1" y="684"/>
                  </a:lnTo>
                  <a:lnTo>
                    <a:pt x="1" y="867"/>
                  </a:lnTo>
                  <a:lnTo>
                    <a:pt x="1173" y="190"/>
                  </a:lnTo>
                  <a:lnTo>
                    <a:pt x="117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6613;p57"/>
            <p:cNvSpPr/>
            <p:nvPr/>
          </p:nvSpPr>
          <p:spPr>
            <a:xfrm>
              <a:off x="4755843" y="4282267"/>
              <a:ext cx="800781" cy="480429"/>
            </a:xfrm>
            <a:custGeom>
              <a:avLst/>
              <a:gdLst/>
              <a:ahLst/>
              <a:cxnLst/>
              <a:rect l="l" t="t" r="r" b="b"/>
              <a:pathLst>
                <a:path w="8084" h="4850" extrusionOk="0">
                  <a:moveTo>
                    <a:pt x="6" y="0"/>
                  </a:moveTo>
                  <a:lnTo>
                    <a:pt x="1" y="184"/>
                  </a:lnTo>
                  <a:lnTo>
                    <a:pt x="8084" y="4850"/>
                  </a:lnTo>
                  <a:lnTo>
                    <a:pt x="8084" y="4667"/>
                  </a:lnTo>
                  <a:lnTo>
                    <a:pt x="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6614;p57"/>
            <p:cNvSpPr/>
            <p:nvPr/>
          </p:nvSpPr>
          <p:spPr>
            <a:xfrm>
              <a:off x="4756338" y="4215206"/>
              <a:ext cx="916480" cy="529462"/>
            </a:xfrm>
            <a:custGeom>
              <a:avLst/>
              <a:gdLst/>
              <a:ahLst/>
              <a:cxnLst/>
              <a:rect l="l" t="t" r="r" b="b"/>
              <a:pathLst>
                <a:path w="9252" h="5345" extrusionOk="0">
                  <a:moveTo>
                    <a:pt x="1172" y="1"/>
                  </a:moveTo>
                  <a:lnTo>
                    <a:pt x="1" y="677"/>
                  </a:lnTo>
                  <a:lnTo>
                    <a:pt x="8079" y="5344"/>
                  </a:lnTo>
                  <a:lnTo>
                    <a:pt x="9251" y="4660"/>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6615;p57"/>
            <p:cNvSpPr/>
            <p:nvPr/>
          </p:nvSpPr>
          <p:spPr>
            <a:xfrm>
              <a:off x="5319773" y="4814896"/>
              <a:ext cx="115996" cy="85883"/>
            </a:xfrm>
            <a:custGeom>
              <a:avLst/>
              <a:gdLst/>
              <a:ahLst/>
              <a:cxnLst/>
              <a:rect l="l" t="t" r="r" b="b"/>
              <a:pathLst>
                <a:path w="1171" h="867" extrusionOk="0">
                  <a:moveTo>
                    <a:pt x="1170" y="1"/>
                  </a:moveTo>
                  <a:lnTo>
                    <a:pt x="0" y="677"/>
                  </a:lnTo>
                  <a:lnTo>
                    <a:pt x="0" y="866"/>
                  </a:lnTo>
                  <a:lnTo>
                    <a:pt x="1165" y="184"/>
                  </a:lnTo>
                  <a:lnTo>
                    <a:pt x="117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6616;p57"/>
            <p:cNvSpPr/>
            <p:nvPr/>
          </p:nvSpPr>
          <p:spPr>
            <a:xfrm>
              <a:off x="4518800" y="4419659"/>
              <a:ext cx="801078" cy="481122"/>
            </a:xfrm>
            <a:custGeom>
              <a:avLst/>
              <a:gdLst/>
              <a:ahLst/>
              <a:cxnLst/>
              <a:rect l="l" t="t" r="r" b="b"/>
              <a:pathLst>
                <a:path w="8087" h="4857" extrusionOk="0">
                  <a:moveTo>
                    <a:pt x="1" y="0"/>
                  </a:moveTo>
                  <a:lnTo>
                    <a:pt x="1" y="189"/>
                  </a:lnTo>
                  <a:lnTo>
                    <a:pt x="8086" y="4856"/>
                  </a:lnTo>
                  <a:lnTo>
                    <a:pt x="8086" y="4667"/>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6617;p57"/>
            <p:cNvSpPr/>
            <p:nvPr/>
          </p:nvSpPr>
          <p:spPr>
            <a:xfrm>
              <a:off x="4518800" y="4352598"/>
              <a:ext cx="916975" cy="529462"/>
            </a:xfrm>
            <a:custGeom>
              <a:avLst/>
              <a:gdLst/>
              <a:ahLst/>
              <a:cxnLst/>
              <a:rect l="l" t="t" r="r" b="b"/>
              <a:pathLst>
                <a:path w="9257" h="5345" extrusionOk="0">
                  <a:moveTo>
                    <a:pt x="1172" y="1"/>
                  </a:moveTo>
                  <a:lnTo>
                    <a:pt x="1" y="677"/>
                  </a:lnTo>
                  <a:lnTo>
                    <a:pt x="8086" y="5344"/>
                  </a:lnTo>
                  <a:lnTo>
                    <a:pt x="9256"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6618;p57"/>
            <p:cNvSpPr/>
            <p:nvPr/>
          </p:nvSpPr>
          <p:spPr>
            <a:xfrm>
              <a:off x="5082829" y="4952684"/>
              <a:ext cx="115600" cy="85487"/>
            </a:xfrm>
            <a:custGeom>
              <a:avLst/>
              <a:gdLst/>
              <a:ahLst/>
              <a:cxnLst/>
              <a:rect l="l" t="t" r="r" b="b"/>
              <a:pathLst>
                <a:path w="1167" h="863" extrusionOk="0">
                  <a:moveTo>
                    <a:pt x="1167" y="1"/>
                  </a:moveTo>
                  <a:lnTo>
                    <a:pt x="1" y="679"/>
                  </a:lnTo>
                  <a:lnTo>
                    <a:pt x="1" y="862"/>
                  </a:lnTo>
                  <a:lnTo>
                    <a:pt x="1167" y="184"/>
                  </a:lnTo>
                  <a:lnTo>
                    <a:pt x="116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6619;p57"/>
            <p:cNvSpPr/>
            <p:nvPr/>
          </p:nvSpPr>
          <p:spPr>
            <a:xfrm>
              <a:off x="4282054" y="4557645"/>
              <a:ext cx="800880" cy="480528"/>
            </a:xfrm>
            <a:custGeom>
              <a:avLst/>
              <a:gdLst/>
              <a:ahLst/>
              <a:cxnLst/>
              <a:rect l="l" t="t" r="r" b="b"/>
              <a:pathLst>
                <a:path w="8085" h="4851" extrusionOk="0">
                  <a:moveTo>
                    <a:pt x="0" y="1"/>
                  </a:moveTo>
                  <a:lnTo>
                    <a:pt x="0" y="184"/>
                  </a:lnTo>
                  <a:lnTo>
                    <a:pt x="8085" y="4850"/>
                  </a:lnTo>
                  <a:lnTo>
                    <a:pt x="8085" y="4667"/>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6620;p57"/>
            <p:cNvSpPr/>
            <p:nvPr/>
          </p:nvSpPr>
          <p:spPr>
            <a:xfrm>
              <a:off x="4282054" y="4490584"/>
              <a:ext cx="916381" cy="529363"/>
            </a:xfrm>
            <a:custGeom>
              <a:avLst/>
              <a:gdLst/>
              <a:ahLst/>
              <a:cxnLst/>
              <a:rect l="l" t="t" r="r" b="b"/>
              <a:pathLst>
                <a:path w="9251" h="5344" extrusionOk="0">
                  <a:moveTo>
                    <a:pt x="1170" y="1"/>
                  </a:moveTo>
                  <a:lnTo>
                    <a:pt x="0" y="678"/>
                  </a:lnTo>
                  <a:lnTo>
                    <a:pt x="8085" y="5344"/>
                  </a:lnTo>
                  <a:lnTo>
                    <a:pt x="9251" y="4666"/>
                  </a:lnTo>
                  <a:lnTo>
                    <a:pt x="117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6621;p57"/>
            <p:cNvSpPr/>
            <p:nvPr/>
          </p:nvSpPr>
          <p:spPr>
            <a:xfrm>
              <a:off x="4845390" y="5090175"/>
              <a:ext cx="115996" cy="85982"/>
            </a:xfrm>
            <a:custGeom>
              <a:avLst/>
              <a:gdLst/>
              <a:ahLst/>
              <a:cxnLst/>
              <a:rect l="l" t="t" r="r" b="b"/>
              <a:pathLst>
                <a:path w="1171" h="868" extrusionOk="0">
                  <a:moveTo>
                    <a:pt x="1171" y="1"/>
                  </a:moveTo>
                  <a:lnTo>
                    <a:pt x="7" y="684"/>
                  </a:lnTo>
                  <a:lnTo>
                    <a:pt x="1" y="867"/>
                  </a:lnTo>
                  <a:lnTo>
                    <a:pt x="1171" y="184"/>
                  </a:lnTo>
                  <a:lnTo>
                    <a:pt x="11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6622;p57"/>
            <p:cNvSpPr/>
            <p:nvPr/>
          </p:nvSpPr>
          <p:spPr>
            <a:xfrm>
              <a:off x="4045111" y="4695532"/>
              <a:ext cx="800979" cy="480627"/>
            </a:xfrm>
            <a:custGeom>
              <a:avLst/>
              <a:gdLst/>
              <a:ahLst/>
              <a:cxnLst/>
              <a:rect l="l" t="t" r="r" b="b"/>
              <a:pathLst>
                <a:path w="8086" h="4852" extrusionOk="0">
                  <a:moveTo>
                    <a:pt x="1" y="1"/>
                  </a:moveTo>
                  <a:lnTo>
                    <a:pt x="1" y="184"/>
                  </a:lnTo>
                  <a:lnTo>
                    <a:pt x="8080" y="4851"/>
                  </a:lnTo>
                  <a:lnTo>
                    <a:pt x="8086" y="466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6623;p57"/>
            <p:cNvSpPr/>
            <p:nvPr/>
          </p:nvSpPr>
          <p:spPr>
            <a:xfrm>
              <a:off x="4045111" y="4627876"/>
              <a:ext cx="916282" cy="530156"/>
            </a:xfrm>
            <a:custGeom>
              <a:avLst/>
              <a:gdLst/>
              <a:ahLst/>
              <a:cxnLst/>
              <a:rect l="l" t="t" r="r" b="b"/>
              <a:pathLst>
                <a:path w="9250" h="5352" extrusionOk="0">
                  <a:moveTo>
                    <a:pt x="1172" y="1"/>
                  </a:moveTo>
                  <a:lnTo>
                    <a:pt x="1" y="684"/>
                  </a:lnTo>
                  <a:lnTo>
                    <a:pt x="8086" y="5351"/>
                  </a:lnTo>
                  <a:lnTo>
                    <a:pt x="9250"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6624;p57"/>
            <p:cNvSpPr/>
            <p:nvPr/>
          </p:nvSpPr>
          <p:spPr>
            <a:xfrm>
              <a:off x="4608446" y="5228161"/>
              <a:ext cx="116194" cy="85784"/>
            </a:xfrm>
            <a:custGeom>
              <a:avLst/>
              <a:gdLst/>
              <a:ahLst/>
              <a:cxnLst/>
              <a:rect l="l" t="t" r="r" b="b"/>
              <a:pathLst>
                <a:path w="1173" h="866" extrusionOk="0">
                  <a:moveTo>
                    <a:pt x="1172" y="0"/>
                  </a:moveTo>
                  <a:lnTo>
                    <a:pt x="1" y="677"/>
                  </a:lnTo>
                  <a:lnTo>
                    <a:pt x="1" y="866"/>
                  </a:lnTo>
                  <a:lnTo>
                    <a:pt x="1172" y="184"/>
                  </a:lnTo>
                  <a:lnTo>
                    <a:pt x="1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6625;p57"/>
            <p:cNvSpPr/>
            <p:nvPr/>
          </p:nvSpPr>
          <p:spPr>
            <a:xfrm>
              <a:off x="3807672" y="4833122"/>
              <a:ext cx="800880" cy="480825"/>
            </a:xfrm>
            <a:custGeom>
              <a:avLst/>
              <a:gdLst/>
              <a:ahLst/>
              <a:cxnLst/>
              <a:rect l="l" t="t" r="r" b="b"/>
              <a:pathLst>
                <a:path w="8085" h="4854" extrusionOk="0">
                  <a:moveTo>
                    <a:pt x="1" y="0"/>
                  </a:moveTo>
                  <a:lnTo>
                    <a:pt x="1" y="189"/>
                  </a:lnTo>
                  <a:lnTo>
                    <a:pt x="8085" y="4854"/>
                  </a:lnTo>
                  <a:lnTo>
                    <a:pt x="8085" y="4665"/>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6626;p57"/>
            <p:cNvSpPr/>
            <p:nvPr/>
          </p:nvSpPr>
          <p:spPr>
            <a:xfrm>
              <a:off x="3807672" y="4765962"/>
              <a:ext cx="916975" cy="529264"/>
            </a:xfrm>
            <a:custGeom>
              <a:avLst/>
              <a:gdLst/>
              <a:ahLst/>
              <a:cxnLst/>
              <a:rect l="l" t="t" r="r" b="b"/>
              <a:pathLst>
                <a:path w="9257" h="5343" extrusionOk="0">
                  <a:moveTo>
                    <a:pt x="1177" y="0"/>
                  </a:moveTo>
                  <a:lnTo>
                    <a:pt x="1" y="678"/>
                  </a:lnTo>
                  <a:lnTo>
                    <a:pt x="8085" y="5343"/>
                  </a:lnTo>
                  <a:lnTo>
                    <a:pt x="9256" y="4666"/>
                  </a:lnTo>
                  <a:lnTo>
                    <a:pt x="11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6627;p57"/>
            <p:cNvSpPr/>
            <p:nvPr/>
          </p:nvSpPr>
          <p:spPr>
            <a:xfrm>
              <a:off x="4371701" y="5365652"/>
              <a:ext cx="115996" cy="85784"/>
            </a:xfrm>
            <a:custGeom>
              <a:avLst/>
              <a:gdLst/>
              <a:ahLst/>
              <a:cxnLst/>
              <a:rect l="l" t="t" r="r" b="b"/>
              <a:pathLst>
                <a:path w="1171" h="866" extrusionOk="0">
                  <a:moveTo>
                    <a:pt x="1171" y="0"/>
                  </a:moveTo>
                  <a:lnTo>
                    <a:pt x="0" y="682"/>
                  </a:lnTo>
                  <a:lnTo>
                    <a:pt x="0" y="866"/>
                  </a:lnTo>
                  <a:lnTo>
                    <a:pt x="1171" y="189"/>
                  </a:lnTo>
                  <a:lnTo>
                    <a:pt x="117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6628;p57"/>
            <p:cNvSpPr/>
            <p:nvPr/>
          </p:nvSpPr>
          <p:spPr>
            <a:xfrm>
              <a:off x="3570827" y="4970910"/>
              <a:ext cx="800979" cy="480528"/>
            </a:xfrm>
            <a:custGeom>
              <a:avLst/>
              <a:gdLst/>
              <a:ahLst/>
              <a:cxnLst/>
              <a:rect l="l" t="t" r="r" b="b"/>
              <a:pathLst>
                <a:path w="8086" h="4851" extrusionOk="0">
                  <a:moveTo>
                    <a:pt x="0" y="0"/>
                  </a:moveTo>
                  <a:lnTo>
                    <a:pt x="0" y="184"/>
                  </a:lnTo>
                  <a:lnTo>
                    <a:pt x="8085" y="4851"/>
                  </a:lnTo>
                  <a:lnTo>
                    <a:pt x="8085" y="4667"/>
                  </a:lnTo>
                  <a:lnTo>
                    <a:pt x="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6629;p57"/>
            <p:cNvSpPr/>
            <p:nvPr/>
          </p:nvSpPr>
          <p:spPr>
            <a:xfrm>
              <a:off x="3570827" y="4903353"/>
              <a:ext cx="916876" cy="529958"/>
            </a:xfrm>
            <a:custGeom>
              <a:avLst/>
              <a:gdLst/>
              <a:ahLst/>
              <a:cxnLst/>
              <a:rect l="l" t="t" r="r" b="b"/>
              <a:pathLst>
                <a:path w="9256" h="5350" extrusionOk="0">
                  <a:moveTo>
                    <a:pt x="1171" y="0"/>
                  </a:moveTo>
                  <a:lnTo>
                    <a:pt x="0" y="682"/>
                  </a:lnTo>
                  <a:lnTo>
                    <a:pt x="8085" y="5349"/>
                  </a:lnTo>
                  <a:lnTo>
                    <a:pt x="9256" y="4667"/>
                  </a:lnTo>
                  <a:lnTo>
                    <a:pt x="117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6630;p57"/>
            <p:cNvSpPr/>
            <p:nvPr/>
          </p:nvSpPr>
          <p:spPr>
            <a:xfrm>
              <a:off x="3426798" y="4147649"/>
              <a:ext cx="1688138" cy="1036042"/>
            </a:xfrm>
            <a:custGeom>
              <a:avLst/>
              <a:gdLst/>
              <a:ahLst/>
              <a:cxnLst/>
              <a:rect l="l" t="t" r="r" b="b"/>
              <a:pathLst>
                <a:path w="17042" h="10459" extrusionOk="0">
                  <a:moveTo>
                    <a:pt x="17041" y="1"/>
                  </a:moveTo>
                  <a:lnTo>
                    <a:pt x="1" y="9904"/>
                  </a:lnTo>
                  <a:lnTo>
                    <a:pt x="1" y="10459"/>
                  </a:lnTo>
                  <a:lnTo>
                    <a:pt x="17041" y="554"/>
                  </a:lnTo>
                  <a:lnTo>
                    <a:pt x="1704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6631;p57"/>
            <p:cNvSpPr/>
            <p:nvPr/>
          </p:nvSpPr>
          <p:spPr>
            <a:xfrm>
              <a:off x="3378954" y="5101368"/>
              <a:ext cx="47944" cy="82317"/>
            </a:xfrm>
            <a:custGeom>
              <a:avLst/>
              <a:gdLst/>
              <a:ahLst/>
              <a:cxnLst/>
              <a:rect l="l" t="t" r="r" b="b"/>
              <a:pathLst>
                <a:path w="484" h="831" extrusionOk="0">
                  <a:moveTo>
                    <a:pt x="0" y="0"/>
                  </a:moveTo>
                  <a:lnTo>
                    <a:pt x="0" y="553"/>
                  </a:lnTo>
                  <a:lnTo>
                    <a:pt x="484" y="831"/>
                  </a:lnTo>
                  <a:lnTo>
                    <a:pt x="484" y="276"/>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3" name="Google Shape;6632;p57"/>
            <p:cNvSpPr/>
            <p:nvPr/>
          </p:nvSpPr>
          <p:spPr>
            <a:xfrm>
              <a:off x="3378954" y="4120210"/>
              <a:ext cx="1735983" cy="1008504"/>
            </a:xfrm>
            <a:custGeom>
              <a:avLst/>
              <a:gdLst/>
              <a:ahLst/>
              <a:cxnLst/>
              <a:rect l="l" t="t" r="r" b="b"/>
              <a:pathLst>
                <a:path w="17525" h="10181" extrusionOk="0">
                  <a:moveTo>
                    <a:pt x="17041" y="0"/>
                  </a:moveTo>
                  <a:lnTo>
                    <a:pt x="0" y="9905"/>
                  </a:lnTo>
                  <a:lnTo>
                    <a:pt x="484" y="10181"/>
                  </a:lnTo>
                  <a:lnTo>
                    <a:pt x="17524" y="278"/>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6633;p57"/>
            <p:cNvSpPr/>
            <p:nvPr/>
          </p:nvSpPr>
          <p:spPr>
            <a:xfrm>
              <a:off x="4277002" y="4462650"/>
              <a:ext cx="1007712" cy="638822"/>
            </a:xfrm>
            <a:custGeom>
              <a:avLst/>
              <a:gdLst/>
              <a:ahLst/>
              <a:cxnLst/>
              <a:rect l="l" t="t" r="r" b="b"/>
              <a:pathLst>
                <a:path w="10173" h="6449" extrusionOk="0">
                  <a:moveTo>
                    <a:pt x="10172" y="0"/>
                  </a:moveTo>
                  <a:lnTo>
                    <a:pt x="6" y="5910"/>
                  </a:lnTo>
                  <a:lnTo>
                    <a:pt x="1" y="6448"/>
                  </a:lnTo>
                  <a:lnTo>
                    <a:pt x="10172" y="538"/>
                  </a:lnTo>
                  <a:lnTo>
                    <a:pt x="10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5" name="Google Shape;6634;p57"/>
            <p:cNvSpPr/>
            <p:nvPr/>
          </p:nvSpPr>
          <p:spPr>
            <a:xfrm>
              <a:off x="3710398" y="4720792"/>
              <a:ext cx="567302" cy="380678"/>
            </a:xfrm>
            <a:custGeom>
              <a:avLst/>
              <a:gdLst/>
              <a:ahLst/>
              <a:cxnLst/>
              <a:rect l="l" t="t" r="r" b="b"/>
              <a:pathLst>
                <a:path w="5727" h="3843" extrusionOk="0">
                  <a:moveTo>
                    <a:pt x="5" y="1"/>
                  </a:moveTo>
                  <a:lnTo>
                    <a:pt x="0" y="539"/>
                  </a:lnTo>
                  <a:lnTo>
                    <a:pt x="5721" y="3842"/>
                  </a:lnTo>
                  <a:lnTo>
                    <a:pt x="5726" y="3304"/>
                  </a:lnTo>
                  <a:lnTo>
                    <a:pt x="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6" name="Google Shape;6635;p57"/>
            <p:cNvSpPr/>
            <p:nvPr/>
          </p:nvSpPr>
          <p:spPr>
            <a:xfrm>
              <a:off x="3710893" y="4134871"/>
              <a:ext cx="1573826" cy="913211"/>
            </a:xfrm>
            <a:custGeom>
              <a:avLst/>
              <a:gdLst/>
              <a:ahLst/>
              <a:cxnLst/>
              <a:rect l="l" t="t" r="r" b="b"/>
              <a:pathLst>
                <a:path w="15888" h="9219" extrusionOk="0">
                  <a:moveTo>
                    <a:pt x="10166" y="1"/>
                  </a:moveTo>
                  <a:lnTo>
                    <a:pt x="0" y="5916"/>
                  </a:lnTo>
                  <a:lnTo>
                    <a:pt x="5721" y="9219"/>
                  </a:lnTo>
                  <a:lnTo>
                    <a:pt x="15887" y="3309"/>
                  </a:lnTo>
                  <a:lnTo>
                    <a:pt x="101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7" name="Google Shape;6636;p57"/>
            <p:cNvSpPr/>
            <p:nvPr/>
          </p:nvSpPr>
          <p:spPr>
            <a:xfrm>
              <a:off x="3686228" y="3536964"/>
              <a:ext cx="1253275" cy="1111425"/>
            </a:xfrm>
            <a:custGeom>
              <a:avLst/>
              <a:gdLst/>
              <a:ahLst/>
              <a:cxnLst/>
              <a:rect l="l" t="t" r="r" b="b"/>
              <a:pathLst>
                <a:path w="12652" h="11220" extrusionOk="0">
                  <a:moveTo>
                    <a:pt x="8790" y="1"/>
                  </a:moveTo>
                  <a:lnTo>
                    <a:pt x="1" y="5094"/>
                  </a:lnTo>
                  <a:lnTo>
                    <a:pt x="2714" y="10881"/>
                  </a:lnTo>
                  <a:lnTo>
                    <a:pt x="8240" y="11219"/>
                  </a:lnTo>
                  <a:lnTo>
                    <a:pt x="12652" y="7519"/>
                  </a:lnTo>
                  <a:lnTo>
                    <a:pt x="879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8" name="Google Shape;6637;p57"/>
            <p:cNvSpPr/>
            <p:nvPr/>
          </p:nvSpPr>
          <p:spPr>
            <a:xfrm>
              <a:off x="4556144" y="3536964"/>
              <a:ext cx="744516" cy="940254"/>
            </a:xfrm>
            <a:custGeom>
              <a:avLst/>
              <a:gdLst/>
              <a:ahLst/>
              <a:cxnLst/>
              <a:rect l="l" t="t" r="r" b="b"/>
              <a:pathLst>
                <a:path w="7516" h="9492" extrusionOk="0">
                  <a:moveTo>
                    <a:pt x="1" y="1"/>
                  </a:moveTo>
                  <a:lnTo>
                    <a:pt x="973" y="5804"/>
                  </a:lnTo>
                  <a:cubicBezTo>
                    <a:pt x="1073" y="6381"/>
                    <a:pt x="1472" y="6981"/>
                    <a:pt x="1933" y="7247"/>
                  </a:cubicBezTo>
                  <a:lnTo>
                    <a:pt x="2210" y="7408"/>
                  </a:lnTo>
                  <a:lnTo>
                    <a:pt x="5584" y="9356"/>
                  </a:lnTo>
                  <a:cubicBezTo>
                    <a:pt x="5739" y="9448"/>
                    <a:pt x="5887" y="9492"/>
                    <a:pt x="6020" y="9492"/>
                  </a:cubicBezTo>
                  <a:cubicBezTo>
                    <a:pt x="6078" y="9492"/>
                    <a:pt x="6133" y="9483"/>
                    <a:pt x="6184" y="9467"/>
                  </a:cubicBezTo>
                  <a:lnTo>
                    <a:pt x="6250" y="9427"/>
                  </a:lnTo>
                  <a:lnTo>
                    <a:pt x="7515" y="4333"/>
                  </a:lnTo>
                  <a:lnTo>
                    <a:pt x="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9" name="Google Shape;6638;p57"/>
            <p:cNvSpPr/>
            <p:nvPr/>
          </p:nvSpPr>
          <p:spPr>
            <a:xfrm>
              <a:off x="4296913" y="3966177"/>
              <a:ext cx="1003750" cy="1012070"/>
            </a:xfrm>
            <a:custGeom>
              <a:avLst/>
              <a:gdLst/>
              <a:ahLst/>
              <a:cxnLst/>
              <a:rect l="l" t="t" r="r" b="b"/>
              <a:pathLst>
                <a:path w="10133" h="10217" extrusionOk="0">
                  <a:moveTo>
                    <a:pt x="10132" y="0"/>
                  </a:moveTo>
                  <a:lnTo>
                    <a:pt x="4817" y="3071"/>
                  </a:lnTo>
                  <a:lnTo>
                    <a:pt x="1327" y="5090"/>
                  </a:lnTo>
                  <a:lnTo>
                    <a:pt x="0" y="10217"/>
                  </a:lnTo>
                  <a:cubicBezTo>
                    <a:pt x="0" y="10217"/>
                    <a:pt x="2037" y="9029"/>
                    <a:pt x="2042" y="9029"/>
                  </a:cubicBezTo>
                  <a:lnTo>
                    <a:pt x="2686" y="8657"/>
                  </a:lnTo>
                  <a:lnTo>
                    <a:pt x="2820" y="8580"/>
                  </a:lnTo>
                  <a:lnTo>
                    <a:pt x="3408" y="8242"/>
                  </a:lnTo>
                  <a:lnTo>
                    <a:pt x="4052" y="7870"/>
                  </a:lnTo>
                  <a:lnTo>
                    <a:pt x="4186" y="7792"/>
                  </a:lnTo>
                  <a:lnTo>
                    <a:pt x="4763" y="7460"/>
                  </a:lnTo>
                  <a:lnTo>
                    <a:pt x="5408" y="7088"/>
                  </a:lnTo>
                  <a:lnTo>
                    <a:pt x="5541" y="7011"/>
                  </a:lnTo>
                  <a:lnTo>
                    <a:pt x="6124" y="6674"/>
                  </a:lnTo>
                  <a:lnTo>
                    <a:pt x="6769" y="6302"/>
                  </a:lnTo>
                  <a:lnTo>
                    <a:pt x="6902" y="6224"/>
                  </a:lnTo>
                  <a:lnTo>
                    <a:pt x="7440" y="5914"/>
                  </a:lnTo>
                  <a:lnTo>
                    <a:pt x="8084" y="5542"/>
                  </a:lnTo>
                  <a:lnTo>
                    <a:pt x="8217" y="5465"/>
                  </a:lnTo>
                  <a:lnTo>
                    <a:pt x="8801" y="5127"/>
                  </a:lnTo>
                  <a:cubicBezTo>
                    <a:pt x="8982" y="5077"/>
                    <a:pt x="9111" y="4921"/>
                    <a:pt x="9160" y="4683"/>
                  </a:cubicBezTo>
                  <a:lnTo>
                    <a:pt x="1013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6639;p57"/>
            <p:cNvSpPr/>
            <p:nvPr/>
          </p:nvSpPr>
          <p:spPr>
            <a:xfrm>
              <a:off x="3686822" y="4041460"/>
              <a:ext cx="743724" cy="940056"/>
            </a:xfrm>
            <a:custGeom>
              <a:avLst/>
              <a:gdLst/>
              <a:ahLst/>
              <a:cxnLst/>
              <a:rect l="l" t="t" r="r" b="b"/>
              <a:pathLst>
                <a:path w="7508" h="9490" extrusionOk="0">
                  <a:moveTo>
                    <a:pt x="0" y="1"/>
                  </a:moveTo>
                  <a:lnTo>
                    <a:pt x="970" y="5805"/>
                  </a:lnTo>
                  <a:cubicBezTo>
                    <a:pt x="1065" y="6377"/>
                    <a:pt x="1464" y="6982"/>
                    <a:pt x="1925" y="7248"/>
                  </a:cubicBezTo>
                  <a:lnTo>
                    <a:pt x="5570" y="9356"/>
                  </a:lnTo>
                  <a:cubicBezTo>
                    <a:pt x="5726" y="9446"/>
                    <a:pt x="5874" y="9489"/>
                    <a:pt x="6006" y="9489"/>
                  </a:cubicBezTo>
                  <a:cubicBezTo>
                    <a:pt x="6267" y="9489"/>
                    <a:pt x="6466" y="9322"/>
                    <a:pt x="6535" y="9017"/>
                  </a:cubicBezTo>
                  <a:lnTo>
                    <a:pt x="7507" y="4334"/>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1" name="Google Shape;6640;p57"/>
            <p:cNvSpPr/>
            <p:nvPr/>
          </p:nvSpPr>
          <p:spPr>
            <a:xfrm>
              <a:off x="4567338" y="3528643"/>
              <a:ext cx="644171" cy="426740"/>
            </a:xfrm>
            <a:custGeom>
              <a:avLst/>
              <a:gdLst/>
              <a:ahLst/>
              <a:cxnLst/>
              <a:rect l="l" t="t" r="r" b="b"/>
              <a:pathLst>
                <a:path w="6503" h="4308" extrusionOk="0">
                  <a:moveTo>
                    <a:pt x="0" y="1"/>
                  </a:moveTo>
                  <a:lnTo>
                    <a:pt x="0" y="551"/>
                  </a:lnTo>
                  <a:lnTo>
                    <a:pt x="6497" y="4307"/>
                  </a:lnTo>
                  <a:lnTo>
                    <a:pt x="6503" y="3752"/>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2" name="Google Shape;6641;p57"/>
            <p:cNvSpPr/>
            <p:nvPr/>
          </p:nvSpPr>
          <p:spPr>
            <a:xfrm>
              <a:off x="3775181" y="3528643"/>
              <a:ext cx="792262" cy="515099"/>
            </a:xfrm>
            <a:custGeom>
              <a:avLst/>
              <a:gdLst/>
              <a:ahLst/>
              <a:cxnLst/>
              <a:rect l="l" t="t" r="r" b="b"/>
              <a:pathLst>
                <a:path w="7998" h="5200" extrusionOk="0">
                  <a:moveTo>
                    <a:pt x="7997" y="1"/>
                  </a:moveTo>
                  <a:lnTo>
                    <a:pt x="1" y="4645"/>
                  </a:lnTo>
                  <a:lnTo>
                    <a:pt x="1" y="5200"/>
                  </a:lnTo>
                  <a:lnTo>
                    <a:pt x="7997" y="551"/>
                  </a:lnTo>
                  <a:lnTo>
                    <a:pt x="799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3" name="Google Shape;6642;p57"/>
            <p:cNvSpPr/>
            <p:nvPr/>
          </p:nvSpPr>
          <p:spPr>
            <a:xfrm>
              <a:off x="3669190" y="3988663"/>
              <a:ext cx="750361" cy="488254"/>
            </a:xfrm>
            <a:custGeom>
              <a:avLst/>
              <a:gdLst/>
              <a:ahLst/>
              <a:cxnLst/>
              <a:rect l="l" t="t" r="r" b="b"/>
              <a:pathLst>
                <a:path w="7575" h="4929" extrusionOk="0">
                  <a:moveTo>
                    <a:pt x="0" y="1"/>
                  </a:moveTo>
                  <a:lnTo>
                    <a:pt x="0" y="556"/>
                  </a:lnTo>
                  <a:lnTo>
                    <a:pt x="7574" y="4929"/>
                  </a:lnTo>
                  <a:lnTo>
                    <a:pt x="7574" y="4373"/>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4" name="Google Shape;6643;p57"/>
            <p:cNvSpPr/>
            <p:nvPr/>
          </p:nvSpPr>
          <p:spPr>
            <a:xfrm>
              <a:off x="4419446" y="3900304"/>
              <a:ext cx="898253" cy="576614"/>
            </a:xfrm>
            <a:custGeom>
              <a:avLst/>
              <a:gdLst/>
              <a:ahLst/>
              <a:cxnLst/>
              <a:rect l="l" t="t" r="r" b="b"/>
              <a:pathLst>
                <a:path w="9068" h="5821" extrusionOk="0">
                  <a:moveTo>
                    <a:pt x="9067" y="0"/>
                  </a:moveTo>
                  <a:lnTo>
                    <a:pt x="0" y="5265"/>
                  </a:lnTo>
                  <a:lnTo>
                    <a:pt x="0" y="5821"/>
                  </a:lnTo>
                  <a:lnTo>
                    <a:pt x="9067" y="555"/>
                  </a:lnTo>
                  <a:lnTo>
                    <a:pt x="90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5" name="Google Shape;6644;p57"/>
            <p:cNvSpPr/>
            <p:nvPr/>
          </p:nvSpPr>
          <p:spPr>
            <a:xfrm>
              <a:off x="3669190" y="3467129"/>
              <a:ext cx="1648515" cy="954815"/>
            </a:xfrm>
            <a:custGeom>
              <a:avLst/>
              <a:gdLst/>
              <a:ahLst/>
              <a:cxnLst/>
              <a:rect l="l" t="t" r="r" b="b"/>
              <a:pathLst>
                <a:path w="16642" h="9639" extrusionOk="0">
                  <a:moveTo>
                    <a:pt x="9072" y="623"/>
                  </a:moveTo>
                  <a:lnTo>
                    <a:pt x="15570" y="4373"/>
                  </a:lnTo>
                  <a:lnTo>
                    <a:pt x="7574" y="9018"/>
                  </a:lnTo>
                  <a:lnTo>
                    <a:pt x="1076" y="5266"/>
                  </a:lnTo>
                  <a:lnTo>
                    <a:pt x="9072" y="623"/>
                  </a:lnTo>
                  <a:close/>
                  <a:moveTo>
                    <a:pt x="9062" y="1"/>
                  </a:moveTo>
                  <a:lnTo>
                    <a:pt x="0" y="5266"/>
                  </a:lnTo>
                  <a:lnTo>
                    <a:pt x="7578" y="9638"/>
                  </a:lnTo>
                  <a:lnTo>
                    <a:pt x="16641" y="4373"/>
                  </a:lnTo>
                  <a:lnTo>
                    <a:pt x="906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6" name="Google Shape;6645;p57"/>
            <p:cNvSpPr/>
            <p:nvPr/>
          </p:nvSpPr>
          <p:spPr>
            <a:xfrm>
              <a:off x="4500078" y="4477310"/>
              <a:ext cx="137096" cy="384838"/>
            </a:xfrm>
            <a:custGeom>
              <a:avLst/>
              <a:gdLst/>
              <a:ahLst/>
              <a:cxnLst/>
              <a:rect l="l" t="t" r="r" b="b"/>
              <a:pathLst>
                <a:path w="1384" h="3885" extrusionOk="0">
                  <a:moveTo>
                    <a:pt x="1383" y="1"/>
                  </a:moveTo>
                  <a:lnTo>
                    <a:pt x="1245" y="78"/>
                  </a:lnTo>
                  <a:cubicBezTo>
                    <a:pt x="1245" y="78"/>
                    <a:pt x="606" y="450"/>
                    <a:pt x="599" y="450"/>
                  </a:cubicBezTo>
                  <a:lnTo>
                    <a:pt x="0" y="3884"/>
                  </a:lnTo>
                  <a:lnTo>
                    <a:pt x="0" y="3884"/>
                  </a:lnTo>
                  <a:lnTo>
                    <a:pt x="645" y="3512"/>
                  </a:lnTo>
                  <a:lnTo>
                    <a:pt x="779" y="3436"/>
                  </a:lnTo>
                  <a:lnTo>
                    <a:pt x="1383"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7" name="Google Shape;6646;p57"/>
            <p:cNvSpPr/>
            <p:nvPr/>
          </p:nvSpPr>
          <p:spPr>
            <a:xfrm>
              <a:off x="4500177" y="4484541"/>
              <a:ext cx="123921" cy="377112"/>
            </a:xfrm>
            <a:custGeom>
              <a:avLst/>
              <a:gdLst/>
              <a:ahLst/>
              <a:cxnLst/>
              <a:rect l="l" t="t" r="r" b="b"/>
              <a:pathLst>
                <a:path w="1251" h="3807" extrusionOk="0">
                  <a:moveTo>
                    <a:pt x="1250" y="0"/>
                  </a:moveTo>
                  <a:lnTo>
                    <a:pt x="606" y="372"/>
                  </a:lnTo>
                  <a:cubicBezTo>
                    <a:pt x="606" y="372"/>
                    <a:pt x="0" y="3806"/>
                    <a:pt x="6" y="3806"/>
                  </a:cubicBezTo>
                  <a:lnTo>
                    <a:pt x="650" y="3434"/>
                  </a:lnTo>
                  <a:lnTo>
                    <a:pt x="125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8" name="Google Shape;6647;p57"/>
            <p:cNvSpPr/>
            <p:nvPr/>
          </p:nvSpPr>
          <p:spPr>
            <a:xfrm>
              <a:off x="4635489" y="4399352"/>
              <a:ext cx="136997" cy="384244"/>
            </a:xfrm>
            <a:custGeom>
              <a:avLst/>
              <a:gdLst/>
              <a:ahLst/>
              <a:cxnLst/>
              <a:rect l="l" t="t" r="r" b="b"/>
              <a:pathLst>
                <a:path w="1383" h="3879" extrusionOk="0">
                  <a:moveTo>
                    <a:pt x="1382" y="0"/>
                  </a:moveTo>
                  <a:lnTo>
                    <a:pt x="1248" y="79"/>
                  </a:lnTo>
                  <a:lnTo>
                    <a:pt x="606" y="451"/>
                  </a:lnTo>
                  <a:lnTo>
                    <a:pt x="0" y="3878"/>
                  </a:lnTo>
                  <a:lnTo>
                    <a:pt x="649" y="3501"/>
                  </a:lnTo>
                  <a:lnTo>
                    <a:pt x="777" y="3429"/>
                  </a:lnTo>
                  <a:lnTo>
                    <a:pt x="1382"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9" name="Google Shape;6648;p57"/>
            <p:cNvSpPr/>
            <p:nvPr/>
          </p:nvSpPr>
          <p:spPr>
            <a:xfrm>
              <a:off x="4635489" y="4407079"/>
              <a:ext cx="123723" cy="376518"/>
            </a:xfrm>
            <a:custGeom>
              <a:avLst/>
              <a:gdLst/>
              <a:ahLst/>
              <a:cxnLst/>
              <a:rect l="l" t="t" r="r" b="b"/>
              <a:pathLst>
                <a:path w="1249" h="3801" extrusionOk="0">
                  <a:moveTo>
                    <a:pt x="1248" y="1"/>
                  </a:moveTo>
                  <a:lnTo>
                    <a:pt x="606" y="373"/>
                  </a:lnTo>
                  <a:lnTo>
                    <a:pt x="0" y="3800"/>
                  </a:lnTo>
                  <a:lnTo>
                    <a:pt x="649" y="3423"/>
                  </a:lnTo>
                  <a:lnTo>
                    <a:pt x="124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0" name="Google Shape;6649;p57"/>
            <p:cNvSpPr/>
            <p:nvPr/>
          </p:nvSpPr>
          <p:spPr>
            <a:xfrm>
              <a:off x="4769612" y="4322286"/>
              <a:ext cx="136303" cy="383848"/>
            </a:xfrm>
            <a:custGeom>
              <a:avLst/>
              <a:gdLst/>
              <a:ahLst/>
              <a:cxnLst/>
              <a:rect l="l" t="t" r="r" b="b"/>
              <a:pathLst>
                <a:path w="1376" h="3875" extrusionOk="0">
                  <a:moveTo>
                    <a:pt x="1375" y="1"/>
                  </a:moveTo>
                  <a:lnTo>
                    <a:pt x="1243" y="79"/>
                  </a:lnTo>
                  <a:lnTo>
                    <a:pt x="599" y="445"/>
                  </a:lnTo>
                  <a:lnTo>
                    <a:pt x="1" y="3875"/>
                  </a:lnTo>
                  <a:lnTo>
                    <a:pt x="643" y="3498"/>
                  </a:lnTo>
                  <a:lnTo>
                    <a:pt x="777" y="3425"/>
                  </a:lnTo>
                  <a:lnTo>
                    <a:pt x="1375"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1" name="Google Shape;6650;p57"/>
            <p:cNvSpPr/>
            <p:nvPr/>
          </p:nvSpPr>
          <p:spPr>
            <a:xfrm>
              <a:off x="4769413" y="4330112"/>
              <a:ext cx="123426" cy="376022"/>
            </a:xfrm>
            <a:custGeom>
              <a:avLst/>
              <a:gdLst/>
              <a:ahLst/>
              <a:cxnLst/>
              <a:rect l="l" t="t" r="r" b="b"/>
              <a:pathLst>
                <a:path w="1246" h="3796" extrusionOk="0">
                  <a:moveTo>
                    <a:pt x="1245" y="0"/>
                  </a:moveTo>
                  <a:lnTo>
                    <a:pt x="601" y="366"/>
                  </a:lnTo>
                  <a:lnTo>
                    <a:pt x="1" y="3796"/>
                  </a:lnTo>
                  <a:lnTo>
                    <a:pt x="645" y="3424"/>
                  </a:lnTo>
                  <a:lnTo>
                    <a:pt x="12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6651;p57"/>
            <p:cNvSpPr/>
            <p:nvPr/>
          </p:nvSpPr>
          <p:spPr>
            <a:xfrm>
              <a:off x="4903635" y="4244923"/>
              <a:ext cx="136402" cy="383055"/>
            </a:xfrm>
            <a:custGeom>
              <a:avLst/>
              <a:gdLst/>
              <a:ahLst/>
              <a:cxnLst/>
              <a:rect l="l" t="t" r="r" b="b"/>
              <a:pathLst>
                <a:path w="1377" h="3867" extrusionOk="0">
                  <a:moveTo>
                    <a:pt x="1377" y="0"/>
                  </a:moveTo>
                  <a:lnTo>
                    <a:pt x="1244" y="73"/>
                  </a:lnTo>
                  <a:lnTo>
                    <a:pt x="600" y="444"/>
                  </a:lnTo>
                  <a:lnTo>
                    <a:pt x="0" y="3867"/>
                  </a:lnTo>
                  <a:lnTo>
                    <a:pt x="645" y="3490"/>
                  </a:lnTo>
                  <a:lnTo>
                    <a:pt x="783" y="3418"/>
                  </a:lnTo>
                  <a:lnTo>
                    <a:pt x="1377"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3" name="Google Shape;6652;p57"/>
            <p:cNvSpPr/>
            <p:nvPr/>
          </p:nvSpPr>
          <p:spPr>
            <a:xfrm>
              <a:off x="4903635" y="4252055"/>
              <a:ext cx="123228" cy="375923"/>
            </a:xfrm>
            <a:custGeom>
              <a:avLst/>
              <a:gdLst/>
              <a:ahLst/>
              <a:cxnLst/>
              <a:rect l="l" t="t" r="r" b="b"/>
              <a:pathLst>
                <a:path w="1244" h="3795" extrusionOk="0">
                  <a:moveTo>
                    <a:pt x="1244" y="1"/>
                  </a:moveTo>
                  <a:lnTo>
                    <a:pt x="600" y="372"/>
                  </a:lnTo>
                  <a:lnTo>
                    <a:pt x="0" y="3795"/>
                  </a:lnTo>
                  <a:lnTo>
                    <a:pt x="645" y="3418"/>
                  </a:lnTo>
                  <a:lnTo>
                    <a:pt x="124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4" name="Google Shape;6653;p57"/>
            <p:cNvSpPr/>
            <p:nvPr/>
          </p:nvSpPr>
          <p:spPr>
            <a:xfrm>
              <a:off x="5033994" y="4169541"/>
              <a:ext cx="135808" cy="383253"/>
            </a:xfrm>
            <a:custGeom>
              <a:avLst/>
              <a:gdLst/>
              <a:ahLst/>
              <a:cxnLst/>
              <a:rect l="l" t="t" r="r" b="b"/>
              <a:pathLst>
                <a:path w="1371" h="3869" extrusionOk="0">
                  <a:moveTo>
                    <a:pt x="1370" y="1"/>
                  </a:moveTo>
                  <a:lnTo>
                    <a:pt x="1243" y="79"/>
                  </a:lnTo>
                  <a:lnTo>
                    <a:pt x="598" y="450"/>
                  </a:lnTo>
                  <a:lnTo>
                    <a:pt x="0" y="3868"/>
                  </a:lnTo>
                  <a:lnTo>
                    <a:pt x="643" y="3491"/>
                  </a:lnTo>
                  <a:lnTo>
                    <a:pt x="776" y="3418"/>
                  </a:lnTo>
                  <a:lnTo>
                    <a:pt x="137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5" name="Google Shape;6654;p57"/>
            <p:cNvSpPr/>
            <p:nvPr/>
          </p:nvSpPr>
          <p:spPr>
            <a:xfrm>
              <a:off x="5033994" y="4177366"/>
              <a:ext cx="123128" cy="375428"/>
            </a:xfrm>
            <a:custGeom>
              <a:avLst/>
              <a:gdLst/>
              <a:ahLst/>
              <a:cxnLst/>
              <a:rect l="l" t="t" r="r" b="b"/>
              <a:pathLst>
                <a:path w="1243" h="3790" extrusionOk="0">
                  <a:moveTo>
                    <a:pt x="1243" y="0"/>
                  </a:moveTo>
                  <a:lnTo>
                    <a:pt x="598" y="371"/>
                  </a:lnTo>
                  <a:lnTo>
                    <a:pt x="0" y="3789"/>
                  </a:lnTo>
                  <a:lnTo>
                    <a:pt x="643" y="3412"/>
                  </a:lnTo>
                  <a:lnTo>
                    <a:pt x="124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6" name="Google Shape;6655;p57"/>
            <p:cNvSpPr/>
            <p:nvPr/>
          </p:nvSpPr>
          <p:spPr>
            <a:xfrm>
              <a:off x="3786473" y="4547145"/>
              <a:ext cx="64387" cy="175926"/>
            </a:xfrm>
            <a:custGeom>
              <a:avLst/>
              <a:gdLst/>
              <a:ahLst/>
              <a:cxnLst/>
              <a:rect l="l" t="t" r="r" b="b"/>
              <a:pathLst>
                <a:path w="650" h="1776" extrusionOk="0">
                  <a:moveTo>
                    <a:pt x="649" y="1"/>
                  </a:moveTo>
                  <a:lnTo>
                    <a:pt x="405" y="144"/>
                  </a:lnTo>
                  <a:lnTo>
                    <a:pt x="45" y="915"/>
                  </a:lnTo>
                  <a:cubicBezTo>
                    <a:pt x="12" y="983"/>
                    <a:pt x="1" y="1060"/>
                    <a:pt x="1" y="1149"/>
                  </a:cubicBezTo>
                  <a:lnTo>
                    <a:pt x="1" y="1465"/>
                  </a:lnTo>
                  <a:cubicBezTo>
                    <a:pt x="1" y="1488"/>
                    <a:pt x="6" y="1516"/>
                    <a:pt x="11" y="1538"/>
                  </a:cubicBezTo>
                  <a:cubicBezTo>
                    <a:pt x="17" y="1554"/>
                    <a:pt x="17" y="1560"/>
                    <a:pt x="22" y="1565"/>
                  </a:cubicBezTo>
                  <a:cubicBezTo>
                    <a:pt x="27" y="1570"/>
                    <a:pt x="27" y="1583"/>
                    <a:pt x="32" y="1588"/>
                  </a:cubicBezTo>
                  <a:cubicBezTo>
                    <a:pt x="38" y="1598"/>
                    <a:pt x="38" y="1605"/>
                    <a:pt x="43" y="1605"/>
                  </a:cubicBezTo>
                  <a:cubicBezTo>
                    <a:pt x="48" y="1610"/>
                    <a:pt x="48" y="1615"/>
                    <a:pt x="53" y="1622"/>
                  </a:cubicBezTo>
                  <a:cubicBezTo>
                    <a:pt x="59" y="1627"/>
                    <a:pt x="59" y="1632"/>
                    <a:pt x="59" y="1632"/>
                  </a:cubicBezTo>
                  <a:cubicBezTo>
                    <a:pt x="64" y="1637"/>
                    <a:pt x="64" y="1642"/>
                    <a:pt x="69" y="1649"/>
                  </a:cubicBezTo>
                  <a:cubicBezTo>
                    <a:pt x="74" y="1654"/>
                    <a:pt x="74" y="1659"/>
                    <a:pt x="80" y="1666"/>
                  </a:cubicBezTo>
                  <a:cubicBezTo>
                    <a:pt x="85" y="1671"/>
                    <a:pt x="85" y="1671"/>
                    <a:pt x="85" y="1676"/>
                  </a:cubicBezTo>
                  <a:cubicBezTo>
                    <a:pt x="90" y="1686"/>
                    <a:pt x="95" y="1686"/>
                    <a:pt x="95" y="1694"/>
                  </a:cubicBezTo>
                  <a:cubicBezTo>
                    <a:pt x="100" y="1699"/>
                    <a:pt x="100" y="1704"/>
                    <a:pt x="106" y="1704"/>
                  </a:cubicBezTo>
                  <a:cubicBezTo>
                    <a:pt x="111" y="1710"/>
                    <a:pt x="111" y="1710"/>
                    <a:pt x="111" y="1715"/>
                  </a:cubicBezTo>
                  <a:cubicBezTo>
                    <a:pt x="121" y="1725"/>
                    <a:pt x="121" y="1732"/>
                    <a:pt x="128" y="1732"/>
                  </a:cubicBezTo>
                  <a:lnTo>
                    <a:pt x="144" y="1748"/>
                  </a:lnTo>
                  <a:cubicBezTo>
                    <a:pt x="155" y="1754"/>
                    <a:pt x="161" y="1759"/>
                    <a:pt x="166" y="1765"/>
                  </a:cubicBezTo>
                  <a:cubicBezTo>
                    <a:pt x="172" y="1770"/>
                    <a:pt x="177" y="1770"/>
                    <a:pt x="184" y="1776"/>
                  </a:cubicBezTo>
                  <a:lnTo>
                    <a:pt x="427" y="1632"/>
                  </a:lnTo>
                  <a:cubicBezTo>
                    <a:pt x="410" y="1605"/>
                    <a:pt x="398" y="1593"/>
                    <a:pt x="388" y="1583"/>
                  </a:cubicBezTo>
                  <a:cubicBezTo>
                    <a:pt x="377" y="1572"/>
                    <a:pt x="364" y="1565"/>
                    <a:pt x="354" y="1554"/>
                  </a:cubicBezTo>
                  <a:cubicBezTo>
                    <a:pt x="344" y="1544"/>
                    <a:pt x="332" y="1532"/>
                    <a:pt x="327" y="1522"/>
                  </a:cubicBezTo>
                  <a:cubicBezTo>
                    <a:pt x="316" y="1505"/>
                    <a:pt x="310" y="1495"/>
                    <a:pt x="300" y="1483"/>
                  </a:cubicBezTo>
                  <a:cubicBezTo>
                    <a:pt x="289" y="1465"/>
                    <a:pt x="283" y="1455"/>
                    <a:pt x="276" y="1443"/>
                  </a:cubicBezTo>
                  <a:cubicBezTo>
                    <a:pt x="271" y="1427"/>
                    <a:pt x="266" y="1416"/>
                    <a:pt x="260" y="1405"/>
                  </a:cubicBezTo>
                  <a:cubicBezTo>
                    <a:pt x="254" y="1399"/>
                    <a:pt x="254" y="1394"/>
                    <a:pt x="254" y="1394"/>
                  </a:cubicBezTo>
                  <a:cubicBezTo>
                    <a:pt x="249" y="1366"/>
                    <a:pt x="244" y="1344"/>
                    <a:pt x="244" y="1322"/>
                  </a:cubicBezTo>
                  <a:lnTo>
                    <a:pt x="244" y="1005"/>
                  </a:lnTo>
                  <a:cubicBezTo>
                    <a:pt x="244" y="915"/>
                    <a:pt x="262" y="838"/>
                    <a:pt x="289" y="772"/>
                  </a:cubicBezTo>
                  <a:lnTo>
                    <a:pt x="64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7" name="Google Shape;6656;p57"/>
            <p:cNvSpPr/>
            <p:nvPr/>
          </p:nvSpPr>
          <p:spPr>
            <a:xfrm>
              <a:off x="3818667" y="4542192"/>
              <a:ext cx="33580" cy="19316"/>
            </a:xfrm>
            <a:custGeom>
              <a:avLst/>
              <a:gdLst/>
              <a:ahLst/>
              <a:cxnLst/>
              <a:rect l="l" t="t" r="r" b="b"/>
              <a:pathLst>
                <a:path w="339" h="195" extrusionOk="0">
                  <a:moveTo>
                    <a:pt x="244" y="1"/>
                  </a:moveTo>
                  <a:lnTo>
                    <a:pt x="1" y="145"/>
                  </a:lnTo>
                  <a:lnTo>
                    <a:pt x="90" y="194"/>
                  </a:lnTo>
                  <a:lnTo>
                    <a:pt x="338" y="50"/>
                  </a:lnTo>
                  <a:lnTo>
                    <a:pt x="2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8" name="Google Shape;6657;p57"/>
            <p:cNvSpPr/>
            <p:nvPr/>
          </p:nvSpPr>
          <p:spPr>
            <a:xfrm>
              <a:off x="3818667" y="4514754"/>
              <a:ext cx="24170" cy="41901"/>
            </a:xfrm>
            <a:custGeom>
              <a:avLst/>
              <a:gdLst/>
              <a:ahLst/>
              <a:cxnLst/>
              <a:rect l="l" t="t" r="r" b="b"/>
              <a:pathLst>
                <a:path w="244" h="423" extrusionOk="0">
                  <a:moveTo>
                    <a:pt x="244" y="0"/>
                  </a:moveTo>
                  <a:lnTo>
                    <a:pt x="1" y="145"/>
                  </a:lnTo>
                  <a:lnTo>
                    <a:pt x="1" y="422"/>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 name="Google Shape;6658;p57"/>
            <p:cNvSpPr/>
            <p:nvPr/>
          </p:nvSpPr>
          <p:spPr>
            <a:xfrm>
              <a:off x="3818667" y="4514754"/>
              <a:ext cx="43585" cy="25359"/>
            </a:xfrm>
            <a:custGeom>
              <a:avLst/>
              <a:gdLst/>
              <a:ahLst/>
              <a:cxnLst/>
              <a:rect l="l" t="t" r="r" b="b"/>
              <a:pathLst>
                <a:path w="440" h="256" extrusionOk="0">
                  <a:moveTo>
                    <a:pt x="244" y="0"/>
                  </a:moveTo>
                  <a:lnTo>
                    <a:pt x="1" y="145"/>
                  </a:lnTo>
                  <a:lnTo>
                    <a:pt x="189" y="256"/>
                  </a:lnTo>
                  <a:lnTo>
                    <a:pt x="440" y="111"/>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 name="Google Shape;6659;p57"/>
            <p:cNvSpPr/>
            <p:nvPr/>
          </p:nvSpPr>
          <p:spPr>
            <a:xfrm>
              <a:off x="3837389" y="4389942"/>
              <a:ext cx="92322" cy="150171"/>
            </a:xfrm>
            <a:custGeom>
              <a:avLst/>
              <a:gdLst/>
              <a:ahLst/>
              <a:cxnLst/>
              <a:rect l="l" t="t" r="r" b="b"/>
              <a:pathLst>
                <a:path w="932" h="1516" extrusionOk="0">
                  <a:moveTo>
                    <a:pt x="932" y="1"/>
                  </a:moveTo>
                  <a:cubicBezTo>
                    <a:pt x="927" y="3"/>
                    <a:pt x="923" y="5"/>
                    <a:pt x="919" y="8"/>
                  </a:cubicBezTo>
                  <a:lnTo>
                    <a:pt x="919" y="8"/>
                  </a:lnTo>
                  <a:lnTo>
                    <a:pt x="932" y="1"/>
                  </a:lnTo>
                  <a:close/>
                  <a:moveTo>
                    <a:pt x="919" y="8"/>
                  </a:moveTo>
                  <a:lnTo>
                    <a:pt x="682" y="139"/>
                  </a:lnTo>
                  <a:cubicBezTo>
                    <a:pt x="650" y="156"/>
                    <a:pt x="628" y="189"/>
                    <a:pt x="610" y="223"/>
                  </a:cubicBezTo>
                  <a:lnTo>
                    <a:pt x="0" y="1516"/>
                  </a:lnTo>
                  <a:lnTo>
                    <a:pt x="243" y="1371"/>
                  </a:lnTo>
                  <a:lnTo>
                    <a:pt x="854" y="84"/>
                  </a:lnTo>
                  <a:cubicBezTo>
                    <a:pt x="869" y="50"/>
                    <a:pt x="891" y="25"/>
                    <a:pt x="919" y="8"/>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1" name="Google Shape;6660;p57"/>
            <p:cNvSpPr/>
            <p:nvPr/>
          </p:nvSpPr>
          <p:spPr>
            <a:xfrm>
              <a:off x="3803214" y="4706627"/>
              <a:ext cx="495981" cy="286474"/>
            </a:xfrm>
            <a:custGeom>
              <a:avLst/>
              <a:gdLst/>
              <a:ahLst/>
              <a:cxnLst/>
              <a:rect l="l" t="t" r="r" b="b"/>
              <a:pathLst>
                <a:path w="5007" h="2892" extrusionOk="0">
                  <a:moveTo>
                    <a:pt x="251" y="0"/>
                  </a:moveTo>
                  <a:lnTo>
                    <a:pt x="1" y="138"/>
                  </a:lnTo>
                  <a:lnTo>
                    <a:pt x="4762" y="2891"/>
                  </a:lnTo>
                  <a:lnTo>
                    <a:pt x="5006" y="2747"/>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 name="Google Shape;6661;p57"/>
            <p:cNvSpPr/>
            <p:nvPr/>
          </p:nvSpPr>
          <p:spPr>
            <a:xfrm>
              <a:off x="4275219" y="4978538"/>
              <a:ext cx="36057" cy="17632"/>
            </a:xfrm>
            <a:custGeom>
              <a:avLst/>
              <a:gdLst/>
              <a:ahLst/>
              <a:cxnLst/>
              <a:rect l="l" t="t" r="r" b="b"/>
              <a:pathLst>
                <a:path w="364" h="178" extrusionOk="0">
                  <a:moveTo>
                    <a:pt x="364" y="12"/>
                  </a:moveTo>
                  <a:cubicBezTo>
                    <a:pt x="364" y="12"/>
                    <a:pt x="358" y="16"/>
                    <a:pt x="349" y="21"/>
                  </a:cubicBezTo>
                  <a:lnTo>
                    <a:pt x="349" y="21"/>
                  </a:lnTo>
                  <a:cubicBezTo>
                    <a:pt x="354" y="19"/>
                    <a:pt x="360" y="16"/>
                    <a:pt x="364" y="12"/>
                  </a:cubicBezTo>
                  <a:close/>
                  <a:moveTo>
                    <a:pt x="243" y="1"/>
                  </a:moveTo>
                  <a:lnTo>
                    <a:pt x="0" y="145"/>
                  </a:lnTo>
                  <a:cubicBezTo>
                    <a:pt x="11" y="150"/>
                    <a:pt x="22" y="155"/>
                    <a:pt x="33" y="162"/>
                  </a:cubicBezTo>
                  <a:cubicBezTo>
                    <a:pt x="38" y="162"/>
                    <a:pt x="38" y="167"/>
                    <a:pt x="43" y="167"/>
                  </a:cubicBezTo>
                  <a:cubicBezTo>
                    <a:pt x="48" y="167"/>
                    <a:pt x="54" y="173"/>
                    <a:pt x="60" y="173"/>
                  </a:cubicBezTo>
                  <a:cubicBezTo>
                    <a:pt x="77" y="173"/>
                    <a:pt x="77" y="178"/>
                    <a:pt x="82" y="178"/>
                  </a:cubicBezTo>
                  <a:cubicBezTo>
                    <a:pt x="87" y="178"/>
                    <a:pt x="92" y="178"/>
                    <a:pt x="100" y="173"/>
                  </a:cubicBezTo>
                  <a:cubicBezTo>
                    <a:pt x="116" y="167"/>
                    <a:pt x="116" y="167"/>
                    <a:pt x="122" y="167"/>
                  </a:cubicBezTo>
                  <a:cubicBezTo>
                    <a:pt x="127" y="167"/>
                    <a:pt x="127" y="162"/>
                    <a:pt x="132" y="162"/>
                  </a:cubicBezTo>
                  <a:cubicBezTo>
                    <a:pt x="121" y="158"/>
                    <a:pt x="296" y="53"/>
                    <a:pt x="349" y="21"/>
                  </a:cubicBezTo>
                  <a:lnTo>
                    <a:pt x="349" y="21"/>
                  </a:lnTo>
                  <a:cubicBezTo>
                    <a:pt x="346" y="22"/>
                    <a:pt x="343" y="23"/>
                    <a:pt x="342" y="23"/>
                  </a:cubicBezTo>
                  <a:cubicBezTo>
                    <a:pt x="331" y="28"/>
                    <a:pt x="325" y="28"/>
                    <a:pt x="314" y="28"/>
                  </a:cubicBezTo>
                  <a:cubicBezTo>
                    <a:pt x="297" y="23"/>
                    <a:pt x="291" y="23"/>
                    <a:pt x="286" y="23"/>
                  </a:cubicBezTo>
                  <a:cubicBezTo>
                    <a:pt x="281" y="23"/>
                    <a:pt x="281" y="18"/>
                    <a:pt x="276" y="18"/>
                  </a:cubicBezTo>
                  <a:cubicBezTo>
                    <a:pt x="265" y="12"/>
                    <a:pt x="254" y="7"/>
                    <a:pt x="243" y="1"/>
                  </a:cubicBezTo>
                  <a:close/>
                </a:path>
              </a:pathLst>
            </a:custGeom>
            <a:solidFill>
              <a:srgbClr val="29292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3" name="Google Shape;6662;p57"/>
            <p:cNvSpPr/>
            <p:nvPr/>
          </p:nvSpPr>
          <p:spPr>
            <a:xfrm>
              <a:off x="4255705" y="4794490"/>
              <a:ext cx="29618" cy="17731"/>
            </a:xfrm>
            <a:custGeom>
              <a:avLst/>
              <a:gdLst/>
              <a:ahLst/>
              <a:cxnLst/>
              <a:rect l="l" t="t" r="r" b="b"/>
              <a:pathLst>
                <a:path w="299" h="179" extrusionOk="0">
                  <a:moveTo>
                    <a:pt x="249" y="0"/>
                  </a:moveTo>
                  <a:lnTo>
                    <a:pt x="0" y="145"/>
                  </a:lnTo>
                  <a:lnTo>
                    <a:pt x="56" y="178"/>
                  </a:lnTo>
                  <a:lnTo>
                    <a:pt x="299" y="35"/>
                  </a:lnTo>
                  <a:lnTo>
                    <a:pt x="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 name="Google Shape;6663;p57"/>
            <p:cNvSpPr/>
            <p:nvPr/>
          </p:nvSpPr>
          <p:spPr>
            <a:xfrm>
              <a:off x="3837389" y="4525749"/>
              <a:ext cx="432683" cy="249625"/>
            </a:xfrm>
            <a:custGeom>
              <a:avLst/>
              <a:gdLst/>
              <a:ahLst/>
              <a:cxnLst/>
              <a:rect l="l" t="t" r="r" b="b"/>
              <a:pathLst>
                <a:path w="4368" h="2520" extrusionOk="0">
                  <a:moveTo>
                    <a:pt x="251" y="0"/>
                  </a:moveTo>
                  <a:lnTo>
                    <a:pt x="0" y="145"/>
                  </a:lnTo>
                  <a:lnTo>
                    <a:pt x="4117" y="2520"/>
                  </a:lnTo>
                  <a:lnTo>
                    <a:pt x="4368" y="2381"/>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 name="Google Shape;6664;p57"/>
            <p:cNvSpPr/>
            <p:nvPr/>
          </p:nvSpPr>
          <p:spPr>
            <a:xfrm>
              <a:off x="4261153" y="4770419"/>
              <a:ext cx="24170" cy="41802"/>
            </a:xfrm>
            <a:custGeom>
              <a:avLst/>
              <a:gdLst/>
              <a:ahLst/>
              <a:cxnLst/>
              <a:rect l="l" t="t" r="r" b="b"/>
              <a:pathLst>
                <a:path w="244" h="422" extrusionOk="0">
                  <a:moveTo>
                    <a:pt x="244" y="0"/>
                  </a:moveTo>
                  <a:lnTo>
                    <a:pt x="1" y="144"/>
                  </a:lnTo>
                  <a:lnTo>
                    <a:pt x="1" y="421"/>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 name="Google Shape;6665;p57"/>
            <p:cNvSpPr/>
            <p:nvPr/>
          </p:nvSpPr>
          <p:spPr>
            <a:xfrm>
              <a:off x="4245205" y="4761603"/>
              <a:ext cx="40118" cy="23080"/>
            </a:xfrm>
            <a:custGeom>
              <a:avLst/>
              <a:gdLst/>
              <a:ahLst/>
              <a:cxnLst/>
              <a:rect l="l" t="t" r="r" b="b"/>
              <a:pathLst>
                <a:path w="405" h="233" extrusionOk="0">
                  <a:moveTo>
                    <a:pt x="251" y="0"/>
                  </a:moveTo>
                  <a:lnTo>
                    <a:pt x="0" y="139"/>
                  </a:lnTo>
                  <a:lnTo>
                    <a:pt x="162" y="233"/>
                  </a:lnTo>
                  <a:lnTo>
                    <a:pt x="405" y="89"/>
                  </a:lnTo>
                  <a:lnTo>
                    <a:pt x="25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6666;p57"/>
            <p:cNvSpPr/>
            <p:nvPr/>
          </p:nvSpPr>
          <p:spPr>
            <a:xfrm>
              <a:off x="3886224" y="4355371"/>
              <a:ext cx="288059" cy="149577"/>
            </a:xfrm>
            <a:custGeom>
              <a:avLst/>
              <a:gdLst/>
              <a:ahLst/>
              <a:cxnLst/>
              <a:rect l="l" t="t" r="r" b="b"/>
              <a:pathLst>
                <a:path w="2908" h="1510" extrusionOk="0">
                  <a:moveTo>
                    <a:pt x="36" y="173"/>
                  </a:moveTo>
                  <a:cubicBezTo>
                    <a:pt x="24" y="178"/>
                    <a:pt x="10" y="184"/>
                    <a:pt x="1" y="194"/>
                  </a:cubicBezTo>
                  <a:cubicBezTo>
                    <a:pt x="1" y="194"/>
                    <a:pt x="15" y="186"/>
                    <a:pt x="36" y="173"/>
                  </a:cubicBezTo>
                  <a:close/>
                  <a:moveTo>
                    <a:pt x="410" y="1"/>
                  </a:moveTo>
                  <a:cubicBezTo>
                    <a:pt x="394" y="1"/>
                    <a:pt x="388" y="6"/>
                    <a:pt x="378" y="6"/>
                  </a:cubicBezTo>
                  <a:lnTo>
                    <a:pt x="361" y="6"/>
                  </a:lnTo>
                  <a:cubicBezTo>
                    <a:pt x="356" y="6"/>
                    <a:pt x="351" y="11"/>
                    <a:pt x="351" y="11"/>
                  </a:cubicBezTo>
                  <a:cubicBezTo>
                    <a:pt x="345" y="11"/>
                    <a:pt x="340" y="17"/>
                    <a:pt x="334" y="17"/>
                  </a:cubicBezTo>
                  <a:cubicBezTo>
                    <a:pt x="329" y="17"/>
                    <a:pt x="323" y="22"/>
                    <a:pt x="316" y="22"/>
                  </a:cubicBezTo>
                  <a:cubicBezTo>
                    <a:pt x="311" y="27"/>
                    <a:pt x="306" y="27"/>
                    <a:pt x="294" y="27"/>
                  </a:cubicBezTo>
                  <a:cubicBezTo>
                    <a:pt x="289" y="27"/>
                    <a:pt x="289" y="32"/>
                    <a:pt x="284" y="32"/>
                  </a:cubicBezTo>
                  <a:cubicBezTo>
                    <a:pt x="267" y="38"/>
                    <a:pt x="256" y="43"/>
                    <a:pt x="251" y="49"/>
                  </a:cubicBezTo>
                  <a:cubicBezTo>
                    <a:pt x="247" y="53"/>
                    <a:pt x="104" y="135"/>
                    <a:pt x="36" y="173"/>
                  </a:cubicBezTo>
                  <a:lnTo>
                    <a:pt x="36" y="173"/>
                  </a:lnTo>
                  <a:cubicBezTo>
                    <a:pt x="38" y="173"/>
                    <a:pt x="39" y="172"/>
                    <a:pt x="41" y="172"/>
                  </a:cubicBezTo>
                  <a:cubicBezTo>
                    <a:pt x="46" y="172"/>
                    <a:pt x="51" y="166"/>
                    <a:pt x="51" y="166"/>
                  </a:cubicBezTo>
                  <a:cubicBezTo>
                    <a:pt x="61" y="161"/>
                    <a:pt x="73" y="161"/>
                    <a:pt x="83" y="156"/>
                  </a:cubicBezTo>
                  <a:cubicBezTo>
                    <a:pt x="89" y="156"/>
                    <a:pt x="94" y="151"/>
                    <a:pt x="100" y="151"/>
                  </a:cubicBezTo>
                  <a:cubicBezTo>
                    <a:pt x="111" y="146"/>
                    <a:pt x="117" y="146"/>
                    <a:pt x="127" y="146"/>
                  </a:cubicBezTo>
                  <a:cubicBezTo>
                    <a:pt x="138" y="146"/>
                    <a:pt x="145" y="146"/>
                    <a:pt x="151" y="140"/>
                  </a:cubicBezTo>
                  <a:lnTo>
                    <a:pt x="173" y="140"/>
                  </a:lnTo>
                  <a:cubicBezTo>
                    <a:pt x="189" y="140"/>
                    <a:pt x="200" y="146"/>
                    <a:pt x="217" y="146"/>
                  </a:cubicBezTo>
                  <a:cubicBezTo>
                    <a:pt x="222" y="146"/>
                    <a:pt x="234" y="151"/>
                    <a:pt x="240" y="151"/>
                  </a:cubicBezTo>
                  <a:cubicBezTo>
                    <a:pt x="267" y="156"/>
                    <a:pt x="294" y="168"/>
                    <a:pt x="323" y="173"/>
                  </a:cubicBezTo>
                  <a:cubicBezTo>
                    <a:pt x="329" y="178"/>
                    <a:pt x="334" y="178"/>
                    <a:pt x="340" y="178"/>
                  </a:cubicBezTo>
                  <a:cubicBezTo>
                    <a:pt x="373" y="188"/>
                    <a:pt x="402" y="205"/>
                    <a:pt x="434" y="222"/>
                  </a:cubicBezTo>
                  <a:lnTo>
                    <a:pt x="2665" y="1509"/>
                  </a:lnTo>
                  <a:lnTo>
                    <a:pt x="2908" y="1366"/>
                  </a:lnTo>
                  <a:lnTo>
                    <a:pt x="690" y="89"/>
                  </a:lnTo>
                  <a:cubicBezTo>
                    <a:pt x="657" y="67"/>
                    <a:pt x="628" y="56"/>
                    <a:pt x="595" y="44"/>
                  </a:cubicBezTo>
                  <a:cubicBezTo>
                    <a:pt x="591" y="39"/>
                    <a:pt x="585" y="39"/>
                    <a:pt x="578" y="39"/>
                  </a:cubicBezTo>
                  <a:cubicBezTo>
                    <a:pt x="551" y="28"/>
                    <a:pt x="523" y="17"/>
                    <a:pt x="494" y="17"/>
                  </a:cubicBezTo>
                  <a:cubicBezTo>
                    <a:pt x="484" y="11"/>
                    <a:pt x="477" y="11"/>
                    <a:pt x="472" y="11"/>
                  </a:cubicBezTo>
                  <a:cubicBezTo>
                    <a:pt x="455" y="6"/>
                    <a:pt x="445" y="6"/>
                    <a:pt x="428" y="6"/>
                  </a:cubicBezTo>
                  <a:cubicBezTo>
                    <a:pt x="423" y="6"/>
                    <a:pt x="418" y="1"/>
                    <a:pt x="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6667;p57"/>
            <p:cNvSpPr/>
            <p:nvPr/>
          </p:nvSpPr>
          <p:spPr>
            <a:xfrm>
              <a:off x="3763294" y="4370923"/>
              <a:ext cx="552543" cy="655067"/>
            </a:xfrm>
            <a:custGeom>
              <a:avLst/>
              <a:gdLst/>
              <a:ahLst/>
              <a:cxnLst/>
              <a:rect l="l" t="t" r="r" b="b"/>
              <a:pathLst>
                <a:path w="5578" h="6613" extrusionOk="0">
                  <a:moveTo>
                    <a:pt x="1527" y="308"/>
                  </a:moveTo>
                  <a:cubicBezTo>
                    <a:pt x="1575" y="308"/>
                    <a:pt x="1629" y="323"/>
                    <a:pt x="1686" y="353"/>
                  </a:cubicBezTo>
                  <a:lnTo>
                    <a:pt x="3916" y="1641"/>
                  </a:lnTo>
                  <a:cubicBezTo>
                    <a:pt x="4055" y="1724"/>
                    <a:pt x="4181" y="1885"/>
                    <a:pt x="4238" y="2068"/>
                  </a:cubicBezTo>
                  <a:lnTo>
                    <a:pt x="4865" y="4076"/>
                  </a:lnTo>
                  <a:lnTo>
                    <a:pt x="754" y="1701"/>
                  </a:lnTo>
                  <a:lnTo>
                    <a:pt x="1358" y="415"/>
                  </a:lnTo>
                  <a:cubicBezTo>
                    <a:pt x="1392" y="344"/>
                    <a:pt x="1452" y="308"/>
                    <a:pt x="1527" y="308"/>
                  </a:cubicBezTo>
                  <a:close/>
                  <a:moveTo>
                    <a:pt x="641" y="1924"/>
                  </a:moveTo>
                  <a:lnTo>
                    <a:pt x="4965" y="4422"/>
                  </a:lnTo>
                  <a:lnTo>
                    <a:pt x="5281" y="5421"/>
                  </a:lnTo>
                  <a:cubicBezTo>
                    <a:pt x="5315" y="5527"/>
                    <a:pt x="5332" y="5621"/>
                    <a:pt x="5332" y="5721"/>
                  </a:cubicBezTo>
                  <a:lnTo>
                    <a:pt x="5332" y="6186"/>
                  </a:lnTo>
                  <a:cubicBezTo>
                    <a:pt x="5332" y="6260"/>
                    <a:pt x="5293" y="6304"/>
                    <a:pt x="5239" y="6304"/>
                  </a:cubicBezTo>
                  <a:cubicBezTo>
                    <a:pt x="5216" y="6304"/>
                    <a:pt x="5191" y="6296"/>
                    <a:pt x="5165" y="6280"/>
                  </a:cubicBezTo>
                  <a:lnTo>
                    <a:pt x="404" y="3534"/>
                  </a:lnTo>
                  <a:cubicBezTo>
                    <a:pt x="309" y="3479"/>
                    <a:pt x="237" y="3350"/>
                    <a:pt x="237" y="3245"/>
                  </a:cubicBezTo>
                  <a:lnTo>
                    <a:pt x="237" y="2929"/>
                  </a:lnTo>
                  <a:cubicBezTo>
                    <a:pt x="237" y="2840"/>
                    <a:pt x="254" y="2763"/>
                    <a:pt x="282" y="2696"/>
                  </a:cubicBezTo>
                  <a:lnTo>
                    <a:pt x="641" y="1924"/>
                  </a:lnTo>
                  <a:close/>
                  <a:moveTo>
                    <a:pt x="1420" y="0"/>
                  </a:moveTo>
                  <a:cubicBezTo>
                    <a:pt x="1296" y="0"/>
                    <a:pt x="1195" y="62"/>
                    <a:pt x="1138" y="182"/>
                  </a:cubicBezTo>
                  <a:lnTo>
                    <a:pt x="67" y="2463"/>
                  </a:lnTo>
                  <a:cubicBezTo>
                    <a:pt x="22" y="2557"/>
                    <a:pt x="0" y="2663"/>
                    <a:pt x="0" y="2791"/>
                  </a:cubicBezTo>
                  <a:lnTo>
                    <a:pt x="0" y="3107"/>
                  </a:lnTo>
                  <a:cubicBezTo>
                    <a:pt x="0" y="3363"/>
                    <a:pt x="184" y="3678"/>
                    <a:pt x="405" y="3812"/>
                  </a:cubicBezTo>
                  <a:lnTo>
                    <a:pt x="5166" y="6558"/>
                  </a:lnTo>
                  <a:cubicBezTo>
                    <a:pt x="5231" y="6595"/>
                    <a:pt x="5293" y="6613"/>
                    <a:pt x="5349" y="6613"/>
                  </a:cubicBezTo>
                  <a:cubicBezTo>
                    <a:pt x="5483" y="6613"/>
                    <a:pt x="5578" y="6509"/>
                    <a:pt x="5578" y="6324"/>
                  </a:cubicBezTo>
                  <a:lnTo>
                    <a:pt x="5578" y="5863"/>
                  </a:lnTo>
                  <a:cubicBezTo>
                    <a:pt x="5577" y="5730"/>
                    <a:pt x="5554" y="5586"/>
                    <a:pt x="5510" y="5437"/>
                  </a:cubicBezTo>
                  <a:lnTo>
                    <a:pt x="4461" y="2086"/>
                  </a:lnTo>
                  <a:cubicBezTo>
                    <a:pt x="4367" y="1786"/>
                    <a:pt x="4155" y="1503"/>
                    <a:pt x="3917" y="1369"/>
                  </a:cubicBezTo>
                  <a:lnTo>
                    <a:pt x="1687" y="83"/>
                  </a:lnTo>
                  <a:cubicBezTo>
                    <a:pt x="1592" y="27"/>
                    <a:pt x="1501" y="0"/>
                    <a:pt x="1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6668;p57"/>
            <p:cNvSpPr/>
            <p:nvPr/>
          </p:nvSpPr>
          <p:spPr>
            <a:xfrm>
              <a:off x="4149714" y="4490287"/>
              <a:ext cx="190389" cy="532434"/>
            </a:xfrm>
            <a:custGeom>
              <a:avLst/>
              <a:gdLst/>
              <a:ahLst/>
              <a:cxnLst/>
              <a:rect l="l" t="t" r="r" b="b"/>
              <a:pathLst>
                <a:path w="1922" h="5375" extrusionOk="0">
                  <a:moveTo>
                    <a:pt x="244" y="1"/>
                  </a:moveTo>
                  <a:lnTo>
                    <a:pt x="1" y="145"/>
                  </a:lnTo>
                  <a:cubicBezTo>
                    <a:pt x="28" y="162"/>
                    <a:pt x="50" y="178"/>
                    <a:pt x="73" y="195"/>
                  </a:cubicBezTo>
                  <a:cubicBezTo>
                    <a:pt x="83" y="205"/>
                    <a:pt x="95" y="211"/>
                    <a:pt x="105" y="217"/>
                  </a:cubicBezTo>
                  <a:cubicBezTo>
                    <a:pt x="127" y="234"/>
                    <a:pt x="149" y="250"/>
                    <a:pt x="167" y="267"/>
                  </a:cubicBezTo>
                  <a:lnTo>
                    <a:pt x="178" y="277"/>
                  </a:lnTo>
                  <a:cubicBezTo>
                    <a:pt x="205" y="299"/>
                    <a:pt x="227" y="327"/>
                    <a:pt x="249" y="350"/>
                  </a:cubicBezTo>
                  <a:lnTo>
                    <a:pt x="259" y="360"/>
                  </a:lnTo>
                  <a:cubicBezTo>
                    <a:pt x="288" y="387"/>
                    <a:pt x="310" y="415"/>
                    <a:pt x="332" y="444"/>
                  </a:cubicBezTo>
                  <a:cubicBezTo>
                    <a:pt x="359" y="476"/>
                    <a:pt x="382" y="510"/>
                    <a:pt x="399" y="543"/>
                  </a:cubicBezTo>
                  <a:cubicBezTo>
                    <a:pt x="421" y="582"/>
                    <a:pt x="443" y="609"/>
                    <a:pt x="460" y="643"/>
                  </a:cubicBezTo>
                  <a:cubicBezTo>
                    <a:pt x="466" y="648"/>
                    <a:pt x="466" y="653"/>
                    <a:pt x="466" y="653"/>
                  </a:cubicBezTo>
                  <a:cubicBezTo>
                    <a:pt x="482" y="686"/>
                    <a:pt x="498" y="719"/>
                    <a:pt x="510" y="753"/>
                  </a:cubicBezTo>
                  <a:cubicBezTo>
                    <a:pt x="515" y="758"/>
                    <a:pt x="515" y="763"/>
                    <a:pt x="515" y="770"/>
                  </a:cubicBezTo>
                  <a:cubicBezTo>
                    <a:pt x="532" y="802"/>
                    <a:pt x="542" y="837"/>
                    <a:pt x="555" y="876"/>
                  </a:cubicBezTo>
                  <a:lnTo>
                    <a:pt x="1603" y="4227"/>
                  </a:lnTo>
                  <a:cubicBezTo>
                    <a:pt x="1614" y="4254"/>
                    <a:pt x="1620" y="4276"/>
                    <a:pt x="1625" y="4304"/>
                  </a:cubicBezTo>
                  <a:cubicBezTo>
                    <a:pt x="1631" y="4321"/>
                    <a:pt x="1636" y="4332"/>
                    <a:pt x="1636" y="4348"/>
                  </a:cubicBezTo>
                  <a:cubicBezTo>
                    <a:pt x="1641" y="4370"/>
                    <a:pt x="1646" y="4393"/>
                    <a:pt x="1646" y="4410"/>
                  </a:cubicBezTo>
                  <a:cubicBezTo>
                    <a:pt x="1652" y="4427"/>
                    <a:pt x="1652" y="4437"/>
                    <a:pt x="1657" y="4454"/>
                  </a:cubicBezTo>
                  <a:cubicBezTo>
                    <a:pt x="1662" y="4477"/>
                    <a:pt x="1662" y="4499"/>
                    <a:pt x="1667" y="4521"/>
                  </a:cubicBezTo>
                  <a:cubicBezTo>
                    <a:pt x="1667" y="4532"/>
                    <a:pt x="1673" y="4543"/>
                    <a:pt x="1673" y="4554"/>
                  </a:cubicBezTo>
                  <a:cubicBezTo>
                    <a:pt x="1678" y="4587"/>
                    <a:pt x="1678" y="4621"/>
                    <a:pt x="1678" y="4653"/>
                  </a:cubicBezTo>
                  <a:lnTo>
                    <a:pt x="1678" y="5114"/>
                  </a:lnTo>
                  <a:cubicBezTo>
                    <a:pt x="1678" y="5242"/>
                    <a:pt x="1634" y="5331"/>
                    <a:pt x="1561" y="5375"/>
                  </a:cubicBezTo>
                  <a:lnTo>
                    <a:pt x="1805" y="5231"/>
                  </a:lnTo>
                  <a:cubicBezTo>
                    <a:pt x="1877" y="5186"/>
                    <a:pt x="1922" y="5097"/>
                    <a:pt x="1922" y="4971"/>
                  </a:cubicBezTo>
                  <a:lnTo>
                    <a:pt x="1922" y="4510"/>
                  </a:lnTo>
                  <a:cubicBezTo>
                    <a:pt x="1919" y="4480"/>
                    <a:pt x="1919" y="4448"/>
                    <a:pt x="1919" y="4415"/>
                  </a:cubicBezTo>
                  <a:cubicBezTo>
                    <a:pt x="1919" y="4405"/>
                    <a:pt x="1913" y="4393"/>
                    <a:pt x="1913" y="4383"/>
                  </a:cubicBezTo>
                  <a:cubicBezTo>
                    <a:pt x="1908" y="4360"/>
                    <a:pt x="1908" y="4338"/>
                    <a:pt x="1903" y="4316"/>
                  </a:cubicBezTo>
                  <a:cubicBezTo>
                    <a:pt x="1898" y="4299"/>
                    <a:pt x="1898" y="4289"/>
                    <a:pt x="1893" y="4276"/>
                  </a:cubicBezTo>
                  <a:cubicBezTo>
                    <a:pt x="1887" y="4254"/>
                    <a:pt x="1882" y="4232"/>
                    <a:pt x="1876" y="4214"/>
                  </a:cubicBezTo>
                  <a:cubicBezTo>
                    <a:pt x="1871" y="4197"/>
                    <a:pt x="1865" y="4187"/>
                    <a:pt x="1865" y="4170"/>
                  </a:cubicBezTo>
                  <a:cubicBezTo>
                    <a:pt x="1860" y="4153"/>
                    <a:pt x="1860" y="4143"/>
                    <a:pt x="1855" y="4126"/>
                  </a:cubicBezTo>
                  <a:cubicBezTo>
                    <a:pt x="1850" y="4116"/>
                    <a:pt x="1850" y="4103"/>
                    <a:pt x="1844" y="4093"/>
                  </a:cubicBezTo>
                  <a:lnTo>
                    <a:pt x="796" y="743"/>
                  </a:lnTo>
                  <a:cubicBezTo>
                    <a:pt x="790" y="719"/>
                    <a:pt x="785" y="703"/>
                    <a:pt x="773" y="687"/>
                  </a:cubicBezTo>
                  <a:cubicBezTo>
                    <a:pt x="767" y="670"/>
                    <a:pt x="762" y="655"/>
                    <a:pt x="756" y="643"/>
                  </a:cubicBezTo>
                  <a:cubicBezTo>
                    <a:pt x="751" y="638"/>
                    <a:pt x="751" y="633"/>
                    <a:pt x="751" y="625"/>
                  </a:cubicBezTo>
                  <a:cubicBezTo>
                    <a:pt x="740" y="598"/>
                    <a:pt x="729" y="576"/>
                    <a:pt x="723" y="559"/>
                  </a:cubicBezTo>
                  <a:cubicBezTo>
                    <a:pt x="718" y="549"/>
                    <a:pt x="713" y="536"/>
                    <a:pt x="707" y="526"/>
                  </a:cubicBezTo>
                  <a:cubicBezTo>
                    <a:pt x="701" y="520"/>
                    <a:pt x="701" y="515"/>
                    <a:pt x="701" y="515"/>
                  </a:cubicBezTo>
                  <a:cubicBezTo>
                    <a:pt x="696" y="510"/>
                    <a:pt x="696" y="510"/>
                    <a:pt x="696" y="505"/>
                  </a:cubicBezTo>
                  <a:cubicBezTo>
                    <a:pt x="686" y="488"/>
                    <a:pt x="678" y="472"/>
                    <a:pt x="668" y="455"/>
                  </a:cubicBezTo>
                  <a:cubicBezTo>
                    <a:pt x="657" y="439"/>
                    <a:pt x="651" y="428"/>
                    <a:pt x="646" y="416"/>
                  </a:cubicBezTo>
                  <a:cubicBezTo>
                    <a:pt x="629" y="388"/>
                    <a:pt x="619" y="377"/>
                    <a:pt x="613" y="361"/>
                  </a:cubicBezTo>
                  <a:cubicBezTo>
                    <a:pt x="603" y="344"/>
                    <a:pt x="591" y="334"/>
                    <a:pt x="581" y="316"/>
                  </a:cubicBezTo>
                  <a:cubicBezTo>
                    <a:pt x="563" y="294"/>
                    <a:pt x="558" y="284"/>
                    <a:pt x="547" y="272"/>
                  </a:cubicBezTo>
                  <a:cubicBezTo>
                    <a:pt x="537" y="255"/>
                    <a:pt x="525" y="245"/>
                    <a:pt x="509" y="227"/>
                  </a:cubicBezTo>
                  <a:lnTo>
                    <a:pt x="503" y="222"/>
                  </a:lnTo>
                  <a:lnTo>
                    <a:pt x="493" y="211"/>
                  </a:lnTo>
                  <a:cubicBezTo>
                    <a:pt x="482" y="201"/>
                    <a:pt x="476" y="189"/>
                    <a:pt x="466" y="184"/>
                  </a:cubicBezTo>
                  <a:lnTo>
                    <a:pt x="421" y="140"/>
                  </a:lnTo>
                  <a:lnTo>
                    <a:pt x="410" y="130"/>
                  </a:lnTo>
                  <a:cubicBezTo>
                    <a:pt x="393" y="119"/>
                    <a:pt x="383" y="107"/>
                    <a:pt x="371" y="90"/>
                  </a:cubicBezTo>
                  <a:cubicBezTo>
                    <a:pt x="366" y="85"/>
                    <a:pt x="354" y="79"/>
                    <a:pt x="348" y="73"/>
                  </a:cubicBezTo>
                  <a:cubicBezTo>
                    <a:pt x="338" y="63"/>
                    <a:pt x="326" y="56"/>
                    <a:pt x="316" y="51"/>
                  </a:cubicBezTo>
                  <a:cubicBezTo>
                    <a:pt x="311" y="46"/>
                    <a:pt x="299" y="41"/>
                    <a:pt x="294" y="33"/>
                  </a:cubicBezTo>
                  <a:cubicBezTo>
                    <a:pt x="277" y="23"/>
                    <a:pt x="261" y="11"/>
                    <a:pt x="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6669;p57"/>
            <p:cNvSpPr/>
            <p:nvPr/>
          </p:nvSpPr>
          <p:spPr>
            <a:xfrm>
              <a:off x="4518998" y="4895924"/>
              <a:ext cx="106487" cy="30014"/>
            </a:xfrm>
            <a:custGeom>
              <a:avLst/>
              <a:gdLst/>
              <a:ahLst/>
              <a:cxnLst/>
              <a:rect l="l" t="t" r="r" b="b"/>
              <a:pathLst>
                <a:path w="1075" h="303" extrusionOk="0">
                  <a:moveTo>
                    <a:pt x="1034" y="179"/>
                  </a:moveTo>
                  <a:lnTo>
                    <a:pt x="1075" y="202"/>
                  </a:lnTo>
                  <a:cubicBezTo>
                    <a:pt x="1062" y="193"/>
                    <a:pt x="1048" y="185"/>
                    <a:pt x="1034" y="179"/>
                  </a:cubicBezTo>
                  <a:close/>
                  <a:moveTo>
                    <a:pt x="531" y="1"/>
                  </a:moveTo>
                  <a:cubicBezTo>
                    <a:pt x="515" y="1"/>
                    <a:pt x="499" y="1"/>
                    <a:pt x="481" y="6"/>
                  </a:cubicBezTo>
                  <a:cubicBezTo>
                    <a:pt x="459" y="11"/>
                    <a:pt x="442" y="11"/>
                    <a:pt x="426" y="11"/>
                  </a:cubicBezTo>
                  <a:cubicBezTo>
                    <a:pt x="410" y="17"/>
                    <a:pt x="394" y="17"/>
                    <a:pt x="376" y="22"/>
                  </a:cubicBezTo>
                  <a:lnTo>
                    <a:pt x="366" y="27"/>
                  </a:lnTo>
                  <a:cubicBezTo>
                    <a:pt x="355" y="32"/>
                    <a:pt x="338" y="32"/>
                    <a:pt x="327" y="38"/>
                  </a:cubicBezTo>
                  <a:cubicBezTo>
                    <a:pt x="310" y="43"/>
                    <a:pt x="294" y="48"/>
                    <a:pt x="276" y="54"/>
                  </a:cubicBezTo>
                  <a:cubicBezTo>
                    <a:pt x="271" y="60"/>
                    <a:pt x="260" y="60"/>
                    <a:pt x="254" y="65"/>
                  </a:cubicBezTo>
                  <a:cubicBezTo>
                    <a:pt x="249" y="65"/>
                    <a:pt x="249" y="70"/>
                    <a:pt x="244" y="70"/>
                  </a:cubicBezTo>
                  <a:cubicBezTo>
                    <a:pt x="239" y="75"/>
                    <a:pt x="234" y="75"/>
                    <a:pt x="227" y="75"/>
                  </a:cubicBezTo>
                  <a:cubicBezTo>
                    <a:pt x="210" y="80"/>
                    <a:pt x="195" y="86"/>
                    <a:pt x="177" y="92"/>
                  </a:cubicBezTo>
                  <a:cubicBezTo>
                    <a:pt x="160" y="97"/>
                    <a:pt x="144" y="109"/>
                    <a:pt x="128" y="114"/>
                  </a:cubicBezTo>
                  <a:cubicBezTo>
                    <a:pt x="106" y="124"/>
                    <a:pt x="95" y="132"/>
                    <a:pt x="77" y="137"/>
                  </a:cubicBezTo>
                  <a:cubicBezTo>
                    <a:pt x="61" y="148"/>
                    <a:pt x="45" y="154"/>
                    <a:pt x="28" y="164"/>
                  </a:cubicBezTo>
                  <a:cubicBezTo>
                    <a:pt x="18" y="170"/>
                    <a:pt x="11" y="175"/>
                    <a:pt x="1" y="181"/>
                  </a:cubicBezTo>
                  <a:lnTo>
                    <a:pt x="212" y="303"/>
                  </a:lnTo>
                  <a:cubicBezTo>
                    <a:pt x="250" y="281"/>
                    <a:pt x="289" y="259"/>
                    <a:pt x="328" y="242"/>
                  </a:cubicBezTo>
                  <a:cubicBezTo>
                    <a:pt x="399" y="204"/>
                    <a:pt x="438" y="186"/>
                    <a:pt x="470" y="175"/>
                  </a:cubicBezTo>
                  <a:cubicBezTo>
                    <a:pt x="476" y="175"/>
                    <a:pt x="476" y="170"/>
                    <a:pt x="481" y="170"/>
                  </a:cubicBezTo>
                  <a:cubicBezTo>
                    <a:pt x="521" y="159"/>
                    <a:pt x="553" y="148"/>
                    <a:pt x="588" y="142"/>
                  </a:cubicBezTo>
                  <a:cubicBezTo>
                    <a:pt x="632" y="132"/>
                    <a:pt x="664" y="126"/>
                    <a:pt x="699" y="126"/>
                  </a:cubicBezTo>
                  <a:cubicBezTo>
                    <a:pt x="737" y="120"/>
                    <a:pt x="771" y="120"/>
                    <a:pt x="798" y="120"/>
                  </a:cubicBezTo>
                  <a:cubicBezTo>
                    <a:pt x="831" y="126"/>
                    <a:pt x="860" y="126"/>
                    <a:pt x="887" y="131"/>
                  </a:cubicBezTo>
                  <a:cubicBezTo>
                    <a:pt x="898" y="136"/>
                    <a:pt x="904" y="136"/>
                    <a:pt x="909" y="136"/>
                  </a:cubicBezTo>
                  <a:cubicBezTo>
                    <a:pt x="931" y="141"/>
                    <a:pt x="949" y="145"/>
                    <a:pt x="965" y="153"/>
                  </a:cubicBezTo>
                  <a:cubicBezTo>
                    <a:pt x="975" y="158"/>
                    <a:pt x="987" y="158"/>
                    <a:pt x="997" y="163"/>
                  </a:cubicBezTo>
                  <a:cubicBezTo>
                    <a:pt x="1010" y="168"/>
                    <a:pt x="1022" y="173"/>
                    <a:pt x="1034" y="179"/>
                  </a:cubicBezTo>
                  <a:lnTo>
                    <a:pt x="1034" y="179"/>
                  </a:lnTo>
                  <a:lnTo>
                    <a:pt x="863" y="80"/>
                  </a:lnTo>
                  <a:cubicBezTo>
                    <a:pt x="841" y="70"/>
                    <a:pt x="819" y="58"/>
                    <a:pt x="797" y="48"/>
                  </a:cubicBezTo>
                  <a:cubicBezTo>
                    <a:pt x="792" y="48"/>
                    <a:pt x="792" y="43"/>
                    <a:pt x="787" y="43"/>
                  </a:cubicBezTo>
                  <a:cubicBezTo>
                    <a:pt x="776" y="38"/>
                    <a:pt x="764" y="38"/>
                    <a:pt x="753" y="32"/>
                  </a:cubicBezTo>
                  <a:cubicBezTo>
                    <a:pt x="736" y="27"/>
                    <a:pt x="726" y="22"/>
                    <a:pt x="714" y="22"/>
                  </a:cubicBezTo>
                  <a:cubicBezTo>
                    <a:pt x="709" y="17"/>
                    <a:pt x="704" y="17"/>
                    <a:pt x="698" y="17"/>
                  </a:cubicBezTo>
                  <a:cubicBezTo>
                    <a:pt x="687" y="11"/>
                    <a:pt x="680" y="11"/>
                    <a:pt x="675" y="11"/>
                  </a:cubicBezTo>
                  <a:cubicBezTo>
                    <a:pt x="664" y="11"/>
                    <a:pt x="658" y="6"/>
                    <a:pt x="647" y="6"/>
                  </a:cubicBezTo>
                  <a:cubicBezTo>
                    <a:pt x="625" y="1"/>
                    <a:pt x="609"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 name="Google Shape;6670;p57"/>
            <p:cNvSpPr/>
            <p:nvPr/>
          </p:nvSpPr>
          <p:spPr>
            <a:xfrm>
              <a:off x="4403102" y="4910684"/>
              <a:ext cx="140761" cy="296479"/>
            </a:xfrm>
            <a:custGeom>
              <a:avLst/>
              <a:gdLst/>
              <a:ahLst/>
              <a:cxnLst/>
              <a:rect l="l" t="t" r="r" b="b"/>
              <a:pathLst>
                <a:path w="1421" h="2993" extrusionOk="0">
                  <a:moveTo>
                    <a:pt x="1210" y="1"/>
                  </a:moveTo>
                  <a:cubicBezTo>
                    <a:pt x="1199" y="6"/>
                    <a:pt x="1193" y="11"/>
                    <a:pt x="1188" y="18"/>
                  </a:cubicBezTo>
                  <a:cubicBezTo>
                    <a:pt x="1170" y="29"/>
                    <a:pt x="1154" y="40"/>
                    <a:pt x="1137" y="51"/>
                  </a:cubicBezTo>
                  <a:cubicBezTo>
                    <a:pt x="1121" y="61"/>
                    <a:pt x="1105" y="73"/>
                    <a:pt x="1088" y="83"/>
                  </a:cubicBezTo>
                  <a:cubicBezTo>
                    <a:pt x="1065" y="100"/>
                    <a:pt x="1048" y="111"/>
                    <a:pt x="1033" y="123"/>
                  </a:cubicBezTo>
                  <a:cubicBezTo>
                    <a:pt x="1016" y="140"/>
                    <a:pt x="1000" y="150"/>
                    <a:pt x="983" y="162"/>
                  </a:cubicBezTo>
                  <a:cubicBezTo>
                    <a:pt x="978" y="167"/>
                    <a:pt x="973" y="167"/>
                    <a:pt x="973" y="172"/>
                  </a:cubicBezTo>
                  <a:lnTo>
                    <a:pt x="962" y="183"/>
                  </a:lnTo>
                  <a:cubicBezTo>
                    <a:pt x="952" y="193"/>
                    <a:pt x="940" y="200"/>
                    <a:pt x="935" y="205"/>
                  </a:cubicBezTo>
                  <a:cubicBezTo>
                    <a:pt x="917" y="223"/>
                    <a:pt x="907" y="233"/>
                    <a:pt x="890" y="245"/>
                  </a:cubicBezTo>
                  <a:lnTo>
                    <a:pt x="858" y="277"/>
                  </a:lnTo>
                  <a:lnTo>
                    <a:pt x="813" y="322"/>
                  </a:lnTo>
                  <a:lnTo>
                    <a:pt x="780" y="355"/>
                  </a:lnTo>
                  <a:cubicBezTo>
                    <a:pt x="770" y="365"/>
                    <a:pt x="758" y="377"/>
                    <a:pt x="753" y="387"/>
                  </a:cubicBezTo>
                  <a:cubicBezTo>
                    <a:pt x="736" y="404"/>
                    <a:pt x="731" y="414"/>
                    <a:pt x="720" y="427"/>
                  </a:cubicBezTo>
                  <a:cubicBezTo>
                    <a:pt x="710" y="437"/>
                    <a:pt x="697" y="449"/>
                    <a:pt x="692" y="459"/>
                  </a:cubicBezTo>
                  <a:cubicBezTo>
                    <a:pt x="682" y="470"/>
                    <a:pt x="670" y="481"/>
                    <a:pt x="665" y="492"/>
                  </a:cubicBezTo>
                  <a:cubicBezTo>
                    <a:pt x="660" y="497"/>
                    <a:pt x="654" y="502"/>
                    <a:pt x="654" y="509"/>
                  </a:cubicBezTo>
                  <a:cubicBezTo>
                    <a:pt x="644" y="519"/>
                    <a:pt x="638" y="525"/>
                    <a:pt x="638" y="532"/>
                  </a:cubicBezTo>
                  <a:cubicBezTo>
                    <a:pt x="627" y="542"/>
                    <a:pt x="616" y="554"/>
                    <a:pt x="610" y="564"/>
                  </a:cubicBezTo>
                  <a:cubicBezTo>
                    <a:pt x="600" y="581"/>
                    <a:pt x="587" y="591"/>
                    <a:pt x="577" y="603"/>
                  </a:cubicBezTo>
                  <a:cubicBezTo>
                    <a:pt x="572" y="613"/>
                    <a:pt x="560" y="621"/>
                    <a:pt x="555" y="631"/>
                  </a:cubicBezTo>
                  <a:cubicBezTo>
                    <a:pt x="550" y="637"/>
                    <a:pt x="550" y="637"/>
                    <a:pt x="550" y="642"/>
                  </a:cubicBezTo>
                  <a:cubicBezTo>
                    <a:pt x="544" y="647"/>
                    <a:pt x="544" y="651"/>
                    <a:pt x="539" y="659"/>
                  </a:cubicBezTo>
                  <a:cubicBezTo>
                    <a:pt x="517" y="686"/>
                    <a:pt x="500" y="708"/>
                    <a:pt x="485" y="735"/>
                  </a:cubicBezTo>
                  <a:cubicBezTo>
                    <a:pt x="480" y="740"/>
                    <a:pt x="474" y="753"/>
                    <a:pt x="467" y="758"/>
                  </a:cubicBezTo>
                  <a:cubicBezTo>
                    <a:pt x="456" y="775"/>
                    <a:pt x="450" y="785"/>
                    <a:pt x="440" y="797"/>
                  </a:cubicBezTo>
                  <a:cubicBezTo>
                    <a:pt x="429" y="814"/>
                    <a:pt x="418" y="830"/>
                    <a:pt x="407" y="842"/>
                  </a:cubicBezTo>
                  <a:cubicBezTo>
                    <a:pt x="397" y="859"/>
                    <a:pt x="385" y="874"/>
                    <a:pt x="380" y="891"/>
                  </a:cubicBezTo>
                  <a:cubicBezTo>
                    <a:pt x="375" y="902"/>
                    <a:pt x="370" y="908"/>
                    <a:pt x="370" y="913"/>
                  </a:cubicBezTo>
                  <a:cubicBezTo>
                    <a:pt x="364" y="918"/>
                    <a:pt x="364" y="924"/>
                    <a:pt x="359" y="931"/>
                  </a:cubicBezTo>
                  <a:cubicBezTo>
                    <a:pt x="349" y="948"/>
                    <a:pt x="341" y="963"/>
                    <a:pt x="331" y="980"/>
                  </a:cubicBezTo>
                  <a:cubicBezTo>
                    <a:pt x="320" y="997"/>
                    <a:pt x="314" y="1013"/>
                    <a:pt x="304" y="1025"/>
                  </a:cubicBezTo>
                  <a:cubicBezTo>
                    <a:pt x="298" y="1036"/>
                    <a:pt x="293" y="1042"/>
                    <a:pt x="287" y="1052"/>
                  </a:cubicBezTo>
                  <a:cubicBezTo>
                    <a:pt x="282" y="1058"/>
                    <a:pt x="282" y="1063"/>
                    <a:pt x="282" y="1063"/>
                  </a:cubicBezTo>
                  <a:cubicBezTo>
                    <a:pt x="276" y="1073"/>
                    <a:pt x="271" y="1090"/>
                    <a:pt x="265" y="1102"/>
                  </a:cubicBezTo>
                  <a:cubicBezTo>
                    <a:pt x="260" y="1112"/>
                    <a:pt x="254" y="1125"/>
                    <a:pt x="247" y="1141"/>
                  </a:cubicBezTo>
                  <a:cubicBezTo>
                    <a:pt x="242" y="1152"/>
                    <a:pt x="236" y="1163"/>
                    <a:pt x="230" y="1180"/>
                  </a:cubicBezTo>
                  <a:cubicBezTo>
                    <a:pt x="225" y="1191"/>
                    <a:pt x="220" y="1198"/>
                    <a:pt x="220" y="1209"/>
                  </a:cubicBezTo>
                  <a:cubicBezTo>
                    <a:pt x="214" y="1214"/>
                    <a:pt x="214" y="1219"/>
                    <a:pt x="214" y="1219"/>
                  </a:cubicBezTo>
                  <a:cubicBezTo>
                    <a:pt x="209" y="1229"/>
                    <a:pt x="204" y="1246"/>
                    <a:pt x="198" y="1258"/>
                  </a:cubicBezTo>
                  <a:cubicBezTo>
                    <a:pt x="192" y="1268"/>
                    <a:pt x="187" y="1285"/>
                    <a:pt x="181" y="1298"/>
                  </a:cubicBezTo>
                  <a:cubicBezTo>
                    <a:pt x="176" y="1314"/>
                    <a:pt x="170" y="1325"/>
                    <a:pt x="163" y="1342"/>
                  </a:cubicBezTo>
                  <a:cubicBezTo>
                    <a:pt x="158" y="1347"/>
                    <a:pt x="158" y="1352"/>
                    <a:pt x="158" y="1358"/>
                  </a:cubicBezTo>
                  <a:cubicBezTo>
                    <a:pt x="153" y="1369"/>
                    <a:pt x="153" y="1376"/>
                    <a:pt x="147" y="1381"/>
                  </a:cubicBezTo>
                  <a:cubicBezTo>
                    <a:pt x="142" y="1398"/>
                    <a:pt x="137" y="1414"/>
                    <a:pt x="131" y="1431"/>
                  </a:cubicBezTo>
                  <a:cubicBezTo>
                    <a:pt x="125" y="1447"/>
                    <a:pt x="120" y="1463"/>
                    <a:pt x="114" y="1481"/>
                  </a:cubicBezTo>
                  <a:cubicBezTo>
                    <a:pt x="109" y="1491"/>
                    <a:pt x="109" y="1498"/>
                    <a:pt x="103" y="1508"/>
                  </a:cubicBezTo>
                  <a:cubicBezTo>
                    <a:pt x="98" y="1525"/>
                    <a:pt x="98" y="1530"/>
                    <a:pt x="93" y="1535"/>
                  </a:cubicBezTo>
                  <a:cubicBezTo>
                    <a:pt x="88" y="1552"/>
                    <a:pt x="82" y="1575"/>
                    <a:pt x="76" y="1591"/>
                  </a:cubicBezTo>
                  <a:cubicBezTo>
                    <a:pt x="71" y="1613"/>
                    <a:pt x="66" y="1630"/>
                    <a:pt x="58" y="1645"/>
                  </a:cubicBezTo>
                  <a:cubicBezTo>
                    <a:pt x="58" y="1651"/>
                    <a:pt x="53" y="1656"/>
                    <a:pt x="53" y="1656"/>
                  </a:cubicBezTo>
                  <a:cubicBezTo>
                    <a:pt x="48" y="1678"/>
                    <a:pt x="43" y="1688"/>
                    <a:pt x="43" y="1701"/>
                  </a:cubicBezTo>
                  <a:cubicBezTo>
                    <a:pt x="37" y="1723"/>
                    <a:pt x="32" y="1740"/>
                    <a:pt x="32" y="1755"/>
                  </a:cubicBezTo>
                  <a:cubicBezTo>
                    <a:pt x="27" y="1772"/>
                    <a:pt x="27" y="1783"/>
                    <a:pt x="27" y="1800"/>
                  </a:cubicBezTo>
                  <a:cubicBezTo>
                    <a:pt x="22" y="1839"/>
                    <a:pt x="16" y="1855"/>
                    <a:pt x="16" y="1872"/>
                  </a:cubicBezTo>
                  <a:cubicBezTo>
                    <a:pt x="11" y="1895"/>
                    <a:pt x="11" y="1911"/>
                    <a:pt x="11" y="1927"/>
                  </a:cubicBezTo>
                  <a:lnTo>
                    <a:pt x="11" y="1944"/>
                  </a:lnTo>
                  <a:lnTo>
                    <a:pt x="11" y="1954"/>
                  </a:lnTo>
                  <a:cubicBezTo>
                    <a:pt x="11" y="1965"/>
                    <a:pt x="6" y="1976"/>
                    <a:pt x="6" y="1987"/>
                  </a:cubicBezTo>
                  <a:cubicBezTo>
                    <a:pt x="6" y="2010"/>
                    <a:pt x="1" y="2027"/>
                    <a:pt x="1" y="2042"/>
                  </a:cubicBezTo>
                  <a:lnTo>
                    <a:pt x="1" y="2086"/>
                  </a:lnTo>
                  <a:lnTo>
                    <a:pt x="1" y="2104"/>
                  </a:lnTo>
                  <a:cubicBezTo>
                    <a:pt x="1" y="2126"/>
                    <a:pt x="1" y="2143"/>
                    <a:pt x="6" y="2165"/>
                  </a:cubicBezTo>
                  <a:cubicBezTo>
                    <a:pt x="6" y="2188"/>
                    <a:pt x="11" y="2205"/>
                    <a:pt x="11" y="2221"/>
                  </a:cubicBezTo>
                  <a:cubicBezTo>
                    <a:pt x="16" y="2248"/>
                    <a:pt x="16" y="2264"/>
                    <a:pt x="16" y="2282"/>
                  </a:cubicBezTo>
                  <a:cubicBezTo>
                    <a:pt x="22" y="2304"/>
                    <a:pt x="22" y="2321"/>
                    <a:pt x="27" y="2343"/>
                  </a:cubicBezTo>
                  <a:cubicBezTo>
                    <a:pt x="32" y="2354"/>
                    <a:pt x="32" y="2361"/>
                    <a:pt x="32" y="2361"/>
                  </a:cubicBezTo>
                  <a:cubicBezTo>
                    <a:pt x="37" y="2378"/>
                    <a:pt x="37" y="2388"/>
                    <a:pt x="43" y="2405"/>
                  </a:cubicBezTo>
                  <a:cubicBezTo>
                    <a:pt x="48" y="2427"/>
                    <a:pt x="53" y="2445"/>
                    <a:pt x="60" y="2467"/>
                  </a:cubicBezTo>
                  <a:cubicBezTo>
                    <a:pt x="71" y="2499"/>
                    <a:pt x="82" y="2521"/>
                    <a:pt x="88" y="2544"/>
                  </a:cubicBezTo>
                  <a:cubicBezTo>
                    <a:pt x="93" y="2549"/>
                    <a:pt x="93" y="2555"/>
                    <a:pt x="93" y="2561"/>
                  </a:cubicBezTo>
                  <a:cubicBezTo>
                    <a:pt x="98" y="2571"/>
                    <a:pt x="103" y="2583"/>
                    <a:pt x="110" y="2600"/>
                  </a:cubicBezTo>
                  <a:cubicBezTo>
                    <a:pt x="115" y="2610"/>
                    <a:pt x="120" y="2623"/>
                    <a:pt x="126" y="2633"/>
                  </a:cubicBezTo>
                  <a:cubicBezTo>
                    <a:pt x="132" y="2638"/>
                    <a:pt x="137" y="2644"/>
                    <a:pt x="137" y="2655"/>
                  </a:cubicBezTo>
                  <a:cubicBezTo>
                    <a:pt x="142" y="2666"/>
                    <a:pt x="155" y="2677"/>
                    <a:pt x="160" y="2682"/>
                  </a:cubicBezTo>
                  <a:cubicBezTo>
                    <a:pt x="170" y="2699"/>
                    <a:pt x="182" y="2715"/>
                    <a:pt x="192" y="2728"/>
                  </a:cubicBezTo>
                  <a:cubicBezTo>
                    <a:pt x="198" y="2738"/>
                    <a:pt x="209" y="2744"/>
                    <a:pt x="214" y="2755"/>
                  </a:cubicBezTo>
                  <a:lnTo>
                    <a:pt x="260" y="2799"/>
                  </a:lnTo>
                  <a:cubicBezTo>
                    <a:pt x="265" y="2804"/>
                    <a:pt x="276" y="2809"/>
                    <a:pt x="282" y="2822"/>
                  </a:cubicBezTo>
                  <a:cubicBezTo>
                    <a:pt x="304" y="2839"/>
                    <a:pt x="326" y="2854"/>
                    <a:pt x="354" y="2871"/>
                  </a:cubicBezTo>
                  <a:lnTo>
                    <a:pt x="564" y="2993"/>
                  </a:lnTo>
                  <a:cubicBezTo>
                    <a:pt x="537" y="2976"/>
                    <a:pt x="514" y="2960"/>
                    <a:pt x="492" y="2943"/>
                  </a:cubicBezTo>
                  <a:cubicBezTo>
                    <a:pt x="504" y="2850"/>
                    <a:pt x="498" y="2845"/>
                    <a:pt x="492" y="2840"/>
                  </a:cubicBezTo>
                  <a:lnTo>
                    <a:pt x="448" y="2796"/>
                  </a:lnTo>
                  <a:cubicBezTo>
                    <a:pt x="438" y="2785"/>
                    <a:pt x="430" y="2779"/>
                    <a:pt x="425" y="2768"/>
                  </a:cubicBezTo>
                  <a:cubicBezTo>
                    <a:pt x="415" y="2751"/>
                    <a:pt x="403" y="2740"/>
                    <a:pt x="393" y="2723"/>
                  </a:cubicBezTo>
                  <a:cubicBezTo>
                    <a:pt x="387" y="2713"/>
                    <a:pt x="376" y="2701"/>
                    <a:pt x="371" y="2696"/>
                  </a:cubicBezTo>
                  <a:cubicBezTo>
                    <a:pt x="360" y="2679"/>
                    <a:pt x="348" y="2664"/>
                    <a:pt x="343" y="2646"/>
                  </a:cubicBezTo>
                  <a:cubicBezTo>
                    <a:pt x="337" y="2635"/>
                    <a:pt x="333" y="2624"/>
                    <a:pt x="326" y="2607"/>
                  </a:cubicBezTo>
                  <a:cubicBezTo>
                    <a:pt x="309" y="2580"/>
                    <a:pt x="298" y="2552"/>
                    <a:pt x="293" y="2518"/>
                  </a:cubicBezTo>
                  <a:cubicBezTo>
                    <a:pt x="283" y="2478"/>
                    <a:pt x="271" y="2446"/>
                    <a:pt x="266" y="2413"/>
                  </a:cubicBezTo>
                  <a:cubicBezTo>
                    <a:pt x="266" y="2408"/>
                    <a:pt x="261" y="2408"/>
                    <a:pt x="261" y="2403"/>
                  </a:cubicBezTo>
                  <a:cubicBezTo>
                    <a:pt x="250" y="2363"/>
                    <a:pt x="244" y="2325"/>
                    <a:pt x="244" y="2286"/>
                  </a:cubicBezTo>
                  <a:cubicBezTo>
                    <a:pt x="239" y="2236"/>
                    <a:pt x="239" y="2192"/>
                    <a:pt x="239" y="2147"/>
                  </a:cubicBezTo>
                  <a:cubicBezTo>
                    <a:pt x="239" y="2103"/>
                    <a:pt x="244" y="2058"/>
                    <a:pt x="244" y="2014"/>
                  </a:cubicBezTo>
                  <a:lnTo>
                    <a:pt x="244" y="2004"/>
                  </a:lnTo>
                  <a:cubicBezTo>
                    <a:pt x="249" y="1959"/>
                    <a:pt x="254" y="1915"/>
                    <a:pt x="261" y="1864"/>
                  </a:cubicBezTo>
                  <a:cubicBezTo>
                    <a:pt x="271" y="1810"/>
                    <a:pt x="277" y="1765"/>
                    <a:pt x="288" y="1721"/>
                  </a:cubicBezTo>
                  <a:cubicBezTo>
                    <a:pt x="288" y="1716"/>
                    <a:pt x="288" y="1716"/>
                    <a:pt x="293" y="1710"/>
                  </a:cubicBezTo>
                  <a:cubicBezTo>
                    <a:pt x="304" y="1660"/>
                    <a:pt x="315" y="1616"/>
                    <a:pt x="333" y="1571"/>
                  </a:cubicBezTo>
                  <a:cubicBezTo>
                    <a:pt x="350" y="1517"/>
                    <a:pt x="365" y="1471"/>
                    <a:pt x="382" y="1427"/>
                  </a:cubicBezTo>
                  <a:cubicBezTo>
                    <a:pt x="404" y="1372"/>
                    <a:pt x="422" y="1328"/>
                    <a:pt x="444" y="1283"/>
                  </a:cubicBezTo>
                  <a:cubicBezTo>
                    <a:pt x="466" y="1234"/>
                    <a:pt x="488" y="1183"/>
                    <a:pt x="511" y="1139"/>
                  </a:cubicBezTo>
                  <a:cubicBezTo>
                    <a:pt x="538" y="1089"/>
                    <a:pt x="560" y="1050"/>
                    <a:pt x="582" y="1005"/>
                  </a:cubicBezTo>
                  <a:cubicBezTo>
                    <a:pt x="587" y="995"/>
                    <a:pt x="593" y="989"/>
                    <a:pt x="593" y="983"/>
                  </a:cubicBezTo>
                  <a:cubicBezTo>
                    <a:pt x="616" y="951"/>
                    <a:pt x="632" y="916"/>
                    <a:pt x="654" y="889"/>
                  </a:cubicBezTo>
                  <a:cubicBezTo>
                    <a:pt x="665" y="872"/>
                    <a:pt x="671" y="861"/>
                    <a:pt x="682" y="849"/>
                  </a:cubicBezTo>
                  <a:cubicBezTo>
                    <a:pt x="709" y="810"/>
                    <a:pt x="732" y="773"/>
                    <a:pt x="759" y="738"/>
                  </a:cubicBezTo>
                  <a:cubicBezTo>
                    <a:pt x="764" y="733"/>
                    <a:pt x="764" y="733"/>
                    <a:pt x="764" y="728"/>
                  </a:cubicBezTo>
                  <a:cubicBezTo>
                    <a:pt x="792" y="689"/>
                    <a:pt x="826" y="650"/>
                    <a:pt x="854" y="611"/>
                  </a:cubicBezTo>
                  <a:cubicBezTo>
                    <a:pt x="893" y="566"/>
                    <a:pt x="926" y="528"/>
                    <a:pt x="959" y="495"/>
                  </a:cubicBezTo>
                  <a:lnTo>
                    <a:pt x="1065" y="388"/>
                  </a:lnTo>
                  <a:cubicBezTo>
                    <a:pt x="1105" y="349"/>
                    <a:pt x="1137" y="322"/>
                    <a:pt x="1177" y="294"/>
                  </a:cubicBezTo>
                  <a:lnTo>
                    <a:pt x="1188" y="283"/>
                  </a:lnTo>
                  <a:cubicBezTo>
                    <a:pt x="1226" y="251"/>
                    <a:pt x="1259" y="223"/>
                    <a:pt x="1299" y="200"/>
                  </a:cubicBezTo>
                  <a:cubicBezTo>
                    <a:pt x="1343" y="172"/>
                    <a:pt x="1383" y="145"/>
                    <a:pt x="1420" y="123"/>
                  </a:cubicBezTo>
                  <a:lnTo>
                    <a:pt x="121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 name="Google Shape;6671;p57"/>
            <p:cNvSpPr/>
            <p:nvPr/>
          </p:nvSpPr>
          <p:spPr>
            <a:xfrm>
              <a:off x="4426479" y="4907910"/>
              <a:ext cx="233280" cy="298262"/>
            </a:xfrm>
            <a:custGeom>
              <a:avLst/>
              <a:gdLst/>
              <a:ahLst/>
              <a:cxnLst/>
              <a:rect l="l" t="t" r="r" b="b"/>
              <a:pathLst>
                <a:path w="2355" h="3011" extrusionOk="0">
                  <a:moveTo>
                    <a:pt x="1698" y="0"/>
                  </a:moveTo>
                  <a:cubicBezTo>
                    <a:pt x="1540" y="0"/>
                    <a:pt x="1362" y="51"/>
                    <a:pt x="1173" y="160"/>
                  </a:cubicBezTo>
                  <a:cubicBezTo>
                    <a:pt x="528" y="531"/>
                    <a:pt x="0" y="1436"/>
                    <a:pt x="8" y="2179"/>
                  </a:cubicBezTo>
                  <a:cubicBezTo>
                    <a:pt x="11" y="2707"/>
                    <a:pt x="274" y="3011"/>
                    <a:pt x="658" y="3011"/>
                  </a:cubicBezTo>
                  <a:cubicBezTo>
                    <a:pt x="816" y="3011"/>
                    <a:pt x="994" y="2959"/>
                    <a:pt x="1183" y="2851"/>
                  </a:cubicBezTo>
                  <a:cubicBezTo>
                    <a:pt x="1833" y="2480"/>
                    <a:pt x="2354" y="1575"/>
                    <a:pt x="2349" y="832"/>
                  </a:cubicBezTo>
                  <a:cubicBezTo>
                    <a:pt x="2345" y="305"/>
                    <a:pt x="2082" y="0"/>
                    <a:pt x="16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6672;p57"/>
            <p:cNvSpPr/>
            <p:nvPr/>
          </p:nvSpPr>
          <p:spPr>
            <a:xfrm>
              <a:off x="5113239" y="4540211"/>
              <a:ext cx="106487" cy="30113"/>
            </a:xfrm>
            <a:custGeom>
              <a:avLst/>
              <a:gdLst/>
              <a:ahLst/>
              <a:cxnLst/>
              <a:rect l="l" t="t" r="r" b="b"/>
              <a:pathLst>
                <a:path w="1075" h="304" extrusionOk="0">
                  <a:moveTo>
                    <a:pt x="1044" y="192"/>
                  </a:moveTo>
                  <a:lnTo>
                    <a:pt x="1074" y="209"/>
                  </a:lnTo>
                  <a:cubicBezTo>
                    <a:pt x="1063" y="203"/>
                    <a:pt x="1054" y="197"/>
                    <a:pt x="1044" y="192"/>
                  </a:cubicBezTo>
                  <a:close/>
                  <a:moveTo>
                    <a:pt x="531" y="1"/>
                  </a:moveTo>
                  <a:cubicBezTo>
                    <a:pt x="515" y="1"/>
                    <a:pt x="498" y="1"/>
                    <a:pt x="481" y="6"/>
                  </a:cubicBezTo>
                  <a:cubicBezTo>
                    <a:pt x="458" y="11"/>
                    <a:pt x="442" y="11"/>
                    <a:pt x="426" y="11"/>
                  </a:cubicBezTo>
                  <a:cubicBezTo>
                    <a:pt x="409" y="16"/>
                    <a:pt x="393" y="16"/>
                    <a:pt x="377" y="22"/>
                  </a:cubicBezTo>
                  <a:lnTo>
                    <a:pt x="366" y="27"/>
                  </a:lnTo>
                  <a:cubicBezTo>
                    <a:pt x="356" y="32"/>
                    <a:pt x="343" y="32"/>
                    <a:pt x="326" y="37"/>
                  </a:cubicBezTo>
                  <a:cubicBezTo>
                    <a:pt x="310" y="43"/>
                    <a:pt x="294" y="48"/>
                    <a:pt x="277" y="54"/>
                  </a:cubicBezTo>
                  <a:cubicBezTo>
                    <a:pt x="272" y="59"/>
                    <a:pt x="259" y="59"/>
                    <a:pt x="254" y="65"/>
                  </a:cubicBezTo>
                  <a:cubicBezTo>
                    <a:pt x="249" y="65"/>
                    <a:pt x="249" y="70"/>
                    <a:pt x="244" y="70"/>
                  </a:cubicBezTo>
                  <a:cubicBezTo>
                    <a:pt x="238" y="75"/>
                    <a:pt x="233" y="75"/>
                    <a:pt x="227" y="75"/>
                  </a:cubicBezTo>
                  <a:cubicBezTo>
                    <a:pt x="210" y="80"/>
                    <a:pt x="194" y="86"/>
                    <a:pt x="178" y="93"/>
                  </a:cubicBezTo>
                  <a:cubicBezTo>
                    <a:pt x="160" y="98"/>
                    <a:pt x="144" y="110"/>
                    <a:pt x="127" y="115"/>
                  </a:cubicBezTo>
                  <a:cubicBezTo>
                    <a:pt x="105" y="125"/>
                    <a:pt x="95" y="132"/>
                    <a:pt x="78" y="137"/>
                  </a:cubicBezTo>
                  <a:cubicBezTo>
                    <a:pt x="60" y="147"/>
                    <a:pt x="44" y="154"/>
                    <a:pt x="28" y="164"/>
                  </a:cubicBezTo>
                  <a:cubicBezTo>
                    <a:pt x="17" y="169"/>
                    <a:pt x="6" y="175"/>
                    <a:pt x="0" y="182"/>
                  </a:cubicBezTo>
                  <a:lnTo>
                    <a:pt x="211" y="303"/>
                  </a:lnTo>
                  <a:cubicBezTo>
                    <a:pt x="251" y="281"/>
                    <a:pt x="289" y="258"/>
                    <a:pt x="327" y="242"/>
                  </a:cubicBezTo>
                  <a:cubicBezTo>
                    <a:pt x="399" y="209"/>
                    <a:pt x="437" y="193"/>
                    <a:pt x="471" y="182"/>
                  </a:cubicBezTo>
                  <a:cubicBezTo>
                    <a:pt x="476" y="182"/>
                    <a:pt x="476" y="177"/>
                    <a:pt x="481" y="177"/>
                  </a:cubicBezTo>
                  <a:cubicBezTo>
                    <a:pt x="514" y="166"/>
                    <a:pt x="553" y="154"/>
                    <a:pt x="587" y="148"/>
                  </a:cubicBezTo>
                  <a:cubicBezTo>
                    <a:pt x="631" y="139"/>
                    <a:pt x="665" y="132"/>
                    <a:pt x="698" y="132"/>
                  </a:cubicBezTo>
                  <a:cubicBezTo>
                    <a:pt x="738" y="126"/>
                    <a:pt x="770" y="126"/>
                    <a:pt x="798" y="126"/>
                  </a:cubicBezTo>
                  <a:cubicBezTo>
                    <a:pt x="830" y="132"/>
                    <a:pt x="860" y="132"/>
                    <a:pt x="887" y="137"/>
                  </a:cubicBezTo>
                  <a:cubicBezTo>
                    <a:pt x="897" y="137"/>
                    <a:pt x="904" y="142"/>
                    <a:pt x="909" y="142"/>
                  </a:cubicBezTo>
                  <a:cubicBezTo>
                    <a:pt x="931" y="147"/>
                    <a:pt x="949" y="153"/>
                    <a:pt x="964" y="159"/>
                  </a:cubicBezTo>
                  <a:cubicBezTo>
                    <a:pt x="975" y="164"/>
                    <a:pt x="986" y="164"/>
                    <a:pt x="997" y="169"/>
                  </a:cubicBezTo>
                  <a:cubicBezTo>
                    <a:pt x="1014" y="176"/>
                    <a:pt x="1028" y="183"/>
                    <a:pt x="1044" y="192"/>
                  </a:cubicBezTo>
                  <a:lnTo>
                    <a:pt x="1044" y="192"/>
                  </a:lnTo>
                  <a:lnTo>
                    <a:pt x="864" y="88"/>
                  </a:lnTo>
                  <a:cubicBezTo>
                    <a:pt x="841" y="77"/>
                    <a:pt x="819" y="65"/>
                    <a:pt x="797" y="54"/>
                  </a:cubicBezTo>
                  <a:cubicBezTo>
                    <a:pt x="791" y="49"/>
                    <a:pt x="791" y="49"/>
                    <a:pt x="786" y="49"/>
                  </a:cubicBezTo>
                  <a:cubicBezTo>
                    <a:pt x="776" y="44"/>
                    <a:pt x="764" y="39"/>
                    <a:pt x="754" y="39"/>
                  </a:cubicBezTo>
                  <a:cubicBezTo>
                    <a:pt x="743" y="34"/>
                    <a:pt x="725" y="29"/>
                    <a:pt x="714" y="22"/>
                  </a:cubicBezTo>
                  <a:cubicBezTo>
                    <a:pt x="709" y="16"/>
                    <a:pt x="703" y="16"/>
                    <a:pt x="697" y="16"/>
                  </a:cubicBezTo>
                  <a:cubicBezTo>
                    <a:pt x="687" y="11"/>
                    <a:pt x="680" y="11"/>
                    <a:pt x="675" y="11"/>
                  </a:cubicBezTo>
                  <a:cubicBezTo>
                    <a:pt x="665" y="11"/>
                    <a:pt x="657" y="6"/>
                    <a:pt x="647" y="6"/>
                  </a:cubicBezTo>
                  <a:cubicBezTo>
                    <a:pt x="625" y="1"/>
                    <a:pt x="608"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 name="Google Shape;6673;p57"/>
            <p:cNvSpPr/>
            <p:nvPr/>
          </p:nvSpPr>
          <p:spPr>
            <a:xfrm>
              <a:off x="4999126" y="4554971"/>
              <a:ext cx="138879" cy="296083"/>
            </a:xfrm>
            <a:custGeom>
              <a:avLst/>
              <a:gdLst/>
              <a:ahLst/>
              <a:cxnLst/>
              <a:rect l="l" t="t" r="r" b="b"/>
              <a:pathLst>
                <a:path w="1402" h="2989" extrusionOk="0">
                  <a:moveTo>
                    <a:pt x="1191" y="0"/>
                  </a:moveTo>
                  <a:cubicBezTo>
                    <a:pt x="1181" y="6"/>
                    <a:pt x="1174" y="11"/>
                    <a:pt x="1169" y="17"/>
                  </a:cubicBezTo>
                  <a:cubicBezTo>
                    <a:pt x="1152" y="28"/>
                    <a:pt x="1137" y="39"/>
                    <a:pt x="1120" y="50"/>
                  </a:cubicBezTo>
                  <a:cubicBezTo>
                    <a:pt x="1102" y="60"/>
                    <a:pt x="1086" y="72"/>
                    <a:pt x="1075" y="82"/>
                  </a:cubicBezTo>
                  <a:cubicBezTo>
                    <a:pt x="1053" y="100"/>
                    <a:pt x="1035" y="110"/>
                    <a:pt x="1019" y="122"/>
                  </a:cubicBezTo>
                  <a:cubicBezTo>
                    <a:pt x="1003" y="139"/>
                    <a:pt x="987" y="149"/>
                    <a:pt x="970" y="161"/>
                  </a:cubicBezTo>
                  <a:cubicBezTo>
                    <a:pt x="965" y="166"/>
                    <a:pt x="960" y="166"/>
                    <a:pt x="960" y="171"/>
                  </a:cubicBezTo>
                  <a:lnTo>
                    <a:pt x="949" y="182"/>
                  </a:lnTo>
                  <a:cubicBezTo>
                    <a:pt x="939" y="192"/>
                    <a:pt x="927" y="200"/>
                    <a:pt x="922" y="205"/>
                  </a:cubicBezTo>
                  <a:cubicBezTo>
                    <a:pt x="905" y="215"/>
                    <a:pt x="895" y="232"/>
                    <a:pt x="877" y="244"/>
                  </a:cubicBezTo>
                  <a:lnTo>
                    <a:pt x="844" y="276"/>
                  </a:lnTo>
                  <a:lnTo>
                    <a:pt x="799" y="321"/>
                  </a:lnTo>
                  <a:lnTo>
                    <a:pt x="767" y="354"/>
                  </a:lnTo>
                  <a:cubicBezTo>
                    <a:pt x="756" y="364"/>
                    <a:pt x="745" y="376"/>
                    <a:pt x="740" y="386"/>
                  </a:cubicBezTo>
                  <a:cubicBezTo>
                    <a:pt x="723" y="404"/>
                    <a:pt x="718" y="414"/>
                    <a:pt x="707" y="426"/>
                  </a:cubicBezTo>
                  <a:cubicBezTo>
                    <a:pt x="697" y="436"/>
                    <a:pt x="685" y="448"/>
                    <a:pt x="680" y="458"/>
                  </a:cubicBezTo>
                  <a:cubicBezTo>
                    <a:pt x="670" y="469"/>
                    <a:pt x="657" y="480"/>
                    <a:pt x="652" y="491"/>
                  </a:cubicBezTo>
                  <a:cubicBezTo>
                    <a:pt x="647" y="496"/>
                    <a:pt x="641" y="501"/>
                    <a:pt x="641" y="509"/>
                  </a:cubicBezTo>
                  <a:cubicBezTo>
                    <a:pt x="631" y="519"/>
                    <a:pt x="625" y="525"/>
                    <a:pt x="625" y="531"/>
                  </a:cubicBezTo>
                  <a:cubicBezTo>
                    <a:pt x="614" y="541"/>
                    <a:pt x="603" y="553"/>
                    <a:pt x="597" y="563"/>
                  </a:cubicBezTo>
                  <a:cubicBezTo>
                    <a:pt x="587" y="580"/>
                    <a:pt x="575" y="590"/>
                    <a:pt x="565" y="603"/>
                  </a:cubicBezTo>
                  <a:cubicBezTo>
                    <a:pt x="560" y="613"/>
                    <a:pt x="547" y="620"/>
                    <a:pt x="542" y="630"/>
                  </a:cubicBezTo>
                  <a:cubicBezTo>
                    <a:pt x="537" y="635"/>
                    <a:pt x="537" y="635"/>
                    <a:pt x="537" y="641"/>
                  </a:cubicBezTo>
                  <a:cubicBezTo>
                    <a:pt x="531" y="646"/>
                    <a:pt x="531" y="651"/>
                    <a:pt x="526" y="657"/>
                  </a:cubicBezTo>
                  <a:cubicBezTo>
                    <a:pt x="504" y="685"/>
                    <a:pt x="487" y="707"/>
                    <a:pt x="472" y="735"/>
                  </a:cubicBezTo>
                  <a:cubicBezTo>
                    <a:pt x="466" y="740"/>
                    <a:pt x="461" y="752"/>
                    <a:pt x="455" y="757"/>
                  </a:cubicBezTo>
                  <a:cubicBezTo>
                    <a:pt x="444" y="774"/>
                    <a:pt x="437" y="784"/>
                    <a:pt x="427" y="797"/>
                  </a:cubicBezTo>
                  <a:cubicBezTo>
                    <a:pt x="416" y="813"/>
                    <a:pt x="405" y="829"/>
                    <a:pt x="399" y="841"/>
                  </a:cubicBezTo>
                  <a:cubicBezTo>
                    <a:pt x="389" y="857"/>
                    <a:pt x="377" y="873"/>
                    <a:pt x="372" y="890"/>
                  </a:cubicBezTo>
                  <a:cubicBezTo>
                    <a:pt x="367" y="895"/>
                    <a:pt x="362" y="908"/>
                    <a:pt x="362" y="913"/>
                  </a:cubicBezTo>
                  <a:cubicBezTo>
                    <a:pt x="356" y="918"/>
                    <a:pt x="356" y="923"/>
                    <a:pt x="351" y="930"/>
                  </a:cubicBezTo>
                  <a:cubicBezTo>
                    <a:pt x="341" y="946"/>
                    <a:pt x="334" y="962"/>
                    <a:pt x="324" y="974"/>
                  </a:cubicBezTo>
                  <a:cubicBezTo>
                    <a:pt x="313" y="992"/>
                    <a:pt x="306" y="1007"/>
                    <a:pt x="296" y="1019"/>
                  </a:cubicBezTo>
                  <a:cubicBezTo>
                    <a:pt x="290" y="1029"/>
                    <a:pt x="285" y="1036"/>
                    <a:pt x="285" y="1046"/>
                  </a:cubicBezTo>
                  <a:cubicBezTo>
                    <a:pt x="280" y="1051"/>
                    <a:pt x="280" y="1056"/>
                    <a:pt x="280" y="1056"/>
                  </a:cubicBezTo>
                  <a:cubicBezTo>
                    <a:pt x="275" y="1067"/>
                    <a:pt x="269" y="1084"/>
                    <a:pt x="263" y="1096"/>
                  </a:cubicBezTo>
                  <a:cubicBezTo>
                    <a:pt x="258" y="1107"/>
                    <a:pt x="253" y="1123"/>
                    <a:pt x="246" y="1135"/>
                  </a:cubicBezTo>
                  <a:cubicBezTo>
                    <a:pt x="241" y="1145"/>
                    <a:pt x="236" y="1162"/>
                    <a:pt x="230" y="1175"/>
                  </a:cubicBezTo>
                  <a:cubicBezTo>
                    <a:pt x="224" y="1185"/>
                    <a:pt x="224" y="1192"/>
                    <a:pt x="219" y="1197"/>
                  </a:cubicBezTo>
                  <a:cubicBezTo>
                    <a:pt x="214" y="1202"/>
                    <a:pt x="214" y="1207"/>
                    <a:pt x="214" y="1207"/>
                  </a:cubicBezTo>
                  <a:cubicBezTo>
                    <a:pt x="209" y="1218"/>
                    <a:pt x="203" y="1235"/>
                    <a:pt x="196" y="1246"/>
                  </a:cubicBezTo>
                  <a:cubicBezTo>
                    <a:pt x="191" y="1264"/>
                    <a:pt x="186" y="1274"/>
                    <a:pt x="179" y="1286"/>
                  </a:cubicBezTo>
                  <a:cubicBezTo>
                    <a:pt x="174" y="1303"/>
                    <a:pt x="169" y="1313"/>
                    <a:pt x="163" y="1325"/>
                  </a:cubicBezTo>
                  <a:cubicBezTo>
                    <a:pt x="157" y="1330"/>
                    <a:pt x="157" y="1335"/>
                    <a:pt x="157" y="1342"/>
                  </a:cubicBezTo>
                  <a:cubicBezTo>
                    <a:pt x="152" y="1353"/>
                    <a:pt x="152" y="1359"/>
                    <a:pt x="147" y="1364"/>
                  </a:cubicBezTo>
                  <a:cubicBezTo>
                    <a:pt x="142" y="1381"/>
                    <a:pt x="136" y="1397"/>
                    <a:pt x="130" y="1414"/>
                  </a:cubicBezTo>
                  <a:cubicBezTo>
                    <a:pt x="125" y="1431"/>
                    <a:pt x="120" y="1447"/>
                    <a:pt x="112" y="1464"/>
                  </a:cubicBezTo>
                  <a:cubicBezTo>
                    <a:pt x="107" y="1474"/>
                    <a:pt x="107" y="1481"/>
                    <a:pt x="102" y="1491"/>
                  </a:cubicBezTo>
                  <a:cubicBezTo>
                    <a:pt x="97" y="1508"/>
                    <a:pt x="97" y="1513"/>
                    <a:pt x="91" y="1518"/>
                  </a:cubicBezTo>
                  <a:cubicBezTo>
                    <a:pt x="86" y="1541"/>
                    <a:pt x="81" y="1558"/>
                    <a:pt x="75" y="1574"/>
                  </a:cubicBezTo>
                  <a:cubicBezTo>
                    <a:pt x="69" y="1596"/>
                    <a:pt x="64" y="1613"/>
                    <a:pt x="58" y="1628"/>
                  </a:cubicBezTo>
                  <a:cubicBezTo>
                    <a:pt x="58" y="1634"/>
                    <a:pt x="53" y="1639"/>
                    <a:pt x="53" y="1646"/>
                  </a:cubicBezTo>
                  <a:cubicBezTo>
                    <a:pt x="47" y="1668"/>
                    <a:pt x="42" y="1679"/>
                    <a:pt x="42" y="1690"/>
                  </a:cubicBezTo>
                  <a:cubicBezTo>
                    <a:pt x="37" y="1712"/>
                    <a:pt x="32" y="1730"/>
                    <a:pt x="32" y="1746"/>
                  </a:cubicBezTo>
                  <a:cubicBezTo>
                    <a:pt x="26" y="1763"/>
                    <a:pt x="26" y="1773"/>
                    <a:pt x="26" y="1790"/>
                  </a:cubicBezTo>
                  <a:cubicBezTo>
                    <a:pt x="21" y="1830"/>
                    <a:pt x="16" y="1845"/>
                    <a:pt x="16" y="1862"/>
                  </a:cubicBezTo>
                  <a:cubicBezTo>
                    <a:pt x="11" y="1884"/>
                    <a:pt x="11" y="1901"/>
                    <a:pt x="11" y="1917"/>
                  </a:cubicBezTo>
                  <a:lnTo>
                    <a:pt x="11" y="1934"/>
                  </a:lnTo>
                  <a:lnTo>
                    <a:pt x="11" y="1945"/>
                  </a:lnTo>
                  <a:cubicBezTo>
                    <a:pt x="11" y="1955"/>
                    <a:pt x="5" y="1967"/>
                    <a:pt x="5" y="1977"/>
                  </a:cubicBezTo>
                  <a:cubicBezTo>
                    <a:pt x="5" y="1999"/>
                    <a:pt x="0" y="2016"/>
                    <a:pt x="0" y="2039"/>
                  </a:cubicBezTo>
                  <a:lnTo>
                    <a:pt x="0" y="2083"/>
                  </a:lnTo>
                  <a:lnTo>
                    <a:pt x="0" y="2100"/>
                  </a:lnTo>
                  <a:cubicBezTo>
                    <a:pt x="0" y="2123"/>
                    <a:pt x="0" y="2140"/>
                    <a:pt x="5" y="2155"/>
                  </a:cubicBezTo>
                  <a:cubicBezTo>
                    <a:pt x="5" y="2177"/>
                    <a:pt x="11" y="2194"/>
                    <a:pt x="11" y="2210"/>
                  </a:cubicBezTo>
                  <a:cubicBezTo>
                    <a:pt x="16" y="2238"/>
                    <a:pt x="16" y="2255"/>
                    <a:pt x="16" y="2272"/>
                  </a:cubicBezTo>
                  <a:cubicBezTo>
                    <a:pt x="21" y="2295"/>
                    <a:pt x="21" y="2317"/>
                    <a:pt x="26" y="2333"/>
                  </a:cubicBezTo>
                  <a:cubicBezTo>
                    <a:pt x="32" y="2344"/>
                    <a:pt x="32" y="2350"/>
                    <a:pt x="32" y="2350"/>
                  </a:cubicBezTo>
                  <a:cubicBezTo>
                    <a:pt x="37" y="2367"/>
                    <a:pt x="37" y="2379"/>
                    <a:pt x="42" y="2395"/>
                  </a:cubicBezTo>
                  <a:cubicBezTo>
                    <a:pt x="47" y="2417"/>
                    <a:pt x="53" y="2434"/>
                    <a:pt x="59" y="2457"/>
                  </a:cubicBezTo>
                  <a:cubicBezTo>
                    <a:pt x="69" y="2490"/>
                    <a:pt x="81" y="2512"/>
                    <a:pt x="86" y="2534"/>
                  </a:cubicBezTo>
                  <a:cubicBezTo>
                    <a:pt x="91" y="2539"/>
                    <a:pt x="91" y="2544"/>
                    <a:pt x="91" y="2550"/>
                  </a:cubicBezTo>
                  <a:cubicBezTo>
                    <a:pt x="97" y="2561"/>
                    <a:pt x="102" y="2573"/>
                    <a:pt x="109" y="2590"/>
                  </a:cubicBezTo>
                  <a:cubicBezTo>
                    <a:pt x="114" y="2601"/>
                    <a:pt x="120" y="2612"/>
                    <a:pt x="126" y="2623"/>
                  </a:cubicBezTo>
                  <a:cubicBezTo>
                    <a:pt x="131" y="2628"/>
                    <a:pt x="136" y="2633"/>
                    <a:pt x="136" y="2645"/>
                  </a:cubicBezTo>
                  <a:cubicBezTo>
                    <a:pt x="142" y="2655"/>
                    <a:pt x="153" y="2668"/>
                    <a:pt x="158" y="2678"/>
                  </a:cubicBezTo>
                  <a:cubicBezTo>
                    <a:pt x="169" y="2695"/>
                    <a:pt x="180" y="2711"/>
                    <a:pt x="191" y="2722"/>
                  </a:cubicBezTo>
                  <a:cubicBezTo>
                    <a:pt x="201" y="2733"/>
                    <a:pt x="209" y="2739"/>
                    <a:pt x="214" y="2749"/>
                  </a:cubicBezTo>
                  <a:lnTo>
                    <a:pt x="258" y="2794"/>
                  </a:lnTo>
                  <a:lnTo>
                    <a:pt x="280" y="2816"/>
                  </a:lnTo>
                  <a:cubicBezTo>
                    <a:pt x="303" y="2833"/>
                    <a:pt x="325" y="2850"/>
                    <a:pt x="352" y="2867"/>
                  </a:cubicBezTo>
                  <a:lnTo>
                    <a:pt x="563" y="2988"/>
                  </a:lnTo>
                  <a:cubicBezTo>
                    <a:pt x="535" y="2971"/>
                    <a:pt x="513" y="2956"/>
                    <a:pt x="491" y="2938"/>
                  </a:cubicBezTo>
                  <a:cubicBezTo>
                    <a:pt x="484" y="2863"/>
                    <a:pt x="479" y="2852"/>
                    <a:pt x="474" y="2846"/>
                  </a:cubicBezTo>
                  <a:lnTo>
                    <a:pt x="430" y="2801"/>
                  </a:lnTo>
                  <a:cubicBezTo>
                    <a:pt x="419" y="2790"/>
                    <a:pt x="413" y="2784"/>
                    <a:pt x="407" y="2773"/>
                  </a:cubicBezTo>
                  <a:cubicBezTo>
                    <a:pt x="397" y="2757"/>
                    <a:pt x="385" y="2746"/>
                    <a:pt x="374" y="2729"/>
                  </a:cubicBezTo>
                  <a:cubicBezTo>
                    <a:pt x="369" y="2719"/>
                    <a:pt x="357" y="2706"/>
                    <a:pt x="352" y="2701"/>
                  </a:cubicBezTo>
                  <a:cubicBezTo>
                    <a:pt x="342" y="2684"/>
                    <a:pt x="330" y="2669"/>
                    <a:pt x="325" y="2652"/>
                  </a:cubicBezTo>
                  <a:cubicBezTo>
                    <a:pt x="320" y="2641"/>
                    <a:pt x="314" y="2630"/>
                    <a:pt x="308" y="2612"/>
                  </a:cubicBezTo>
                  <a:cubicBezTo>
                    <a:pt x="298" y="2585"/>
                    <a:pt x="280" y="2558"/>
                    <a:pt x="275" y="2523"/>
                  </a:cubicBezTo>
                  <a:cubicBezTo>
                    <a:pt x="264" y="2484"/>
                    <a:pt x="253" y="2452"/>
                    <a:pt x="247" y="2417"/>
                  </a:cubicBezTo>
                  <a:cubicBezTo>
                    <a:pt x="247" y="2412"/>
                    <a:pt x="242" y="2412"/>
                    <a:pt x="242" y="2407"/>
                  </a:cubicBezTo>
                  <a:cubicBezTo>
                    <a:pt x="232" y="2368"/>
                    <a:pt x="225" y="2329"/>
                    <a:pt x="225" y="2291"/>
                  </a:cubicBezTo>
                  <a:cubicBezTo>
                    <a:pt x="220" y="2240"/>
                    <a:pt x="220" y="2201"/>
                    <a:pt x="215" y="2151"/>
                  </a:cubicBezTo>
                  <a:cubicBezTo>
                    <a:pt x="215" y="2107"/>
                    <a:pt x="220" y="2062"/>
                    <a:pt x="220" y="2018"/>
                  </a:cubicBezTo>
                  <a:lnTo>
                    <a:pt x="220" y="2008"/>
                  </a:lnTo>
                  <a:cubicBezTo>
                    <a:pt x="225" y="1963"/>
                    <a:pt x="231" y="1919"/>
                    <a:pt x="237" y="1868"/>
                  </a:cubicBezTo>
                  <a:cubicBezTo>
                    <a:pt x="247" y="1814"/>
                    <a:pt x="254" y="1769"/>
                    <a:pt x="264" y="1725"/>
                  </a:cubicBezTo>
                  <a:cubicBezTo>
                    <a:pt x="264" y="1720"/>
                    <a:pt x="264" y="1720"/>
                    <a:pt x="269" y="1714"/>
                  </a:cubicBezTo>
                  <a:cubicBezTo>
                    <a:pt x="280" y="1664"/>
                    <a:pt x="292" y="1620"/>
                    <a:pt x="309" y="1575"/>
                  </a:cubicBezTo>
                  <a:cubicBezTo>
                    <a:pt x="309" y="1570"/>
                    <a:pt x="314" y="1570"/>
                    <a:pt x="314" y="1565"/>
                  </a:cubicBezTo>
                  <a:cubicBezTo>
                    <a:pt x="331" y="1515"/>
                    <a:pt x="342" y="1470"/>
                    <a:pt x="364" y="1426"/>
                  </a:cubicBezTo>
                  <a:cubicBezTo>
                    <a:pt x="387" y="1371"/>
                    <a:pt x="403" y="1327"/>
                    <a:pt x="425" y="1282"/>
                  </a:cubicBezTo>
                  <a:cubicBezTo>
                    <a:pt x="447" y="1232"/>
                    <a:pt x="471" y="1182"/>
                    <a:pt x="493" y="1138"/>
                  </a:cubicBezTo>
                  <a:cubicBezTo>
                    <a:pt x="520" y="1088"/>
                    <a:pt x="542" y="1049"/>
                    <a:pt x="565" y="1004"/>
                  </a:cubicBezTo>
                  <a:cubicBezTo>
                    <a:pt x="570" y="994"/>
                    <a:pt x="575" y="987"/>
                    <a:pt x="575" y="982"/>
                  </a:cubicBezTo>
                  <a:cubicBezTo>
                    <a:pt x="597" y="950"/>
                    <a:pt x="614" y="915"/>
                    <a:pt x="636" y="888"/>
                  </a:cubicBezTo>
                  <a:cubicBezTo>
                    <a:pt x="647" y="871"/>
                    <a:pt x="654" y="861"/>
                    <a:pt x="664" y="849"/>
                  </a:cubicBezTo>
                  <a:cubicBezTo>
                    <a:pt x="692" y="809"/>
                    <a:pt x="714" y="772"/>
                    <a:pt x="741" y="737"/>
                  </a:cubicBezTo>
                  <a:cubicBezTo>
                    <a:pt x="746" y="732"/>
                    <a:pt x="746" y="732"/>
                    <a:pt x="746" y="726"/>
                  </a:cubicBezTo>
                  <a:cubicBezTo>
                    <a:pt x="774" y="688"/>
                    <a:pt x="808" y="650"/>
                    <a:pt x="835" y="610"/>
                  </a:cubicBezTo>
                  <a:cubicBezTo>
                    <a:pt x="875" y="566"/>
                    <a:pt x="907" y="526"/>
                    <a:pt x="942" y="494"/>
                  </a:cubicBezTo>
                  <a:lnTo>
                    <a:pt x="1048" y="388"/>
                  </a:lnTo>
                  <a:cubicBezTo>
                    <a:pt x="1086" y="348"/>
                    <a:pt x="1120" y="321"/>
                    <a:pt x="1159" y="294"/>
                  </a:cubicBezTo>
                  <a:lnTo>
                    <a:pt x="1169" y="283"/>
                  </a:lnTo>
                  <a:cubicBezTo>
                    <a:pt x="1209" y="255"/>
                    <a:pt x="1242" y="228"/>
                    <a:pt x="1280" y="200"/>
                  </a:cubicBezTo>
                  <a:cubicBezTo>
                    <a:pt x="1325" y="171"/>
                    <a:pt x="1364" y="144"/>
                    <a:pt x="1402" y="122"/>
                  </a:cubicBezTo>
                  <a:lnTo>
                    <a:pt x="11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 name="Google Shape;6674;p57"/>
            <p:cNvSpPr/>
            <p:nvPr/>
          </p:nvSpPr>
          <p:spPr>
            <a:xfrm>
              <a:off x="5020819" y="4552890"/>
              <a:ext cx="232983" cy="298262"/>
            </a:xfrm>
            <a:custGeom>
              <a:avLst/>
              <a:gdLst/>
              <a:ahLst/>
              <a:cxnLst/>
              <a:rect l="l" t="t" r="r" b="b"/>
              <a:pathLst>
                <a:path w="2352" h="3011" extrusionOk="0">
                  <a:moveTo>
                    <a:pt x="1696" y="0"/>
                  </a:moveTo>
                  <a:cubicBezTo>
                    <a:pt x="1538" y="0"/>
                    <a:pt x="1359" y="51"/>
                    <a:pt x="1170" y="160"/>
                  </a:cubicBezTo>
                  <a:cubicBezTo>
                    <a:pt x="521" y="537"/>
                    <a:pt x="0" y="1441"/>
                    <a:pt x="5" y="2180"/>
                  </a:cubicBezTo>
                  <a:cubicBezTo>
                    <a:pt x="9" y="2707"/>
                    <a:pt x="272" y="3011"/>
                    <a:pt x="656" y="3011"/>
                  </a:cubicBezTo>
                  <a:cubicBezTo>
                    <a:pt x="813" y="3011"/>
                    <a:pt x="992" y="2959"/>
                    <a:pt x="1181" y="2851"/>
                  </a:cubicBezTo>
                  <a:cubicBezTo>
                    <a:pt x="1830" y="2479"/>
                    <a:pt x="2352" y="1575"/>
                    <a:pt x="2347" y="831"/>
                  </a:cubicBezTo>
                  <a:cubicBezTo>
                    <a:pt x="2343" y="304"/>
                    <a:pt x="2080" y="0"/>
                    <a:pt x="16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6675;p57"/>
            <p:cNvSpPr/>
            <p:nvPr/>
          </p:nvSpPr>
          <p:spPr>
            <a:xfrm>
              <a:off x="4077007" y="4521390"/>
              <a:ext cx="1688039" cy="1035646"/>
            </a:xfrm>
            <a:custGeom>
              <a:avLst/>
              <a:gdLst/>
              <a:ahLst/>
              <a:cxnLst/>
              <a:rect l="l" t="t" r="r" b="b"/>
              <a:pathLst>
                <a:path w="17041" h="10455" extrusionOk="0">
                  <a:moveTo>
                    <a:pt x="17040" y="0"/>
                  </a:moveTo>
                  <a:lnTo>
                    <a:pt x="0" y="9905"/>
                  </a:lnTo>
                  <a:lnTo>
                    <a:pt x="0" y="10454"/>
                  </a:lnTo>
                  <a:lnTo>
                    <a:pt x="17040" y="550"/>
                  </a:lnTo>
                  <a:lnTo>
                    <a:pt x="1704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 name="Google Shape;6676;p57"/>
            <p:cNvSpPr/>
            <p:nvPr/>
          </p:nvSpPr>
          <p:spPr>
            <a:xfrm>
              <a:off x="4029262" y="5474515"/>
              <a:ext cx="47845" cy="82515"/>
            </a:xfrm>
            <a:custGeom>
              <a:avLst/>
              <a:gdLst/>
              <a:ahLst/>
              <a:cxnLst/>
              <a:rect l="l" t="t" r="r" b="b"/>
              <a:pathLst>
                <a:path w="483" h="833" extrusionOk="0">
                  <a:moveTo>
                    <a:pt x="0" y="0"/>
                  </a:moveTo>
                  <a:lnTo>
                    <a:pt x="0" y="554"/>
                  </a:lnTo>
                  <a:lnTo>
                    <a:pt x="482" y="832"/>
                  </a:lnTo>
                  <a:lnTo>
                    <a:pt x="482" y="283"/>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 name="Google Shape;6677;p57"/>
            <p:cNvSpPr/>
            <p:nvPr/>
          </p:nvSpPr>
          <p:spPr>
            <a:xfrm>
              <a:off x="4029262" y="4493357"/>
              <a:ext cx="1735785" cy="1009297"/>
            </a:xfrm>
            <a:custGeom>
              <a:avLst/>
              <a:gdLst/>
              <a:ahLst/>
              <a:cxnLst/>
              <a:rect l="l" t="t" r="r" b="b"/>
              <a:pathLst>
                <a:path w="17523" h="10189" extrusionOk="0">
                  <a:moveTo>
                    <a:pt x="17041" y="0"/>
                  </a:moveTo>
                  <a:lnTo>
                    <a:pt x="0" y="9905"/>
                  </a:lnTo>
                  <a:lnTo>
                    <a:pt x="482" y="10188"/>
                  </a:lnTo>
                  <a:lnTo>
                    <a:pt x="17522" y="283"/>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 name="Google Shape;6678;p57"/>
            <p:cNvSpPr/>
            <p:nvPr/>
          </p:nvSpPr>
          <p:spPr>
            <a:xfrm>
              <a:off x="4554956" y="4939113"/>
              <a:ext cx="105694" cy="33382"/>
            </a:xfrm>
            <a:custGeom>
              <a:avLst/>
              <a:gdLst/>
              <a:ahLst/>
              <a:cxnLst/>
              <a:rect l="l" t="t" r="r" b="b"/>
              <a:pathLst>
                <a:path w="1067" h="337" extrusionOk="0">
                  <a:moveTo>
                    <a:pt x="457" y="1"/>
                  </a:moveTo>
                  <a:cubicBezTo>
                    <a:pt x="440" y="1"/>
                    <a:pt x="430" y="1"/>
                    <a:pt x="412" y="6"/>
                  </a:cubicBezTo>
                  <a:cubicBezTo>
                    <a:pt x="390" y="11"/>
                    <a:pt x="380" y="11"/>
                    <a:pt x="363" y="11"/>
                  </a:cubicBezTo>
                  <a:cubicBezTo>
                    <a:pt x="346" y="16"/>
                    <a:pt x="336" y="16"/>
                    <a:pt x="318" y="22"/>
                  </a:cubicBezTo>
                  <a:cubicBezTo>
                    <a:pt x="296" y="27"/>
                    <a:pt x="285" y="27"/>
                    <a:pt x="279" y="32"/>
                  </a:cubicBezTo>
                  <a:cubicBezTo>
                    <a:pt x="262" y="37"/>
                    <a:pt x="252" y="43"/>
                    <a:pt x="234" y="43"/>
                  </a:cubicBezTo>
                  <a:cubicBezTo>
                    <a:pt x="229" y="48"/>
                    <a:pt x="224" y="48"/>
                    <a:pt x="212" y="48"/>
                  </a:cubicBezTo>
                  <a:cubicBezTo>
                    <a:pt x="202" y="53"/>
                    <a:pt x="195" y="53"/>
                    <a:pt x="190" y="58"/>
                  </a:cubicBezTo>
                  <a:cubicBezTo>
                    <a:pt x="173" y="64"/>
                    <a:pt x="163" y="69"/>
                    <a:pt x="150" y="75"/>
                  </a:cubicBezTo>
                  <a:cubicBezTo>
                    <a:pt x="133" y="80"/>
                    <a:pt x="123" y="86"/>
                    <a:pt x="111" y="92"/>
                  </a:cubicBezTo>
                  <a:cubicBezTo>
                    <a:pt x="95" y="102"/>
                    <a:pt x="84" y="110"/>
                    <a:pt x="66" y="115"/>
                  </a:cubicBezTo>
                  <a:cubicBezTo>
                    <a:pt x="50" y="125"/>
                    <a:pt x="39" y="132"/>
                    <a:pt x="22" y="137"/>
                  </a:cubicBezTo>
                  <a:cubicBezTo>
                    <a:pt x="12" y="142"/>
                    <a:pt x="6" y="147"/>
                    <a:pt x="0" y="154"/>
                  </a:cubicBezTo>
                  <a:lnTo>
                    <a:pt x="322" y="337"/>
                  </a:lnTo>
                  <a:cubicBezTo>
                    <a:pt x="355" y="315"/>
                    <a:pt x="394" y="298"/>
                    <a:pt x="422" y="282"/>
                  </a:cubicBezTo>
                  <a:cubicBezTo>
                    <a:pt x="479" y="255"/>
                    <a:pt x="514" y="240"/>
                    <a:pt x="541" y="227"/>
                  </a:cubicBezTo>
                  <a:cubicBezTo>
                    <a:pt x="581" y="210"/>
                    <a:pt x="613" y="205"/>
                    <a:pt x="641" y="200"/>
                  </a:cubicBezTo>
                  <a:cubicBezTo>
                    <a:pt x="680" y="189"/>
                    <a:pt x="708" y="189"/>
                    <a:pt x="735" y="183"/>
                  </a:cubicBezTo>
                  <a:cubicBezTo>
                    <a:pt x="767" y="178"/>
                    <a:pt x="797" y="178"/>
                    <a:pt x="824" y="178"/>
                  </a:cubicBezTo>
                  <a:cubicBezTo>
                    <a:pt x="851" y="183"/>
                    <a:pt x="874" y="183"/>
                    <a:pt x="901" y="188"/>
                  </a:cubicBezTo>
                  <a:cubicBezTo>
                    <a:pt x="907" y="188"/>
                    <a:pt x="918" y="193"/>
                    <a:pt x="923" y="193"/>
                  </a:cubicBezTo>
                  <a:cubicBezTo>
                    <a:pt x="940" y="199"/>
                    <a:pt x="956" y="204"/>
                    <a:pt x="974" y="210"/>
                  </a:cubicBezTo>
                  <a:cubicBezTo>
                    <a:pt x="984" y="215"/>
                    <a:pt x="996" y="215"/>
                    <a:pt x="1001" y="221"/>
                  </a:cubicBezTo>
                  <a:cubicBezTo>
                    <a:pt x="1023" y="231"/>
                    <a:pt x="1045" y="243"/>
                    <a:pt x="1067" y="253"/>
                  </a:cubicBezTo>
                  <a:lnTo>
                    <a:pt x="745" y="70"/>
                  </a:lnTo>
                  <a:cubicBezTo>
                    <a:pt x="723" y="59"/>
                    <a:pt x="707" y="48"/>
                    <a:pt x="691" y="43"/>
                  </a:cubicBezTo>
                  <a:cubicBezTo>
                    <a:pt x="673" y="37"/>
                    <a:pt x="663" y="32"/>
                    <a:pt x="651" y="32"/>
                  </a:cubicBezTo>
                  <a:cubicBezTo>
                    <a:pt x="641" y="27"/>
                    <a:pt x="629" y="22"/>
                    <a:pt x="619" y="22"/>
                  </a:cubicBezTo>
                  <a:cubicBezTo>
                    <a:pt x="613" y="22"/>
                    <a:pt x="608" y="16"/>
                    <a:pt x="602" y="16"/>
                  </a:cubicBezTo>
                  <a:cubicBezTo>
                    <a:pt x="595" y="11"/>
                    <a:pt x="584" y="11"/>
                    <a:pt x="579" y="11"/>
                  </a:cubicBezTo>
                  <a:cubicBezTo>
                    <a:pt x="568" y="6"/>
                    <a:pt x="562" y="6"/>
                    <a:pt x="557" y="6"/>
                  </a:cubicBezTo>
                  <a:cubicBezTo>
                    <a:pt x="540" y="1"/>
                    <a:pt x="52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 name="Google Shape;6679;p57"/>
            <p:cNvSpPr/>
            <p:nvPr/>
          </p:nvSpPr>
          <p:spPr>
            <a:xfrm>
              <a:off x="4449856" y="4951594"/>
              <a:ext cx="138879" cy="260620"/>
            </a:xfrm>
            <a:custGeom>
              <a:avLst/>
              <a:gdLst/>
              <a:ahLst/>
              <a:cxnLst/>
              <a:rect l="l" t="t" r="r" b="b"/>
              <a:pathLst>
                <a:path w="1402" h="2631" extrusionOk="0">
                  <a:moveTo>
                    <a:pt x="1079" y="0"/>
                  </a:moveTo>
                  <a:cubicBezTo>
                    <a:pt x="1074" y="6"/>
                    <a:pt x="1062" y="11"/>
                    <a:pt x="1057" y="11"/>
                  </a:cubicBezTo>
                  <a:cubicBezTo>
                    <a:pt x="1040" y="21"/>
                    <a:pt x="1030" y="28"/>
                    <a:pt x="1013" y="38"/>
                  </a:cubicBezTo>
                  <a:cubicBezTo>
                    <a:pt x="995" y="49"/>
                    <a:pt x="985" y="55"/>
                    <a:pt x="973" y="65"/>
                  </a:cubicBezTo>
                  <a:cubicBezTo>
                    <a:pt x="951" y="83"/>
                    <a:pt x="941" y="88"/>
                    <a:pt x="924" y="99"/>
                  </a:cubicBezTo>
                  <a:cubicBezTo>
                    <a:pt x="906" y="109"/>
                    <a:pt x="896" y="121"/>
                    <a:pt x="879" y="131"/>
                  </a:cubicBezTo>
                  <a:lnTo>
                    <a:pt x="869" y="142"/>
                  </a:lnTo>
                  <a:cubicBezTo>
                    <a:pt x="863" y="147"/>
                    <a:pt x="863" y="147"/>
                    <a:pt x="858" y="147"/>
                  </a:cubicBezTo>
                  <a:cubicBezTo>
                    <a:pt x="848" y="152"/>
                    <a:pt x="841" y="164"/>
                    <a:pt x="836" y="169"/>
                  </a:cubicBezTo>
                  <a:cubicBezTo>
                    <a:pt x="819" y="180"/>
                    <a:pt x="809" y="191"/>
                    <a:pt x="796" y="202"/>
                  </a:cubicBezTo>
                  <a:cubicBezTo>
                    <a:pt x="786" y="212"/>
                    <a:pt x="774" y="219"/>
                    <a:pt x="769" y="230"/>
                  </a:cubicBezTo>
                  <a:lnTo>
                    <a:pt x="730" y="269"/>
                  </a:lnTo>
                  <a:lnTo>
                    <a:pt x="697" y="301"/>
                  </a:lnTo>
                  <a:lnTo>
                    <a:pt x="670" y="329"/>
                  </a:lnTo>
                  <a:cubicBezTo>
                    <a:pt x="659" y="346"/>
                    <a:pt x="648" y="351"/>
                    <a:pt x="642" y="362"/>
                  </a:cubicBezTo>
                  <a:lnTo>
                    <a:pt x="615" y="389"/>
                  </a:lnTo>
                  <a:cubicBezTo>
                    <a:pt x="605" y="400"/>
                    <a:pt x="597" y="412"/>
                    <a:pt x="587" y="417"/>
                  </a:cubicBezTo>
                  <a:cubicBezTo>
                    <a:pt x="582" y="422"/>
                    <a:pt x="582" y="427"/>
                    <a:pt x="576" y="427"/>
                  </a:cubicBezTo>
                  <a:cubicBezTo>
                    <a:pt x="566" y="437"/>
                    <a:pt x="566" y="445"/>
                    <a:pt x="560" y="445"/>
                  </a:cubicBezTo>
                  <a:cubicBezTo>
                    <a:pt x="549" y="455"/>
                    <a:pt x="543" y="467"/>
                    <a:pt x="538" y="477"/>
                  </a:cubicBezTo>
                  <a:cubicBezTo>
                    <a:pt x="527" y="488"/>
                    <a:pt x="521" y="499"/>
                    <a:pt x="510" y="510"/>
                  </a:cubicBezTo>
                  <a:cubicBezTo>
                    <a:pt x="505" y="520"/>
                    <a:pt x="500" y="526"/>
                    <a:pt x="493" y="532"/>
                  </a:cubicBezTo>
                  <a:cubicBezTo>
                    <a:pt x="487" y="537"/>
                    <a:pt x="487" y="537"/>
                    <a:pt x="487" y="542"/>
                  </a:cubicBezTo>
                  <a:cubicBezTo>
                    <a:pt x="482" y="547"/>
                    <a:pt x="482" y="552"/>
                    <a:pt x="477" y="552"/>
                  </a:cubicBezTo>
                  <a:cubicBezTo>
                    <a:pt x="460" y="576"/>
                    <a:pt x="444" y="598"/>
                    <a:pt x="428" y="625"/>
                  </a:cubicBezTo>
                  <a:cubicBezTo>
                    <a:pt x="422" y="630"/>
                    <a:pt x="417" y="635"/>
                    <a:pt x="417" y="642"/>
                  </a:cubicBezTo>
                  <a:cubicBezTo>
                    <a:pt x="407" y="652"/>
                    <a:pt x="400" y="665"/>
                    <a:pt x="395" y="675"/>
                  </a:cubicBezTo>
                  <a:cubicBezTo>
                    <a:pt x="385" y="692"/>
                    <a:pt x="377" y="702"/>
                    <a:pt x="367" y="714"/>
                  </a:cubicBezTo>
                  <a:cubicBezTo>
                    <a:pt x="356" y="731"/>
                    <a:pt x="350" y="741"/>
                    <a:pt x="340" y="759"/>
                  </a:cubicBezTo>
                  <a:cubicBezTo>
                    <a:pt x="334" y="764"/>
                    <a:pt x="334" y="769"/>
                    <a:pt x="329" y="776"/>
                  </a:cubicBezTo>
                  <a:cubicBezTo>
                    <a:pt x="324" y="781"/>
                    <a:pt x="324" y="786"/>
                    <a:pt x="324" y="786"/>
                  </a:cubicBezTo>
                  <a:cubicBezTo>
                    <a:pt x="313" y="803"/>
                    <a:pt x="307" y="813"/>
                    <a:pt x="302" y="825"/>
                  </a:cubicBezTo>
                  <a:cubicBezTo>
                    <a:pt x="297" y="843"/>
                    <a:pt x="285" y="853"/>
                    <a:pt x="280" y="865"/>
                  </a:cubicBezTo>
                  <a:cubicBezTo>
                    <a:pt x="275" y="875"/>
                    <a:pt x="269" y="881"/>
                    <a:pt x="269" y="887"/>
                  </a:cubicBezTo>
                  <a:cubicBezTo>
                    <a:pt x="264" y="892"/>
                    <a:pt x="264" y="897"/>
                    <a:pt x="264" y="897"/>
                  </a:cubicBezTo>
                  <a:cubicBezTo>
                    <a:pt x="259" y="908"/>
                    <a:pt x="254" y="919"/>
                    <a:pt x="246" y="930"/>
                  </a:cubicBezTo>
                  <a:cubicBezTo>
                    <a:pt x="241" y="940"/>
                    <a:pt x="236" y="953"/>
                    <a:pt x="230" y="963"/>
                  </a:cubicBezTo>
                  <a:cubicBezTo>
                    <a:pt x="224" y="974"/>
                    <a:pt x="219" y="985"/>
                    <a:pt x="213" y="996"/>
                  </a:cubicBezTo>
                  <a:cubicBezTo>
                    <a:pt x="208" y="1001"/>
                    <a:pt x="208" y="1012"/>
                    <a:pt x="202" y="1018"/>
                  </a:cubicBezTo>
                  <a:cubicBezTo>
                    <a:pt x="197" y="1023"/>
                    <a:pt x="197" y="1028"/>
                    <a:pt x="197" y="1028"/>
                  </a:cubicBezTo>
                  <a:cubicBezTo>
                    <a:pt x="192" y="1039"/>
                    <a:pt x="187" y="1050"/>
                    <a:pt x="180" y="1061"/>
                  </a:cubicBezTo>
                  <a:cubicBezTo>
                    <a:pt x="175" y="1071"/>
                    <a:pt x="170" y="1084"/>
                    <a:pt x="163" y="1094"/>
                  </a:cubicBezTo>
                  <a:cubicBezTo>
                    <a:pt x="157" y="1105"/>
                    <a:pt x="152" y="1116"/>
                    <a:pt x="146" y="1127"/>
                  </a:cubicBezTo>
                  <a:cubicBezTo>
                    <a:pt x="141" y="1132"/>
                    <a:pt x="141" y="1137"/>
                    <a:pt x="141" y="1143"/>
                  </a:cubicBezTo>
                  <a:cubicBezTo>
                    <a:pt x="135" y="1154"/>
                    <a:pt x="135" y="1160"/>
                    <a:pt x="130" y="1165"/>
                  </a:cubicBezTo>
                  <a:cubicBezTo>
                    <a:pt x="125" y="1183"/>
                    <a:pt x="120" y="1194"/>
                    <a:pt x="113" y="1205"/>
                  </a:cubicBezTo>
                  <a:cubicBezTo>
                    <a:pt x="108" y="1222"/>
                    <a:pt x="103" y="1232"/>
                    <a:pt x="97" y="1249"/>
                  </a:cubicBezTo>
                  <a:cubicBezTo>
                    <a:pt x="91" y="1260"/>
                    <a:pt x="91" y="1267"/>
                    <a:pt x="91" y="1272"/>
                  </a:cubicBezTo>
                  <a:cubicBezTo>
                    <a:pt x="86" y="1283"/>
                    <a:pt x="86" y="1289"/>
                    <a:pt x="86" y="1294"/>
                  </a:cubicBezTo>
                  <a:cubicBezTo>
                    <a:pt x="81" y="1311"/>
                    <a:pt x="76" y="1327"/>
                    <a:pt x="68" y="1343"/>
                  </a:cubicBezTo>
                  <a:cubicBezTo>
                    <a:pt x="63" y="1361"/>
                    <a:pt x="58" y="1377"/>
                    <a:pt x="58" y="1394"/>
                  </a:cubicBezTo>
                  <a:cubicBezTo>
                    <a:pt x="58" y="1399"/>
                    <a:pt x="53" y="1399"/>
                    <a:pt x="53" y="1404"/>
                  </a:cubicBezTo>
                  <a:cubicBezTo>
                    <a:pt x="47" y="1426"/>
                    <a:pt x="47" y="1431"/>
                    <a:pt x="42" y="1443"/>
                  </a:cubicBezTo>
                  <a:cubicBezTo>
                    <a:pt x="37" y="1461"/>
                    <a:pt x="37" y="1476"/>
                    <a:pt x="32" y="1493"/>
                  </a:cubicBezTo>
                  <a:cubicBezTo>
                    <a:pt x="26" y="1504"/>
                    <a:pt x="26" y="1520"/>
                    <a:pt x="26" y="1532"/>
                  </a:cubicBezTo>
                  <a:cubicBezTo>
                    <a:pt x="21" y="1542"/>
                    <a:pt x="21" y="1542"/>
                    <a:pt x="21" y="1550"/>
                  </a:cubicBezTo>
                  <a:cubicBezTo>
                    <a:pt x="16" y="1567"/>
                    <a:pt x="16" y="1582"/>
                    <a:pt x="16" y="1599"/>
                  </a:cubicBezTo>
                  <a:cubicBezTo>
                    <a:pt x="11" y="1616"/>
                    <a:pt x="11" y="1632"/>
                    <a:pt x="11" y="1649"/>
                  </a:cubicBezTo>
                  <a:lnTo>
                    <a:pt x="11" y="1660"/>
                  </a:lnTo>
                  <a:cubicBezTo>
                    <a:pt x="11" y="1682"/>
                    <a:pt x="5" y="1687"/>
                    <a:pt x="5" y="1699"/>
                  </a:cubicBezTo>
                  <a:cubicBezTo>
                    <a:pt x="5" y="1715"/>
                    <a:pt x="0" y="1731"/>
                    <a:pt x="0" y="1749"/>
                  </a:cubicBezTo>
                  <a:lnTo>
                    <a:pt x="0" y="1788"/>
                  </a:lnTo>
                  <a:lnTo>
                    <a:pt x="0" y="1798"/>
                  </a:lnTo>
                  <a:lnTo>
                    <a:pt x="0" y="1848"/>
                  </a:lnTo>
                  <a:cubicBezTo>
                    <a:pt x="0" y="1865"/>
                    <a:pt x="5" y="1881"/>
                    <a:pt x="5" y="1898"/>
                  </a:cubicBezTo>
                  <a:cubicBezTo>
                    <a:pt x="11" y="1920"/>
                    <a:pt x="11" y="1937"/>
                    <a:pt x="11" y="1948"/>
                  </a:cubicBezTo>
                  <a:cubicBezTo>
                    <a:pt x="16" y="1965"/>
                    <a:pt x="16" y="1980"/>
                    <a:pt x="21" y="1997"/>
                  </a:cubicBezTo>
                  <a:cubicBezTo>
                    <a:pt x="26" y="2008"/>
                    <a:pt x="26" y="2008"/>
                    <a:pt x="26" y="2014"/>
                  </a:cubicBezTo>
                  <a:cubicBezTo>
                    <a:pt x="32" y="2024"/>
                    <a:pt x="32" y="2042"/>
                    <a:pt x="37" y="2054"/>
                  </a:cubicBezTo>
                  <a:cubicBezTo>
                    <a:pt x="42" y="2070"/>
                    <a:pt x="47" y="2086"/>
                    <a:pt x="55" y="2103"/>
                  </a:cubicBezTo>
                  <a:cubicBezTo>
                    <a:pt x="65" y="2131"/>
                    <a:pt x="71" y="2153"/>
                    <a:pt x="82" y="2170"/>
                  </a:cubicBezTo>
                  <a:cubicBezTo>
                    <a:pt x="87" y="2175"/>
                    <a:pt x="87" y="2180"/>
                    <a:pt x="87" y="2180"/>
                  </a:cubicBezTo>
                  <a:cubicBezTo>
                    <a:pt x="92" y="2191"/>
                    <a:pt x="98" y="2202"/>
                    <a:pt x="104" y="2213"/>
                  </a:cubicBezTo>
                  <a:cubicBezTo>
                    <a:pt x="109" y="2223"/>
                    <a:pt x="114" y="2236"/>
                    <a:pt x="121" y="2241"/>
                  </a:cubicBezTo>
                  <a:cubicBezTo>
                    <a:pt x="126" y="2246"/>
                    <a:pt x="126" y="2252"/>
                    <a:pt x="131" y="2258"/>
                  </a:cubicBezTo>
                  <a:cubicBezTo>
                    <a:pt x="136" y="2268"/>
                    <a:pt x="142" y="2275"/>
                    <a:pt x="149" y="2285"/>
                  </a:cubicBezTo>
                  <a:cubicBezTo>
                    <a:pt x="159" y="2302"/>
                    <a:pt x="171" y="2312"/>
                    <a:pt x="181" y="2325"/>
                  </a:cubicBezTo>
                  <a:cubicBezTo>
                    <a:pt x="187" y="2335"/>
                    <a:pt x="192" y="2342"/>
                    <a:pt x="198" y="2347"/>
                  </a:cubicBezTo>
                  <a:cubicBezTo>
                    <a:pt x="209" y="2364"/>
                    <a:pt x="225" y="2374"/>
                    <a:pt x="238" y="2386"/>
                  </a:cubicBezTo>
                  <a:lnTo>
                    <a:pt x="255" y="2404"/>
                  </a:lnTo>
                  <a:cubicBezTo>
                    <a:pt x="277" y="2420"/>
                    <a:pt x="294" y="2436"/>
                    <a:pt x="317" y="2448"/>
                  </a:cubicBezTo>
                  <a:lnTo>
                    <a:pt x="615" y="2618"/>
                  </a:lnTo>
                  <a:lnTo>
                    <a:pt x="615" y="2618"/>
                  </a:lnTo>
                  <a:cubicBezTo>
                    <a:pt x="601" y="2609"/>
                    <a:pt x="588" y="2598"/>
                    <a:pt x="576" y="2587"/>
                  </a:cubicBezTo>
                  <a:cubicBezTo>
                    <a:pt x="626" y="2549"/>
                    <a:pt x="620" y="2543"/>
                    <a:pt x="615" y="2537"/>
                  </a:cubicBezTo>
                  <a:cubicBezTo>
                    <a:pt x="605" y="2526"/>
                    <a:pt x="587" y="2515"/>
                    <a:pt x="575" y="2498"/>
                  </a:cubicBezTo>
                  <a:cubicBezTo>
                    <a:pt x="570" y="2487"/>
                    <a:pt x="559" y="2481"/>
                    <a:pt x="553" y="2475"/>
                  </a:cubicBezTo>
                  <a:cubicBezTo>
                    <a:pt x="543" y="2464"/>
                    <a:pt x="530" y="2448"/>
                    <a:pt x="526" y="2436"/>
                  </a:cubicBezTo>
                  <a:cubicBezTo>
                    <a:pt x="521" y="2426"/>
                    <a:pt x="516" y="2419"/>
                    <a:pt x="508" y="2409"/>
                  </a:cubicBezTo>
                  <a:cubicBezTo>
                    <a:pt x="498" y="2391"/>
                    <a:pt x="492" y="2381"/>
                    <a:pt x="481" y="2364"/>
                  </a:cubicBezTo>
                  <a:cubicBezTo>
                    <a:pt x="476" y="2353"/>
                    <a:pt x="471" y="2342"/>
                    <a:pt x="464" y="2331"/>
                  </a:cubicBezTo>
                  <a:cubicBezTo>
                    <a:pt x="454" y="2309"/>
                    <a:pt x="442" y="2281"/>
                    <a:pt x="437" y="2254"/>
                  </a:cubicBezTo>
                  <a:cubicBezTo>
                    <a:pt x="427" y="2221"/>
                    <a:pt x="419" y="2192"/>
                    <a:pt x="409" y="2159"/>
                  </a:cubicBezTo>
                  <a:cubicBezTo>
                    <a:pt x="409" y="2154"/>
                    <a:pt x="409" y="2154"/>
                    <a:pt x="404" y="2149"/>
                  </a:cubicBezTo>
                  <a:cubicBezTo>
                    <a:pt x="398" y="2117"/>
                    <a:pt x="393" y="2082"/>
                    <a:pt x="387" y="2049"/>
                  </a:cubicBezTo>
                  <a:cubicBezTo>
                    <a:pt x="382" y="2011"/>
                    <a:pt x="382" y="1972"/>
                    <a:pt x="382" y="1933"/>
                  </a:cubicBezTo>
                  <a:cubicBezTo>
                    <a:pt x="382" y="1893"/>
                    <a:pt x="387" y="1856"/>
                    <a:pt x="387" y="1817"/>
                  </a:cubicBezTo>
                  <a:cubicBezTo>
                    <a:pt x="392" y="1767"/>
                    <a:pt x="397" y="1728"/>
                    <a:pt x="404" y="1689"/>
                  </a:cubicBezTo>
                  <a:cubicBezTo>
                    <a:pt x="414" y="1645"/>
                    <a:pt x="421" y="1605"/>
                    <a:pt x="432" y="1568"/>
                  </a:cubicBezTo>
                  <a:cubicBezTo>
                    <a:pt x="442" y="1518"/>
                    <a:pt x="454" y="1479"/>
                    <a:pt x="464" y="1441"/>
                  </a:cubicBezTo>
                  <a:cubicBezTo>
                    <a:pt x="481" y="1391"/>
                    <a:pt x="492" y="1352"/>
                    <a:pt x="508" y="1314"/>
                  </a:cubicBezTo>
                  <a:cubicBezTo>
                    <a:pt x="526" y="1269"/>
                    <a:pt x="542" y="1225"/>
                    <a:pt x="559" y="1186"/>
                  </a:cubicBezTo>
                  <a:cubicBezTo>
                    <a:pt x="581" y="1142"/>
                    <a:pt x="597" y="1102"/>
                    <a:pt x="620" y="1065"/>
                  </a:cubicBezTo>
                  <a:cubicBezTo>
                    <a:pt x="642" y="1021"/>
                    <a:pt x="664" y="987"/>
                    <a:pt x="681" y="948"/>
                  </a:cubicBezTo>
                  <a:cubicBezTo>
                    <a:pt x="686" y="943"/>
                    <a:pt x="686" y="938"/>
                    <a:pt x="692" y="932"/>
                  </a:cubicBezTo>
                  <a:cubicBezTo>
                    <a:pt x="709" y="903"/>
                    <a:pt x="725" y="876"/>
                    <a:pt x="742" y="848"/>
                  </a:cubicBezTo>
                  <a:cubicBezTo>
                    <a:pt x="752" y="837"/>
                    <a:pt x="759" y="825"/>
                    <a:pt x="764" y="814"/>
                  </a:cubicBezTo>
                  <a:cubicBezTo>
                    <a:pt x="786" y="782"/>
                    <a:pt x="809" y="748"/>
                    <a:pt x="831" y="715"/>
                  </a:cubicBezTo>
                  <a:cubicBezTo>
                    <a:pt x="836" y="710"/>
                    <a:pt x="836" y="710"/>
                    <a:pt x="836" y="705"/>
                  </a:cubicBezTo>
                  <a:cubicBezTo>
                    <a:pt x="863" y="672"/>
                    <a:pt x="885" y="638"/>
                    <a:pt x="914" y="605"/>
                  </a:cubicBezTo>
                  <a:cubicBezTo>
                    <a:pt x="946" y="566"/>
                    <a:pt x="974" y="534"/>
                    <a:pt x="1003" y="505"/>
                  </a:cubicBezTo>
                  <a:lnTo>
                    <a:pt x="1097" y="411"/>
                  </a:lnTo>
                  <a:cubicBezTo>
                    <a:pt x="1130" y="379"/>
                    <a:pt x="1163" y="357"/>
                    <a:pt x="1191" y="327"/>
                  </a:cubicBezTo>
                  <a:cubicBezTo>
                    <a:pt x="1197" y="322"/>
                    <a:pt x="1197" y="322"/>
                    <a:pt x="1202" y="322"/>
                  </a:cubicBezTo>
                  <a:cubicBezTo>
                    <a:pt x="1234" y="295"/>
                    <a:pt x="1268" y="273"/>
                    <a:pt x="1296" y="251"/>
                  </a:cubicBezTo>
                  <a:cubicBezTo>
                    <a:pt x="1335" y="222"/>
                    <a:pt x="1367" y="200"/>
                    <a:pt x="1402" y="184"/>
                  </a:cubicBezTo>
                  <a:lnTo>
                    <a:pt x="1079" y="0"/>
                  </a:lnTo>
                  <a:close/>
                  <a:moveTo>
                    <a:pt x="615" y="2618"/>
                  </a:moveTo>
                  <a:lnTo>
                    <a:pt x="615" y="2618"/>
                  </a:lnTo>
                  <a:cubicBezTo>
                    <a:pt x="623" y="2623"/>
                    <a:pt x="630" y="2627"/>
                    <a:pt x="638" y="2631"/>
                  </a:cubicBezTo>
                  <a:lnTo>
                    <a:pt x="615" y="2618"/>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6680;p57"/>
            <p:cNvSpPr/>
            <p:nvPr/>
          </p:nvSpPr>
          <p:spPr>
            <a:xfrm>
              <a:off x="4489281" y="4957934"/>
              <a:ext cx="201186" cy="257946"/>
            </a:xfrm>
            <a:custGeom>
              <a:avLst/>
              <a:gdLst/>
              <a:ahLst/>
              <a:cxnLst/>
              <a:rect l="l" t="t" r="r" b="b"/>
              <a:pathLst>
                <a:path w="2031" h="2604" extrusionOk="0">
                  <a:moveTo>
                    <a:pt x="1464" y="0"/>
                  </a:moveTo>
                  <a:cubicBezTo>
                    <a:pt x="1327" y="0"/>
                    <a:pt x="1174" y="45"/>
                    <a:pt x="1010" y="139"/>
                  </a:cubicBezTo>
                  <a:cubicBezTo>
                    <a:pt x="443" y="459"/>
                    <a:pt x="0" y="1236"/>
                    <a:pt x="6" y="1886"/>
                  </a:cubicBezTo>
                  <a:cubicBezTo>
                    <a:pt x="9" y="2342"/>
                    <a:pt x="235" y="2603"/>
                    <a:pt x="566" y="2603"/>
                  </a:cubicBezTo>
                  <a:cubicBezTo>
                    <a:pt x="702" y="2603"/>
                    <a:pt x="857" y="2558"/>
                    <a:pt x="1021" y="2464"/>
                  </a:cubicBezTo>
                  <a:cubicBezTo>
                    <a:pt x="1576" y="2142"/>
                    <a:pt x="2031" y="1360"/>
                    <a:pt x="2025" y="716"/>
                  </a:cubicBezTo>
                  <a:cubicBezTo>
                    <a:pt x="2022" y="263"/>
                    <a:pt x="1795" y="0"/>
                    <a:pt x="1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 name="Google Shape;6681;p57"/>
            <p:cNvSpPr/>
            <p:nvPr/>
          </p:nvSpPr>
          <p:spPr>
            <a:xfrm>
              <a:off x="5148008" y="4584688"/>
              <a:ext cx="106982" cy="33382"/>
            </a:xfrm>
            <a:custGeom>
              <a:avLst/>
              <a:gdLst/>
              <a:ahLst/>
              <a:cxnLst/>
              <a:rect l="l" t="t" r="r" b="b"/>
              <a:pathLst>
                <a:path w="1080" h="337" extrusionOk="0">
                  <a:moveTo>
                    <a:pt x="462" y="0"/>
                  </a:moveTo>
                  <a:cubicBezTo>
                    <a:pt x="446" y="0"/>
                    <a:pt x="435" y="0"/>
                    <a:pt x="417" y="5"/>
                  </a:cubicBezTo>
                  <a:cubicBezTo>
                    <a:pt x="395" y="11"/>
                    <a:pt x="385" y="11"/>
                    <a:pt x="368" y="11"/>
                  </a:cubicBezTo>
                  <a:cubicBezTo>
                    <a:pt x="351" y="16"/>
                    <a:pt x="341" y="16"/>
                    <a:pt x="323" y="21"/>
                  </a:cubicBezTo>
                  <a:cubicBezTo>
                    <a:pt x="301" y="26"/>
                    <a:pt x="291" y="26"/>
                    <a:pt x="279" y="32"/>
                  </a:cubicBezTo>
                  <a:cubicBezTo>
                    <a:pt x="262" y="37"/>
                    <a:pt x="252" y="42"/>
                    <a:pt x="239" y="42"/>
                  </a:cubicBezTo>
                  <a:cubicBezTo>
                    <a:pt x="234" y="47"/>
                    <a:pt x="229" y="47"/>
                    <a:pt x="217" y="47"/>
                  </a:cubicBezTo>
                  <a:cubicBezTo>
                    <a:pt x="201" y="52"/>
                    <a:pt x="201" y="52"/>
                    <a:pt x="195" y="58"/>
                  </a:cubicBezTo>
                  <a:cubicBezTo>
                    <a:pt x="179" y="63"/>
                    <a:pt x="168" y="68"/>
                    <a:pt x="155" y="74"/>
                  </a:cubicBezTo>
                  <a:cubicBezTo>
                    <a:pt x="139" y="80"/>
                    <a:pt x="128" y="85"/>
                    <a:pt x="111" y="91"/>
                  </a:cubicBezTo>
                  <a:cubicBezTo>
                    <a:pt x="95" y="102"/>
                    <a:pt x="84" y="108"/>
                    <a:pt x="66" y="113"/>
                  </a:cubicBezTo>
                  <a:cubicBezTo>
                    <a:pt x="50" y="124"/>
                    <a:pt x="39" y="131"/>
                    <a:pt x="22" y="136"/>
                  </a:cubicBezTo>
                  <a:cubicBezTo>
                    <a:pt x="12" y="142"/>
                    <a:pt x="6" y="147"/>
                    <a:pt x="0" y="153"/>
                  </a:cubicBezTo>
                  <a:lnTo>
                    <a:pt x="322" y="336"/>
                  </a:lnTo>
                  <a:cubicBezTo>
                    <a:pt x="355" y="314"/>
                    <a:pt x="394" y="297"/>
                    <a:pt x="428" y="281"/>
                  </a:cubicBezTo>
                  <a:cubicBezTo>
                    <a:pt x="492" y="248"/>
                    <a:pt x="524" y="238"/>
                    <a:pt x="553" y="226"/>
                  </a:cubicBezTo>
                  <a:cubicBezTo>
                    <a:pt x="592" y="216"/>
                    <a:pt x="625" y="204"/>
                    <a:pt x="652" y="199"/>
                  </a:cubicBezTo>
                  <a:cubicBezTo>
                    <a:pt x="692" y="189"/>
                    <a:pt x="719" y="189"/>
                    <a:pt x="746" y="182"/>
                  </a:cubicBezTo>
                  <a:cubicBezTo>
                    <a:pt x="780" y="177"/>
                    <a:pt x="808" y="177"/>
                    <a:pt x="835" y="177"/>
                  </a:cubicBezTo>
                  <a:cubicBezTo>
                    <a:pt x="863" y="182"/>
                    <a:pt x="886" y="182"/>
                    <a:pt x="913" y="188"/>
                  </a:cubicBezTo>
                  <a:cubicBezTo>
                    <a:pt x="918" y="188"/>
                    <a:pt x="930" y="193"/>
                    <a:pt x="935" y="193"/>
                  </a:cubicBezTo>
                  <a:cubicBezTo>
                    <a:pt x="953" y="197"/>
                    <a:pt x="968" y="202"/>
                    <a:pt x="985" y="210"/>
                  </a:cubicBezTo>
                  <a:cubicBezTo>
                    <a:pt x="996" y="215"/>
                    <a:pt x="1007" y="215"/>
                    <a:pt x="1012" y="220"/>
                  </a:cubicBezTo>
                  <a:cubicBezTo>
                    <a:pt x="1034" y="231"/>
                    <a:pt x="1057" y="242"/>
                    <a:pt x="1079" y="253"/>
                  </a:cubicBezTo>
                  <a:lnTo>
                    <a:pt x="757" y="69"/>
                  </a:lnTo>
                  <a:cubicBezTo>
                    <a:pt x="735" y="59"/>
                    <a:pt x="718" y="47"/>
                    <a:pt x="695" y="42"/>
                  </a:cubicBezTo>
                  <a:cubicBezTo>
                    <a:pt x="678" y="37"/>
                    <a:pt x="668" y="32"/>
                    <a:pt x="656" y="32"/>
                  </a:cubicBezTo>
                  <a:cubicBezTo>
                    <a:pt x="646" y="26"/>
                    <a:pt x="634" y="21"/>
                    <a:pt x="624" y="21"/>
                  </a:cubicBezTo>
                  <a:cubicBezTo>
                    <a:pt x="619" y="21"/>
                    <a:pt x="613" y="16"/>
                    <a:pt x="606" y="16"/>
                  </a:cubicBezTo>
                  <a:cubicBezTo>
                    <a:pt x="601" y="11"/>
                    <a:pt x="589" y="11"/>
                    <a:pt x="584" y="11"/>
                  </a:cubicBezTo>
                  <a:cubicBezTo>
                    <a:pt x="573" y="11"/>
                    <a:pt x="567" y="5"/>
                    <a:pt x="562" y="5"/>
                  </a:cubicBezTo>
                  <a:cubicBezTo>
                    <a:pt x="545" y="0"/>
                    <a:pt x="529" y="0"/>
                    <a:pt x="51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 name="Google Shape;6682;p57"/>
            <p:cNvSpPr/>
            <p:nvPr/>
          </p:nvSpPr>
          <p:spPr>
            <a:xfrm>
              <a:off x="5043900" y="4596277"/>
              <a:ext cx="139572" cy="260917"/>
            </a:xfrm>
            <a:custGeom>
              <a:avLst/>
              <a:gdLst/>
              <a:ahLst/>
              <a:cxnLst/>
              <a:rect l="l" t="t" r="r" b="b"/>
              <a:pathLst>
                <a:path w="1409" h="2634" extrusionOk="0">
                  <a:moveTo>
                    <a:pt x="1087" y="0"/>
                  </a:moveTo>
                  <a:cubicBezTo>
                    <a:pt x="1082" y="6"/>
                    <a:pt x="1069" y="11"/>
                    <a:pt x="1064" y="11"/>
                  </a:cubicBezTo>
                  <a:cubicBezTo>
                    <a:pt x="1047" y="21"/>
                    <a:pt x="1037" y="28"/>
                    <a:pt x="1020" y="38"/>
                  </a:cubicBezTo>
                  <a:cubicBezTo>
                    <a:pt x="1003" y="49"/>
                    <a:pt x="993" y="56"/>
                    <a:pt x="980" y="66"/>
                  </a:cubicBezTo>
                  <a:cubicBezTo>
                    <a:pt x="958" y="83"/>
                    <a:pt x="948" y="88"/>
                    <a:pt x="931" y="99"/>
                  </a:cubicBezTo>
                  <a:cubicBezTo>
                    <a:pt x="914" y="109"/>
                    <a:pt x="904" y="121"/>
                    <a:pt x="886" y="131"/>
                  </a:cubicBezTo>
                  <a:lnTo>
                    <a:pt x="875" y="142"/>
                  </a:lnTo>
                  <a:cubicBezTo>
                    <a:pt x="870" y="147"/>
                    <a:pt x="870" y="147"/>
                    <a:pt x="865" y="147"/>
                  </a:cubicBezTo>
                  <a:cubicBezTo>
                    <a:pt x="854" y="152"/>
                    <a:pt x="848" y="164"/>
                    <a:pt x="838" y="169"/>
                  </a:cubicBezTo>
                  <a:cubicBezTo>
                    <a:pt x="827" y="180"/>
                    <a:pt x="810" y="192"/>
                    <a:pt x="799" y="203"/>
                  </a:cubicBezTo>
                  <a:cubicBezTo>
                    <a:pt x="788" y="213"/>
                    <a:pt x="776" y="219"/>
                    <a:pt x="771" y="230"/>
                  </a:cubicBezTo>
                  <a:lnTo>
                    <a:pt x="732" y="269"/>
                  </a:lnTo>
                  <a:lnTo>
                    <a:pt x="699" y="302"/>
                  </a:lnTo>
                  <a:lnTo>
                    <a:pt x="671" y="329"/>
                  </a:lnTo>
                  <a:cubicBezTo>
                    <a:pt x="661" y="346"/>
                    <a:pt x="649" y="351"/>
                    <a:pt x="644" y="362"/>
                  </a:cubicBezTo>
                  <a:cubicBezTo>
                    <a:pt x="633" y="372"/>
                    <a:pt x="627" y="384"/>
                    <a:pt x="617" y="389"/>
                  </a:cubicBezTo>
                  <a:cubicBezTo>
                    <a:pt x="606" y="400"/>
                    <a:pt x="600" y="412"/>
                    <a:pt x="589" y="417"/>
                  </a:cubicBezTo>
                  <a:cubicBezTo>
                    <a:pt x="584" y="423"/>
                    <a:pt x="584" y="428"/>
                    <a:pt x="579" y="428"/>
                  </a:cubicBezTo>
                  <a:cubicBezTo>
                    <a:pt x="574" y="438"/>
                    <a:pt x="568" y="445"/>
                    <a:pt x="561" y="450"/>
                  </a:cubicBezTo>
                  <a:cubicBezTo>
                    <a:pt x="551" y="460"/>
                    <a:pt x="544" y="472"/>
                    <a:pt x="539" y="477"/>
                  </a:cubicBezTo>
                  <a:cubicBezTo>
                    <a:pt x="529" y="488"/>
                    <a:pt x="522" y="499"/>
                    <a:pt x="512" y="510"/>
                  </a:cubicBezTo>
                  <a:cubicBezTo>
                    <a:pt x="507" y="520"/>
                    <a:pt x="501" y="527"/>
                    <a:pt x="495" y="533"/>
                  </a:cubicBezTo>
                  <a:cubicBezTo>
                    <a:pt x="485" y="543"/>
                    <a:pt x="485" y="549"/>
                    <a:pt x="477" y="555"/>
                  </a:cubicBezTo>
                  <a:cubicBezTo>
                    <a:pt x="461" y="577"/>
                    <a:pt x="445" y="600"/>
                    <a:pt x="428" y="622"/>
                  </a:cubicBezTo>
                  <a:cubicBezTo>
                    <a:pt x="423" y="627"/>
                    <a:pt x="418" y="632"/>
                    <a:pt x="418" y="638"/>
                  </a:cubicBezTo>
                  <a:cubicBezTo>
                    <a:pt x="412" y="649"/>
                    <a:pt x="401" y="660"/>
                    <a:pt x="396" y="671"/>
                  </a:cubicBezTo>
                  <a:cubicBezTo>
                    <a:pt x="385" y="688"/>
                    <a:pt x="378" y="699"/>
                    <a:pt x="367" y="711"/>
                  </a:cubicBezTo>
                  <a:cubicBezTo>
                    <a:pt x="357" y="727"/>
                    <a:pt x="351" y="738"/>
                    <a:pt x="340" y="755"/>
                  </a:cubicBezTo>
                  <a:cubicBezTo>
                    <a:pt x="335" y="760"/>
                    <a:pt x="330" y="765"/>
                    <a:pt x="330" y="778"/>
                  </a:cubicBezTo>
                  <a:cubicBezTo>
                    <a:pt x="324" y="783"/>
                    <a:pt x="324" y="783"/>
                    <a:pt x="324" y="787"/>
                  </a:cubicBezTo>
                  <a:cubicBezTo>
                    <a:pt x="314" y="805"/>
                    <a:pt x="308" y="815"/>
                    <a:pt x="302" y="827"/>
                  </a:cubicBezTo>
                  <a:cubicBezTo>
                    <a:pt x="292" y="844"/>
                    <a:pt x="286" y="854"/>
                    <a:pt x="280" y="866"/>
                  </a:cubicBezTo>
                  <a:cubicBezTo>
                    <a:pt x="275" y="876"/>
                    <a:pt x="270" y="884"/>
                    <a:pt x="270" y="889"/>
                  </a:cubicBezTo>
                  <a:cubicBezTo>
                    <a:pt x="265" y="894"/>
                    <a:pt x="265" y="899"/>
                    <a:pt x="265" y="899"/>
                  </a:cubicBezTo>
                  <a:cubicBezTo>
                    <a:pt x="259" y="910"/>
                    <a:pt x="254" y="921"/>
                    <a:pt x="247" y="932"/>
                  </a:cubicBezTo>
                  <a:cubicBezTo>
                    <a:pt x="242" y="942"/>
                    <a:pt x="236" y="954"/>
                    <a:pt x="230" y="964"/>
                  </a:cubicBezTo>
                  <a:cubicBezTo>
                    <a:pt x="225" y="975"/>
                    <a:pt x="220" y="987"/>
                    <a:pt x="213" y="997"/>
                  </a:cubicBezTo>
                  <a:cubicBezTo>
                    <a:pt x="208" y="1002"/>
                    <a:pt x="208" y="1014"/>
                    <a:pt x="203" y="1020"/>
                  </a:cubicBezTo>
                  <a:cubicBezTo>
                    <a:pt x="198" y="1025"/>
                    <a:pt x="198" y="1030"/>
                    <a:pt x="198" y="1030"/>
                  </a:cubicBezTo>
                  <a:cubicBezTo>
                    <a:pt x="192" y="1041"/>
                    <a:pt x="187" y="1052"/>
                    <a:pt x="181" y="1063"/>
                  </a:cubicBezTo>
                  <a:cubicBezTo>
                    <a:pt x="176" y="1073"/>
                    <a:pt x="170" y="1085"/>
                    <a:pt x="163" y="1095"/>
                  </a:cubicBezTo>
                  <a:cubicBezTo>
                    <a:pt x="158" y="1106"/>
                    <a:pt x="153" y="1118"/>
                    <a:pt x="146" y="1128"/>
                  </a:cubicBezTo>
                  <a:cubicBezTo>
                    <a:pt x="141" y="1133"/>
                    <a:pt x="141" y="1138"/>
                    <a:pt x="141" y="1145"/>
                  </a:cubicBezTo>
                  <a:cubicBezTo>
                    <a:pt x="136" y="1156"/>
                    <a:pt x="136" y="1162"/>
                    <a:pt x="131" y="1167"/>
                  </a:cubicBezTo>
                  <a:cubicBezTo>
                    <a:pt x="125" y="1184"/>
                    <a:pt x="120" y="1195"/>
                    <a:pt x="114" y="1206"/>
                  </a:cubicBezTo>
                  <a:cubicBezTo>
                    <a:pt x="109" y="1224"/>
                    <a:pt x="103" y="1234"/>
                    <a:pt x="97" y="1251"/>
                  </a:cubicBezTo>
                  <a:cubicBezTo>
                    <a:pt x="92" y="1262"/>
                    <a:pt x="92" y="1268"/>
                    <a:pt x="92" y="1273"/>
                  </a:cubicBezTo>
                  <a:cubicBezTo>
                    <a:pt x="87" y="1284"/>
                    <a:pt x="87" y="1290"/>
                    <a:pt x="87" y="1296"/>
                  </a:cubicBezTo>
                  <a:cubicBezTo>
                    <a:pt x="81" y="1313"/>
                    <a:pt x="76" y="1329"/>
                    <a:pt x="69" y="1346"/>
                  </a:cubicBezTo>
                  <a:cubicBezTo>
                    <a:pt x="64" y="1362"/>
                    <a:pt x="58" y="1378"/>
                    <a:pt x="58" y="1395"/>
                  </a:cubicBezTo>
                  <a:cubicBezTo>
                    <a:pt x="58" y="1400"/>
                    <a:pt x="58" y="1405"/>
                    <a:pt x="53" y="1405"/>
                  </a:cubicBezTo>
                  <a:cubicBezTo>
                    <a:pt x="48" y="1423"/>
                    <a:pt x="48" y="1434"/>
                    <a:pt x="43" y="1445"/>
                  </a:cubicBezTo>
                  <a:cubicBezTo>
                    <a:pt x="37" y="1462"/>
                    <a:pt x="37" y="1478"/>
                    <a:pt x="32" y="1494"/>
                  </a:cubicBezTo>
                  <a:cubicBezTo>
                    <a:pt x="27" y="1505"/>
                    <a:pt x="27" y="1517"/>
                    <a:pt x="27" y="1534"/>
                  </a:cubicBezTo>
                  <a:cubicBezTo>
                    <a:pt x="22" y="1545"/>
                    <a:pt x="22" y="1545"/>
                    <a:pt x="22" y="1551"/>
                  </a:cubicBezTo>
                  <a:cubicBezTo>
                    <a:pt x="16" y="1568"/>
                    <a:pt x="16" y="1583"/>
                    <a:pt x="16" y="1601"/>
                  </a:cubicBezTo>
                  <a:cubicBezTo>
                    <a:pt x="11" y="1618"/>
                    <a:pt x="11" y="1634"/>
                    <a:pt x="11" y="1650"/>
                  </a:cubicBezTo>
                  <a:lnTo>
                    <a:pt x="11" y="1661"/>
                  </a:lnTo>
                  <a:cubicBezTo>
                    <a:pt x="6" y="1683"/>
                    <a:pt x="6" y="1688"/>
                    <a:pt x="6" y="1701"/>
                  </a:cubicBezTo>
                  <a:cubicBezTo>
                    <a:pt x="6" y="1717"/>
                    <a:pt x="1" y="1733"/>
                    <a:pt x="1" y="1750"/>
                  </a:cubicBezTo>
                  <a:lnTo>
                    <a:pt x="1" y="1790"/>
                  </a:lnTo>
                  <a:lnTo>
                    <a:pt x="1" y="1800"/>
                  </a:lnTo>
                  <a:cubicBezTo>
                    <a:pt x="1" y="1817"/>
                    <a:pt x="1" y="1833"/>
                    <a:pt x="6" y="1849"/>
                  </a:cubicBezTo>
                  <a:cubicBezTo>
                    <a:pt x="6" y="1866"/>
                    <a:pt x="11" y="1882"/>
                    <a:pt x="11" y="1900"/>
                  </a:cubicBezTo>
                  <a:cubicBezTo>
                    <a:pt x="16" y="1922"/>
                    <a:pt x="16" y="1938"/>
                    <a:pt x="16" y="1949"/>
                  </a:cubicBezTo>
                  <a:cubicBezTo>
                    <a:pt x="22" y="1966"/>
                    <a:pt x="22" y="1981"/>
                    <a:pt x="27" y="1999"/>
                  </a:cubicBezTo>
                  <a:cubicBezTo>
                    <a:pt x="32" y="2010"/>
                    <a:pt x="32" y="2010"/>
                    <a:pt x="32" y="2016"/>
                  </a:cubicBezTo>
                  <a:cubicBezTo>
                    <a:pt x="37" y="2026"/>
                    <a:pt x="37" y="2043"/>
                    <a:pt x="43" y="2055"/>
                  </a:cubicBezTo>
                  <a:cubicBezTo>
                    <a:pt x="48" y="2073"/>
                    <a:pt x="53" y="2088"/>
                    <a:pt x="60" y="2105"/>
                  </a:cubicBezTo>
                  <a:cubicBezTo>
                    <a:pt x="71" y="2132"/>
                    <a:pt x="77" y="2154"/>
                    <a:pt x="88" y="2172"/>
                  </a:cubicBezTo>
                  <a:cubicBezTo>
                    <a:pt x="93" y="2177"/>
                    <a:pt x="93" y="2183"/>
                    <a:pt x="93" y="2183"/>
                  </a:cubicBezTo>
                  <a:cubicBezTo>
                    <a:pt x="98" y="2193"/>
                    <a:pt x="103" y="2205"/>
                    <a:pt x="110" y="2215"/>
                  </a:cubicBezTo>
                  <a:cubicBezTo>
                    <a:pt x="115" y="2226"/>
                    <a:pt x="120" y="2237"/>
                    <a:pt x="126" y="2242"/>
                  </a:cubicBezTo>
                  <a:cubicBezTo>
                    <a:pt x="132" y="2248"/>
                    <a:pt x="132" y="2253"/>
                    <a:pt x="137" y="2259"/>
                  </a:cubicBezTo>
                  <a:cubicBezTo>
                    <a:pt x="142" y="2270"/>
                    <a:pt x="147" y="2277"/>
                    <a:pt x="155" y="2287"/>
                  </a:cubicBezTo>
                  <a:cubicBezTo>
                    <a:pt x="165" y="2304"/>
                    <a:pt x="177" y="2315"/>
                    <a:pt x="187" y="2326"/>
                  </a:cubicBezTo>
                  <a:cubicBezTo>
                    <a:pt x="192" y="2337"/>
                    <a:pt x="198" y="2343"/>
                    <a:pt x="209" y="2348"/>
                  </a:cubicBezTo>
                  <a:cubicBezTo>
                    <a:pt x="220" y="2366"/>
                    <a:pt x="236" y="2376"/>
                    <a:pt x="249" y="2388"/>
                  </a:cubicBezTo>
                  <a:lnTo>
                    <a:pt x="266" y="2405"/>
                  </a:lnTo>
                  <a:cubicBezTo>
                    <a:pt x="288" y="2421"/>
                    <a:pt x="304" y="2437"/>
                    <a:pt x="328" y="2450"/>
                  </a:cubicBezTo>
                  <a:lnTo>
                    <a:pt x="629" y="2622"/>
                  </a:lnTo>
                  <a:lnTo>
                    <a:pt x="629" y="2622"/>
                  </a:lnTo>
                  <a:cubicBezTo>
                    <a:pt x="614" y="2612"/>
                    <a:pt x="600" y="2600"/>
                    <a:pt x="587" y="2588"/>
                  </a:cubicBezTo>
                  <a:cubicBezTo>
                    <a:pt x="627" y="2551"/>
                    <a:pt x="622" y="2545"/>
                    <a:pt x="616" y="2540"/>
                  </a:cubicBezTo>
                  <a:cubicBezTo>
                    <a:pt x="605" y="2529"/>
                    <a:pt x="587" y="2518"/>
                    <a:pt x="576" y="2501"/>
                  </a:cubicBezTo>
                  <a:cubicBezTo>
                    <a:pt x="571" y="2491"/>
                    <a:pt x="565" y="2483"/>
                    <a:pt x="554" y="2478"/>
                  </a:cubicBezTo>
                  <a:cubicBezTo>
                    <a:pt x="543" y="2468"/>
                    <a:pt x="531" y="2451"/>
                    <a:pt x="521" y="2439"/>
                  </a:cubicBezTo>
                  <a:cubicBezTo>
                    <a:pt x="515" y="2429"/>
                    <a:pt x="511" y="2422"/>
                    <a:pt x="504" y="2411"/>
                  </a:cubicBezTo>
                  <a:cubicBezTo>
                    <a:pt x="493" y="2394"/>
                    <a:pt x="487" y="2384"/>
                    <a:pt x="476" y="2367"/>
                  </a:cubicBezTo>
                  <a:cubicBezTo>
                    <a:pt x="471" y="2356"/>
                    <a:pt x="466" y="2345"/>
                    <a:pt x="460" y="2334"/>
                  </a:cubicBezTo>
                  <a:cubicBezTo>
                    <a:pt x="449" y="2311"/>
                    <a:pt x="438" y="2284"/>
                    <a:pt x="432" y="2257"/>
                  </a:cubicBezTo>
                  <a:cubicBezTo>
                    <a:pt x="422" y="2224"/>
                    <a:pt x="414" y="2195"/>
                    <a:pt x="409" y="2163"/>
                  </a:cubicBezTo>
                  <a:cubicBezTo>
                    <a:pt x="399" y="2123"/>
                    <a:pt x="392" y="2085"/>
                    <a:pt x="392" y="2052"/>
                  </a:cubicBezTo>
                  <a:cubicBezTo>
                    <a:pt x="387" y="2007"/>
                    <a:pt x="387" y="1974"/>
                    <a:pt x="387" y="1935"/>
                  </a:cubicBezTo>
                  <a:cubicBezTo>
                    <a:pt x="387" y="1896"/>
                    <a:pt x="392" y="1858"/>
                    <a:pt x="392" y="1818"/>
                  </a:cubicBezTo>
                  <a:cubicBezTo>
                    <a:pt x="398" y="1769"/>
                    <a:pt x="403" y="1729"/>
                    <a:pt x="409" y="1691"/>
                  </a:cubicBezTo>
                  <a:cubicBezTo>
                    <a:pt x="420" y="1647"/>
                    <a:pt x="427" y="1607"/>
                    <a:pt x="438" y="1570"/>
                  </a:cubicBezTo>
                  <a:cubicBezTo>
                    <a:pt x="448" y="1519"/>
                    <a:pt x="460" y="1481"/>
                    <a:pt x="470" y="1442"/>
                  </a:cubicBezTo>
                  <a:cubicBezTo>
                    <a:pt x="487" y="1393"/>
                    <a:pt x="497" y="1354"/>
                    <a:pt x="514" y="1315"/>
                  </a:cubicBezTo>
                  <a:cubicBezTo>
                    <a:pt x="532" y="1271"/>
                    <a:pt x="548" y="1226"/>
                    <a:pt x="564" y="1188"/>
                  </a:cubicBezTo>
                  <a:cubicBezTo>
                    <a:pt x="586" y="1143"/>
                    <a:pt x="603" y="1105"/>
                    <a:pt x="626" y="1067"/>
                  </a:cubicBezTo>
                  <a:cubicBezTo>
                    <a:pt x="648" y="1022"/>
                    <a:pt x="670" y="989"/>
                    <a:pt x="687" y="950"/>
                  </a:cubicBezTo>
                  <a:cubicBezTo>
                    <a:pt x="692" y="944"/>
                    <a:pt x="697" y="940"/>
                    <a:pt x="697" y="928"/>
                  </a:cubicBezTo>
                  <a:cubicBezTo>
                    <a:pt x="715" y="900"/>
                    <a:pt x="731" y="873"/>
                    <a:pt x="748" y="844"/>
                  </a:cubicBezTo>
                  <a:cubicBezTo>
                    <a:pt x="753" y="833"/>
                    <a:pt x="764" y="822"/>
                    <a:pt x="770" y="811"/>
                  </a:cubicBezTo>
                  <a:cubicBezTo>
                    <a:pt x="792" y="779"/>
                    <a:pt x="815" y="744"/>
                    <a:pt x="837" y="712"/>
                  </a:cubicBezTo>
                  <a:cubicBezTo>
                    <a:pt x="869" y="667"/>
                    <a:pt x="891" y="634"/>
                    <a:pt x="920" y="606"/>
                  </a:cubicBezTo>
                  <a:cubicBezTo>
                    <a:pt x="953" y="566"/>
                    <a:pt x="982" y="534"/>
                    <a:pt x="1010" y="506"/>
                  </a:cubicBezTo>
                  <a:cubicBezTo>
                    <a:pt x="1042" y="473"/>
                    <a:pt x="1071" y="439"/>
                    <a:pt x="1104" y="412"/>
                  </a:cubicBezTo>
                  <a:cubicBezTo>
                    <a:pt x="1136" y="379"/>
                    <a:pt x="1166" y="357"/>
                    <a:pt x="1198" y="328"/>
                  </a:cubicBezTo>
                  <a:cubicBezTo>
                    <a:pt x="1203" y="323"/>
                    <a:pt x="1203" y="323"/>
                    <a:pt x="1209" y="323"/>
                  </a:cubicBezTo>
                  <a:cubicBezTo>
                    <a:pt x="1241" y="295"/>
                    <a:pt x="1276" y="273"/>
                    <a:pt x="1303" y="251"/>
                  </a:cubicBezTo>
                  <a:cubicBezTo>
                    <a:pt x="1342" y="224"/>
                    <a:pt x="1375" y="201"/>
                    <a:pt x="1409" y="184"/>
                  </a:cubicBezTo>
                  <a:lnTo>
                    <a:pt x="1087" y="0"/>
                  </a:lnTo>
                  <a:close/>
                  <a:moveTo>
                    <a:pt x="629" y="2622"/>
                  </a:moveTo>
                  <a:cubicBezTo>
                    <a:pt x="636" y="2626"/>
                    <a:pt x="642" y="2630"/>
                    <a:pt x="649" y="2633"/>
                  </a:cubicBezTo>
                  <a:lnTo>
                    <a:pt x="629" y="2622"/>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6683;p57"/>
            <p:cNvSpPr/>
            <p:nvPr/>
          </p:nvSpPr>
          <p:spPr>
            <a:xfrm>
              <a:off x="5083324" y="4602122"/>
              <a:ext cx="201285" cy="257946"/>
            </a:xfrm>
            <a:custGeom>
              <a:avLst/>
              <a:gdLst/>
              <a:ahLst/>
              <a:cxnLst/>
              <a:rect l="l" t="t" r="r" b="b"/>
              <a:pathLst>
                <a:path w="2032" h="2604" extrusionOk="0">
                  <a:moveTo>
                    <a:pt x="1464" y="1"/>
                  </a:moveTo>
                  <a:cubicBezTo>
                    <a:pt x="1328" y="1"/>
                    <a:pt x="1174" y="45"/>
                    <a:pt x="1011" y="139"/>
                  </a:cubicBezTo>
                  <a:cubicBezTo>
                    <a:pt x="445" y="466"/>
                    <a:pt x="1" y="1244"/>
                    <a:pt x="6" y="1888"/>
                  </a:cubicBezTo>
                  <a:cubicBezTo>
                    <a:pt x="10" y="2341"/>
                    <a:pt x="236" y="2604"/>
                    <a:pt x="568" y="2604"/>
                  </a:cubicBezTo>
                  <a:cubicBezTo>
                    <a:pt x="704" y="2604"/>
                    <a:pt x="858" y="2559"/>
                    <a:pt x="1021" y="2465"/>
                  </a:cubicBezTo>
                  <a:cubicBezTo>
                    <a:pt x="1576" y="2142"/>
                    <a:pt x="2031" y="1361"/>
                    <a:pt x="2026" y="717"/>
                  </a:cubicBezTo>
                  <a:cubicBezTo>
                    <a:pt x="2022" y="264"/>
                    <a:pt x="1795" y="1"/>
                    <a:pt x="14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 name="Google Shape;6684;p57"/>
            <p:cNvSpPr/>
            <p:nvPr/>
          </p:nvSpPr>
          <p:spPr>
            <a:xfrm>
              <a:off x="3837884" y="4892754"/>
              <a:ext cx="125704" cy="59534"/>
            </a:xfrm>
            <a:custGeom>
              <a:avLst/>
              <a:gdLst/>
              <a:ahLst/>
              <a:cxnLst/>
              <a:rect l="l" t="t" r="r" b="b"/>
              <a:pathLst>
                <a:path w="1269" h="601" extrusionOk="0">
                  <a:moveTo>
                    <a:pt x="592" y="0"/>
                  </a:moveTo>
                  <a:cubicBezTo>
                    <a:pt x="569" y="0"/>
                    <a:pt x="547" y="6"/>
                    <a:pt x="525" y="6"/>
                  </a:cubicBezTo>
                  <a:cubicBezTo>
                    <a:pt x="509" y="11"/>
                    <a:pt x="503" y="11"/>
                    <a:pt x="498" y="11"/>
                  </a:cubicBezTo>
                  <a:cubicBezTo>
                    <a:pt x="480" y="16"/>
                    <a:pt x="458" y="16"/>
                    <a:pt x="443" y="21"/>
                  </a:cubicBezTo>
                  <a:cubicBezTo>
                    <a:pt x="432" y="21"/>
                    <a:pt x="426" y="27"/>
                    <a:pt x="421" y="27"/>
                  </a:cubicBezTo>
                  <a:cubicBezTo>
                    <a:pt x="399" y="32"/>
                    <a:pt x="376" y="37"/>
                    <a:pt x="359" y="43"/>
                  </a:cubicBezTo>
                  <a:cubicBezTo>
                    <a:pt x="348" y="49"/>
                    <a:pt x="337" y="49"/>
                    <a:pt x="326" y="54"/>
                  </a:cubicBezTo>
                  <a:cubicBezTo>
                    <a:pt x="316" y="59"/>
                    <a:pt x="310" y="59"/>
                    <a:pt x="299" y="64"/>
                  </a:cubicBezTo>
                  <a:cubicBezTo>
                    <a:pt x="289" y="70"/>
                    <a:pt x="281" y="70"/>
                    <a:pt x="271" y="75"/>
                  </a:cubicBezTo>
                  <a:cubicBezTo>
                    <a:pt x="238" y="85"/>
                    <a:pt x="210" y="102"/>
                    <a:pt x="182" y="119"/>
                  </a:cubicBezTo>
                  <a:cubicBezTo>
                    <a:pt x="160" y="129"/>
                    <a:pt x="155" y="142"/>
                    <a:pt x="143" y="147"/>
                  </a:cubicBezTo>
                  <a:cubicBezTo>
                    <a:pt x="126" y="156"/>
                    <a:pt x="111" y="169"/>
                    <a:pt x="98" y="180"/>
                  </a:cubicBezTo>
                  <a:cubicBezTo>
                    <a:pt x="76" y="196"/>
                    <a:pt x="65" y="212"/>
                    <a:pt x="54" y="224"/>
                  </a:cubicBezTo>
                  <a:cubicBezTo>
                    <a:pt x="49" y="229"/>
                    <a:pt x="49" y="229"/>
                    <a:pt x="49" y="234"/>
                  </a:cubicBezTo>
                  <a:cubicBezTo>
                    <a:pt x="43" y="239"/>
                    <a:pt x="43" y="244"/>
                    <a:pt x="43" y="244"/>
                  </a:cubicBezTo>
                  <a:cubicBezTo>
                    <a:pt x="38" y="250"/>
                    <a:pt x="33" y="255"/>
                    <a:pt x="33" y="261"/>
                  </a:cubicBezTo>
                  <a:cubicBezTo>
                    <a:pt x="28" y="272"/>
                    <a:pt x="23" y="290"/>
                    <a:pt x="16" y="301"/>
                  </a:cubicBezTo>
                  <a:lnTo>
                    <a:pt x="11" y="312"/>
                  </a:lnTo>
                  <a:cubicBezTo>
                    <a:pt x="6" y="322"/>
                    <a:pt x="6" y="328"/>
                    <a:pt x="6" y="334"/>
                  </a:cubicBezTo>
                  <a:cubicBezTo>
                    <a:pt x="1" y="344"/>
                    <a:pt x="1" y="361"/>
                    <a:pt x="1" y="373"/>
                  </a:cubicBezTo>
                  <a:lnTo>
                    <a:pt x="1" y="601"/>
                  </a:lnTo>
                  <a:cubicBezTo>
                    <a:pt x="1" y="579"/>
                    <a:pt x="6" y="557"/>
                    <a:pt x="11" y="534"/>
                  </a:cubicBezTo>
                  <a:cubicBezTo>
                    <a:pt x="21" y="506"/>
                    <a:pt x="33" y="490"/>
                    <a:pt x="43" y="468"/>
                  </a:cubicBezTo>
                  <a:cubicBezTo>
                    <a:pt x="49" y="462"/>
                    <a:pt x="49" y="462"/>
                    <a:pt x="49" y="457"/>
                  </a:cubicBezTo>
                  <a:cubicBezTo>
                    <a:pt x="65" y="434"/>
                    <a:pt x="81" y="417"/>
                    <a:pt x="98" y="402"/>
                  </a:cubicBezTo>
                  <a:cubicBezTo>
                    <a:pt x="108" y="391"/>
                    <a:pt x="126" y="380"/>
                    <a:pt x="143" y="369"/>
                  </a:cubicBezTo>
                  <a:cubicBezTo>
                    <a:pt x="160" y="359"/>
                    <a:pt x="165" y="347"/>
                    <a:pt x="182" y="342"/>
                  </a:cubicBezTo>
                  <a:cubicBezTo>
                    <a:pt x="210" y="324"/>
                    <a:pt x="237" y="314"/>
                    <a:pt x="271" y="297"/>
                  </a:cubicBezTo>
                  <a:cubicBezTo>
                    <a:pt x="281" y="292"/>
                    <a:pt x="289" y="292"/>
                    <a:pt x="299" y="286"/>
                  </a:cubicBezTo>
                  <a:cubicBezTo>
                    <a:pt x="321" y="281"/>
                    <a:pt x="338" y="276"/>
                    <a:pt x="360" y="270"/>
                  </a:cubicBezTo>
                  <a:cubicBezTo>
                    <a:pt x="383" y="264"/>
                    <a:pt x="405" y="259"/>
                    <a:pt x="422" y="253"/>
                  </a:cubicBezTo>
                  <a:cubicBezTo>
                    <a:pt x="450" y="248"/>
                    <a:pt x="472" y="242"/>
                    <a:pt x="499" y="242"/>
                  </a:cubicBezTo>
                  <a:cubicBezTo>
                    <a:pt x="504" y="242"/>
                    <a:pt x="516" y="237"/>
                    <a:pt x="521" y="237"/>
                  </a:cubicBezTo>
                  <a:cubicBezTo>
                    <a:pt x="555" y="232"/>
                    <a:pt x="593" y="232"/>
                    <a:pt x="628" y="232"/>
                  </a:cubicBezTo>
                  <a:lnTo>
                    <a:pt x="645" y="232"/>
                  </a:lnTo>
                  <a:cubicBezTo>
                    <a:pt x="677" y="232"/>
                    <a:pt x="716" y="237"/>
                    <a:pt x="751" y="237"/>
                  </a:cubicBezTo>
                  <a:cubicBezTo>
                    <a:pt x="756" y="237"/>
                    <a:pt x="761" y="237"/>
                    <a:pt x="767" y="242"/>
                  </a:cubicBezTo>
                  <a:cubicBezTo>
                    <a:pt x="800" y="248"/>
                    <a:pt x="834" y="253"/>
                    <a:pt x="867" y="259"/>
                  </a:cubicBezTo>
                  <a:cubicBezTo>
                    <a:pt x="872" y="259"/>
                    <a:pt x="877" y="264"/>
                    <a:pt x="884" y="264"/>
                  </a:cubicBezTo>
                  <a:cubicBezTo>
                    <a:pt x="917" y="270"/>
                    <a:pt x="945" y="281"/>
                    <a:pt x="973" y="292"/>
                  </a:cubicBezTo>
                  <a:cubicBezTo>
                    <a:pt x="978" y="297"/>
                    <a:pt x="983" y="297"/>
                    <a:pt x="991" y="297"/>
                  </a:cubicBezTo>
                  <a:cubicBezTo>
                    <a:pt x="1023" y="314"/>
                    <a:pt x="1057" y="324"/>
                    <a:pt x="1085" y="342"/>
                  </a:cubicBezTo>
                  <a:cubicBezTo>
                    <a:pt x="1206" y="413"/>
                    <a:pt x="1268" y="502"/>
                    <a:pt x="1268" y="596"/>
                  </a:cubicBezTo>
                  <a:lnTo>
                    <a:pt x="1268" y="375"/>
                  </a:lnTo>
                  <a:cubicBezTo>
                    <a:pt x="1254" y="285"/>
                    <a:pt x="1200" y="191"/>
                    <a:pt x="1076" y="124"/>
                  </a:cubicBezTo>
                  <a:cubicBezTo>
                    <a:pt x="1049" y="107"/>
                    <a:pt x="1016" y="92"/>
                    <a:pt x="987" y="80"/>
                  </a:cubicBezTo>
                  <a:cubicBezTo>
                    <a:pt x="977" y="75"/>
                    <a:pt x="971" y="75"/>
                    <a:pt x="965" y="75"/>
                  </a:cubicBezTo>
                  <a:cubicBezTo>
                    <a:pt x="949" y="70"/>
                    <a:pt x="927" y="58"/>
                    <a:pt x="911" y="53"/>
                  </a:cubicBezTo>
                  <a:cubicBezTo>
                    <a:pt x="900" y="48"/>
                    <a:pt x="888" y="48"/>
                    <a:pt x="877" y="42"/>
                  </a:cubicBezTo>
                  <a:cubicBezTo>
                    <a:pt x="872" y="42"/>
                    <a:pt x="867" y="37"/>
                    <a:pt x="861" y="37"/>
                  </a:cubicBezTo>
                  <a:cubicBezTo>
                    <a:pt x="855" y="32"/>
                    <a:pt x="850" y="32"/>
                    <a:pt x="844" y="32"/>
                  </a:cubicBezTo>
                  <a:cubicBezTo>
                    <a:pt x="822" y="27"/>
                    <a:pt x="799" y="21"/>
                    <a:pt x="782" y="21"/>
                  </a:cubicBezTo>
                  <a:cubicBezTo>
                    <a:pt x="772" y="21"/>
                    <a:pt x="765" y="16"/>
                    <a:pt x="760" y="16"/>
                  </a:cubicBezTo>
                  <a:cubicBezTo>
                    <a:pt x="755" y="16"/>
                    <a:pt x="750" y="11"/>
                    <a:pt x="743" y="11"/>
                  </a:cubicBezTo>
                  <a:cubicBezTo>
                    <a:pt x="733" y="11"/>
                    <a:pt x="725" y="6"/>
                    <a:pt x="720" y="6"/>
                  </a:cubicBezTo>
                  <a:cubicBezTo>
                    <a:pt x="698" y="0"/>
                    <a:pt x="676" y="0"/>
                    <a:pt x="6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 name="Google Shape;6685;p57"/>
            <p:cNvSpPr/>
            <p:nvPr/>
          </p:nvSpPr>
          <p:spPr>
            <a:xfrm>
              <a:off x="3789049" y="4922670"/>
              <a:ext cx="36354" cy="72609"/>
            </a:xfrm>
            <a:custGeom>
              <a:avLst/>
              <a:gdLst/>
              <a:ahLst/>
              <a:cxnLst/>
              <a:rect l="l" t="t" r="r" b="b"/>
              <a:pathLst>
                <a:path w="367" h="733" extrusionOk="0">
                  <a:moveTo>
                    <a:pt x="0" y="0"/>
                  </a:moveTo>
                  <a:lnTo>
                    <a:pt x="0" y="222"/>
                  </a:lnTo>
                  <a:cubicBezTo>
                    <a:pt x="0" y="406"/>
                    <a:pt x="122" y="589"/>
                    <a:pt x="367" y="732"/>
                  </a:cubicBezTo>
                  <a:lnTo>
                    <a:pt x="367" y="511"/>
                  </a:lnTo>
                  <a:cubicBezTo>
                    <a:pt x="122" y="372"/>
                    <a:pt x="0" y="183"/>
                    <a:pt x="0" y="0"/>
                  </a:cubicBezTo>
                  <a:close/>
                </a:path>
              </a:pathLst>
            </a:custGeom>
            <a:solidFill>
              <a:srgbClr val="23222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 name="Google Shape;6686;p57"/>
            <p:cNvSpPr/>
            <p:nvPr/>
          </p:nvSpPr>
          <p:spPr>
            <a:xfrm>
              <a:off x="3789049" y="4922570"/>
              <a:ext cx="36354" cy="72609"/>
            </a:xfrm>
            <a:custGeom>
              <a:avLst/>
              <a:gdLst/>
              <a:ahLst/>
              <a:cxnLst/>
              <a:rect l="l" t="t" r="r" b="b"/>
              <a:pathLst>
                <a:path w="367" h="733" extrusionOk="0">
                  <a:moveTo>
                    <a:pt x="0" y="0"/>
                  </a:moveTo>
                  <a:lnTo>
                    <a:pt x="0" y="221"/>
                  </a:lnTo>
                  <a:cubicBezTo>
                    <a:pt x="0" y="404"/>
                    <a:pt x="123" y="588"/>
                    <a:pt x="367" y="732"/>
                  </a:cubicBezTo>
                  <a:lnTo>
                    <a:pt x="367" y="511"/>
                  </a:lnTo>
                  <a:cubicBezTo>
                    <a:pt x="122" y="367"/>
                    <a:pt x="0" y="18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6687;p57"/>
            <p:cNvSpPr/>
            <p:nvPr/>
          </p:nvSpPr>
          <p:spPr>
            <a:xfrm>
              <a:off x="3824016" y="4938420"/>
              <a:ext cx="243186" cy="82416"/>
            </a:xfrm>
            <a:custGeom>
              <a:avLst/>
              <a:gdLst/>
              <a:ahLst/>
              <a:cxnLst/>
              <a:rect l="l" t="t" r="r" b="b"/>
              <a:pathLst>
                <a:path w="2455" h="832" extrusionOk="0">
                  <a:moveTo>
                    <a:pt x="2455" y="0"/>
                  </a:moveTo>
                  <a:lnTo>
                    <a:pt x="1795" y="357"/>
                  </a:lnTo>
                  <a:cubicBezTo>
                    <a:pt x="1755" y="379"/>
                    <a:pt x="1717" y="401"/>
                    <a:pt x="1677" y="417"/>
                  </a:cubicBezTo>
                  <a:cubicBezTo>
                    <a:pt x="1667" y="423"/>
                    <a:pt x="1655" y="428"/>
                    <a:pt x="1639" y="435"/>
                  </a:cubicBezTo>
                  <a:cubicBezTo>
                    <a:pt x="1606" y="452"/>
                    <a:pt x="1572" y="462"/>
                    <a:pt x="1539" y="474"/>
                  </a:cubicBezTo>
                  <a:cubicBezTo>
                    <a:pt x="1529" y="479"/>
                    <a:pt x="1517" y="484"/>
                    <a:pt x="1499" y="484"/>
                  </a:cubicBezTo>
                  <a:cubicBezTo>
                    <a:pt x="1477" y="490"/>
                    <a:pt x="1455" y="495"/>
                    <a:pt x="1433" y="506"/>
                  </a:cubicBezTo>
                  <a:cubicBezTo>
                    <a:pt x="1415" y="512"/>
                    <a:pt x="1400" y="517"/>
                    <a:pt x="1383" y="524"/>
                  </a:cubicBezTo>
                  <a:cubicBezTo>
                    <a:pt x="1361" y="528"/>
                    <a:pt x="1339" y="534"/>
                    <a:pt x="1311" y="541"/>
                  </a:cubicBezTo>
                  <a:cubicBezTo>
                    <a:pt x="1294" y="546"/>
                    <a:pt x="1278" y="546"/>
                    <a:pt x="1261" y="551"/>
                  </a:cubicBezTo>
                  <a:cubicBezTo>
                    <a:pt x="1211" y="562"/>
                    <a:pt x="1167" y="568"/>
                    <a:pt x="1117" y="573"/>
                  </a:cubicBezTo>
                  <a:cubicBezTo>
                    <a:pt x="1100" y="573"/>
                    <a:pt x="1090" y="579"/>
                    <a:pt x="1073" y="579"/>
                  </a:cubicBezTo>
                  <a:cubicBezTo>
                    <a:pt x="1046" y="584"/>
                    <a:pt x="1017" y="584"/>
                    <a:pt x="989" y="584"/>
                  </a:cubicBezTo>
                  <a:cubicBezTo>
                    <a:pt x="972" y="584"/>
                    <a:pt x="949" y="584"/>
                    <a:pt x="934" y="589"/>
                  </a:cubicBezTo>
                  <a:lnTo>
                    <a:pt x="868" y="589"/>
                  </a:lnTo>
                  <a:cubicBezTo>
                    <a:pt x="845" y="589"/>
                    <a:pt x="828" y="589"/>
                    <a:pt x="812" y="584"/>
                  </a:cubicBezTo>
                  <a:cubicBezTo>
                    <a:pt x="790" y="584"/>
                    <a:pt x="768" y="579"/>
                    <a:pt x="750" y="579"/>
                  </a:cubicBezTo>
                  <a:cubicBezTo>
                    <a:pt x="733" y="579"/>
                    <a:pt x="711" y="573"/>
                    <a:pt x="689" y="573"/>
                  </a:cubicBezTo>
                  <a:cubicBezTo>
                    <a:pt x="666" y="568"/>
                    <a:pt x="644" y="568"/>
                    <a:pt x="628" y="568"/>
                  </a:cubicBezTo>
                  <a:cubicBezTo>
                    <a:pt x="605" y="563"/>
                    <a:pt x="588" y="563"/>
                    <a:pt x="572" y="558"/>
                  </a:cubicBezTo>
                  <a:cubicBezTo>
                    <a:pt x="550" y="552"/>
                    <a:pt x="528" y="547"/>
                    <a:pt x="505" y="547"/>
                  </a:cubicBezTo>
                  <a:cubicBezTo>
                    <a:pt x="488" y="542"/>
                    <a:pt x="473" y="542"/>
                    <a:pt x="456" y="537"/>
                  </a:cubicBezTo>
                  <a:cubicBezTo>
                    <a:pt x="429" y="531"/>
                    <a:pt x="407" y="526"/>
                    <a:pt x="378" y="515"/>
                  </a:cubicBezTo>
                  <a:cubicBezTo>
                    <a:pt x="362" y="509"/>
                    <a:pt x="351" y="504"/>
                    <a:pt x="334" y="504"/>
                  </a:cubicBezTo>
                  <a:cubicBezTo>
                    <a:pt x="289" y="487"/>
                    <a:pt x="245" y="477"/>
                    <a:pt x="200" y="459"/>
                  </a:cubicBezTo>
                  <a:cubicBezTo>
                    <a:pt x="195" y="454"/>
                    <a:pt x="190" y="454"/>
                    <a:pt x="183" y="454"/>
                  </a:cubicBezTo>
                  <a:cubicBezTo>
                    <a:pt x="122" y="427"/>
                    <a:pt x="67" y="405"/>
                    <a:pt x="17" y="370"/>
                  </a:cubicBezTo>
                  <a:lnTo>
                    <a:pt x="0" y="360"/>
                  </a:lnTo>
                  <a:lnTo>
                    <a:pt x="0" y="582"/>
                  </a:lnTo>
                  <a:lnTo>
                    <a:pt x="17" y="592"/>
                  </a:lnTo>
                  <a:cubicBezTo>
                    <a:pt x="72" y="625"/>
                    <a:pt x="128" y="647"/>
                    <a:pt x="183" y="676"/>
                  </a:cubicBezTo>
                  <a:cubicBezTo>
                    <a:pt x="189" y="681"/>
                    <a:pt x="194" y="681"/>
                    <a:pt x="194" y="681"/>
                  </a:cubicBezTo>
                  <a:cubicBezTo>
                    <a:pt x="243" y="703"/>
                    <a:pt x="288" y="714"/>
                    <a:pt x="332" y="731"/>
                  </a:cubicBezTo>
                  <a:cubicBezTo>
                    <a:pt x="337" y="731"/>
                    <a:pt x="343" y="736"/>
                    <a:pt x="343" y="736"/>
                  </a:cubicBezTo>
                  <a:cubicBezTo>
                    <a:pt x="353" y="741"/>
                    <a:pt x="366" y="741"/>
                    <a:pt x="376" y="746"/>
                  </a:cubicBezTo>
                  <a:cubicBezTo>
                    <a:pt x="403" y="751"/>
                    <a:pt x="425" y="763"/>
                    <a:pt x="453" y="768"/>
                  </a:cubicBezTo>
                  <a:cubicBezTo>
                    <a:pt x="463" y="768"/>
                    <a:pt x="471" y="773"/>
                    <a:pt x="476" y="773"/>
                  </a:cubicBezTo>
                  <a:cubicBezTo>
                    <a:pt x="486" y="779"/>
                    <a:pt x="498" y="779"/>
                    <a:pt x="508" y="779"/>
                  </a:cubicBezTo>
                  <a:cubicBezTo>
                    <a:pt x="530" y="784"/>
                    <a:pt x="552" y="789"/>
                    <a:pt x="575" y="789"/>
                  </a:cubicBezTo>
                  <a:cubicBezTo>
                    <a:pt x="586" y="794"/>
                    <a:pt x="592" y="794"/>
                    <a:pt x="603" y="794"/>
                  </a:cubicBezTo>
                  <a:cubicBezTo>
                    <a:pt x="613" y="800"/>
                    <a:pt x="625" y="800"/>
                    <a:pt x="630" y="800"/>
                  </a:cubicBezTo>
                  <a:cubicBezTo>
                    <a:pt x="653" y="805"/>
                    <a:pt x="675" y="805"/>
                    <a:pt x="692" y="810"/>
                  </a:cubicBezTo>
                  <a:cubicBezTo>
                    <a:pt x="702" y="810"/>
                    <a:pt x="714" y="815"/>
                    <a:pt x="724" y="815"/>
                  </a:cubicBezTo>
                  <a:cubicBezTo>
                    <a:pt x="735" y="815"/>
                    <a:pt x="747" y="815"/>
                    <a:pt x="752" y="821"/>
                  </a:cubicBezTo>
                  <a:cubicBezTo>
                    <a:pt x="774" y="821"/>
                    <a:pt x="796" y="826"/>
                    <a:pt x="813" y="826"/>
                  </a:cubicBezTo>
                  <a:cubicBezTo>
                    <a:pt x="824" y="826"/>
                    <a:pt x="836" y="826"/>
                    <a:pt x="847" y="831"/>
                  </a:cubicBezTo>
                  <a:lnTo>
                    <a:pt x="973" y="831"/>
                  </a:lnTo>
                  <a:cubicBezTo>
                    <a:pt x="979" y="831"/>
                    <a:pt x="990" y="831"/>
                    <a:pt x="995" y="826"/>
                  </a:cubicBezTo>
                  <a:cubicBezTo>
                    <a:pt x="1023" y="826"/>
                    <a:pt x="1051" y="821"/>
                    <a:pt x="1079" y="821"/>
                  </a:cubicBezTo>
                  <a:cubicBezTo>
                    <a:pt x="1090" y="821"/>
                    <a:pt x="1101" y="821"/>
                    <a:pt x="1112" y="815"/>
                  </a:cubicBezTo>
                  <a:lnTo>
                    <a:pt x="1122" y="815"/>
                  </a:lnTo>
                  <a:cubicBezTo>
                    <a:pt x="1172" y="810"/>
                    <a:pt x="1216" y="805"/>
                    <a:pt x="1267" y="793"/>
                  </a:cubicBezTo>
                  <a:cubicBezTo>
                    <a:pt x="1289" y="788"/>
                    <a:pt x="1299" y="783"/>
                    <a:pt x="1316" y="783"/>
                  </a:cubicBezTo>
                  <a:cubicBezTo>
                    <a:pt x="1339" y="778"/>
                    <a:pt x="1361" y="772"/>
                    <a:pt x="1388" y="766"/>
                  </a:cubicBezTo>
                  <a:cubicBezTo>
                    <a:pt x="1405" y="761"/>
                    <a:pt x="1421" y="756"/>
                    <a:pt x="1438" y="748"/>
                  </a:cubicBezTo>
                  <a:cubicBezTo>
                    <a:pt x="1460" y="743"/>
                    <a:pt x="1482" y="738"/>
                    <a:pt x="1504" y="732"/>
                  </a:cubicBezTo>
                  <a:cubicBezTo>
                    <a:pt x="1510" y="726"/>
                    <a:pt x="1515" y="726"/>
                    <a:pt x="1522" y="726"/>
                  </a:cubicBezTo>
                  <a:cubicBezTo>
                    <a:pt x="1533" y="721"/>
                    <a:pt x="1539" y="721"/>
                    <a:pt x="1544" y="716"/>
                  </a:cubicBezTo>
                  <a:cubicBezTo>
                    <a:pt x="1577" y="705"/>
                    <a:pt x="1611" y="694"/>
                    <a:pt x="1644" y="677"/>
                  </a:cubicBezTo>
                  <a:cubicBezTo>
                    <a:pt x="1654" y="672"/>
                    <a:pt x="1671" y="667"/>
                    <a:pt x="1683" y="660"/>
                  </a:cubicBezTo>
                  <a:cubicBezTo>
                    <a:pt x="1728" y="637"/>
                    <a:pt x="1766" y="621"/>
                    <a:pt x="1800" y="599"/>
                  </a:cubicBezTo>
                  <a:lnTo>
                    <a:pt x="2455" y="221"/>
                  </a:lnTo>
                  <a:lnTo>
                    <a:pt x="24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 name="Google Shape;6688;p57"/>
            <p:cNvSpPr/>
            <p:nvPr/>
          </p:nvSpPr>
          <p:spPr>
            <a:xfrm>
              <a:off x="3776865" y="4834113"/>
              <a:ext cx="289842" cy="160572"/>
            </a:xfrm>
            <a:custGeom>
              <a:avLst/>
              <a:gdLst/>
              <a:ahLst/>
              <a:cxnLst/>
              <a:rect l="l" t="t" r="r" b="b"/>
              <a:pathLst>
                <a:path w="2926" h="1621" extrusionOk="0">
                  <a:moveTo>
                    <a:pt x="1248" y="611"/>
                  </a:moveTo>
                  <a:cubicBezTo>
                    <a:pt x="1406" y="611"/>
                    <a:pt x="1566" y="646"/>
                    <a:pt x="1687" y="715"/>
                  </a:cubicBezTo>
                  <a:cubicBezTo>
                    <a:pt x="1931" y="854"/>
                    <a:pt x="1931" y="1082"/>
                    <a:pt x="1692" y="1221"/>
                  </a:cubicBezTo>
                  <a:cubicBezTo>
                    <a:pt x="1574" y="1290"/>
                    <a:pt x="1414" y="1325"/>
                    <a:pt x="1255" y="1325"/>
                  </a:cubicBezTo>
                  <a:cubicBezTo>
                    <a:pt x="1096" y="1325"/>
                    <a:pt x="936" y="1290"/>
                    <a:pt x="817" y="1221"/>
                  </a:cubicBezTo>
                  <a:cubicBezTo>
                    <a:pt x="571" y="1082"/>
                    <a:pt x="571" y="855"/>
                    <a:pt x="811" y="715"/>
                  </a:cubicBezTo>
                  <a:cubicBezTo>
                    <a:pt x="931" y="646"/>
                    <a:pt x="1089" y="611"/>
                    <a:pt x="1248" y="611"/>
                  </a:cubicBezTo>
                  <a:close/>
                  <a:moveTo>
                    <a:pt x="1139" y="1"/>
                  </a:moveTo>
                  <a:lnTo>
                    <a:pt x="485" y="377"/>
                  </a:lnTo>
                  <a:cubicBezTo>
                    <a:pt x="1" y="660"/>
                    <a:pt x="1" y="1115"/>
                    <a:pt x="490" y="1398"/>
                  </a:cubicBezTo>
                  <a:lnTo>
                    <a:pt x="507" y="1408"/>
                  </a:lnTo>
                  <a:cubicBezTo>
                    <a:pt x="750" y="1550"/>
                    <a:pt x="1070" y="1621"/>
                    <a:pt x="1390" y="1621"/>
                  </a:cubicBezTo>
                  <a:cubicBezTo>
                    <a:pt x="1709" y="1621"/>
                    <a:pt x="2029" y="1550"/>
                    <a:pt x="2271" y="1408"/>
                  </a:cubicBezTo>
                  <a:lnTo>
                    <a:pt x="2925" y="1031"/>
                  </a:lnTo>
                  <a:lnTo>
                    <a:pt x="11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2911979778"/>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4" name="Rectangle 3"/>
          <p:cNvSpPr/>
          <p:nvPr/>
        </p:nvSpPr>
        <p:spPr>
          <a:xfrm>
            <a:off x="431159" y="3384196"/>
            <a:ext cx="3781613" cy="2169825"/>
          </a:xfrm>
          <a:prstGeom prst="rect">
            <a:avLst/>
          </a:prstGeom>
        </p:spPr>
        <p:txBody>
          <a:bodyPr wrap="square">
            <a:spAutoFit/>
          </a:bodyPr>
          <a:lstStyle/>
          <a:p>
            <a:pPr algn="just">
              <a:lnSpc>
                <a:spcPct val="150000"/>
              </a:lnSpc>
              <a:buClr>
                <a:srgbClr val="000000"/>
              </a:buClr>
            </a:pPr>
            <a:r>
              <a:rPr lang="en-US" kern="0" dirty="0">
                <a:solidFill>
                  <a:srgbClr val="000000"/>
                </a:solidFill>
                <a:latin typeface="Times New Roman" pitchFamily="18" charset="0"/>
                <a:cs typeface="Times New Roman" pitchFamily="18" charset="0"/>
                <a:sym typeface="Arial"/>
              </a:rPr>
              <a:t>H</a:t>
            </a:r>
            <a:r>
              <a:rPr lang="vi-VN" kern="0" dirty="0">
                <a:solidFill>
                  <a:srgbClr val="000000"/>
                </a:solidFill>
                <a:latin typeface="Times New Roman" pitchFamily="18" charset="0"/>
                <a:cs typeface="Times New Roman" pitchFamily="18" charset="0"/>
                <a:sym typeface="Arial"/>
              </a:rPr>
              <a:t>ình thành ở các vùng có đứt gãy sâu, uốn nếp mạnh, có hoạt động mac-ma xâm nhập hoặc phun trào, như vùng núi Đông Bắc, vùng núi Tây Bắc, dãy Trường Sơn,...</a:t>
            </a:r>
            <a:endParaRPr lang="en-US" kern="0" dirty="0">
              <a:solidFill>
                <a:srgbClr val="000000"/>
              </a:solidFill>
              <a:latin typeface="Times New Roman" pitchFamily="18" charset="0"/>
              <a:cs typeface="Times New Roman" pitchFamily="18" charset="0"/>
              <a:sym typeface="Arial"/>
            </a:endParaRPr>
          </a:p>
        </p:txBody>
      </p:sp>
      <p:sp>
        <p:nvSpPr>
          <p:cNvPr id="5" name="Rounded Rectangle 4"/>
          <p:cNvSpPr/>
          <p:nvPr/>
        </p:nvSpPr>
        <p:spPr>
          <a:xfrm>
            <a:off x="3526974" y="1270906"/>
            <a:ext cx="2024743" cy="63137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000" b="1" kern="0" dirty="0" err="1">
                <a:solidFill>
                  <a:srgbClr val="FFFFFF"/>
                </a:solidFill>
                <a:latin typeface="Times New Roman" pitchFamily="18" charset="0"/>
                <a:cs typeface="Times New Roman" pitchFamily="18" charset="0"/>
                <a:sym typeface="Arial"/>
              </a:rPr>
              <a:t>Sự</a:t>
            </a:r>
            <a:r>
              <a:rPr lang="en-US" sz="2000" b="1" kern="0" dirty="0">
                <a:solidFill>
                  <a:srgbClr val="FFFFFF"/>
                </a:solidFill>
                <a:latin typeface="Times New Roman" pitchFamily="18" charset="0"/>
                <a:cs typeface="Times New Roman" pitchFamily="18" charset="0"/>
                <a:sym typeface="Arial"/>
              </a:rPr>
              <a:t> </a:t>
            </a:r>
            <a:r>
              <a:rPr lang="en-US" sz="2000" b="1" kern="0" dirty="0" err="1">
                <a:solidFill>
                  <a:srgbClr val="FFFFFF"/>
                </a:solidFill>
                <a:latin typeface="Times New Roman" pitchFamily="18" charset="0"/>
                <a:cs typeface="Times New Roman" pitchFamily="18" charset="0"/>
                <a:sym typeface="Arial"/>
              </a:rPr>
              <a:t>phân</a:t>
            </a:r>
            <a:r>
              <a:rPr lang="en-US" sz="2000" b="1" kern="0" dirty="0">
                <a:solidFill>
                  <a:srgbClr val="FFFFFF"/>
                </a:solidFill>
                <a:latin typeface="Times New Roman" pitchFamily="18" charset="0"/>
                <a:cs typeface="Times New Roman" pitchFamily="18" charset="0"/>
                <a:sym typeface="Arial"/>
              </a:rPr>
              <a:t> </a:t>
            </a:r>
            <a:r>
              <a:rPr lang="en-US" sz="2000" b="1" kern="0" dirty="0" err="1">
                <a:solidFill>
                  <a:srgbClr val="FFFFFF"/>
                </a:solidFill>
                <a:latin typeface="Times New Roman" pitchFamily="18" charset="0"/>
                <a:cs typeface="Times New Roman" pitchFamily="18" charset="0"/>
                <a:sym typeface="Arial"/>
              </a:rPr>
              <a:t>bố</a:t>
            </a:r>
            <a:endParaRPr lang="en-US" sz="2000" b="1" kern="0" dirty="0">
              <a:solidFill>
                <a:srgbClr val="FFFFFF"/>
              </a:solidFill>
              <a:latin typeface="Times New Roman" pitchFamily="18" charset="0"/>
              <a:cs typeface="Times New Roman" pitchFamily="18" charset="0"/>
              <a:sym typeface="Arial"/>
            </a:endParaRPr>
          </a:p>
        </p:txBody>
      </p:sp>
      <p:sp>
        <p:nvSpPr>
          <p:cNvPr id="38" name="Rounded Rectangle 37"/>
          <p:cNvSpPr/>
          <p:nvPr/>
        </p:nvSpPr>
        <p:spPr>
          <a:xfrm>
            <a:off x="874502" y="2351831"/>
            <a:ext cx="3197627" cy="951772"/>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buClr>
                <a:srgbClr val="000000"/>
              </a:buClr>
            </a:pPr>
            <a:r>
              <a:rPr lang="en-US" sz="2000" kern="0" dirty="0" err="1">
                <a:solidFill>
                  <a:srgbClr val="000000"/>
                </a:solidFill>
                <a:latin typeface="Times New Roman" pitchFamily="18" charset="0"/>
                <a:cs typeface="Times New Roman" pitchFamily="18" charset="0"/>
                <a:sym typeface="Arial"/>
              </a:rPr>
              <a:t>Các</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mỏ</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khoáng</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sản</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nội</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sinh</a:t>
            </a:r>
            <a:r>
              <a:rPr lang="en-US" sz="2000" kern="0" dirty="0">
                <a:solidFill>
                  <a:srgbClr val="000000"/>
                </a:solidFill>
                <a:latin typeface="Times New Roman" pitchFamily="18" charset="0"/>
                <a:cs typeface="Times New Roman" pitchFamily="18" charset="0"/>
                <a:sym typeface="Arial"/>
              </a:rPr>
              <a:t> </a:t>
            </a:r>
          </a:p>
        </p:txBody>
      </p:sp>
      <p:sp>
        <p:nvSpPr>
          <p:cNvPr id="40" name="Rounded Rectangle 39"/>
          <p:cNvSpPr/>
          <p:nvPr/>
        </p:nvSpPr>
        <p:spPr>
          <a:xfrm>
            <a:off x="4740731" y="2351831"/>
            <a:ext cx="3528432" cy="951772"/>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buClr>
                <a:srgbClr val="000000"/>
              </a:buClr>
            </a:pPr>
            <a:r>
              <a:rPr lang="en-US" sz="2000" kern="0" dirty="0" err="1">
                <a:solidFill>
                  <a:srgbClr val="000000"/>
                </a:solidFill>
                <a:latin typeface="Times New Roman" pitchFamily="18" charset="0"/>
                <a:cs typeface="Times New Roman" pitchFamily="18" charset="0"/>
                <a:sym typeface="Arial"/>
              </a:rPr>
              <a:t>Các</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mỏ</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khoáng</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sản</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ngoại</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sinh</a:t>
            </a:r>
            <a:r>
              <a:rPr lang="en-US" sz="2000" kern="0" dirty="0">
                <a:solidFill>
                  <a:srgbClr val="000000"/>
                </a:solidFill>
                <a:latin typeface="Times New Roman" pitchFamily="18" charset="0"/>
                <a:cs typeface="Times New Roman" pitchFamily="18" charset="0"/>
                <a:sym typeface="Arial"/>
              </a:rPr>
              <a:t> </a:t>
            </a:r>
          </a:p>
        </p:txBody>
      </p:sp>
      <p:sp>
        <p:nvSpPr>
          <p:cNvPr id="7" name="Rectangle 6"/>
          <p:cNvSpPr/>
          <p:nvPr/>
        </p:nvSpPr>
        <p:spPr>
          <a:xfrm>
            <a:off x="4740730" y="3400109"/>
            <a:ext cx="3831770" cy="2169825"/>
          </a:xfrm>
          <a:prstGeom prst="rect">
            <a:avLst/>
          </a:prstGeom>
        </p:spPr>
        <p:txBody>
          <a:bodyPr wrap="square">
            <a:spAutoFit/>
          </a:bodyPr>
          <a:lstStyle/>
          <a:p>
            <a:pPr algn="just">
              <a:lnSpc>
                <a:spcPct val="150000"/>
              </a:lnSpc>
              <a:buClr>
                <a:srgbClr val="000000"/>
              </a:buClr>
            </a:pPr>
            <a:r>
              <a:rPr lang="en-US" kern="0" dirty="0">
                <a:solidFill>
                  <a:srgbClr val="000000"/>
                </a:solidFill>
                <a:latin typeface="Times New Roman" pitchFamily="18" charset="0"/>
                <a:cs typeface="Times New Roman" pitchFamily="18" charset="0"/>
                <a:sym typeface="Arial"/>
              </a:rPr>
              <a:t>H</a:t>
            </a:r>
            <a:r>
              <a:rPr lang="vi-VN" kern="0" dirty="0">
                <a:solidFill>
                  <a:srgbClr val="000000"/>
                </a:solidFill>
                <a:latin typeface="Times New Roman" pitchFamily="18" charset="0"/>
                <a:cs typeface="Times New Roman" pitchFamily="18" charset="0"/>
                <a:sym typeface="Arial"/>
              </a:rPr>
              <a:t>ình thành từ quá trình trầm tích tại các vùng biển nông, vùng bờ biển hoặc các vùng trũng được bồi đắp, lắng đọng vật liệu từ các vùng uốn nếp cổ có chứa quặng,.</a:t>
            </a:r>
            <a:r>
              <a:rPr lang="vi-VN" kern="0" dirty="0">
                <a:solidFill>
                  <a:srgbClr val="000000"/>
                </a:solidFill>
                <a:latin typeface="Arial"/>
                <a:cs typeface="Arial"/>
                <a:sym typeface="Arial"/>
              </a:rPr>
              <a:t>..</a:t>
            </a:r>
            <a:endParaRPr lang="en-US" kern="0" dirty="0">
              <a:solidFill>
                <a:srgbClr val="000000"/>
              </a:solidFill>
              <a:latin typeface="Arial"/>
              <a:cs typeface="Arial"/>
              <a:sym typeface="Arial"/>
            </a:endParaRPr>
          </a:p>
        </p:txBody>
      </p:sp>
      <p:cxnSp>
        <p:nvCxnSpPr>
          <p:cNvPr id="9" name="Elbow Connector 8"/>
          <p:cNvCxnSpPr>
            <a:stCxn id="5" idx="2"/>
            <a:endCxn id="38" idx="0"/>
          </p:cNvCxnSpPr>
          <p:nvPr/>
        </p:nvCxnSpPr>
        <p:spPr>
          <a:xfrm rot="5400000">
            <a:off x="3281554" y="1094038"/>
            <a:ext cx="449555" cy="2066030"/>
          </a:xfrm>
          <a:prstGeom prst="bent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5" idx="2"/>
            <a:endCxn id="40" idx="0"/>
          </p:cNvCxnSpPr>
          <p:nvPr/>
        </p:nvCxnSpPr>
        <p:spPr>
          <a:xfrm rot="16200000" flipH="1">
            <a:off x="5297370" y="1144252"/>
            <a:ext cx="449555" cy="1965602"/>
          </a:xfrm>
          <a:prstGeom prst="bent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51545" y="3303604"/>
            <a:ext cx="0" cy="21567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71144" y="3303604"/>
            <a:ext cx="0" cy="21567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52" name="Google Shape;7894;p73"/>
          <p:cNvGrpSpPr/>
          <p:nvPr/>
        </p:nvGrpSpPr>
        <p:grpSpPr>
          <a:xfrm>
            <a:off x="8269163" y="5190399"/>
            <a:ext cx="831296" cy="759069"/>
            <a:chOff x="2045079" y="3466150"/>
            <a:chExt cx="1247296" cy="1138925"/>
          </a:xfrm>
        </p:grpSpPr>
        <p:sp>
          <p:nvSpPr>
            <p:cNvPr id="53" name="Google Shape;7895;p73"/>
            <p:cNvSpPr/>
            <p:nvPr/>
          </p:nvSpPr>
          <p:spPr>
            <a:xfrm>
              <a:off x="2050150" y="3466150"/>
              <a:ext cx="1242225" cy="1138925"/>
            </a:xfrm>
            <a:custGeom>
              <a:avLst/>
              <a:gdLst/>
              <a:ahLst/>
              <a:cxnLst/>
              <a:rect l="l" t="t" r="r" b="b"/>
              <a:pathLst>
                <a:path w="49689" h="45557" extrusionOk="0">
                  <a:moveTo>
                    <a:pt x="9001" y="5603"/>
                  </a:moveTo>
                  <a:lnTo>
                    <a:pt x="4316" y="12124"/>
                  </a:lnTo>
                  <a:lnTo>
                    <a:pt x="0" y="27554"/>
                  </a:lnTo>
                  <a:lnTo>
                    <a:pt x="28656" y="45557"/>
                  </a:lnTo>
                  <a:lnTo>
                    <a:pt x="45097" y="27830"/>
                  </a:lnTo>
                  <a:lnTo>
                    <a:pt x="49689" y="12124"/>
                  </a:lnTo>
                  <a:lnTo>
                    <a:pt x="41239" y="5695"/>
                  </a:lnTo>
                  <a:lnTo>
                    <a:pt x="26727" y="0"/>
                  </a:lnTo>
                  <a:close/>
                </a:path>
              </a:pathLst>
            </a:custGeom>
            <a:solidFill>
              <a:schemeClr val="accent6"/>
            </a:solidFill>
            <a:ln>
              <a:noFill/>
            </a:ln>
          </p:spPr>
        </p:sp>
        <p:sp>
          <p:nvSpPr>
            <p:cNvPr id="54" name="Google Shape;7896;p73"/>
            <p:cNvSpPr/>
            <p:nvPr/>
          </p:nvSpPr>
          <p:spPr>
            <a:xfrm>
              <a:off x="2045079" y="3567820"/>
              <a:ext cx="1247026" cy="787822"/>
            </a:xfrm>
            <a:custGeom>
              <a:avLst/>
              <a:gdLst/>
              <a:ahLst/>
              <a:cxnLst/>
              <a:rect l="l" t="t" r="r" b="b"/>
              <a:pathLst>
                <a:path w="13035" h="8235" extrusionOk="0">
                  <a:moveTo>
                    <a:pt x="7736" y="1"/>
                  </a:moveTo>
                  <a:lnTo>
                    <a:pt x="1215" y="2026"/>
                  </a:lnTo>
                  <a:lnTo>
                    <a:pt x="0" y="6143"/>
                  </a:lnTo>
                  <a:lnTo>
                    <a:pt x="5305" y="8235"/>
                  </a:lnTo>
                  <a:lnTo>
                    <a:pt x="11819" y="6210"/>
                  </a:lnTo>
                  <a:lnTo>
                    <a:pt x="13034" y="2093"/>
                  </a:lnTo>
                  <a:lnTo>
                    <a:pt x="773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897;p73"/>
            <p:cNvSpPr/>
            <p:nvPr/>
          </p:nvSpPr>
          <p:spPr>
            <a:xfrm>
              <a:off x="2045079" y="3885725"/>
              <a:ext cx="509142" cy="469919"/>
            </a:xfrm>
            <a:custGeom>
              <a:avLst/>
              <a:gdLst/>
              <a:ahLst/>
              <a:cxnLst/>
              <a:rect l="l" t="t" r="r" b="b"/>
              <a:pathLst>
                <a:path w="5322" h="4912" extrusionOk="0">
                  <a:moveTo>
                    <a:pt x="1549" y="1"/>
                  </a:moveTo>
                  <a:lnTo>
                    <a:pt x="0" y="2820"/>
                  </a:lnTo>
                  <a:lnTo>
                    <a:pt x="5305" y="4912"/>
                  </a:lnTo>
                  <a:lnTo>
                    <a:pt x="5322" y="1488"/>
                  </a:lnTo>
                  <a:lnTo>
                    <a:pt x="1549" y="1"/>
                  </a:lnTo>
                  <a:close/>
                </a:path>
              </a:pathLst>
            </a:custGeom>
            <a:solidFill>
              <a:srgbClr val="F3F0E7">
                <a:alpha val="212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898;p73"/>
            <p:cNvSpPr/>
            <p:nvPr/>
          </p:nvSpPr>
          <p:spPr>
            <a:xfrm>
              <a:off x="2552598" y="3890030"/>
              <a:ext cx="623274" cy="465614"/>
            </a:xfrm>
            <a:custGeom>
              <a:avLst/>
              <a:gdLst/>
              <a:ahLst/>
              <a:cxnLst/>
              <a:rect l="l" t="t" r="r" b="b"/>
              <a:pathLst>
                <a:path w="6515" h="4867" extrusionOk="0">
                  <a:moveTo>
                    <a:pt x="4657" y="1"/>
                  </a:moveTo>
                  <a:lnTo>
                    <a:pt x="17" y="1443"/>
                  </a:lnTo>
                  <a:lnTo>
                    <a:pt x="0" y="4867"/>
                  </a:lnTo>
                  <a:lnTo>
                    <a:pt x="6514" y="2842"/>
                  </a:lnTo>
                  <a:lnTo>
                    <a:pt x="4657"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899;p73"/>
            <p:cNvSpPr/>
            <p:nvPr/>
          </p:nvSpPr>
          <p:spPr>
            <a:xfrm>
              <a:off x="2998028" y="3609723"/>
              <a:ext cx="294082" cy="552193"/>
            </a:xfrm>
            <a:custGeom>
              <a:avLst/>
              <a:gdLst/>
              <a:ahLst/>
              <a:cxnLst/>
              <a:rect l="l" t="t" r="r" b="b"/>
              <a:pathLst>
                <a:path w="3074" h="5772" extrusionOk="0">
                  <a:moveTo>
                    <a:pt x="866" y="1"/>
                  </a:moveTo>
                  <a:lnTo>
                    <a:pt x="1" y="2931"/>
                  </a:lnTo>
                  <a:lnTo>
                    <a:pt x="1858" y="5772"/>
                  </a:lnTo>
                  <a:lnTo>
                    <a:pt x="3073" y="1655"/>
                  </a:lnTo>
                  <a:lnTo>
                    <a:pt x="866"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900;p73"/>
            <p:cNvSpPr/>
            <p:nvPr/>
          </p:nvSpPr>
          <p:spPr>
            <a:xfrm>
              <a:off x="2045079" y="3605035"/>
              <a:ext cx="230559" cy="550471"/>
            </a:xfrm>
            <a:custGeom>
              <a:avLst/>
              <a:gdLst/>
              <a:ahLst/>
              <a:cxnLst/>
              <a:rect l="l" t="t" r="r" b="b"/>
              <a:pathLst>
                <a:path w="2410" h="5754" extrusionOk="0">
                  <a:moveTo>
                    <a:pt x="2410" y="0"/>
                  </a:moveTo>
                  <a:lnTo>
                    <a:pt x="1215" y="1637"/>
                  </a:lnTo>
                  <a:lnTo>
                    <a:pt x="0" y="5754"/>
                  </a:lnTo>
                  <a:lnTo>
                    <a:pt x="1549" y="2935"/>
                  </a:lnTo>
                  <a:lnTo>
                    <a:pt x="241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901;p73"/>
            <p:cNvSpPr/>
            <p:nvPr/>
          </p:nvSpPr>
          <p:spPr>
            <a:xfrm>
              <a:off x="2552598" y="4161823"/>
              <a:ext cx="623274" cy="442175"/>
            </a:xfrm>
            <a:custGeom>
              <a:avLst/>
              <a:gdLst/>
              <a:ahLst/>
              <a:cxnLst/>
              <a:rect l="l" t="t" r="r" b="b"/>
              <a:pathLst>
                <a:path w="6515" h="4622" extrusionOk="0">
                  <a:moveTo>
                    <a:pt x="6514" y="1"/>
                  </a:moveTo>
                  <a:lnTo>
                    <a:pt x="0" y="2026"/>
                  </a:lnTo>
                  <a:lnTo>
                    <a:pt x="2214" y="4622"/>
                  </a:lnTo>
                  <a:lnTo>
                    <a:pt x="6514" y="1"/>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902;p73"/>
            <p:cNvSpPr/>
            <p:nvPr/>
          </p:nvSpPr>
          <p:spPr>
            <a:xfrm>
              <a:off x="2045079" y="4155413"/>
              <a:ext cx="719324" cy="448585"/>
            </a:xfrm>
            <a:custGeom>
              <a:avLst/>
              <a:gdLst/>
              <a:ahLst/>
              <a:cxnLst/>
              <a:rect l="l" t="t" r="r" b="b"/>
              <a:pathLst>
                <a:path w="7519" h="4689" extrusionOk="0">
                  <a:moveTo>
                    <a:pt x="0" y="1"/>
                  </a:moveTo>
                  <a:lnTo>
                    <a:pt x="7519" y="4689"/>
                  </a:lnTo>
                  <a:lnTo>
                    <a:pt x="7519" y="4689"/>
                  </a:lnTo>
                  <a:lnTo>
                    <a:pt x="5305" y="2093"/>
                  </a:lnTo>
                  <a:lnTo>
                    <a:pt x="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903;p73"/>
            <p:cNvSpPr/>
            <p:nvPr/>
          </p:nvSpPr>
          <p:spPr>
            <a:xfrm>
              <a:off x="2193269" y="3466890"/>
              <a:ext cx="887603" cy="561281"/>
            </a:xfrm>
            <a:custGeom>
              <a:avLst/>
              <a:gdLst/>
              <a:ahLst/>
              <a:cxnLst/>
              <a:rect l="l" t="t" r="r" b="b"/>
              <a:pathLst>
                <a:path w="9278" h="5867" extrusionOk="0">
                  <a:moveTo>
                    <a:pt x="5503" y="1"/>
                  </a:moveTo>
                  <a:lnTo>
                    <a:pt x="861" y="1444"/>
                  </a:lnTo>
                  <a:lnTo>
                    <a:pt x="0" y="4379"/>
                  </a:lnTo>
                  <a:lnTo>
                    <a:pt x="3773" y="5866"/>
                  </a:lnTo>
                  <a:lnTo>
                    <a:pt x="8413" y="4424"/>
                  </a:lnTo>
                  <a:lnTo>
                    <a:pt x="9278" y="1494"/>
                  </a:lnTo>
                  <a:lnTo>
                    <a:pt x="5503"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2" name="Google Shape;6611;p57"/>
          <p:cNvGrpSpPr/>
          <p:nvPr/>
        </p:nvGrpSpPr>
        <p:grpSpPr>
          <a:xfrm>
            <a:off x="756555" y="685800"/>
            <a:ext cx="1224645" cy="1072630"/>
            <a:chOff x="3378954" y="3467129"/>
            <a:chExt cx="2386092" cy="2089908"/>
          </a:xfrm>
        </p:grpSpPr>
        <p:sp>
          <p:nvSpPr>
            <p:cNvPr id="63" name="Google Shape;6612;p57"/>
            <p:cNvSpPr/>
            <p:nvPr/>
          </p:nvSpPr>
          <p:spPr>
            <a:xfrm>
              <a:off x="5556518" y="4676811"/>
              <a:ext cx="116294" cy="85883"/>
            </a:xfrm>
            <a:custGeom>
              <a:avLst/>
              <a:gdLst/>
              <a:ahLst/>
              <a:cxnLst/>
              <a:rect l="l" t="t" r="r" b="b"/>
              <a:pathLst>
                <a:path w="1174" h="867" extrusionOk="0">
                  <a:moveTo>
                    <a:pt x="1173" y="0"/>
                  </a:moveTo>
                  <a:lnTo>
                    <a:pt x="1" y="684"/>
                  </a:lnTo>
                  <a:lnTo>
                    <a:pt x="1" y="867"/>
                  </a:lnTo>
                  <a:lnTo>
                    <a:pt x="1173" y="190"/>
                  </a:lnTo>
                  <a:lnTo>
                    <a:pt x="117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6613;p57"/>
            <p:cNvSpPr/>
            <p:nvPr/>
          </p:nvSpPr>
          <p:spPr>
            <a:xfrm>
              <a:off x="4755843" y="4282267"/>
              <a:ext cx="800781" cy="480429"/>
            </a:xfrm>
            <a:custGeom>
              <a:avLst/>
              <a:gdLst/>
              <a:ahLst/>
              <a:cxnLst/>
              <a:rect l="l" t="t" r="r" b="b"/>
              <a:pathLst>
                <a:path w="8084" h="4850" extrusionOk="0">
                  <a:moveTo>
                    <a:pt x="6" y="0"/>
                  </a:moveTo>
                  <a:lnTo>
                    <a:pt x="1" y="184"/>
                  </a:lnTo>
                  <a:lnTo>
                    <a:pt x="8084" y="4850"/>
                  </a:lnTo>
                  <a:lnTo>
                    <a:pt x="8084" y="4667"/>
                  </a:lnTo>
                  <a:lnTo>
                    <a:pt x="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6614;p57"/>
            <p:cNvSpPr/>
            <p:nvPr/>
          </p:nvSpPr>
          <p:spPr>
            <a:xfrm>
              <a:off x="4756338" y="4215206"/>
              <a:ext cx="916480" cy="529462"/>
            </a:xfrm>
            <a:custGeom>
              <a:avLst/>
              <a:gdLst/>
              <a:ahLst/>
              <a:cxnLst/>
              <a:rect l="l" t="t" r="r" b="b"/>
              <a:pathLst>
                <a:path w="9252" h="5345" extrusionOk="0">
                  <a:moveTo>
                    <a:pt x="1172" y="1"/>
                  </a:moveTo>
                  <a:lnTo>
                    <a:pt x="1" y="677"/>
                  </a:lnTo>
                  <a:lnTo>
                    <a:pt x="8079" y="5344"/>
                  </a:lnTo>
                  <a:lnTo>
                    <a:pt x="9251" y="4660"/>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6615;p57"/>
            <p:cNvSpPr/>
            <p:nvPr/>
          </p:nvSpPr>
          <p:spPr>
            <a:xfrm>
              <a:off x="5319773" y="4814896"/>
              <a:ext cx="115996" cy="85883"/>
            </a:xfrm>
            <a:custGeom>
              <a:avLst/>
              <a:gdLst/>
              <a:ahLst/>
              <a:cxnLst/>
              <a:rect l="l" t="t" r="r" b="b"/>
              <a:pathLst>
                <a:path w="1171" h="867" extrusionOk="0">
                  <a:moveTo>
                    <a:pt x="1170" y="1"/>
                  </a:moveTo>
                  <a:lnTo>
                    <a:pt x="0" y="677"/>
                  </a:lnTo>
                  <a:lnTo>
                    <a:pt x="0" y="866"/>
                  </a:lnTo>
                  <a:lnTo>
                    <a:pt x="1165" y="184"/>
                  </a:lnTo>
                  <a:lnTo>
                    <a:pt x="117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6616;p57"/>
            <p:cNvSpPr/>
            <p:nvPr/>
          </p:nvSpPr>
          <p:spPr>
            <a:xfrm>
              <a:off x="4518800" y="4419659"/>
              <a:ext cx="801078" cy="481122"/>
            </a:xfrm>
            <a:custGeom>
              <a:avLst/>
              <a:gdLst/>
              <a:ahLst/>
              <a:cxnLst/>
              <a:rect l="l" t="t" r="r" b="b"/>
              <a:pathLst>
                <a:path w="8087" h="4857" extrusionOk="0">
                  <a:moveTo>
                    <a:pt x="1" y="0"/>
                  </a:moveTo>
                  <a:lnTo>
                    <a:pt x="1" y="189"/>
                  </a:lnTo>
                  <a:lnTo>
                    <a:pt x="8086" y="4856"/>
                  </a:lnTo>
                  <a:lnTo>
                    <a:pt x="8086" y="4667"/>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6617;p57"/>
            <p:cNvSpPr/>
            <p:nvPr/>
          </p:nvSpPr>
          <p:spPr>
            <a:xfrm>
              <a:off x="4518800" y="4352598"/>
              <a:ext cx="916975" cy="529462"/>
            </a:xfrm>
            <a:custGeom>
              <a:avLst/>
              <a:gdLst/>
              <a:ahLst/>
              <a:cxnLst/>
              <a:rect l="l" t="t" r="r" b="b"/>
              <a:pathLst>
                <a:path w="9257" h="5345" extrusionOk="0">
                  <a:moveTo>
                    <a:pt x="1172" y="1"/>
                  </a:moveTo>
                  <a:lnTo>
                    <a:pt x="1" y="677"/>
                  </a:lnTo>
                  <a:lnTo>
                    <a:pt x="8086" y="5344"/>
                  </a:lnTo>
                  <a:lnTo>
                    <a:pt x="9256"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6618;p57"/>
            <p:cNvSpPr/>
            <p:nvPr/>
          </p:nvSpPr>
          <p:spPr>
            <a:xfrm>
              <a:off x="5082829" y="4952684"/>
              <a:ext cx="115600" cy="85487"/>
            </a:xfrm>
            <a:custGeom>
              <a:avLst/>
              <a:gdLst/>
              <a:ahLst/>
              <a:cxnLst/>
              <a:rect l="l" t="t" r="r" b="b"/>
              <a:pathLst>
                <a:path w="1167" h="863" extrusionOk="0">
                  <a:moveTo>
                    <a:pt x="1167" y="1"/>
                  </a:moveTo>
                  <a:lnTo>
                    <a:pt x="1" y="679"/>
                  </a:lnTo>
                  <a:lnTo>
                    <a:pt x="1" y="862"/>
                  </a:lnTo>
                  <a:lnTo>
                    <a:pt x="1167" y="184"/>
                  </a:lnTo>
                  <a:lnTo>
                    <a:pt x="116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6619;p57"/>
            <p:cNvSpPr/>
            <p:nvPr/>
          </p:nvSpPr>
          <p:spPr>
            <a:xfrm>
              <a:off x="4282054" y="4557645"/>
              <a:ext cx="800880" cy="480528"/>
            </a:xfrm>
            <a:custGeom>
              <a:avLst/>
              <a:gdLst/>
              <a:ahLst/>
              <a:cxnLst/>
              <a:rect l="l" t="t" r="r" b="b"/>
              <a:pathLst>
                <a:path w="8085" h="4851" extrusionOk="0">
                  <a:moveTo>
                    <a:pt x="0" y="1"/>
                  </a:moveTo>
                  <a:lnTo>
                    <a:pt x="0" y="184"/>
                  </a:lnTo>
                  <a:lnTo>
                    <a:pt x="8085" y="4850"/>
                  </a:lnTo>
                  <a:lnTo>
                    <a:pt x="8085" y="4667"/>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6620;p57"/>
            <p:cNvSpPr/>
            <p:nvPr/>
          </p:nvSpPr>
          <p:spPr>
            <a:xfrm>
              <a:off x="4282054" y="4490584"/>
              <a:ext cx="916381" cy="529363"/>
            </a:xfrm>
            <a:custGeom>
              <a:avLst/>
              <a:gdLst/>
              <a:ahLst/>
              <a:cxnLst/>
              <a:rect l="l" t="t" r="r" b="b"/>
              <a:pathLst>
                <a:path w="9251" h="5344" extrusionOk="0">
                  <a:moveTo>
                    <a:pt x="1170" y="1"/>
                  </a:moveTo>
                  <a:lnTo>
                    <a:pt x="0" y="678"/>
                  </a:lnTo>
                  <a:lnTo>
                    <a:pt x="8085" y="5344"/>
                  </a:lnTo>
                  <a:lnTo>
                    <a:pt x="9251" y="4666"/>
                  </a:lnTo>
                  <a:lnTo>
                    <a:pt x="117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6621;p57"/>
            <p:cNvSpPr/>
            <p:nvPr/>
          </p:nvSpPr>
          <p:spPr>
            <a:xfrm>
              <a:off x="4845390" y="5090175"/>
              <a:ext cx="115996" cy="85982"/>
            </a:xfrm>
            <a:custGeom>
              <a:avLst/>
              <a:gdLst/>
              <a:ahLst/>
              <a:cxnLst/>
              <a:rect l="l" t="t" r="r" b="b"/>
              <a:pathLst>
                <a:path w="1171" h="868" extrusionOk="0">
                  <a:moveTo>
                    <a:pt x="1171" y="1"/>
                  </a:moveTo>
                  <a:lnTo>
                    <a:pt x="7" y="684"/>
                  </a:lnTo>
                  <a:lnTo>
                    <a:pt x="1" y="867"/>
                  </a:lnTo>
                  <a:lnTo>
                    <a:pt x="1171" y="184"/>
                  </a:lnTo>
                  <a:lnTo>
                    <a:pt x="11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6622;p57"/>
            <p:cNvSpPr/>
            <p:nvPr/>
          </p:nvSpPr>
          <p:spPr>
            <a:xfrm>
              <a:off x="4045111" y="4695532"/>
              <a:ext cx="800979" cy="480627"/>
            </a:xfrm>
            <a:custGeom>
              <a:avLst/>
              <a:gdLst/>
              <a:ahLst/>
              <a:cxnLst/>
              <a:rect l="l" t="t" r="r" b="b"/>
              <a:pathLst>
                <a:path w="8086" h="4852" extrusionOk="0">
                  <a:moveTo>
                    <a:pt x="1" y="1"/>
                  </a:moveTo>
                  <a:lnTo>
                    <a:pt x="1" y="184"/>
                  </a:lnTo>
                  <a:lnTo>
                    <a:pt x="8080" y="4851"/>
                  </a:lnTo>
                  <a:lnTo>
                    <a:pt x="8086" y="466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6623;p57"/>
            <p:cNvSpPr/>
            <p:nvPr/>
          </p:nvSpPr>
          <p:spPr>
            <a:xfrm>
              <a:off x="4045111" y="4627876"/>
              <a:ext cx="916282" cy="530156"/>
            </a:xfrm>
            <a:custGeom>
              <a:avLst/>
              <a:gdLst/>
              <a:ahLst/>
              <a:cxnLst/>
              <a:rect l="l" t="t" r="r" b="b"/>
              <a:pathLst>
                <a:path w="9250" h="5352" extrusionOk="0">
                  <a:moveTo>
                    <a:pt x="1172" y="1"/>
                  </a:moveTo>
                  <a:lnTo>
                    <a:pt x="1" y="684"/>
                  </a:lnTo>
                  <a:lnTo>
                    <a:pt x="8086" y="5351"/>
                  </a:lnTo>
                  <a:lnTo>
                    <a:pt x="9250"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6624;p57"/>
            <p:cNvSpPr/>
            <p:nvPr/>
          </p:nvSpPr>
          <p:spPr>
            <a:xfrm>
              <a:off x="4608446" y="5228161"/>
              <a:ext cx="116194" cy="85784"/>
            </a:xfrm>
            <a:custGeom>
              <a:avLst/>
              <a:gdLst/>
              <a:ahLst/>
              <a:cxnLst/>
              <a:rect l="l" t="t" r="r" b="b"/>
              <a:pathLst>
                <a:path w="1173" h="866" extrusionOk="0">
                  <a:moveTo>
                    <a:pt x="1172" y="0"/>
                  </a:moveTo>
                  <a:lnTo>
                    <a:pt x="1" y="677"/>
                  </a:lnTo>
                  <a:lnTo>
                    <a:pt x="1" y="866"/>
                  </a:lnTo>
                  <a:lnTo>
                    <a:pt x="1172" y="184"/>
                  </a:lnTo>
                  <a:lnTo>
                    <a:pt x="1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6625;p57"/>
            <p:cNvSpPr/>
            <p:nvPr/>
          </p:nvSpPr>
          <p:spPr>
            <a:xfrm>
              <a:off x="3807672" y="4833122"/>
              <a:ext cx="800880" cy="480825"/>
            </a:xfrm>
            <a:custGeom>
              <a:avLst/>
              <a:gdLst/>
              <a:ahLst/>
              <a:cxnLst/>
              <a:rect l="l" t="t" r="r" b="b"/>
              <a:pathLst>
                <a:path w="8085" h="4854" extrusionOk="0">
                  <a:moveTo>
                    <a:pt x="1" y="0"/>
                  </a:moveTo>
                  <a:lnTo>
                    <a:pt x="1" y="189"/>
                  </a:lnTo>
                  <a:lnTo>
                    <a:pt x="8085" y="4854"/>
                  </a:lnTo>
                  <a:lnTo>
                    <a:pt x="8085" y="4665"/>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6626;p57"/>
            <p:cNvSpPr/>
            <p:nvPr/>
          </p:nvSpPr>
          <p:spPr>
            <a:xfrm>
              <a:off x="3807672" y="4765962"/>
              <a:ext cx="916975" cy="529264"/>
            </a:xfrm>
            <a:custGeom>
              <a:avLst/>
              <a:gdLst/>
              <a:ahLst/>
              <a:cxnLst/>
              <a:rect l="l" t="t" r="r" b="b"/>
              <a:pathLst>
                <a:path w="9257" h="5343" extrusionOk="0">
                  <a:moveTo>
                    <a:pt x="1177" y="0"/>
                  </a:moveTo>
                  <a:lnTo>
                    <a:pt x="1" y="678"/>
                  </a:lnTo>
                  <a:lnTo>
                    <a:pt x="8085" y="5343"/>
                  </a:lnTo>
                  <a:lnTo>
                    <a:pt x="9256" y="4666"/>
                  </a:lnTo>
                  <a:lnTo>
                    <a:pt x="11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6627;p57"/>
            <p:cNvSpPr/>
            <p:nvPr/>
          </p:nvSpPr>
          <p:spPr>
            <a:xfrm>
              <a:off x="4371701" y="5365652"/>
              <a:ext cx="115996" cy="85784"/>
            </a:xfrm>
            <a:custGeom>
              <a:avLst/>
              <a:gdLst/>
              <a:ahLst/>
              <a:cxnLst/>
              <a:rect l="l" t="t" r="r" b="b"/>
              <a:pathLst>
                <a:path w="1171" h="866" extrusionOk="0">
                  <a:moveTo>
                    <a:pt x="1171" y="0"/>
                  </a:moveTo>
                  <a:lnTo>
                    <a:pt x="0" y="682"/>
                  </a:lnTo>
                  <a:lnTo>
                    <a:pt x="0" y="866"/>
                  </a:lnTo>
                  <a:lnTo>
                    <a:pt x="1171" y="189"/>
                  </a:lnTo>
                  <a:lnTo>
                    <a:pt x="117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6628;p57"/>
            <p:cNvSpPr/>
            <p:nvPr/>
          </p:nvSpPr>
          <p:spPr>
            <a:xfrm>
              <a:off x="3570827" y="4970910"/>
              <a:ext cx="800979" cy="480528"/>
            </a:xfrm>
            <a:custGeom>
              <a:avLst/>
              <a:gdLst/>
              <a:ahLst/>
              <a:cxnLst/>
              <a:rect l="l" t="t" r="r" b="b"/>
              <a:pathLst>
                <a:path w="8086" h="4851" extrusionOk="0">
                  <a:moveTo>
                    <a:pt x="0" y="0"/>
                  </a:moveTo>
                  <a:lnTo>
                    <a:pt x="0" y="184"/>
                  </a:lnTo>
                  <a:lnTo>
                    <a:pt x="8085" y="4851"/>
                  </a:lnTo>
                  <a:lnTo>
                    <a:pt x="8085" y="4667"/>
                  </a:lnTo>
                  <a:lnTo>
                    <a:pt x="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6629;p57"/>
            <p:cNvSpPr/>
            <p:nvPr/>
          </p:nvSpPr>
          <p:spPr>
            <a:xfrm>
              <a:off x="3570827" y="4903353"/>
              <a:ext cx="916876" cy="529958"/>
            </a:xfrm>
            <a:custGeom>
              <a:avLst/>
              <a:gdLst/>
              <a:ahLst/>
              <a:cxnLst/>
              <a:rect l="l" t="t" r="r" b="b"/>
              <a:pathLst>
                <a:path w="9256" h="5350" extrusionOk="0">
                  <a:moveTo>
                    <a:pt x="1171" y="0"/>
                  </a:moveTo>
                  <a:lnTo>
                    <a:pt x="0" y="682"/>
                  </a:lnTo>
                  <a:lnTo>
                    <a:pt x="8085" y="5349"/>
                  </a:lnTo>
                  <a:lnTo>
                    <a:pt x="9256" y="4667"/>
                  </a:lnTo>
                  <a:lnTo>
                    <a:pt x="117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6630;p57"/>
            <p:cNvSpPr/>
            <p:nvPr/>
          </p:nvSpPr>
          <p:spPr>
            <a:xfrm>
              <a:off x="3426798" y="4147649"/>
              <a:ext cx="1688138" cy="1036042"/>
            </a:xfrm>
            <a:custGeom>
              <a:avLst/>
              <a:gdLst/>
              <a:ahLst/>
              <a:cxnLst/>
              <a:rect l="l" t="t" r="r" b="b"/>
              <a:pathLst>
                <a:path w="17042" h="10459" extrusionOk="0">
                  <a:moveTo>
                    <a:pt x="17041" y="1"/>
                  </a:moveTo>
                  <a:lnTo>
                    <a:pt x="1" y="9904"/>
                  </a:lnTo>
                  <a:lnTo>
                    <a:pt x="1" y="10459"/>
                  </a:lnTo>
                  <a:lnTo>
                    <a:pt x="17041" y="554"/>
                  </a:lnTo>
                  <a:lnTo>
                    <a:pt x="1704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6631;p57"/>
            <p:cNvSpPr/>
            <p:nvPr/>
          </p:nvSpPr>
          <p:spPr>
            <a:xfrm>
              <a:off x="3378954" y="5101368"/>
              <a:ext cx="47944" cy="82317"/>
            </a:xfrm>
            <a:custGeom>
              <a:avLst/>
              <a:gdLst/>
              <a:ahLst/>
              <a:cxnLst/>
              <a:rect l="l" t="t" r="r" b="b"/>
              <a:pathLst>
                <a:path w="484" h="831" extrusionOk="0">
                  <a:moveTo>
                    <a:pt x="0" y="0"/>
                  </a:moveTo>
                  <a:lnTo>
                    <a:pt x="0" y="553"/>
                  </a:lnTo>
                  <a:lnTo>
                    <a:pt x="484" y="831"/>
                  </a:lnTo>
                  <a:lnTo>
                    <a:pt x="484" y="276"/>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3" name="Google Shape;6632;p57"/>
            <p:cNvSpPr/>
            <p:nvPr/>
          </p:nvSpPr>
          <p:spPr>
            <a:xfrm>
              <a:off x="3378954" y="4120210"/>
              <a:ext cx="1735983" cy="1008504"/>
            </a:xfrm>
            <a:custGeom>
              <a:avLst/>
              <a:gdLst/>
              <a:ahLst/>
              <a:cxnLst/>
              <a:rect l="l" t="t" r="r" b="b"/>
              <a:pathLst>
                <a:path w="17525" h="10181" extrusionOk="0">
                  <a:moveTo>
                    <a:pt x="17041" y="0"/>
                  </a:moveTo>
                  <a:lnTo>
                    <a:pt x="0" y="9905"/>
                  </a:lnTo>
                  <a:lnTo>
                    <a:pt x="484" y="10181"/>
                  </a:lnTo>
                  <a:lnTo>
                    <a:pt x="17524" y="278"/>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6633;p57"/>
            <p:cNvSpPr/>
            <p:nvPr/>
          </p:nvSpPr>
          <p:spPr>
            <a:xfrm>
              <a:off x="4277002" y="4462650"/>
              <a:ext cx="1007712" cy="638822"/>
            </a:xfrm>
            <a:custGeom>
              <a:avLst/>
              <a:gdLst/>
              <a:ahLst/>
              <a:cxnLst/>
              <a:rect l="l" t="t" r="r" b="b"/>
              <a:pathLst>
                <a:path w="10173" h="6449" extrusionOk="0">
                  <a:moveTo>
                    <a:pt x="10172" y="0"/>
                  </a:moveTo>
                  <a:lnTo>
                    <a:pt x="6" y="5910"/>
                  </a:lnTo>
                  <a:lnTo>
                    <a:pt x="1" y="6448"/>
                  </a:lnTo>
                  <a:lnTo>
                    <a:pt x="10172" y="538"/>
                  </a:lnTo>
                  <a:lnTo>
                    <a:pt x="10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5" name="Google Shape;6634;p57"/>
            <p:cNvSpPr/>
            <p:nvPr/>
          </p:nvSpPr>
          <p:spPr>
            <a:xfrm>
              <a:off x="3710398" y="4720792"/>
              <a:ext cx="567302" cy="380678"/>
            </a:xfrm>
            <a:custGeom>
              <a:avLst/>
              <a:gdLst/>
              <a:ahLst/>
              <a:cxnLst/>
              <a:rect l="l" t="t" r="r" b="b"/>
              <a:pathLst>
                <a:path w="5727" h="3843" extrusionOk="0">
                  <a:moveTo>
                    <a:pt x="5" y="1"/>
                  </a:moveTo>
                  <a:lnTo>
                    <a:pt x="0" y="539"/>
                  </a:lnTo>
                  <a:lnTo>
                    <a:pt x="5721" y="3842"/>
                  </a:lnTo>
                  <a:lnTo>
                    <a:pt x="5726" y="3304"/>
                  </a:lnTo>
                  <a:lnTo>
                    <a:pt x="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6" name="Google Shape;6635;p57"/>
            <p:cNvSpPr/>
            <p:nvPr/>
          </p:nvSpPr>
          <p:spPr>
            <a:xfrm>
              <a:off x="3710893" y="4134871"/>
              <a:ext cx="1573826" cy="913211"/>
            </a:xfrm>
            <a:custGeom>
              <a:avLst/>
              <a:gdLst/>
              <a:ahLst/>
              <a:cxnLst/>
              <a:rect l="l" t="t" r="r" b="b"/>
              <a:pathLst>
                <a:path w="15888" h="9219" extrusionOk="0">
                  <a:moveTo>
                    <a:pt x="10166" y="1"/>
                  </a:moveTo>
                  <a:lnTo>
                    <a:pt x="0" y="5916"/>
                  </a:lnTo>
                  <a:lnTo>
                    <a:pt x="5721" y="9219"/>
                  </a:lnTo>
                  <a:lnTo>
                    <a:pt x="15887" y="3309"/>
                  </a:lnTo>
                  <a:lnTo>
                    <a:pt x="101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7" name="Google Shape;6636;p57"/>
            <p:cNvSpPr/>
            <p:nvPr/>
          </p:nvSpPr>
          <p:spPr>
            <a:xfrm>
              <a:off x="3686228" y="3536964"/>
              <a:ext cx="1253275" cy="1111425"/>
            </a:xfrm>
            <a:custGeom>
              <a:avLst/>
              <a:gdLst/>
              <a:ahLst/>
              <a:cxnLst/>
              <a:rect l="l" t="t" r="r" b="b"/>
              <a:pathLst>
                <a:path w="12652" h="11220" extrusionOk="0">
                  <a:moveTo>
                    <a:pt x="8790" y="1"/>
                  </a:moveTo>
                  <a:lnTo>
                    <a:pt x="1" y="5094"/>
                  </a:lnTo>
                  <a:lnTo>
                    <a:pt x="2714" y="10881"/>
                  </a:lnTo>
                  <a:lnTo>
                    <a:pt x="8240" y="11219"/>
                  </a:lnTo>
                  <a:lnTo>
                    <a:pt x="12652" y="7519"/>
                  </a:lnTo>
                  <a:lnTo>
                    <a:pt x="879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8" name="Google Shape;6637;p57"/>
            <p:cNvSpPr/>
            <p:nvPr/>
          </p:nvSpPr>
          <p:spPr>
            <a:xfrm>
              <a:off x="4556144" y="3536964"/>
              <a:ext cx="744516" cy="940254"/>
            </a:xfrm>
            <a:custGeom>
              <a:avLst/>
              <a:gdLst/>
              <a:ahLst/>
              <a:cxnLst/>
              <a:rect l="l" t="t" r="r" b="b"/>
              <a:pathLst>
                <a:path w="7516" h="9492" extrusionOk="0">
                  <a:moveTo>
                    <a:pt x="1" y="1"/>
                  </a:moveTo>
                  <a:lnTo>
                    <a:pt x="973" y="5804"/>
                  </a:lnTo>
                  <a:cubicBezTo>
                    <a:pt x="1073" y="6381"/>
                    <a:pt x="1472" y="6981"/>
                    <a:pt x="1933" y="7247"/>
                  </a:cubicBezTo>
                  <a:lnTo>
                    <a:pt x="2210" y="7408"/>
                  </a:lnTo>
                  <a:lnTo>
                    <a:pt x="5584" y="9356"/>
                  </a:lnTo>
                  <a:cubicBezTo>
                    <a:pt x="5739" y="9448"/>
                    <a:pt x="5887" y="9492"/>
                    <a:pt x="6020" y="9492"/>
                  </a:cubicBezTo>
                  <a:cubicBezTo>
                    <a:pt x="6078" y="9492"/>
                    <a:pt x="6133" y="9483"/>
                    <a:pt x="6184" y="9467"/>
                  </a:cubicBezTo>
                  <a:lnTo>
                    <a:pt x="6250" y="9427"/>
                  </a:lnTo>
                  <a:lnTo>
                    <a:pt x="7515" y="4333"/>
                  </a:lnTo>
                  <a:lnTo>
                    <a:pt x="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9" name="Google Shape;6638;p57"/>
            <p:cNvSpPr/>
            <p:nvPr/>
          </p:nvSpPr>
          <p:spPr>
            <a:xfrm>
              <a:off x="4296913" y="3966177"/>
              <a:ext cx="1003750" cy="1012070"/>
            </a:xfrm>
            <a:custGeom>
              <a:avLst/>
              <a:gdLst/>
              <a:ahLst/>
              <a:cxnLst/>
              <a:rect l="l" t="t" r="r" b="b"/>
              <a:pathLst>
                <a:path w="10133" h="10217" extrusionOk="0">
                  <a:moveTo>
                    <a:pt x="10132" y="0"/>
                  </a:moveTo>
                  <a:lnTo>
                    <a:pt x="4817" y="3071"/>
                  </a:lnTo>
                  <a:lnTo>
                    <a:pt x="1327" y="5090"/>
                  </a:lnTo>
                  <a:lnTo>
                    <a:pt x="0" y="10217"/>
                  </a:lnTo>
                  <a:cubicBezTo>
                    <a:pt x="0" y="10217"/>
                    <a:pt x="2037" y="9029"/>
                    <a:pt x="2042" y="9029"/>
                  </a:cubicBezTo>
                  <a:lnTo>
                    <a:pt x="2686" y="8657"/>
                  </a:lnTo>
                  <a:lnTo>
                    <a:pt x="2820" y="8580"/>
                  </a:lnTo>
                  <a:lnTo>
                    <a:pt x="3408" y="8242"/>
                  </a:lnTo>
                  <a:lnTo>
                    <a:pt x="4052" y="7870"/>
                  </a:lnTo>
                  <a:lnTo>
                    <a:pt x="4186" y="7792"/>
                  </a:lnTo>
                  <a:lnTo>
                    <a:pt x="4763" y="7460"/>
                  </a:lnTo>
                  <a:lnTo>
                    <a:pt x="5408" y="7088"/>
                  </a:lnTo>
                  <a:lnTo>
                    <a:pt x="5541" y="7011"/>
                  </a:lnTo>
                  <a:lnTo>
                    <a:pt x="6124" y="6674"/>
                  </a:lnTo>
                  <a:lnTo>
                    <a:pt x="6769" y="6302"/>
                  </a:lnTo>
                  <a:lnTo>
                    <a:pt x="6902" y="6224"/>
                  </a:lnTo>
                  <a:lnTo>
                    <a:pt x="7440" y="5914"/>
                  </a:lnTo>
                  <a:lnTo>
                    <a:pt x="8084" y="5542"/>
                  </a:lnTo>
                  <a:lnTo>
                    <a:pt x="8217" y="5465"/>
                  </a:lnTo>
                  <a:lnTo>
                    <a:pt x="8801" y="5127"/>
                  </a:lnTo>
                  <a:cubicBezTo>
                    <a:pt x="8982" y="5077"/>
                    <a:pt x="9111" y="4921"/>
                    <a:pt x="9160" y="4683"/>
                  </a:cubicBezTo>
                  <a:lnTo>
                    <a:pt x="1013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6639;p57"/>
            <p:cNvSpPr/>
            <p:nvPr/>
          </p:nvSpPr>
          <p:spPr>
            <a:xfrm>
              <a:off x="3686822" y="4041460"/>
              <a:ext cx="743724" cy="940056"/>
            </a:xfrm>
            <a:custGeom>
              <a:avLst/>
              <a:gdLst/>
              <a:ahLst/>
              <a:cxnLst/>
              <a:rect l="l" t="t" r="r" b="b"/>
              <a:pathLst>
                <a:path w="7508" h="9490" extrusionOk="0">
                  <a:moveTo>
                    <a:pt x="0" y="1"/>
                  </a:moveTo>
                  <a:lnTo>
                    <a:pt x="970" y="5805"/>
                  </a:lnTo>
                  <a:cubicBezTo>
                    <a:pt x="1065" y="6377"/>
                    <a:pt x="1464" y="6982"/>
                    <a:pt x="1925" y="7248"/>
                  </a:cubicBezTo>
                  <a:lnTo>
                    <a:pt x="5570" y="9356"/>
                  </a:lnTo>
                  <a:cubicBezTo>
                    <a:pt x="5726" y="9446"/>
                    <a:pt x="5874" y="9489"/>
                    <a:pt x="6006" y="9489"/>
                  </a:cubicBezTo>
                  <a:cubicBezTo>
                    <a:pt x="6267" y="9489"/>
                    <a:pt x="6466" y="9322"/>
                    <a:pt x="6535" y="9017"/>
                  </a:cubicBezTo>
                  <a:lnTo>
                    <a:pt x="7507" y="4334"/>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1" name="Google Shape;6640;p57"/>
            <p:cNvSpPr/>
            <p:nvPr/>
          </p:nvSpPr>
          <p:spPr>
            <a:xfrm>
              <a:off x="4567338" y="3528643"/>
              <a:ext cx="644171" cy="426740"/>
            </a:xfrm>
            <a:custGeom>
              <a:avLst/>
              <a:gdLst/>
              <a:ahLst/>
              <a:cxnLst/>
              <a:rect l="l" t="t" r="r" b="b"/>
              <a:pathLst>
                <a:path w="6503" h="4308" extrusionOk="0">
                  <a:moveTo>
                    <a:pt x="0" y="1"/>
                  </a:moveTo>
                  <a:lnTo>
                    <a:pt x="0" y="551"/>
                  </a:lnTo>
                  <a:lnTo>
                    <a:pt x="6497" y="4307"/>
                  </a:lnTo>
                  <a:lnTo>
                    <a:pt x="6503" y="3752"/>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2" name="Google Shape;6641;p57"/>
            <p:cNvSpPr/>
            <p:nvPr/>
          </p:nvSpPr>
          <p:spPr>
            <a:xfrm>
              <a:off x="3775181" y="3528643"/>
              <a:ext cx="792262" cy="515099"/>
            </a:xfrm>
            <a:custGeom>
              <a:avLst/>
              <a:gdLst/>
              <a:ahLst/>
              <a:cxnLst/>
              <a:rect l="l" t="t" r="r" b="b"/>
              <a:pathLst>
                <a:path w="7998" h="5200" extrusionOk="0">
                  <a:moveTo>
                    <a:pt x="7997" y="1"/>
                  </a:moveTo>
                  <a:lnTo>
                    <a:pt x="1" y="4645"/>
                  </a:lnTo>
                  <a:lnTo>
                    <a:pt x="1" y="5200"/>
                  </a:lnTo>
                  <a:lnTo>
                    <a:pt x="7997" y="551"/>
                  </a:lnTo>
                  <a:lnTo>
                    <a:pt x="799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3" name="Google Shape;6642;p57"/>
            <p:cNvSpPr/>
            <p:nvPr/>
          </p:nvSpPr>
          <p:spPr>
            <a:xfrm>
              <a:off x="3669190" y="3988663"/>
              <a:ext cx="750361" cy="488254"/>
            </a:xfrm>
            <a:custGeom>
              <a:avLst/>
              <a:gdLst/>
              <a:ahLst/>
              <a:cxnLst/>
              <a:rect l="l" t="t" r="r" b="b"/>
              <a:pathLst>
                <a:path w="7575" h="4929" extrusionOk="0">
                  <a:moveTo>
                    <a:pt x="0" y="1"/>
                  </a:moveTo>
                  <a:lnTo>
                    <a:pt x="0" y="556"/>
                  </a:lnTo>
                  <a:lnTo>
                    <a:pt x="7574" y="4929"/>
                  </a:lnTo>
                  <a:lnTo>
                    <a:pt x="7574" y="4373"/>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4" name="Google Shape;6643;p57"/>
            <p:cNvSpPr/>
            <p:nvPr/>
          </p:nvSpPr>
          <p:spPr>
            <a:xfrm>
              <a:off x="4419446" y="3900304"/>
              <a:ext cx="898253" cy="576614"/>
            </a:xfrm>
            <a:custGeom>
              <a:avLst/>
              <a:gdLst/>
              <a:ahLst/>
              <a:cxnLst/>
              <a:rect l="l" t="t" r="r" b="b"/>
              <a:pathLst>
                <a:path w="9068" h="5821" extrusionOk="0">
                  <a:moveTo>
                    <a:pt x="9067" y="0"/>
                  </a:moveTo>
                  <a:lnTo>
                    <a:pt x="0" y="5265"/>
                  </a:lnTo>
                  <a:lnTo>
                    <a:pt x="0" y="5821"/>
                  </a:lnTo>
                  <a:lnTo>
                    <a:pt x="9067" y="555"/>
                  </a:lnTo>
                  <a:lnTo>
                    <a:pt x="90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5" name="Google Shape;6644;p57"/>
            <p:cNvSpPr/>
            <p:nvPr/>
          </p:nvSpPr>
          <p:spPr>
            <a:xfrm>
              <a:off x="3669190" y="3467129"/>
              <a:ext cx="1648515" cy="954815"/>
            </a:xfrm>
            <a:custGeom>
              <a:avLst/>
              <a:gdLst/>
              <a:ahLst/>
              <a:cxnLst/>
              <a:rect l="l" t="t" r="r" b="b"/>
              <a:pathLst>
                <a:path w="16642" h="9639" extrusionOk="0">
                  <a:moveTo>
                    <a:pt x="9072" y="623"/>
                  </a:moveTo>
                  <a:lnTo>
                    <a:pt x="15570" y="4373"/>
                  </a:lnTo>
                  <a:lnTo>
                    <a:pt x="7574" y="9018"/>
                  </a:lnTo>
                  <a:lnTo>
                    <a:pt x="1076" y="5266"/>
                  </a:lnTo>
                  <a:lnTo>
                    <a:pt x="9072" y="623"/>
                  </a:lnTo>
                  <a:close/>
                  <a:moveTo>
                    <a:pt x="9062" y="1"/>
                  </a:moveTo>
                  <a:lnTo>
                    <a:pt x="0" y="5266"/>
                  </a:lnTo>
                  <a:lnTo>
                    <a:pt x="7578" y="9638"/>
                  </a:lnTo>
                  <a:lnTo>
                    <a:pt x="16641" y="4373"/>
                  </a:lnTo>
                  <a:lnTo>
                    <a:pt x="906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6" name="Google Shape;6645;p57"/>
            <p:cNvSpPr/>
            <p:nvPr/>
          </p:nvSpPr>
          <p:spPr>
            <a:xfrm>
              <a:off x="4500078" y="4477310"/>
              <a:ext cx="137096" cy="384838"/>
            </a:xfrm>
            <a:custGeom>
              <a:avLst/>
              <a:gdLst/>
              <a:ahLst/>
              <a:cxnLst/>
              <a:rect l="l" t="t" r="r" b="b"/>
              <a:pathLst>
                <a:path w="1384" h="3885" extrusionOk="0">
                  <a:moveTo>
                    <a:pt x="1383" y="1"/>
                  </a:moveTo>
                  <a:lnTo>
                    <a:pt x="1245" y="78"/>
                  </a:lnTo>
                  <a:cubicBezTo>
                    <a:pt x="1245" y="78"/>
                    <a:pt x="606" y="450"/>
                    <a:pt x="599" y="450"/>
                  </a:cubicBezTo>
                  <a:lnTo>
                    <a:pt x="0" y="3884"/>
                  </a:lnTo>
                  <a:lnTo>
                    <a:pt x="0" y="3884"/>
                  </a:lnTo>
                  <a:lnTo>
                    <a:pt x="645" y="3512"/>
                  </a:lnTo>
                  <a:lnTo>
                    <a:pt x="779" y="3436"/>
                  </a:lnTo>
                  <a:lnTo>
                    <a:pt x="1383"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7" name="Google Shape;6646;p57"/>
            <p:cNvSpPr/>
            <p:nvPr/>
          </p:nvSpPr>
          <p:spPr>
            <a:xfrm>
              <a:off x="4500177" y="4484541"/>
              <a:ext cx="123921" cy="377112"/>
            </a:xfrm>
            <a:custGeom>
              <a:avLst/>
              <a:gdLst/>
              <a:ahLst/>
              <a:cxnLst/>
              <a:rect l="l" t="t" r="r" b="b"/>
              <a:pathLst>
                <a:path w="1251" h="3807" extrusionOk="0">
                  <a:moveTo>
                    <a:pt x="1250" y="0"/>
                  </a:moveTo>
                  <a:lnTo>
                    <a:pt x="606" y="372"/>
                  </a:lnTo>
                  <a:cubicBezTo>
                    <a:pt x="606" y="372"/>
                    <a:pt x="0" y="3806"/>
                    <a:pt x="6" y="3806"/>
                  </a:cubicBezTo>
                  <a:lnTo>
                    <a:pt x="650" y="3434"/>
                  </a:lnTo>
                  <a:lnTo>
                    <a:pt x="125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8" name="Google Shape;6647;p57"/>
            <p:cNvSpPr/>
            <p:nvPr/>
          </p:nvSpPr>
          <p:spPr>
            <a:xfrm>
              <a:off x="4635489" y="4399352"/>
              <a:ext cx="136997" cy="384244"/>
            </a:xfrm>
            <a:custGeom>
              <a:avLst/>
              <a:gdLst/>
              <a:ahLst/>
              <a:cxnLst/>
              <a:rect l="l" t="t" r="r" b="b"/>
              <a:pathLst>
                <a:path w="1383" h="3879" extrusionOk="0">
                  <a:moveTo>
                    <a:pt x="1382" y="0"/>
                  </a:moveTo>
                  <a:lnTo>
                    <a:pt x="1248" y="79"/>
                  </a:lnTo>
                  <a:lnTo>
                    <a:pt x="606" y="451"/>
                  </a:lnTo>
                  <a:lnTo>
                    <a:pt x="0" y="3878"/>
                  </a:lnTo>
                  <a:lnTo>
                    <a:pt x="649" y="3501"/>
                  </a:lnTo>
                  <a:lnTo>
                    <a:pt x="777" y="3429"/>
                  </a:lnTo>
                  <a:lnTo>
                    <a:pt x="1382"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9" name="Google Shape;6648;p57"/>
            <p:cNvSpPr/>
            <p:nvPr/>
          </p:nvSpPr>
          <p:spPr>
            <a:xfrm>
              <a:off x="4635489" y="4407079"/>
              <a:ext cx="123723" cy="376518"/>
            </a:xfrm>
            <a:custGeom>
              <a:avLst/>
              <a:gdLst/>
              <a:ahLst/>
              <a:cxnLst/>
              <a:rect l="l" t="t" r="r" b="b"/>
              <a:pathLst>
                <a:path w="1249" h="3801" extrusionOk="0">
                  <a:moveTo>
                    <a:pt x="1248" y="1"/>
                  </a:moveTo>
                  <a:lnTo>
                    <a:pt x="606" y="373"/>
                  </a:lnTo>
                  <a:lnTo>
                    <a:pt x="0" y="3800"/>
                  </a:lnTo>
                  <a:lnTo>
                    <a:pt x="649" y="3423"/>
                  </a:lnTo>
                  <a:lnTo>
                    <a:pt x="124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0" name="Google Shape;6649;p57"/>
            <p:cNvSpPr/>
            <p:nvPr/>
          </p:nvSpPr>
          <p:spPr>
            <a:xfrm>
              <a:off x="4769612" y="4322286"/>
              <a:ext cx="136303" cy="383848"/>
            </a:xfrm>
            <a:custGeom>
              <a:avLst/>
              <a:gdLst/>
              <a:ahLst/>
              <a:cxnLst/>
              <a:rect l="l" t="t" r="r" b="b"/>
              <a:pathLst>
                <a:path w="1376" h="3875" extrusionOk="0">
                  <a:moveTo>
                    <a:pt x="1375" y="1"/>
                  </a:moveTo>
                  <a:lnTo>
                    <a:pt x="1243" y="79"/>
                  </a:lnTo>
                  <a:lnTo>
                    <a:pt x="599" y="445"/>
                  </a:lnTo>
                  <a:lnTo>
                    <a:pt x="1" y="3875"/>
                  </a:lnTo>
                  <a:lnTo>
                    <a:pt x="643" y="3498"/>
                  </a:lnTo>
                  <a:lnTo>
                    <a:pt x="777" y="3425"/>
                  </a:lnTo>
                  <a:lnTo>
                    <a:pt x="1375"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1" name="Google Shape;6650;p57"/>
            <p:cNvSpPr/>
            <p:nvPr/>
          </p:nvSpPr>
          <p:spPr>
            <a:xfrm>
              <a:off x="4769413" y="4330112"/>
              <a:ext cx="123426" cy="376022"/>
            </a:xfrm>
            <a:custGeom>
              <a:avLst/>
              <a:gdLst/>
              <a:ahLst/>
              <a:cxnLst/>
              <a:rect l="l" t="t" r="r" b="b"/>
              <a:pathLst>
                <a:path w="1246" h="3796" extrusionOk="0">
                  <a:moveTo>
                    <a:pt x="1245" y="0"/>
                  </a:moveTo>
                  <a:lnTo>
                    <a:pt x="601" y="366"/>
                  </a:lnTo>
                  <a:lnTo>
                    <a:pt x="1" y="3796"/>
                  </a:lnTo>
                  <a:lnTo>
                    <a:pt x="645" y="3424"/>
                  </a:lnTo>
                  <a:lnTo>
                    <a:pt x="12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6651;p57"/>
            <p:cNvSpPr/>
            <p:nvPr/>
          </p:nvSpPr>
          <p:spPr>
            <a:xfrm>
              <a:off x="4903635" y="4244923"/>
              <a:ext cx="136402" cy="383055"/>
            </a:xfrm>
            <a:custGeom>
              <a:avLst/>
              <a:gdLst/>
              <a:ahLst/>
              <a:cxnLst/>
              <a:rect l="l" t="t" r="r" b="b"/>
              <a:pathLst>
                <a:path w="1377" h="3867" extrusionOk="0">
                  <a:moveTo>
                    <a:pt x="1377" y="0"/>
                  </a:moveTo>
                  <a:lnTo>
                    <a:pt x="1244" y="73"/>
                  </a:lnTo>
                  <a:lnTo>
                    <a:pt x="600" y="444"/>
                  </a:lnTo>
                  <a:lnTo>
                    <a:pt x="0" y="3867"/>
                  </a:lnTo>
                  <a:lnTo>
                    <a:pt x="645" y="3490"/>
                  </a:lnTo>
                  <a:lnTo>
                    <a:pt x="783" y="3418"/>
                  </a:lnTo>
                  <a:lnTo>
                    <a:pt x="1377"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3" name="Google Shape;6652;p57"/>
            <p:cNvSpPr/>
            <p:nvPr/>
          </p:nvSpPr>
          <p:spPr>
            <a:xfrm>
              <a:off x="4903635" y="4252055"/>
              <a:ext cx="123228" cy="375923"/>
            </a:xfrm>
            <a:custGeom>
              <a:avLst/>
              <a:gdLst/>
              <a:ahLst/>
              <a:cxnLst/>
              <a:rect l="l" t="t" r="r" b="b"/>
              <a:pathLst>
                <a:path w="1244" h="3795" extrusionOk="0">
                  <a:moveTo>
                    <a:pt x="1244" y="1"/>
                  </a:moveTo>
                  <a:lnTo>
                    <a:pt x="600" y="372"/>
                  </a:lnTo>
                  <a:lnTo>
                    <a:pt x="0" y="3795"/>
                  </a:lnTo>
                  <a:lnTo>
                    <a:pt x="645" y="3418"/>
                  </a:lnTo>
                  <a:lnTo>
                    <a:pt x="124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4" name="Google Shape;6653;p57"/>
            <p:cNvSpPr/>
            <p:nvPr/>
          </p:nvSpPr>
          <p:spPr>
            <a:xfrm>
              <a:off x="5033994" y="4169541"/>
              <a:ext cx="135808" cy="383253"/>
            </a:xfrm>
            <a:custGeom>
              <a:avLst/>
              <a:gdLst/>
              <a:ahLst/>
              <a:cxnLst/>
              <a:rect l="l" t="t" r="r" b="b"/>
              <a:pathLst>
                <a:path w="1371" h="3869" extrusionOk="0">
                  <a:moveTo>
                    <a:pt x="1370" y="1"/>
                  </a:moveTo>
                  <a:lnTo>
                    <a:pt x="1243" y="79"/>
                  </a:lnTo>
                  <a:lnTo>
                    <a:pt x="598" y="450"/>
                  </a:lnTo>
                  <a:lnTo>
                    <a:pt x="0" y="3868"/>
                  </a:lnTo>
                  <a:lnTo>
                    <a:pt x="643" y="3491"/>
                  </a:lnTo>
                  <a:lnTo>
                    <a:pt x="776" y="3418"/>
                  </a:lnTo>
                  <a:lnTo>
                    <a:pt x="137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5" name="Google Shape;6654;p57"/>
            <p:cNvSpPr/>
            <p:nvPr/>
          </p:nvSpPr>
          <p:spPr>
            <a:xfrm>
              <a:off x="5033994" y="4177366"/>
              <a:ext cx="123128" cy="375428"/>
            </a:xfrm>
            <a:custGeom>
              <a:avLst/>
              <a:gdLst/>
              <a:ahLst/>
              <a:cxnLst/>
              <a:rect l="l" t="t" r="r" b="b"/>
              <a:pathLst>
                <a:path w="1243" h="3790" extrusionOk="0">
                  <a:moveTo>
                    <a:pt x="1243" y="0"/>
                  </a:moveTo>
                  <a:lnTo>
                    <a:pt x="598" y="371"/>
                  </a:lnTo>
                  <a:lnTo>
                    <a:pt x="0" y="3789"/>
                  </a:lnTo>
                  <a:lnTo>
                    <a:pt x="643" y="3412"/>
                  </a:lnTo>
                  <a:lnTo>
                    <a:pt x="124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6" name="Google Shape;6655;p57"/>
            <p:cNvSpPr/>
            <p:nvPr/>
          </p:nvSpPr>
          <p:spPr>
            <a:xfrm>
              <a:off x="3786473" y="4547145"/>
              <a:ext cx="64387" cy="175926"/>
            </a:xfrm>
            <a:custGeom>
              <a:avLst/>
              <a:gdLst/>
              <a:ahLst/>
              <a:cxnLst/>
              <a:rect l="l" t="t" r="r" b="b"/>
              <a:pathLst>
                <a:path w="650" h="1776" extrusionOk="0">
                  <a:moveTo>
                    <a:pt x="649" y="1"/>
                  </a:moveTo>
                  <a:lnTo>
                    <a:pt x="405" y="144"/>
                  </a:lnTo>
                  <a:lnTo>
                    <a:pt x="45" y="915"/>
                  </a:lnTo>
                  <a:cubicBezTo>
                    <a:pt x="12" y="983"/>
                    <a:pt x="1" y="1060"/>
                    <a:pt x="1" y="1149"/>
                  </a:cubicBezTo>
                  <a:lnTo>
                    <a:pt x="1" y="1465"/>
                  </a:lnTo>
                  <a:cubicBezTo>
                    <a:pt x="1" y="1488"/>
                    <a:pt x="6" y="1516"/>
                    <a:pt x="11" y="1538"/>
                  </a:cubicBezTo>
                  <a:cubicBezTo>
                    <a:pt x="17" y="1554"/>
                    <a:pt x="17" y="1560"/>
                    <a:pt x="22" y="1565"/>
                  </a:cubicBezTo>
                  <a:cubicBezTo>
                    <a:pt x="27" y="1570"/>
                    <a:pt x="27" y="1583"/>
                    <a:pt x="32" y="1588"/>
                  </a:cubicBezTo>
                  <a:cubicBezTo>
                    <a:pt x="38" y="1598"/>
                    <a:pt x="38" y="1605"/>
                    <a:pt x="43" y="1605"/>
                  </a:cubicBezTo>
                  <a:cubicBezTo>
                    <a:pt x="48" y="1610"/>
                    <a:pt x="48" y="1615"/>
                    <a:pt x="53" y="1622"/>
                  </a:cubicBezTo>
                  <a:cubicBezTo>
                    <a:pt x="59" y="1627"/>
                    <a:pt x="59" y="1632"/>
                    <a:pt x="59" y="1632"/>
                  </a:cubicBezTo>
                  <a:cubicBezTo>
                    <a:pt x="64" y="1637"/>
                    <a:pt x="64" y="1642"/>
                    <a:pt x="69" y="1649"/>
                  </a:cubicBezTo>
                  <a:cubicBezTo>
                    <a:pt x="74" y="1654"/>
                    <a:pt x="74" y="1659"/>
                    <a:pt x="80" y="1666"/>
                  </a:cubicBezTo>
                  <a:cubicBezTo>
                    <a:pt x="85" y="1671"/>
                    <a:pt x="85" y="1671"/>
                    <a:pt x="85" y="1676"/>
                  </a:cubicBezTo>
                  <a:cubicBezTo>
                    <a:pt x="90" y="1686"/>
                    <a:pt x="95" y="1686"/>
                    <a:pt x="95" y="1694"/>
                  </a:cubicBezTo>
                  <a:cubicBezTo>
                    <a:pt x="100" y="1699"/>
                    <a:pt x="100" y="1704"/>
                    <a:pt x="106" y="1704"/>
                  </a:cubicBezTo>
                  <a:cubicBezTo>
                    <a:pt x="111" y="1710"/>
                    <a:pt x="111" y="1710"/>
                    <a:pt x="111" y="1715"/>
                  </a:cubicBezTo>
                  <a:cubicBezTo>
                    <a:pt x="121" y="1725"/>
                    <a:pt x="121" y="1732"/>
                    <a:pt x="128" y="1732"/>
                  </a:cubicBezTo>
                  <a:lnTo>
                    <a:pt x="144" y="1748"/>
                  </a:lnTo>
                  <a:cubicBezTo>
                    <a:pt x="155" y="1754"/>
                    <a:pt x="161" y="1759"/>
                    <a:pt x="166" y="1765"/>
                  </a:cubicBezTo>
                  <a:cubicBezTo>
                    <a:pt x="172" y="1770"/>
                    <a:pt x="177" y="1770"/>
                    <a:pt x="184" y="1776"/>
                  </a:cubicBezTo>
                  <a:lnTo>
                    <a:pt x="427" y="1632"/>
                  </a:lnTo>
                  <a:cubicBezTo>
                    <a:pt x="410" y="1605"/>
                    <a:pt x="398" y="1593"/>
                    <a:pt x="388" y="1583"/>
                  </a:cubicBezTo>
                  <a:cubicBezTo>
                    <a:pt x="377" y="1572"/>
                    <a:pt x="364" y="1565"/>
                    <a:pt x="354" y="1554"/>
                  </a:cubicBezTo>
                  <a:cubicBezTo>
                    <a:pt x="344" y="1544"/>
                    <a:pt x="332" y="1532"/>
                    <a:pt x="327" y="1522"/>
                  </a:cubicBezTo>
                  <a:cubicBezTo>
                    <a:pt x="316" y="1505"/>
                    <a:pt x="310" y="1495"/>
                    <a:pt x="300" y="1483"/>
                  </a:cubicBezTo>
                  <a:cubicBezTo>
                    <a:pt x="289" y="1465"/>
                    <a:pt x="283" y="1455"/>
                    <a:pt x="276" y="1443"/>
                  </a:cubicBezTo>
                  <a:cubicBezTo>
                    <a:pt x="271" y="1427"/>
                    <a:pt x="266" y="1416"/>
                    <a:pt x="260" y="1405"/>
                  </a:cubicBezTo>
                  <a:cubicBezTo>
                    <a:pt x="254" y="1399"/>
                    <a:pt x="254" y="1394"/>
                    <a:pt x="254" y="1394"/>
                  </a:cubicBezTo>
                  <a:cubicBezTo>
                    <a:pt x="249" y="1366"/>
                    <a:pt x="244" y="1344"/>
                    <a:pt x="244" y="1322"/>
                  </a:cubicBezTo>
                  <a:lnTo>
                    <a:pt x="244" y="1005"/>
                  </a:lnTo>
                  <a:cubicBezTo>
                    <a:pt x="244" y="915"/>
                    <a:pt x="262" y="838"/>
                    <a:pt x="289" y="772"/>
                  </a:cubicBezTo>
                  <a:lnTo>
                    <a:pt x="64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7" name="Google Shape;6656;p57"/>
            <p:cNvSpPr/>
            <p:nvPr/>
          </p:nvSpPr>
          <p:spPr>
            <a:xfrm>
              <a:off x="3818667" y="4542192"/>
              <a:ext cx="33580" cy="19316"/>
            </a:xfrm>
            <a:custGeom>
              <a:avLst/>
              <a:gdLst/>
              <a:ahLst/>
              <a:cxnLst/>
              <a:rect l="l" t="t" r="r" b="b"/>
              <a:pathLst>
                <a:path w="339" h="195" extrusionOk="0">
                  <a:moveTo>
                    <a:pt x="244" y="1"/>
                  </a:moveTo>
                  <a:lnTo>
                    <a:pt x="1" y="145"/>
                  </a:lnTo>
                  <a:lnTo>
                    <a:pt x="90" y="194"/>
                  </a:lnTo>
                  <a:lnTo>
                    <a:pt x="338" y="50"/>
                  </a:lnTo>
                  <a:lnTo>
                    <a:pt x="2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8" name="Google Shape;6657;p57"/>
            <p:cNvSpPr/>
            <p:nvPr/>
          </p:nvSpPr>
          <p:spPr>
            <a:xfrm>
              <a:off x="3818667" y="4514754"/>
              <a:ext cx="24170" cy="41901"/>
            </a:xfrm>
            <a:custGeom>
              <a:avLst/>
              <a:gdLst/>
              <a:ahLst/>
              <a:cxnLst/>
              <a:rect l="l" t="t" r="r" b="b"/>
              <a:pathLst>
                <a:path w="244" h="423" extrusionOk="0">
                  <a:moveTo>
                    <a:pt x="244" y="0"/>
                  </a:moveTo>
                  <a:lnTo>
                    <a:pt x="1" y="145"/>
                  </a:lnTo>
                  <a:lnTo>
                    <a:pt x="1" y="422"/>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 name="Google Shape;6658;p57"/>
            <p:cNvSpPr/>
            <p:nvPr/>
          </p:nvSpPr>
          <p:spPr>
            <a:xfrm>
              <a:off x="3818667" y="4514754"/>
              <a:ext cx="43585" cy="25359"/>
            </a:xfrm>
            <a:custGeom>
              <a:avLst/>
              <a:gdLst/>
              <a:ahLst/>
              <a:cxnLst/>
              <a:rect l="l" t="t" r="r" b="b"/>
              <a:pathLst>
                <a:path w="440" h="256" extrusionOk="0">
                  <a:moveTo>
                    <a:pt x="244" y="0"/>
                  </a:moveTo>
                  <a:lnTo>
                    <a:pt x="1" y="145"/>
                  </a:lnTo>
                  <a:lnTo>
                    <a:pt x="189" y="256"/>
                  </a:lnTo>
                  <a:lnTo>
                    <a:pt x="440" y="111"/>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 name="Google Shape;6659;p57"/>
            <p:cNvSpPr/>
            <p:nvPr/>
          </p:nvSpPr>
          <p:spPr>
            <a:xfrm>
              <a:off x="3837389" y="4389942"/>
              <a:ext cx="92322" cy="150171"/>
            </a:xfrm>
            <a:custGeom>
              <a:avLst/>
              <a:gdLst/>
              <a:ahLst/>
              <a:cxnLst/>
              <a:rect l="l" t="t" r="r" b="b"/>
              <a:pathLst>
                <a:path w="932" h="1516" extrusionOk="0">
                  <a:moveTo>
                    <a:pt x="932" y="1"/>
                  </a:moveTo>
                  <a:cubicBezTo>
                    <a:pt x="927" y="3"/>
                    <a:pt x="923" y="5"/>
                    <a:pt x="919" y="8"/>
                  </a:cubicBezTo>
                  <a:lnTo>
                    <a:pt x="919" y="8"/>
                  </a:lnTo>
                  <a:lnTo>
                    <a:pt x="932" y="1"/>
                  </a:lnTo>
                  <a:close/>
                  <a:moveTo>
                    <a:pt x="919" y="8"/>
                  </a:moveTo>
                  <a:lnTo>
                    <a:pt x="682" y="139"/>
                  </a:lnTo>
                  <a:cubicBezTo>
                    <a:pt x="650" y="156"/>
                    <a:pt x="628" y="189"/>
                    <a:pt x="610" y="223"/>
                  </a:cubicBezTo>
                  <a:lnTo>
                    <a:pt x="0" y="1516"/>
                  </a:lnTo>
                  <a:lnTo>
                    <a:pt x="243" y="1371"/>
                  </a:lnTo>
                  <a:lnTo>
                    <a:pt x="854" y="84"/>
                  </a:lnTo>
                  <a:cubicBezTo>
                    <a:pt x="869" y="50"/>
                    <a:pt x="891" y="25"/>
                    <a:pt x="919" y="8"/>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1" name="Google Shape;6660;p57"/>
            <p:cNvSpPr/>
            <p:nvPr/>
          </p:nvSpPr>
          <p:spPr>
            <a:xfrm>
              <a:off x="3803214" y="4706627"/>
              <a:ext cx="495981" cy="286474"/>
            </a:xfrm>
            <a:custGeom>
              <a:avLst/>
              <a:gdLst/>
              <a:ahLst/>
              <a:cxnLst/>
              <a:rect l="l" t="t" r="r" b="b"/>
              <a:pathLst>
                <a:path w="5007" h="2892" extrusionOk="0">
                  <a:moveTo>
                    <a:pt x="251" y="0"/>
                  </a:moveTo>
                  <a:lnTo>
                    <a:pt x="1" y="138"/>
                  </a:lnTo>
                  <a:lnTo>
                    <a:pt x="4762" y="2891"/>
                  </a:lnTo>
                  <a:lnTo>
                    <a:pt x="5006" y="2747"/>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 name="Google Shape;6661;p57"/>
            <p:cNvSpPr/>
            <p:nvPr/>
          </p:nvSpPr>
          <p:spPr>
            <a:xfrm>
              <a:off x="4275219" y="4978538"/>
              <a:ext cx="36057" cy="17632"/>
            </a:xfrm>
            <a:custGeom>
              <a:avLst/>
              <a:gdLst/>
              <a:ahLst/>
              <a:cxnLst/>
              <a:rect l="l" t="t" r="r" b="b"/>
              <a:pathLst>
                <a:path w="364" h="178" extrusionOk="0">
                  <a:moveTo>
                    <a:pt x="364" y="12"/>
                  </a:moveTo>
                  <a:cubicBezTo>
                    <a:pt x="364" y="12"/>
                    <a:pt x="358" y="16"/>
                    <a:pt x="349" y="21"/>
                  </a:cubicBezTo>
                  <a:lnTo>
                    <a:pt x="349" y="21"/>
                  </a:lnTo>
                  <a:cubicBezTo>
                    <a:pt x="354" y="19"/>
                    <a:pt x="360" y="16"/>
                    <a:pt x="364" y="12"/>
                  </a:cubicBezTo>
                  <a:close/>
                  <a:moveTo>
                    <a:pt x="243" y="1"/>
                  </a:moveTo>
                  <a:lnTo>
                    <a:pt x="0" y="145"/>
                  </a:lnTo>
                  <a:cubicBezTo>
                    <a:pt x="11" y="150"/>
                    <a:pt x="22" y="155"/>
                    <a:pt x="33" y="162"/>
                  </a:cubicBezTo>
                  <a:cubicBezTo>
                    <a:pt x="38" y="162"/>
                    <a:pt x="38" y="167"/>
                    <a:pt x="43" y="167"/>
                  </a:cubicBezTo>
                  <a:cubicBezTo>
                    <a:pt x="48" y="167"/>
                    <a:pt x="54" y="173"/>
                    <a:pt x="60" y="173"/>
                  </a:cubicBezTo>
                  <a:cubicBezTo>
                    <a:pt x="77" y="173"/>
                    <a:pt x="77" y="178"/>
                    <a:pt x="82" y="178"/>
                  </a:cubicBezTo>
                  <a:cubicBezTo>
                    <a:pt x="87" y="178"/>
                    <a:pt x="92" y="178"/>
                    <a:pt x="100" y="173"/>
                  </a:cubicBezTo>
                  <a:cubicBezTo>
                    <a:pt x="116" y="167"/>
                    <a:pt x="116" y="167"/>
                    <a:pt x="122" y="167"/>
                  </a:cubicBezTo>
                  <a:cubicBezTo>
                    <a:pt x="127" y="167"/>
                    <a:pt x="127" y="162"/>
                    <a:pt x="132" y="162"/>
                  </a:cubicBezTo>
                  <a:cubicBezTo>
                    <a:pt x="121" y="158"/>
                    <a:pt x="296" y="53"/>
                    <a:pt x="349" y="21"/>
                  </a:cubicBezTo>
                  <a:lnTo>
                    <a:pt x="349" y="21"/>
                  </a:lnTo>
                  <a:cubicBezTo>
                    <a:pt x="346" y="22"/>
                    <a:pt x="343" y="23"/>
                    <a:pt x="342" y="23"/>
                  </a:cubicBezTo>
                  <a:cubicBezTo>
                    <a:pt x="331" y="28"/>
                    <a:pt x="325" y="28"/>
                    <a:pt x="314" y="28"/>
                  </a:cubicBezTo>
                  <a:cubicBezTo>
                    <a:pt x="297" y="23"/>
                    <a:pt x="291" y="23"/>
                    <a:pt x="286" y="23"/>
                  </a:cubicBezTo>
                  <a:cubicBezTo>
                    <a:pt x="281" y="23"/>
                    <a:pt x="281" y="18"/>
                    <a:pt x="276" y="18"/>
                  </a:cubicBezTo>
                  <a:cubicBezTo>
                    <a:pt x="265" y="12"/>
                    <a:pt x="254" y="7"/>
                    <a:pt x="243" y="1"/>
                  </a:cubicBezTo>
                  <a:close/>
                </a:path>
              </a:pathLst>
            </a:custGeom>
            <a:solidFill>
              <a:srgbClr val="29292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3" name="Google Shape;6662;p57"/>
            <p:cNvSpPr/>
            <p:nvPr/>
          </p:nvSpPr>
          <p:spPr>
            <a:xfrm>
              <a:off x="4255705" y="4794490"/>
              <a:ext cx="29618" cy="17731"/>
            </a:xfrm>
            <a:custGeom>
              <a:avLst/>
              <a:gdLst/>
              <a:ahLst/>
              <a:cxnLst/>
              <a:rect l="l" t="t" r="r" b="b"/>
              <a:pathLst>
                <a:path w="299" h="179" extrusionOk="0">
                  <a:moveTo>
                    <a:pt x="249" y="0"/>
                  </a:moveTo>
                  <a:lnTo>
                    <a:pt x="0" y="145"/>
                  </a:lnTo>
                  <a:lnTo>
                    <a:pt x="56" y="178"/>
                  </a:lnTo>
                  <a:lnTo>
                    <a:pt x="299" y="35"/>
                  </a:lnTo>
                  <a:lnTo>
                    <a:pt x="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 name="Google Shape;6663;p57"/>
            <p:cNvSpPr/>
            <p:nvPr/>
          </p:nvSpPr>
          <p:spPr>
            <a:xfrm>
              <a:off x="3837389" y="4525749"/>
              <a:ext cx="432683" cy="249625"/>
            </a:xfrm>
            <a:custGeom>
              <a:avLst/>
              <a:gdLst/>
              <a:ahLst/>
              <a:cxnLst/>
              <a:rect l="l" t="t" r="r" b="b"/>
              <a:pathLst>
                <a:path w="4368" h="2520" extrusionOk="0">
                  <a:moveTo>
                    <a:pt x="251" y="0"/>
                  </a:moveTo>
                  <a:lnTo>
                    <a:pt x="0" y="145"/>
                  </a:lnTo>
                  <a:lnTo>
                    <a:pt x="4117" y="2520"/>
                  </a:lnTo>
                  <a:lnTo>
                    <a:pt x="4368" y="2381"/>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 name="Google Shape;6664;p57"/>
            <p:cNvSpPr/>
            <p:nvPr/>
          </p:nvSpPr>
          <p:spPr>
            <a:xfrm>
              <a:off x="4261153" y="4770419"/>
              <a:ext cx="24170" cy="41802"/>
            </a:xfrm>
            <a:custGeom>
              <a:avLst/>
              <a:gdLst/>
              <a:ahLst/>
              <a:cxnLst/>
              <a:rect l="l" t="t" r="r" b="b"/>
              <a:pathLst>
                <a:path w="244" h="422" extrusionOk="0">
                  <a:moveTo>
                    <a:pt x="244" y="0"/>
                  </a:moveTo>
                  <a:lnTo>
                    <a:pt x="1" y="144"/>
                  </a:lnTo>
                  <a:lnTo>
                    <a:pt x="1" y="421"/>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 name="Google Shape;6665;p57"/>
            <p:cNvSpPr/>
            <p:nvPr/>
          </p:nvSpPr>
          <p:spPr>
            <a:xfrm>
              <a:off x="4245205" y="4761603"/>
              <a:ext cx="40118" cy="23080"/>
            </a:xfrm>
            <a:custGeom>
              <a:avLst/>
              <a:gdLst/>
              <a:ahLst/>
              <a:cxnLst/>
              <a:rect l="l" t="t" r="r" b="b"/>
              <a:pathLst>
                <a:path w="405" h="233" extrusionOk="0">
                  <a:moveTo>
                    <a:pt x="251" y="0"/>
                  </a:moveTo>
                  <a:lnTo>
                    <a:pt x="0" y="139"/>
                  </a:lnTo>
                  <a:lnTo>
                    <a:pt x="162" y="233"/>
                  </a:lnTo>
                  <a:lnTo>
                    <a:pt x="405" y="89"/>
                  </a:lnTo>
                  <a:lnTo>
                    <a:pt x="25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6666;p57"/>
            <p:cNvSpPr/>
            <p:nvPr/>
          </p:nvSpPr>
          <p:spPr>
            <a:xfrm>
              <a:off x="3886224" y="4355371"/>
              <a:ext cx="288059" cy="149577"/>
            </a:xfrm>
            <a:custGeom>
              <a:avLst/>
              <a:gdLst/>
              <a:ahLst/>
              <a:cxnLst/>
              <a:rect l="l" t="t" r="r" b="b"/>
              <a:pathLst>
                <a:path w="2908" h="1510" extrusionOk="0">
                  <a:moveTo>
                    <a:pt x="36" y="173"/>
                  </a:moveTo>
                  <a:cubicBezTo>
                    <a:pt x="24" y="178"/>
                    <a:pt x="10" y="184"/>
                    <a:pt x="1" y="194"/>
                  </a:cubicBezTo>
                  <a:cubicBezTo>
                    <a:pt x="1" y="194"/>
                    <a:pt x="15" y="186"/>
                    <a:pt x="36" y="173"/>
                  </a:cubicBezTo>
                  <a:close/>
                  <a:moveTo>
                    <a:pt x="410" y="1"/>
                  </a:moveTo>
                  <a:cubicBezTo>
                    <a:pt x="394" y="1"/>
                    <a:pt x="388" y="6"/>
                    <a:pt x="378" y="6"/>
                  </a:cubicBezTo>
                  <a:lnTo>
                    <a:pt x="361" y="6"/>
                  </a:lnTo>
                  <a:cubicBezTo>
                    <a:pt x="356" y="6"/>
                    <a:pt x="351" y="11"/>
                    <a:pt x="351" y="11"/>
                  </a:cubicBezTo>
                  <a:cubicBezTo>
                    <a:pt x="345" y="11"/>
                    <a:pt x="340" y="17"/>
                    <a:pt x="334" y="17"/>
                  </a:cubicBezTo>
                  <a:cubicBezTo>
                    <a:pt x="329" y="17"/>
                    <a:pt x="323" y="22"/>
                    <a:pt x="316" y="22"/>
                  </a:cubicBezTo>
                  <a:cubicBezTo>
                    <a:pt x="311" y="27"/>
                    <a:pt x="306" y="27"/>
                    <a:pt x="294" y="27"/>
                  </a:cubicBezTo>
                  <a:cubicBezTo>
                    <a:pt x="289" y="27"/>
                    <a:pt x="289" y="32"/>
                    <a:pt x="284" y="32"/>
                  </a:cubicBezTo>
                  <a:cubicBezTo>
                    <a:pt x="267" y="38"/>
                    <a:pt x="256" y="43"/>
                    <a:pt x="251" y="49"/>
                  </a:cubicBezTo>
                  <a:cubicBezTo>
                    <a:pt x="247" y="53"/>
                    <a:pt x="104" y="135"/>
                    <a:pt x="36" y="173"/>
                  </a:cubicBezTo>
                  <a:lnTo>
                    <a:pt x="36" y="173"/>
                  </a:lnTo>
                  <a:cubicBezTo>
                    <a:pt x="38" y="173"/>
                    <a:pt x="39" y="172"/>
                    <a:pt x="41" y="172"/>
                  </a:cubicBezTo>
                  <a:cubicBezTo>
                    <a:pt x="46" y="172"/>
                    <a:pt x="51" y="166"/>
                    <a:pt x="51" y="166"/>
                  </a:cubicBezTo>
                  <a:cubicBezTo>
                    <a:pt x="61" y="161"/>
                    <a:pt x="73" y="161"/>
                    <a:pt x="83" y="156"/>
                  </a:cubicBezTo>
                  <a:cubicBezTo>
                    <a:pt x="89" y="156"/>
                    <a:pt x="94" y="151"/>
                    <a:pt x="100" y="151"/>
                  </a:cubicBezTo>
                  <a:cubicBezTo>
                    <a:pt x="111" y="146"/>
                    <a:pt x="117" y="146"/>
                    <a:pt x="127" y="146"/>
                  </a:cubicBezTo>
                  <a:cubicBezTo>
                    <a:pt x="138" y="146"/>
                    <a:pt x="145" y="146"/>
                    <a:pt x="151" y="140"/>
                  </a:cubicBezTo>
                  <a:lnTo>
                    <a:pt x="173" y="140"/>
                  </a:lnTo>
                  <a:cubicBezTo>
                    <a:pt x="189" y="140"/>
                    <a:pt x="200" y="146"/>
                    <a:pt x="217" y="146"/>
                  </a:cubicBezTo>
                  <a:cubicBezTo>
                    <a:pt x="222" y="146"/>
                    <a:pt x="234" y="151"/>
                    <a:pt x="240" y="151"/>
                  </a:cubicBezTo>
                  <a:cubicBezTo>
                    <a:pt x="267" y="156"/>
                    <a:pt x="294" y="168"/>
                    <a:pt x="323" y="173"/>
                  </a:cubicBezTo>
                  <a:cubicBezTo>
                    <a:pt x="329" y="178"/>
                    <a:pt x="334" y="178"/>
                    <a:pt x="340" y="178"/>
                  </a:cubicBezTo>
                  <a:cubicBezTo>
                    <a:pt x="373" y="188"/>
                    <a:pt x="402" y="205"/>
                    <a:pt x="434" y="222"/>
                  </a:cubicBezTo>
                  <a:lnTo>
                    <a:pt x="2665" y="1509"/>
                  </a:lnTo>
                  <a:lnTo>
                    <a:pt x="2908" y="1366"/>
                  </a:lnTo>
                  <a:lnTo>
                    <a:pt x="690" y="89"/>
                  </a:lnTo>
                  <a:cubicBezTo>
                    <a:pt x="657" y="67"/>
                    <a:pt x="628" y="56"/>
                    <a:pt x="595" y="44"/>
                  </a:cubicBezTo>
                  <a:cubicBezTo>
                    <a:pt x="591" y="39"/>
                    <a:pt x="585" y="39"/>
                    <a:pt x="578" y="39"/>
                  </a:cubicBezTo>
                  <a:cubicBezTo>
                    <a:pt x="551" y="28"/>
                    <a:pt x="523" y="17"/>
                    <a:pt x="494" y="17"/>
                  </a:cubicBezTo>
                  <a:cubicBezTo>
                    <a:pt x="484" y="11"/>
                    <a:pt x="477" y="11"/>
                    <a:pt x="472" y="11"/>
                  </a:cubicBezTo>
                  <a:cubicBezTo>
                    <a:pt x="455" y="6"/>
                    <a:pt x="445" y="6"/>
                    <a:pt x="428" y="6"/>
                  </a:cubicBezTo>
                  <a:cubicBezTo>
                    <a:pt x="423" y="6"/>
                    <a:pt x="418" y="1"/>
                    <a:pt x="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6667;p57"/>
            <p:cNvSpPr/>
            <p:nvPr/>
          </p:nvSpPr>
          <p:spPr>
            <a:xfrm>
              <a:off x="3763294" y="4370923"/>
              <a:ext cx="552543" cy="655067"/>
            </a:xfrm>
            <a:custGeom>
              <a:avLst/>
              <a:gdLst/>
              <a:ahLst/>
              <a:cxnLst/>
              <a:rect l="l" t="t" r="r" b="b"/>
              <a:pathLst>
                <a:path w="5578" h="6613" extrusionOk="0">
                  <a:moveTo>
                    <a:pt x="1527" y="308"/>
                  </a:moveTo>
                  <a:cubicBezTo>
                    <a:pt x="1575" y="308"/>
                    <a:pt x="1629" y="323"/>
                    <a:pt x="1686" y="353"/>
                  </a:cubicBezTo>
                  <a:lnTo>
                    <a:pt x="3916" y="1641"/>
                  </a:lnTo>
                  <a:cubicBezTo>
                    <a:pt x="4055" y="1724"/>
                    <a:pt x="4181" y="1885"/>
                    <a:pt x="4238" y="2068"/>
                  </a:cubicBezTo>
                  <a:lnTo>
                    <a:pt x="4865" y="4076"/>
                  </a:lnTo>
                  <a:lnTo>
                    <a:pt x="754" y="1701"/>
                  </a:lnTo>
                  <a:lnTo>
                    <a:pt x="1358" y="415"/>
                  </a:lnTo>
                  <a:cubicBezTo>
                    <a:pt x="1392" y="344"/>
                    <a:pt x="1452" y="308"/>
                    <a:pt x="1527" y="308"/>
                  </a:cubicBezTo>
                  <a:close/>
                  <a:moveTo>
                    <a:pt x="641" y="1924"/>
                  </a:moveTo>
                  <a:lnTo>
                    <a:pt x="4965" y="4422"/>
                  </a:lnTo>
                  <a:lnTo>
                    <a:pt x="5281" y="5421"/>
                  </a:lnTo>
                  <a:cubicBezTo>
                    <a:pt x="5315" y="5527"/>
                    <a:pt x="5332" y="5621"/>
                    <a:pt x="5332" y="5721"/>
                  </a:cubicBezTo>
                  <a:lnTo>
                    <a:pt x="5332" y="6186"/>
                  </a:lnTo>
                  <a:cubicBezTo>
                    <a:pt x="5332" y="6260"/>
                    <a:pt x="5293" y="6304"/>
                    <a:pt x="5239" y="6304"/>
                  </a:cubicBezTo>
                  <a:cubicBezTo>
                    <a:pt x="5216" y="6304"/>
                    <a:pt x="5191" y="6296"/>
                    <a:pt x="5165" y="6280"/>
                  </a:cubicBezTo>
                  <a:lnTo>
                    <a:pt x="404" y="3534"/>
                  </a:lnTo>
                  <a:cubicBezTo>
                    <a:pt x="309" y="3479"/>
                    <a:pt x="237" y="3350"/>
                    <a:pt x="237" y="3245"/>
                  </a:cubicBezTo>
                  <a:lnTo>
                    <a:pt x="237" y="2929"/>
                  </a:lnTo>
                  <a:cubicBezTo>
                    <a:pt x="237" y="2840"/>
                    <a:pt x="254" y="2763"/>
                    <a:pt x="282" y="2696"/>
                  </a:cubicBezTo>
                  <a:lnTo>
                    <a:pt x="641" y="1924"/>
                  </a:lnTo>
                  <a:close/>
                  <a:moveTo>
                    <a:pt x="1420" y="0"/>
                  </a:moveTo>
                  <a:cubicBezTo>
                    <a:pt x="1296" y="0"/>
                    <a:pt x="1195" y="62"/>
                    <a:pt x="1138" y="182"/>
                  </a:cubicBezTo>
                  <a:lnTo>
                    <a:pt x="67" y="2463"/>
                  </a:lnTo>
                  <a:cubicBezTo>
                    <a:pt x="22" y="2557"/>
                    <a:pt x="0" y="2663"/>
                    <a:pt x="0" y="2791"/>
                  </a:cubicBezTo>
                  <a:lnTo>
                    <a:pt x="0" y="3107"/>
                  </a:lnTo>
                  <a:cubicBezTo>
                    <a:pt x="0" y="3363"/>
                    <a:pt x="184" y="3678"/>
                    <a:pt x="405" y="3812"/>
                  </a:cubicBezTo>
                  <a:lnTo>
                    <a:pt x="5166" y="6558"/>
                  </a:lnTo>
                  <a:cubicBezTo>
                    <a:pt x="5231" y="6595"/>
                    <a:pt x="5293" y="6613"/>
                    <a:pt x="5349" y="6613"/>
                  </a:cubicBezTo>
                  <a:cubicBezTo>
                    <a:pt x="5483" y="6613"/>
                    <a:pt x="5578" y="6509"/>
                    <a:pt x="5578" y="6324"/>
                  </a:cubicBezTo>
                  <a:lnTo>
                    <a:pt x="5578" y="5863"/>
                  </a:lnTo>
                  <a:cubicBezTo>
                    <a:pt x="5577" y="5730"/>
                    <a:pt x="5554" y="5586"/>
                    <a:pt x="5510" y="5437"/>
                  </a:cubicBezTo>
                  <a:lnTo>
                    <a:pt x="4461" y="2086"/>
                  </a:lnTo>
                  <a:cubicBezTo>
                    <a:pt x="4367" y="1786"/>
                    <a:pt x="4155" y="1503"/>
                    <a:pt x="3917" y="1369"/>
                  </a:cubicBezTo>
                  <a:lnTo>
                    <a:pt x="1687" y="83"/>
                  </a:lnTo>
                  <a:cubicBezTo>
                    <a:pt x="1592" y="27"/>
                    <a:pt x="1501" y="0"/>
                    <a:pt x="1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6668;p57"/>
            <p:cNvSpPr/>
            <p:nvPr/>
          </p:nvSpPr>
          <p:spPr>
            <a:xfrm>
              <a:off x="4149714" y="4490287"/>
              <a:ext cx="190389" cy="532434"/>
            </a:xfrm>
            <a:custGeom>
              <a:avLst/>
              <a:gdLst/>
              <a:ahLst/>
              <a:cxnLst/>
              <a:rect l="l" t="t" r="r" b="b"/>
              <a:pathLst>
                <a:path w="1922" h="5375" extrusionOk="0">
                  <a:moveTo>
                    <a:pt x="244" y="1"/>
                  </a:moveTo>
                  <a:lnTo>
                    <a:pt x="1" y="145"/>
                  </a:lnTo>
                  <a:cubicBezTo>
                    <a:pt x="28" y="162"/>
                    <a:pt x="50" y="178"/>
                    <a:pt x="73" y="195"/>
                  </a:cubicBezTo>
                  <a:cubicBezTo>
                    <a:pt x="83" y="205"/>
                    <a:pt x="95" y="211"/>
                    <a:pt x="105" y="217"/>
                  </a:cubicBezTo>
                  <a:cubicBezTo>
                    <a:pt x="127" y="234"/>
                    <a:pt x="149" y="250"/>
                    <a:pt x="167" y="267"/>
                  </a:cubicBezTo>
                  <a:lnTo>
                    <a:pt x="178" y="277"/>
                  </a:lnTo>
                  <a:cubicBezTo>
                    <a:pt x="205" y="299"/>
                    <a:pt x="227" y="327"/>
                    <a:pt x="249" y="350"/>
                  </a:cubicBezTo>
                  <a:lnTo>
                    <a:pt x="259" y="360"/>
                  </a:lnTo>
                  <a:cubicBezTo>
                    <a:pt x="288" y="387"/>
                    <a:pt x="310" y="415"/>
                    <a:pt x="332" y="444"/>
                  </a:cubicBezTo>
                  <a:cubicBezTo>
                    <a:pt x="359" y="476"/>
                    <a:pt x="382" y="510"/>
                    <a:pt x="399" y="543"/>
                  </a:cubicBezTo>
                  <a:cubicBezTo>
                    <a:pt x="421" y="582"/>
                    <a:pt x="443" y="609"/>
                    <a:pt x="460" y="643"/>
                  </a:cubicBezTo>
                  <a:cubicBezTo>
                    <a:pt x="466" y="648"/>
                    <a:pt x="466" y="653"/>
                    <a:pt x="466" y="653"/>
                  </a:cubicBezTo>
                  <a:cubicBezTo>
                    <a:pt x="482" y="686"/>
                    <a:pt x="498" y="719"/>
                    <a:pt x="510" y="753"/>
                  </a:cubicBezTo>
                  <a:cubicBezTo>
                    <a:pt x="515" y="758"/>
                    <a:pt x="515" y="763"/>
                    <a:pt x="515" y="770"/>
                  </a:cubicBezTo>
                  <a:cubicBezTo>
                    <a:pt x="532" y="802"/>
                    <a:pt x="542" y="837"/>
                    <a:pt x="555" y="876"/>
                  </a:cubicBezTo>
                  <a:lnTo>
                    <a:pt x="1603" y="4227"/>
                  </a:lnTo>
                  <a:cubicBezTo>
                    <a:pt x="1614" y="4254"/>
                    <a:pt x="1620" y="4276"/>
                    <a:pt x="1625" y="4304"/>
                  </a:cubicBezTo>
                  <a:cubicBezTo>
                    <a:pt x="1631" y="4321"/>
                    <a:pt x="1636" y="4332"/>
                    <a:pt x="1636" y="4348"/>
                  </a:cubicBezTo>
                  <a:cubicBezTo>
                    <a:pt x="1641" y="4370"/>
                    <a:pt x="1646" y="4393"/>
                    <a:pt x="1646" y="4410"/>
                  </a:cubicBezTo>
                  <a:cubicBezTo>
                    <a:pt x="1652" y="4427"/>
                    <a:pt x="1652" y="4437"/>
                    <a:pt x="1657" y="4454"/>
                  </a:cubicBezTo>
                  <a:cubicBezTo>
                    <a:pt x="1662" y="4477"/>
                    <a:pt x="1662" y="4499"/>
                    <a:pt x="1667" y="4521"/>
                  </a:cubicBezTo>
                  <a:cubicBezTo>
                    <a:pt x="1667" y="4532"/>
                    <a:pt x="1673" y="4543"/>
                    <a:pt x="1673" y="4554"/>
                  </a:cubicBezTo>
                  <a:cubicBezTo>
                    <a:pt x="1678" y="4587"/>
                    <a:pt x="1678" y="4621"/>
                    <a:pt x="1678" y="4653"/>
                  </a:cubicBezTo>
                  <a:lnTo>
                    <a:pt x="1678" y="5114"/>
                  </a:lnTo>
                  <a:cubicBezTo>
                    <a:pt x="1678" y="5242"/>
                    <a:pt x="1634" y="5331"/>
                    <a:pt x="1561" y="5375"/>
                  </a:cubicBezTo>
                  <a:lnTo>
                    <a:pt x="1805" y="5231"/>
                  </a:lnTo>
                  <a:cubicBezTo>
                    <a:pt x="1877" y="5186"/>
                    <a:pt x="1922" y="5097"/>
                    <a:pt x="1922" y="4971"/>
                  </a:cubicBezTo>
                  <a:lnTo>
                    <a:pt x="1922" y="4510"/>
                  </a:lnTo>
                  <a:cubicBezTo>
                    <a:pt x="1919" y="4480"/>
                    <a:pt x="1919" y="4448"/>
                    <a:pt x="1919" y="4415"/>
                  </a:cubicBezTo>
                  <a:cubicBezTo>
                    <a:pt x="1919" y="4405"/>
                    <a:pt x="1913" y="4393"/>
                    <a:pt x="1913" y="4383"/>
                  </a:cubicBezTo>
                  <a:cubicBezTo>
                    <a:pt x="1908" y="4360"/>
                    <a:pt x="1908" y="4338"/>
                    <a:pt x="1903" y="4316"/>
                  </a:cubicBezTo>
                  <a:cubicBezTo>
                    <a:pt x="1898" y="4299"/>
                    <a:pt x="1898" y="4289"/>
                    <a:pt x="1893" y="4276"/>
                  </a:cubicBezTo>
                  <a:cubicBezTo>
                    <a:pt x="1887" y="4254"/>
                    <a:pt x="1882" y="4232"/>
                    <a:pt x="1876" y="4214"/>
                  </a:cubicBezTo>
                  <a:cubicBezTo>
                    <a:pt x="1871" y="4197"/>
                    <a:pt x="1865" y="4187"/>
                    <a:pt x="1865" y="4170"/>
                  </a:cubicBezTo>
                  <a:cubicBezTo>
                    <a:pt x="1860" y="4153"/>
                    <a:pt x="1860" y="4143"/>
                    <a:pt x="1855" y="4126"/>
                  </a:cubicBezTo>
                  <a:cubicBezTo>
                    <a:pt x="1850" y="4116"/>
                    <a:pt x="1850" y="4103"/>
                    <a:pt x="1844" y="4093"/>
                  </a:cubicBezTo>
                  <a:lnTo>
                    <a:pt x="796" y="743"/>
                  </a:lnTo>
                  <a:cubicBezTo>
                    <a:pt x="790" y="719"/>
                    <a:pt x="785" y="703"/>
                    <a:pt x="773" y="687"/>
                  </a:cubicBezTo>
                  <a:cubicBezTo>
                    <a:pt x="767" y="670"/>
                    <a:pt x="762" y="655"/>
                    <a:pt x="756" y="643"/>
                  </a:cubicBezTo>
                  <a:cubicBezTo>
                    <a:pt x="751" y="638"/>
                    <a:pt x="751" y="633"/>
                    <a:pt x="751" y="625"/>
                  </a:cubicBezTo>
                  <a:cubicBezTo>
                    <a:pt x="740" y="598"/>
                    <a:pt x="729" y="576"/>
                    <a:pt x="723" y="559"/>
                  </a:cubicBezTo>
                  <a:cubicBezTo>
                    <a:pt x="718" y="549"/>
                    <a:pt x="713" y="536"/>
                    <a:pt x="707" y="526"/>
                  </a:cubicBezTo>
                  <a:cubicBezTo>
                    <a:pt x="701" y="520"/>
                    <a:pt x="701" y="515"/>
                    <a:pt x="701" y="515"/>
                  </a:cubicBezTo>
                  <a:cubicBezTo>
                    <a:pt x="696" y="510"/>
                    <a:pt x="696" y="510"/>
                    <a:pt x="696" y="505"/>
                  </a:cubicBezTo>
                  <a:cubicBezTo>
                    <a:pt x="686" y="488"/>
                    <a:pt x="678" y="472"/>
                    <a:pt x="668" y="455"/>
                  </a:cubicBezTo>
                  <a:cubicBezTo>
                    <a:pt x="657" y="439"/>
                    <a:pt x="651" y="428"/>
                    <a:pt x="646" y="416"/>
                  </a:cubicBezTo>
                  <a:cubicBezTo>
                    <a:pt x="629" y="388"/>
                    <a:pt x="619" y="377"/>
                    <a:pt x="613" y="361"/>
                  </a:cubicBezTo>
                  <a:cubicBezTo>
                    <a:pt x="603" y="344"/>
                    <a:pt x="591" y="334"/>
                    <a:pt x="581" y="316"/>
                  </a:cubicBezTo>
                  <a:cubicBezTo>
                    <a:pt x="563" y="294"/>
                    <a:pt x="558" y="284"/>
                    <a:pt x="547" y="272"/>
                  </a:cubicBezTo>
                  <a:cubicBezTo>
                    <a:pt x="537" y="255"/>
                    <a:pt x="525" y="245"/>
                    <a:pt x="509" y="227"/>
                  </a:cubicBezTo>
                  <a:lnTo>
                    <a:pt x="503" y="222"/>
                  </a:lnTo>
                  <a:lnTo>
                    <a:pt x="493" y="211"/>
                  </a:lnTo>
                  <a:cubicBezTo>
                    <a:pt x="482" y="201"/>
                    <a:pt x="476" y="189"/>
                    <a:pt x="466" y="184"/>
                  </a:cubicBezTo>
                  <a:lnTo>
                    <a:pt x="421" y="140"/>
                  </a:lnTo>
                  <a:lnTo>
                    <a:pt x="410" y="130"/>
                  </a:lnTo>
                  <a:cubicBezTo>
                    <a:pt x="393" y="119"/>
                    <a:pt x="383" y="107"/>
                    <a:pt x="371" y="90"/>
                  </a:cubicBezTo>
                  <a:cubicBezTo>
                    <a:pt x="366" y="85"/>
                    <a:pt x="354" y="79"/>
                    <a:pt x="348" y="73"/>
                  </a:cubicBezTo>
                  <a:cubicBezTo>
                    <a:pt x="338" y="63"/>
                    <a:pt x="326" y="56"/>
                    <a:pt x="316" y="51"/>
                  </a:cubicBezTo>
                  <a:cubicBezTo>
                    <a:pt x="311" y="46"/>
                    <a:pt x="299" y="41"/>
                    <a:pt x="294" y="33"/>
                  </a:cubicBezTo>
                  <a:cubicBezTo>
                    <a:pt x="277" y="23"/>
                    <a:pt x="261" y="11"/>
                    <a:pt x="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6669;p57"/>
            <p:cNvSpPr/>
            <p:nvPr/>
          </p:nvSpPr>
          <p:spPr>
            <a:xfrm>
              <a:off x="4518998" y="4895924"/>
              <a:ext cx="106487" cy="30014"/>
            </a:xfrm>
            <a:custGeom>
              <a:avLst/>
              <a:gdLst/>
              <a:ahLst/>
              <a:cxnLst/>
              <a:rect l="l" t="t" r="r" b="b"/>
              <a:pathLst>
                <a:path w="1075" h="303" extrusionOk="0">
                  <a:moveTo>
                    <a:pt x="1034" y="179"/>
                  </a:moveTo>
                  <a:lnTo>
                    <a:pt x="1075" y="202"/>
                  </a:lnTo>
                  <a:cubicBezTo>
                    <a:pt x="1062" y="193"/>
                    <a:pt x="1048" y="185"/>
                    <a:pt x="1034" y="179"/>
                  </a:cubicBezTo>
                  <a:close/>
                  <a:moveTo>
                    <a:pt x="531" y="1"/>
                  </a:moveTo>
                  <a:cubicBezTo>
                    <a:pt x="515" y="1"/>
                    <a:pt x="499" y="1"/>
                    <a:pt x="481" y="6"/>
                  </a:cubicBezTo>
                  <a:cubicBezTo>
                    <a:pt x="459" y="11"/>
                    <a:pt x="442" y="11"/>
                    <a:pt x="426" y="11"/>
                  </a:cubicBezTo>
                  <a:cubicBezTo>
                    <a:pt x="410" y="17"/>
                    <a:pt x="394" y="17"/>
                    <a:pt x="376" y="22"/>
                  </a:cubicBezTo>
                  <a:lnTo>
                    <a:pt x="366" y="27"/>
                  </a:lnTo>
                  <a:cubicBezTo>
                    <a:pt x="355" y="32"/>
                    <a:pt x="338" y="32"/>
                    <a:pt x="327" y="38"/>
                  </a:cubicBezTo>
                  <a:cubicBezTo>
                    <a:pt x="310" y="43"/>
                    <a:pt x="294" y="48"/>
                    <a:pt x="276" y="54"/>
                  </a:cubicBezTo>
                  <a:cubicBezTo>
                    <a:pt x="271" y="60"/>
                    <a:pt x="260" y="60"/>
                    <a:pt x="254" y="65"/>
                  </a:cubicBezTo>
                  <a:cubicBezTo>
                    <a:pt x="249" y="65"/>
                    <a:pt x="249" y="70"/>
                    <a:pt x="244" y="70"/>
                  </a:cubicBezTo>
                  <a:cubicBezTo>
                    <a:pt x="239" y="75"/>
                    <a:pt x="234" y="75"/>
                    <a:pt x="227" y="75"/>
                  </a:cubicBezTo>
                  <a:cubicBezTo>
                    <a:pt x="210" y="80"/>
                    <a:pt x="195" y="86"/>
                    <a:pt x="177" y="92"/>
                  </a:cubicBezTo>
                  <a:cubicBezTo>
                    <a:pt x="160" y="97"/>
                    <a:pt x="144" y="109"/>
                    <a:pt x="128" y="114"/>
                  </a:cubicBezTo>
                  <a:cubicBezTo>
                    <a:pt x="106" y="124"/>
                    <a:pt x="95" y="132"/>
                    <a:pt x="77" y="137"/>
                  </a:cubicBezTo>
                  <a:cubicBezTo>
                    <a:pt x="61" y="148"/>
                    <a:pt x="45" y="154"/>
                    <a:pt x="28" y="164"/>
                  </a:cubicBezTo>
                  <a:cubicBezTo>
                    <a:pt x="18" y="170"/>
                    <a:pt x="11" y="175"/>
                    <a:pt x="1" y="181"/>
                  </a:cubicBezTo>
                  <a:lnTo>
                    <a:pt x="212" y="303"/>
                  </a:lnTo>
                  <a:cubicBezTo>
                    <a:pt x="250" y="281"/>
                    <a:pt x="289" y="259"/>
                    <a:pt x="328" y="242"/>
                  </a:cubicBezTo>
                  <a:cubicBezTo>
                    <a:pt x="399" y="204"/>
                    <a:pt x="438" y="186"/>
                    <a:pt x="470" y="175"/>
                  </a:cubicBezTo>
                  <a:cubicBezTo>
                    <a:pt x="476" y="175"/>
                    <a:pt x="476" y="170"/>
                    <a:pt x="481" y="170"/>
                  </a:cubicBezTo>
                  <a:cubicBezTo>
                    <a:pt x="521" y="159"/>
                    <a:pt x="553" y="148"/>
                    <a:pt x="588" y="142"/>
                  </a:cubicBezTo>
                  <a:cubicBezTo>
                    <a:pt x="632" y="132"/>
                    <a:pt x="664" y="126"/>
                    <a:pt x="699" y="126"/>
                  </a:cubicBezTo>
                  <a:cubicBezTo>
                    <a:pt x="737" y="120"/>
                    <a:pt x="771" y="120"/>
                    <a:pt x="798" y="120"/>
                  </a:cubicBezTo>
                  <a:cubicBezTo>
                    <a:pt x="831" y="126"/>
                    <a:pt x="860" y="126"/>
                    <a:pt x="887" y="131"/>
                  </a:cubicBezTo>
                  <a:cubicBezTo>
                    <a:pt x="898" y="136"/>
                    <a:pt x="904" y="136"/>
                    <a:pt x="909" y="136"/>
                  </a:cubicBezTo>
                  <a:cubicBezTo>
                    <a:pt x="931" y="141"/>
                    <a:pt x="949" y="145"/>
                    <a:pt x="965" y="153"/>
                  </a:cubicBezTo>
                  <a:cubicBezTo>
                    <a:pt x="975" y="158"/>
                    <a:pt x="987" y="158"/>
                    <a:pt x="997" y="163"/>
                  </a:cubicBezTo>
                  <a:cubicBezTo>
                    <a:pt x="1010" y="168"/>
                    <a:pt x="1022" y="173"/>
                    <a:pt x="1034" y="179"/>
                  </a:cubicBezTo>
                  <a:lnTo>
                    <a:pt x="1034" y="179"/>
                  </a:lnTo>
                  <a:lnTo>
                    <a:pt x="863" y="80"/>
                  </a:lnTo>
                  <a:cubicBezTo>
                    <a:pt x="841" y="70"/>
                    <a:pt x="819" y="58"/>
                    <a:pt x="797" y="48"/>
                  </a:cubicBezTo>
                  <a:cubicBezTo>
                    <a:pt x="792" y="48"/>
                    <a:pt x="792" y="43"/>
                    <a:pt x="787" y="43"/>
                  </a:cubicBezTo>
                  <a:cubicBezTo>
                    <a:pt x="776" y="38"/>
                    <a:pt x="764" y="38"/>
                    <a:pt x="753" y="32"/>
                  </a:cubicBezTo>
                  <a:cubicBezTo>
                    <a:pt x="736" y="27"/>
                    <a:pt x="726" y="22"/>
                    <a:pt x="714" y="22"/>
                  </a:cubicBezTo>
                  <a:cubicBezTo>
                    <a:pt x="709" y="17"/>
                    <a:pt x="704" y="17"/>
                    <a:pt x="698" y="17"/>
                  </a:cubicBezTo>
                  <a:cubicBezTo>
                    <a:pt x="687" y="11"/>
                    <a:pt x="680" y="11"/>
                    <a:pt x="675" y="11"/>
                  </a:cubicBezTo>
                  <a:cubicBezTo>
                    <a:pt x="664" y="11"/>
                    <a:pt x="658" y="6"/>
                    <a:pt x="647" y="6"/>
                  </a:cubicBezTo>
                  <a:cubicBezTo>
                    <a:pt x="625" y="1"/>
                    <a:pt x="609"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 name="Google Shape;6670;p57"/>
            <p:cNvSpPr/>
            <p:nvPr/>
          </p:nvSpPr>
          <p:spPr>
            <a:xfrm>
              <a:off x="4403102" y="4910684"/>
              <a:ext cx="140761" cy="296479"/>
            </a:xfrm>
            <a:custGeom>
              <a:avLst/>
              <a:gdLst/>
              <a:ahLst/>
              <a:cxnLst/>
              <a:rect l="l" t="t" r="r" b="b"/>
              <a:pathLst>
                <a:path w="1421" h="2993" extrusionOk="0">
                  <a:moveTo>
                    <a:pt x="1210" y="1"/>
                  </a:moveTo>
                  <a:cubicBezTo>
                    <a:pt x="1199" y="6"/>
                    <a:pt x="1193" y="11"/>
                    <a:pt x="1188" y="18"/>
                  </a:cubicBezTo>
                  <a:cubicBezTo>
                    <a:pt x="1170" y="29"/>
                    <a:pt x="1154" y="40"/>
                    <a:pt x="1137" y="51"/>
                  </a:cubicBezTo>
                  <a:cubicBezTo>
                    <a:pt x="1121" y="61"/>
                    <a:pt x="1105" y="73"/>
                    <a:pt x="1088" y="83"/>
                  </a:cubicBezTo>
                  <a:cubicBezTo>
                    <a:pt x="1065" y="100"/>
                    <a:pt x="1048" y="111"/>
                    <a:pt x="1033" y="123"/>
                  </a:cubicBezTo>
                  <a:cubicBezTo>
                    <a:pt x="1016" y="140"/>
                    <a:pt x="1000" y="150"/>
                    <a:pt x="983" y="162"/>
                  </a:cubicBezTo>
                  <a:cubicBezTo>
                    <a:pt x="978" y="167"/>
                    <a:pt x="973" y="167"/>
                    <a:pt x="973" y="172"/>
                  </a:cubicBezTo>
                  <a:lnTo>
                    <a:pt x="962" y="183"/>
                  </a:lnTo>
                  <a:cubicBezTo>
                    <a:pt x="952" y="193"/>
                    <a:pt x="940" y="200"/>
                    <a:pt x="935" y="205"/>
                  </a:cubicBezTo>
                  <a:cubicBezTo>
                    <a:pt x="917" y="223"/>
                    <a:pt x="907" y="233"/>
                    <a:pt x="890" y="245"/>
                  </a:cubicBezTo>
                  <a:lnTo>
                    <a:pt x="858" y="277"/>
                  </a:lnTo>
                  <a:lnTo>
                    <a:pt x="813" y="322"/>
                  </a:lnTo>
                  <a:lnTo>
                    <a:pt x="780" y="355"/>
                  </a:lnTo>
                  <a:cubicBezTo>
                    <a:pt x="770" y="365"/>
                    <a:pt x="758" y="377"/>
                    <a:pt x="753" y="387"/>
                  </a:cubicBezTo>
                  <a:cubicBezTo>
                    <a:pt x="736" y="404"/>
                    <a:pt x="731" y="414"/>
                    <a:pt x="720" y="427"/>
                  </a:cubicBezTo>
                  <a:cubicBezTo>
                    <a:pt x="710" y="437"/>
                    <a:pt x="697" y="449"/>
                    <a:pt x="692" y="459"/>
                  </a:cubicBezTo>
                  <a:cubicBezTo>
                    <a:pt x="682" y="470"/>
                    <a:pt x="670" y="481"/>
                    <a:pt x="665" y="492"/>
                  </a:cubicBezTo>
                  <a:cubicBezTo>
                    <a:pt x="660" y="497"/>
                    <a:pt x="654" y="502"/>
                    <a:pt x="654" y="509"/>
                  </a:cubicBezTo>
                  <a:cubicBezTo>
                    <a:pt x="644" y="519"/>
                    <a:pt x="638" y="525"/>
                    <a:pt x="638" y="532"/>
                  </a:cubicBezTo>
                  <a:cubicBezTo>
                    <a:pt x="627" y="542"/>
                    <a:pt x="616" y="554"/>
                    <a:pt x="610" y="564"/>
                  </a:cubicBezTo>
                  <a:cubicBezTo>
                    <a:pt x="600" y="581"/>
                    <a:pt x="587" y="591"/>
                    <a:pt x="577" y="603"/>
                  </a:cubicBezTo>
                  <a:cubicBezTo>
                    <a:pt x="572" y="613"/>
                    <a:pt x="560" y="621"/>
                    <a:pt x="555" y="631"/>
                  </a:cubicBezTo>
                  <a:cubicBezTo>
                    <a:pt x="550" y="637"/>
                    <a:pt x="550" y="637"/>
                    <a:pt x="550" y="642"/>
                  </a:cubicBezTo>
                  <a:cubicBezTo>
                    <a:pt x="544" y="647"/>
                    <a:pt x="544" y="651"/>
                    <a:pt x="539" y="659"/>
                  </a:cubicBezTo>
                  <a:cubicBezTo>
                    <a:pt x="517" y="686"/>
                    <a:pt x="500" y="708"/>
                    <a:pt x="485" y="735"/>
                  </a:cubicBezTo>
                  <a:cubicBezTo>
                    <a:pt x="480" y="740"/>
                    <a:pt x="474" y="753"/>
                    <a:pt x="467" y="758"/>
                  </a:cubicBezTo>
                  <a:cubicBezTo>
                    <a:pt x="456" y="775"/>
                    <a:pt x="450" y="785"/>
                    <a:pt x="440" y="797"/>
                  </a:cubicBezTo>
                  <a:cubicBezTo>
                    <a:pt x="429" y="814"/>
                    <a:pt x="418" y="830"/>
                    <a:pt x="407" y="842"/>
                  </a:cubicBezTo>
                  <a:cubicBezTo>
                    <a:pt x="397" y="859"/>
                    <a:pt x="385" y="874"/>
                    <a:pt x="380" y="891"/>
                  </a:cubicBezTo>
                  <a:cubicBezTo>
                    <a:pt x="375" y="902"/>
                    <a:pt x="370" y="908"/>
                    <a:pt x="370" y="913"/>
                  </a:cubicBezTo>
                  <a:cubicBezTo>
                    <a:pt x="364" y="918"/>
                    <a:pt x="364" y="924"/>
                    <a:pt x="359" y="931"/>
                  </a:cubicBezTo>
                  <a:cubicBezTo>
                    <a:pt x="349" y="948"/>
                    <a:pt x="341" y="963"/>
                    <a:pt x="331" y="980"/>
                  </a:cubicBezTo>
                  <a:cubicBezTo>
                    <a:pt x="320" y="997"/>
                    <a:pt x="314" y="1013"/>
                    <a:pt x="304" y="1025"/>
                  </a:cubicBezTo>
                  <a:cubicBezTo>
                    <a:pt x="298" y="1036"/>
                    <a:pt x="293" y="1042"/>
                    <a:pt x="287" y="1052"/>
                  </a:cubicBezTo>
                  <a:cubicBezTo>
                    <a:pt x="282" y="1058"/>
                    <a:pt x="282" y="1063"/>
                    <a:pt x="282" y="1063"/>
                  </a:cubicBezTo>
                  <a:cubicBezTo>
                    <a:pt x="276" y="1073"/>
                    <a:pt x="271" y="1090"/>
                    <a:pt x="265" y="1102"/>
                  </a:cubicBezTo>
                  <a:cubicBezTo>
                    <a:pt x="260" y="1112"/>
                    <a:pt x="254" y="1125"/>
                    <a:pt x="247" y="1141"/>
                  </a:cubicBezTo>
                  <a:cubicBezTo>
                    <a:pt x="242" y="1152"/>
                    <a:pt x="236" y="1163"/>
                    <a:pt x="230" y="1180"/>
                  </a:cubicBezTo>
                  <a:cubicBezTo>
                    <a:pt x="225" y="1191"/>
                    <a:pt x="220" y="1198"/>
                    <a:pt x="220" y="1209"/>
                  </a:cubicBezTo>
                  <a:cubicBezTo>
                    <a:pt x="214" y="1214"/>
                    <a:pt x="214" y="1219"/>
                    <a:pt x="214" y="1219"/>
                  </a:cubicBezTo>
                  <a:cubicBezTo>
                    <a:pt x="209" y="1229"/>
                    <a:pt x="204" y="1246"/>
                    <a:pt x="198" y="1258"/>
                  </a:cubicBezTo>
                  <a:cubicBezTo>
                    <a:pt x="192" y="1268"/>
                    <a:pt x="187" y="1285"/>
                    <a:pt x="181" y="1298"/>
                  </a:cubicBezTo>
                  <a:cubicBezTo>
                    <a:pt x="176" y="1314"/>
                    <a:pt x="170" y="1325"/>
                    <a:pt x="163" y="1342"/>
                  </a:cubicBezTo>
                  <a:cubicBezTo>
                    <a:pt x="158" y="1347"/>
                    <a:pt x="158" y="1352"/>
                    <a:pt x="158" y="1358"/>
                  </a:cubicBezTo>
                  <a:cubicBezTo>
                    <a:pt x="153" y="1369"/>
                    <a:pt x="153" y="1376"/>
                    <a:pt x="147" y="1381"/>
                  </a:cubicBezTo>
                  <a:cubicBezTo>
                    <a:pt x="142" y="1398"/>
                    <a:pt x="137" y="1414"/>
                    <a:pt x="131" y="1431"/>
                  </a:cubicBezTo>
                  <a:cubicBezTo>
                    <a:pt x="125" y="1447"/>
                    <a:pt x="120" y="1463"/>
                    <a:pt x="114" y="1481"/>
                  </a:cubicBezTo>
                  <a:cubicBezTo>
                    <a:pt x="109" y="1491"/>
                    <a:pt x="109" y="1498"/>
                    <a:pt x="103" y="1508"/>
                  </a:cubicBezTo>
                  <a:cubicBezTo>
                    <a:pt x="98" y="1525"/>
                    <a:pt x="98" y="1530"/>
                    <a:pt x="93" y="1535"/>
                  </a:cubicBezTo>
                  <a:cubicBezTo>
                    <a:pt x="88" y="1552"/>
                    <a:pt x="82" y="1575"/>
                    <a:pt x="76" y="1591"/>
                  </a:cubicBezTo>
                  <a:cubicBezTo>
                    <a:pt x="71" y="1613"/>
                    <a:pt x="66" y="1630"/>
                    <a:pt x="58" y="1645"/>
                  </a:cubicBezTo>
                  <a:cubicBezTo>
                    <a:pt x="58" y="1651"/>
                    <a:pt x="53" y="1656"/>
                    <a:pt x="53" y="1656"/>
                  </a:cubicBezTo>
                  <a:cubicBezTo>
                    <a:pt x="48" y="1678"/>
                    <a:pt x="43" y="1688"/>
                    <a:pt x="43" y="1701"/>
                  </a:cubicBezTo>
                  <a:cubicBezTo>
                    <a:pt x="37" y="1723"/>
                    <a:pt x="32" y="1740"/>
                    <a:pt x="32" y="1755"/>
                  </a:cubicBezTo>
                  <a:cubicBezTo>
                    <a:pt x="27" y="1772"/>
                    <a:pt x="27" y="1783"/>
                    <a:pt x="27" y="1800"/>
                  </a:cubicBezTo>
                  <a:cubicBezTo>
                    <a:pt x="22" y="1839"/>
                    <a:pt x="16" y="1855"/>
                    <a:pt x="16" y="1872"/>
                  </a:cubicBezTo>
                  <a:cubicBezTo>
                    <a:pt x="11" y="1895"/>
                    <a:pt x="11" y="1911"/>
                    <a:pt x="11" y="1927"/>
                  </a:cubicBezTo>
                  <a:lnTo>
                    <a:pt x="11" y="1944"/>
                  </a:lnTo>
                  <a:lnTo>
                    <a:pt x="11" y="1954"/>
                  </a:lnTo>
                  <a:cubicBezTo>
                    <a:pt x="11" y="1965"/>
                    <a:pt x="6" y="1976"/>
                    <a:pt x="6" y="1987"/>
                  </a:cubicBezTo>
                  <a:cubicBezTo>
                    <a:pt x="6" y="2010"/>
                    <a:pt x="1" y="2027"/>
                    <a:pt x="1" y="2042"/>
                  </a:cubicBezTo>
                  <a:lnTo>
                    <a:pt x="1" y="2086"/>
                  </a:lnTo>
                  <a:lnTo>
                    <a:pt x="1" y="2104"/>
                  </a:lnTo>
                  <a:cubicBezTo>
                    <a:pt x="1" y="2126"/>
                    <a:pt x="1" y="2143"/>
                    <a:pt x="6" y="2165"/>
                  </a:cubicBezTo>
                  <a:cubicBezTo>
                    <a:pt x="6" y="2188"/>
                    <a:pt x="11" y="2205"/>
                    <a:pt x="11" y="2221"/>
                  </a:cubicBezTo>
                  <a:cubicBezTo>
                    <a:pt x="16" y="2248"/>
                    <a:pt x="16" y="2264"/>
                    <a:pt x="16" y="2282"/>
                  </a:cubicBezTo>
                  <a:cubicBezTo>
                    <a:pt x="22" y="2304"/>
                    <a:pt x="22" y="2321"/>
                    <a:pt x="27" y="2343"/>
                  </a:cubicBezTo>
                  <a:cubicBezTo>
                    <a:pt x="32" y="2354"/>
                    <a:pt x="32" y="2361"/>
                    <a:pt x="32" y="2361"/>
                  </a:cubicBezTo>
                  <a:cubicBezTo>
                    <a:pt x="37" y="2378"/>
                    <a:pt x="37" y="2388"/>
                    <a:pt x="43" y="2405"/>
                  </a:cubicBezTo>
                  <a:cubicBezTo>
                    <a:pt x="48" y="2427"/>
                    <a:pt x="53" y="2445"/>
                    <a:pt x="60" y="2467"/>
                  </a:cubicBezTo>
                  <a:cubicBezTo>
                    <a:pt x="71" y="2499"/>
                    <a:pt x="82" y="2521"/>
                    <a:pt x="88" y="2544"/>
                  </a:cubicBezTo>
                  <a:cubicBezTo>
                    <a:pt x="93" y="2549"/>
                    <a:pt x="93" y="2555"/>
                    <a:pt x="93" y="2561"/>
                  </a:cubicBezTo>
                  <a:cubicBezTo>
                    <a:pt x="98" y="2571"/>
                    <a:pt x="103" y="2583"/>
                    <a:pt x="110" y="2600"/>
                  </a:cubicBezTo>
                  <a:cubicBezTo>
                    <a:pt x="115" y="2610"/>
                    <a:pt x="120" y="2623"/>
                    <a:pt x="126" y="2633"/>
                  </a:cubicBezTo>
                  <a:cubicBezTo>
                    <a:pt x="132" y="2638"/>
                    <a:pt x="137" y="2644"/>
                    <a:pt x="137" y="2655"/>
                  </a:cubicBezTo>
                  <a:cubicBezTo>
                    <a:pt x="142" y="2666"/>
                    <a:pt x="155" y="2677"/>
                    <a:pt x="160" y="2682"/>
                  </a:cubicBezTo>
                  <a:cubicBezTo>
                    <a:pt x="170" y="2699"/>
                    <a:pt x="182" y="2715"/>
                    <a:pt x="192" y="2728"/>
                  </a:cubicBezTo>
                  <a:cubicBezTo>
                    <a:pt x="198" y="2738"/>
                    <a:pt x="209" y="2744"/>
                    <a:pt x="214" y="2755"/>
                  </a:cubicBezTo>
                  <a:lnTo>
                    <a:pt x="260" y="2799"/>
                  </a:lnTo>
                  <a:cubicBezTo>
                    <a:pt x="265" y="2804"/>
                    <a:pt x="276" y="2809"/>
                    <a:pt x="282" y="2822"/>
                  </a:cubicBezTo>
                  <a:cubicBezTo>
                    <a:pt x="304" y="2839"/>
                    <a:pt x="326" y="2854"/>
                    <a:pt x="354" y="2871"/>
                  </a:cubicBezTo>
                  <a:lnTo>
                    <a:pt x="564" y="2993"/>
                  </a:lnTo>
                  <a:cubicBezTo>
                    <a:pt x="537" y="2976"/>
                    <a:pt x="514" y="2960"/>
                    <a:pt x="492" y="2943"/>
                  </a:cubicBezTo>
                  <a:cubicBezTo>
                    <a:pt x="504" y="2850"/>
                    <a:pt x="498" y="2845"/>
                    <a:pt x="492" y="2840"/>
                  </a:cubicBezTo>
                  <a:lnTo>
                    <a:pt x="448" y="2796"/>
                  </a:lnTo>
                  <a:cubicBezTo>
                    <a:pt x="438" y="2785"/>
                    <a:pt x="430" y="2779"/>
                    <a:pt x="425" y="2768"/>
                  </a:cubicBezTo>
                  <a:cubicBezTo>
                    <a:pt x="415" y="2751"/>
                    <a:pt x="403" y="2740"/>
                    <a:pt x="393" y="2723"/>
                  </a:cubicBezTo>
                  <a:cubicBezTo>
                    <a:pt x="387" y="2713"/>
                    <a:pt x="376" y="2701"/>
                    <a:pt x="371" y="2696"/>
                  </a:cubicBezTo>
                  <a:cubicBezTo>
                    <a:pt x="360" y="2679"/>
                    <a:pt x="348" y="2664"/>
                    <a:pt x="343" y="2646"/>
                  </a:cubicBezTo>
                  <a:cubicBezTo>
                    <a:pt x="337" y="2635"/>
                    <a:pt x="333" y="2624"/>
                    <a:pt x="326" y="2607"/>
                  </a:cubicBezTo>
                  <a:cubicBezTo>
                    <a:pt x="309" y="2580"/>
                    <a:pt x="298" y="2552"/>
                    <a:pt x="293" y="2518"/>
                  </a:cubicBezTo>
                  <a:cubicBezTo>
                    <a:pt x="283" y="2478"/>
                    <a:pt x="271" y="2446"/>
                    <a:pt x="266" y="2413"/>
                  </a:cubicBezTo>
                  <a:cubicBezTo>
                    <a:pt x="266" y="2408"/>
                    <a:pt x="261" y="2408"/>
                    <a:pt x="261" y="2403"/>
                  </a:cubicBezTo>
                  <a:cubicBezTo>
                    <a:pt x="250" y="2363"/>
                    <a:pt x="244" y="2325"/>
                    <a:pt x="244" y="2286"/>
                  </a:cubicBezTo>
                  <a:cubicBezTo>
                    <a:pt x="239" y="2236"/>
                    <a:pt x="239" y="2192"/>
                    <a:pt x="239" y="2147"/>
                  </a:cubicBezTo>
                  <a:cubicBezTo>
                    <a:pt x="239" y="2103"/>
                    <a:pt x="244" y="2058"/>
                    <a:pt x="244" y="2014"/>
                  </a:cubicBezTo>
                  <a:lnTo>
                    <a:pt x="244" y="2004"/>
                  </a:lnTo>
                  <a:cubicBezTo>
                    <a:pt x="249" y="1959"/>
                    <a:pt x="254" y="1915"/>
                    <a:pt x="261" y="1864"/>
                  </a:cubicBezTo>
                  <a:cubicBezTo>
                    <a:pt x="271" y="1810"/>
                    <a:pt x="277" y="1765"/>
                    <a:pt x="288" y="1721"/>
                  </a:cubicBezTo>
                  <a:cubicBezTo>
                    <a:pt x="288" y="1716"/>
                    <a:pt x="288" y="1716"/>
                    <a:pt x="293" y="1710"/>
                  </a:cubicBezTo>
                  <a:cubicBezTo>
                    <a:pt x="304" y="1660"/>
                    <a:pt x="315" y="1616"/>
                    <a:pt x="333" y="1571"/>
                  </a:cubicBezTo>
                  <a:cubicBezTo>
                    <a:pt x="350" y="1517"/>
                    <a:pt x="365" y="1471"/>
                    <a:pt x="382" y="1427"/>
                  </a:cubicBezTo>
                  <a:cubicBezTo>
                    <a:pt x="404" y="1372"/>
                    <a:pt x="422" y="1328"/>
                    <a:pt x="444" y="1283"/>
                  </a:cubicBezTo>
                  <a:cubicBezTo>
                    <a:pt x="466" y="1234"/>
                    <a:pt x="488" y="1183"/>
                    <a:pt x="511" y="1139"/>
                  </a:cubicBezTo>
                  <a:cubicBezTo>
                    <a:pt x="538" y="1089"/>
                    <a:pt x="560" y="1050"/>
                    <a:pt x="582" y="1005"/>
                  </a:cubicBezTo>
                  <a:cubicBezTo>
                    <a:pt x="587" y="995"/>
                    <a:pt x="593" y="989"/>
                    <a:pt x="593" y="983"/>
                  </a:cubicBezTo>
                  <a:cubicBezTo>
                    <a:pt x="616" y="951"/>
                    <a:pt x="632" y="916"/>
                    <a:pt x="654" y="889"/>
                  </a:cubicBezTo>
                  <a:cubicBezTo>
                    <a:pt x="665" y="872"/>
                    <a:pt x="671" y="861"/>
                    <a:pt x="682" y="849"/>
                  </a:cubicBezTo>
                  <a:cubicBezTo>
                    <a:pt x="709" y="810"/>
                    <a:pt x="732" y="773"/>
                    <a:pt x="759" y="738"/>
                  </a:cubicBezTo>
                  <a:cubicBezTo>
                    <a:pt x="764" y="733"/>
                    <a:pt x="764" y="733"/>
                    <a:pt x="764" y="728"/>
                  </a:cubicBezTo>
                  <a:cubicBezTo>
                    <a:pt x="792" y="689"/>
                    <a:pt x="826" y="650"/>
                    <a:pt x="854" y="611"/>
                  </a:cubicBezTo>
                  <a:cubicBezTo>
                    <a:pt x="893" y="566"/>
                    <a:pt x="926" y="528"/>
                    <a:pt x="959" y="495"/>
                  </a:cubicBezTo>
                  <a:lnTo>
                    <a:pt x="1065" y="388"/>
                  </a:lnTo>
                  <a:cubicBezTo>
                    <a:pt x="1105" y="349"/>
                    <a:pt x="1137" y="322"/>
                    <a:pt x="1177" y="294"/>
                  </a:cubicBezTo>
                  <a:lnTo>
                    <a:pt x="1188" y="283"/>
                  </a:lnTo>
                  <a:cubicBezTo>
                    <a:pt x="1226" y="251"/>
                    <a:pt x="1259" y="223"/>
                    <a:pt x="1299" y="200"/>
                  </a:cubicBezTo>
                  <a:cubicBezTo>
                    <a:pt x="1343" y="172"/>
                    <a:pt x="1383" y="145"/>
                    <a:pt x="1420" y="123"/>
                  </a:cubicBezTo>
                  <a:lnTo>
                    <a:pt x="121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 name="Google Shape;6671;p57"/>
            <p:cNvSpPr/>
            <p:nvPr/>
          </p:nvSpPr>
          <p:spPr>
            <a:xfrm>
              <a:off x="4426479" y="4907910"/>
              <a:ext cx="233280" cy="298262"/>
            </a:xfrm>
            <a:custGeom>
              <a:avLst/>
              <a:gdLst/>
              <a:ahLst/>
              <a:cxnLst/>
              <a:rect l="l" t="t" r="r" b="b"/>
              <a:pathLst>
                <a:path w="2355" h="3011" extrusionOk="0">
                  <a:moveTo>
                    <a:pt x="1698" y="0"/>
                  </a:moveTo>
                  <a:cubicBezTo>
                    <a:pt x="1540" y="0"/>
                    <a:pt x="1362" y="51"/>
                    <a:pt x="1173" y="160"/>
                  </a:cubicBezTo>
                  <a:cubicBezTo>
                    <a:pt x="528" y="531"/>
                    <a:pt x="0" y="1436"/>
                    <a:pt x="8" y="2179"/>
                  </a:cubicBezTo>
                  <a:cubicBezTo>
                    <a:pt x="11" y="2707"/>
                    <a:pt x="274" y="3011"/>
                    <a:pt x="658" y="3011"/>
                  </a:cubicBezTo>
                  <a:cubicBezTo>
                    <a:pt x="816" y="3011"/>
                    <a:pt x="994" y="2959"/>
                    <a:pt x="1183" y="2851"/>
                  </a:cubicBezTo>
                  <a:cubicBezTo>
                    <a:pt x="1833" y="2480"/>
                    <a:pt x="2354" y="1575"/>
                    <a:pt x="2349" y="832"/>
                  </a:cubicBezTo>
                  <a:cubicBezTo>
                    <a:pt x="2345" y="305"/>
                    <a:pt x="2082" y="0"/>
                    <a:pt x="16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6672;p57"/>
            <p:cNvSpPr/>
            <p:nvPr/>
          </p:nvSpPr>
          <p:spPr>
            <a:xfrm>
              <a:off x="5113239" y="4540211"/>
              <a:ext cx="106487" cy="30113"/>
            </a:xfrm>
            <a:custGeom>
              <a:avLst/>
              <a:gdLst/>
              <a:ahLst/>
              <a:cxnLst/>
              <a:rect l="l" t="t" r="r" b="b"/>
              <a:pathLst>
                <a:path w="1075" h="304" extrusionOk="0">
                  <a:moveTo>
                    <a:pt x="1044" y="192"/>
                  </a:moveTo>
                  <a:lnTo>
                    <a:pt x="1074" y="209"/>
                  </a:lnTo>
                  <a:cubicBezTo>
                    <a:pt x="1063" y="203"/>
                    <a:pt x="1054" y="197"/>
                    <a:pt x="1044" y="192"/>
                  </a:cubicBezTo>
                  <a:close/>
                  <a:moveTo>
                    <a:pt x="531" y="1"/>
                  </a:moveTo>
                  <a:cubicBezTo>
                    <a:pt x="515" y="1"/>
                    <a:pt x="498" y="1"/>
                    <a:pt x="481" y="6"/>
                  </a:cubicBezTo>
                  <a:cubicBezTo>
                    <a:pt x="458" y="11"/>
                    <a:pt x="442" y="11"/>
                    <a:pt x="426" y="11"/>
                  </a:cubicBezTo>
                  <a:cubicBezTo>
                    <a:pt x="409" y="16"/>
                    <a:pt x="393" y="16"/>
                    <a:pt x="377" y="22"/>
                  </a:cubicBezTo>
                  <a:lnTo>
                    <a:pt x="366" y="27"/>
                  </a:lnTo>
                  <a:cubicBezTo>
                    <a:pt x="356" y="32"/>
                    <a:pt x="343" y="32"/>
                    <a:pt x="326" y="37"/>
                  </a:cubicBezTo>
                  <a:cubicBezTo>
                    <a:pt x="310" y="43"/>
                    <a:pt x="294" y="48"/>
                    <a:pt x="277" y="54"/>
                  </a:cubicBezTo>
                  <a:cubicBezTo>
                    <a:pt x="272" y="59"/>
                    <a:pt x="259" y="59"/>
                    <a:pt x="254" y="65"/>
                  </a:cubicBezTo>
                  <a:cubicBezTo>
                    <a:pt x="249" y="65"/>
                    <a:pt x="249" y="70"/>
                    <a:pt x="244" y="70"/>
                  </a:cubicBezTo>
                  <a:cubicBezTo>
                    <a:pt x="238" y="75"/>
                    <a:pt x="233" y="75"/>
                    <a:pt x="227" y="75"/>
                  </a:cubicBezTo>
                  <a:cubicBezTo>
                    <a:pt x="210" y="80"/>
                    <a:pt x="194" y="86"/>
                    <a:pt x="178" y="93"/>
                  </a:cubicBezTo>
                  <a:cubicBezTo>
                    <a:pt x="160" y="98"/>
                    <a:pt x="144" y="110"/>
                    <a:pt x="127" y="115"/>
                  </a:cubicBezTo>
                  <a:cubicBezTo>
                    <a:pt x="105" y="125"/>
                    <a:pt x="95" y="132"/>
                    <a:pt x="78" y="137"/>
                  </a:cubicBezTo>
                  <a:cubicBezTo>
                    <a:pt x="60" y="147"/>
                    <a:pt x="44" y="154"/>
                    <a:pt x="28" y="164"/>
                  </a:cubicBezTo>
                  <a:cubicBezTo>
                    <a:pt x="17" y="169"/>
                    <a:pt x="6" y="175"/>
                    <a:pt x="0" y="182"/>
                  </a:cubicBezTo>
                  <a:lnTo>
                    <a:pt x="211" y="303"/>
                  </a:lnTo>
                  <a:cubicBezTo>
                    <a:pt x="251" y="281"/>
                    <a:pt x="289" y="258"/>
                    <a:pt x="327" y="242"/>
                  </a:cubicBezTo>
                  <a:cubicBezTo>
                    <a:pt x="399" y="209"/>
                    <a:pt x="437" y="193"/>
                    <a:pt x="471" y="182"/>
                  </a:cubicBezTo>
                  <a:cubicBezTo>
                    <a:pt x="476" y="182"/>
                    <a:pt x="476" y="177"/>
                    <a:pt x="481" y="177"/>
                  </a:cubicBezTo>
                  <a:cubicBezTo>
                    <a:pt x="514" y="166"/>
                    <a:pt x="553" y="154"/>
                    <a:pt x="587" y="148"/>
                  </a:cubicBezTo>
                  <a:cubicBezTo>
                    <a:pt x="631" y="139"/>
                    <a:pt x="665" y="132"/>
                    <a:pt x="698" y="132"/>
                  </a:cubicBezTo>
                  <a:cubicBezTo>
                    <a:pt x="738" y="126"/>
                    <a:pt x="770" y="126"/>
                    <a:pt x="798" y="126"/>
                  </a:cubicBezTo>
                  <a:cubicBezTo>
                    <a:pt x="830" y="132"/>
                    <a:pt x="860" y="132"/>
                    <a:pt x="887" y="137"/>
                  </a:cubicBezTo>
                  <a:cubicBezTo>
                    <a:pt x="897" y="137"/>
                    <a:pt x="904" y="142"/>
                    <a:pt x="909" y="142"/>
                  </a:cubicBezTo>
                  <a:cubicBezTo>
                    <a:pt x="931" y="147"/>
                    <a:pt x="949" y="153"/>
                    <a:pt x="964" y="159"/>
                  </a:cubicBezTo>
                  <a:cubicBezTo>
                    <a:pt x="975" y="164"/>
                    <a:pt x="986" y="164"/>
                    <a:pt x="997" y="169"/>
                  </a:cubicBezTo>
                  <a:cubicBezTo>
                    <a:pt x="1014" y="176"/>
                    <a:pt x="1028" y="183"/>
                    <a:pt x="1044" y="192"/>
                  </a:cubicBezTo>
                  <a:lnTo>
                    <a:pt x="1044" y="192"/>
                  </a:lnTo>
                  <a:lnTo>
                    <a:pt x="864" y="88"/>
                  </a:lnTo>
                  <a:cubicBezTo>
                    <a:pt x="841" y="77"/>
                    <a:pt x="819" y="65"/>
                    <a:pt x="797" y="54"/>
                  </a:cubicBezTo>
                  <a:cubicBezTo>
                    <a:pt x="791" y="49"/>
                    <a:pt x="791" y="49"/>
                    <a:pt x="786" y="49"/>
                  </a:cubicBezTo>
                  <a:cubicBezTo>
                    <a:pt x="776" y="44"/>
                    <a:pt x="764" y="39"/>
                    <a:pt x="754" y="39"/>
                  </a:cubicBezTo>
                  <a:cubicBezTo>
                    <a:pt x="743" y="34"/>
                    <a:pt x="725" y="29"/>
                    <a:pt x="714" y="22"/>
                  </a:cubicBezTo>
                  <a:cubicBezTo>
                    <a:pt x="709" y="16"/>
                    <a:pt x="703" y="16"/>
                    <a:pt x="697" y="16"/>
                  </a:cubicBezTo>
                  <a:cubicBezTo>
                    <a:pt x="687" y="11"/>
                    <a:pt x="680" y="11"/>
                    <a:pt x="675" y="11"/>
                  </a:cubicBezTo>
                  <a:cubicBezTo>
                    <a:pt x="665" y="11"/>
                    <a:pt x="657" y="6"/>
                    <a:pt x="647" y="6"/>
                  </a:cubicBezTo>
                  <a:cubicBezTo>
                    <a:pt x="625" y="1"/>
                    <a:pt x="608"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 name="Google Shape;6673;p57"/>
            <p:cNvSpPr/>
            <p:nvPr/>
          </p:nvSpPr>
          <p:spPr>
            <a:xfrm>
              <a:off x="4999126" y="4554971"/>
              <a:ext cx="138879" cy="296083"/>
            </a:xfrm>
            <a:custGeom>
              <a:avLst/>
              <a:gdLst/>
              <a:ahLst/>
              <a:cxnLst/>
              <a:rect l="l" t="t" r="r" b="b"/>
              <a:pathLst>
                <a:path w="1402" h="2989" extrusionOk="0">
                  <a:moveTo>
                    <a:pt x="1191" y="0"/>
                  </a:moveTo>
                  <a:cubicBezTo>
                    <a:pt x="1181" y="6"/>
                    <a:pt x="1174" y="11"/>
                    <a:pt x="1169" y="17"/>
                  </a:cubicBezTo>
                  <a:cubicBezTo>
                    <a:pt x="1152" y="28"/>
                    <a:pt x="1137" y="39"/>
                    <a:pt x="1120" y="50"/>
                  </a:cubicBezTo>
                  <a:cubicBezTo>
                    <a:pt x="1102" y="60"/>
                    <a:pt x="1086" y="72"/>
                    <a:pt x="1075" y="82"/>
                  </a:cubicBezTo>
                  <a:cubicBezTo>
                    <a:pt x="1053" y="100"/>
                    <a:pt x="1035" y="110"/>
                    <a:pt x="1019" y="122"/>
                  </a:cubicBezTo>
                  <a:cubicBezTo>
                    <a:pt x="1003" y="139"/>
                    <a:pt x="987" y="149"/>
                    <a:pt x="970" y="161"/>
                  </a:cubicBezTo>
                  <a:cubicBezTo>
                    <a:pt x="965" y="166"/>
                    <a:pt x="960" y="166"/>
                    <a:pt x="960" y="171"/>
                  </a:cubicBezTo>
                  <a:lnTo>
                    <a:pt x="949" y="182"/>
                  </a:lnTo>
                  <a:cubicBezTo>
                    <a:pt x="939" y="192"/>
                    <a:pt x="927" y="200"/>
                    <a:pt x="922" y="205"/>
                  </a:cubicBezTo>
                  <a:cubicBezTo>
                    <a:pt x="905" y="215"/>
                    <a:pt x="895" y="232"/>
                    <a:pt x="877" y="244"/>
                  </a:cubicBezTo>
                  <a:lnTo>
                    <a:pt x="844" y="276"/>
                  </a:lnTo>
                  <a:lnTo>
                    <a:pt x="799" y="321"/>
                  </a:lnTo>
                  <a:lnTo>
                    <a:pt x="767" y="354"/>
                  </a:lnTo>
                  <a:cubicBezTo>
                    <a:pt x="756" y="364"/>
                    <a:pt x="745" y="376"/>
                    <a:pt x="740" y="386"/>
                  </a:cubicBezTo>
                  <a:cubicBezTo>
                    <a:pt x="723" y="404"/>
                    <a:pt x="718" y="414"/>
                    <a:pt x="707" y="426"/>
                  </a:cubicBezTo>
                  <a:cubicBezTo>
                    <a:pt x="697" y="436"/>
                    <a:pt x="685" y="448"/>
                    <a:pt x="680" y="458"/>
                  </a:cubicBezTo>
                  <a:cubicBezTo>
                    <a:pt x="670" y="469"/>
                    <a:pt x="657" y="480"/>
                    <a:pt x="652" y="491"/>
                  </a:cubicBezTo>
                  <a:cubicBezTo>
                    <a:pt x="647" y="496"/>
                    <a:pt x="641" y="501"/>
                    <a:pt x="641" y="509"/>
                  </a:cubicBezTo>
                  <a:cubicBezTo>
                    <a:pt x="631" y="519"/>
                    <a:pt x="625" y="525"/>
                    <a:pt x="625" y="531"/>
                  </a:cubicBezTo>
                  <a:cubicBezTo>
                    <a:pt x="614" y="541"/>
                    <a:pt x="603" y="553"/>
                    <a:pt x="597" y="563"/>
                  </a:cubicBezTo>
                  <a:cubicBezTo>
                    <a:pt x="587" y="580"/>
                    <a:pt x="575" y="590"/>
                    <a:pt x="565" y="603"/>
                  </a:cubicBezTo>
                  <a:cubicBezTo>
                    <a:pt x="560" y="613"/>
                    <a:pt x="547" y="620"/>
                    <a:pt x="542" y="630"/>
                  </a:cubicBezTo>
                  <a:cubicBezTo>
                    <a:pt x="537" y="635"/>
                    <a:pt x="537" y="635"/>
                    <a:pt x="537" y="641"/>
                  </a:cubicBezTo>
                  <a:cubicBezTo>
                    <a:pt x="531" y="646"/>
                    <a:pt x="531" y="651"/>
                    <a:pt x="526" y="657"/>
                  </a:cubicBezTo>
                  <a:cubicBezTo>
                    <a:pt x="504" y="685"/>
                    <a:pt x="487" y="707"/>
                    <a:pt x="472" y="735"/>
                  </a:cubicBezTo>
                  <a:cubicBezTo>
                    <a:pt x="466" y="740"/>
                    <a:pt x="461" y="752"/>
                    <a:pt x="455" y="757"/>
                  </a:cubicBezTo>
                  <a:cubicBezTo>
                    <a:pt x="444" y="774"/>
                    <a:pt x="437" y="784"/>
                    <a:pt x="427" y="797"/>
                  </a:cubicBezTo>
                  <a:cubicBezTo>
                    <a:pt x="416" y="813"/>
                    <a:pt x="405" y="829"/>
                    <a:pt x="399" y="841"/>
                  </a:cubicBezTo>
                  <a:cubicBezTo>
                    <a:pt x="389" y="857"/>
                    <a:pt x="377" y="873"/>
                    <a:pt x="372" y="890"/>
                  </a:cubicBezTo>
                  <a:cubicBezTo>
                    <a:pt x="367" y="895"/>
                    <a:pt x="362" y="908"/>
                    <a:pt x="362" y="913"/>
                  </a:cubicBezTo>
                  <a:cubicBezTo>
                    <a:pt x="356" y="918"/>
                    <a:pt x="356" y="923"/>
                    <a:pt x="351" y="930"/>
                  </a:cubicBezTo>
                  <a:cubicBezTo>
                    <a:pt x="341" y="946"/>
                    <a:pt x="334" y="962"/>
                    <a:pt x="324" y="974"/>
                  </a:cubicBezTo>
                  <a:cubicBezTo>
                    <a:pt x="313" y="992"/>
                    <a:pt x="306" y="1007"/>
                    <a:pt x="296" y="1019"/>
                  </a:cubicBezTo>
                  <a:cubicBezTo>
                    <a:pt x="290" y="1029"/>
                    <a:pt x="285" y="1036"/>
                    <a:pt x="285" y="1046"/>
                  </a:cubicBezTo>
                  <a:cubicBezTo>
                    <a:pt x="280" y="1051"/>
                    <a:pt x="280" y="1056"/>
                    <a:pt x="280" y="1056"/>
                  </a:cubicBezTo>
                  <a:cubicBezTo>
                    <a:pt x="275" y="1067"/>
                    <a:pt x="269" y="1084"/>
                    <a:pt x="263" y="1096"/>
                  </a:cubicBezTo>
                  <a:cubicBezTo>
                    <a:pt x="258" y="1107"/>
                    <a:pt x="253" y="1123"/>
                    <a:pt x="246" y="1135"/>
                  </a:cubicBezTo>
                  <a:cubicBezTo>
                    <a:pt x="241" y="1145"/>
                    <a:pt x="236" y="1162"/>
                    <a:pt x="230" y="1175"/>
                  </a:cubicBezTo>
                  <a:cubicBezTo>
                    <a:pt x="224" y="1185"/>
                    <a:pt x="224" y="1192"/>
                    <a:pt x="219" y="1197"/>
                  </a:cubicBezTo>
                  <a:cubicBezTo>
                    <a:pt x="214" y="1202"/>
                    <a:pt x="214" y="1207"/>
                    <a:pt x="214" y="1207"/>
                  </a:cubicBezTo>
                  <a:cubicBezTo>
                    <a:pt x="209" y="1218"/>
                    <a:pt x="203" y="1235"/>
                    <a:pt x="196" y="1246"/>
                  </a:cubicBezTo>
                  <a:cubicBezTo>
                    <a:pt x="191" y="1264"/>
                    <a:pt x="186" y="1274"/>
                    <a:pt x="179" y="1286"/>
                  </a:cubicBezTo>
                  <a:cubicBezTo>
                    <a:pt x="174" y="1303"/>
                    <a:pt x="169" y="1313"/>
                    <a:pt x="163" y="1325"/>
                  </a:cubicBezTo>
                  <a:cubicBezTo>
                    <a:pt x="157" y="1330"/>
                    <a:pt x="157" y="1335"/>
                    <a:pt x="157" y="1342"/>
                  </a:cubicBezTo>
                  <a:cubicBezTo>
                    <a:pt x="152" y="1353"/>
                    <a:pt x="152" y="1359"/>
                    <a:pt x="147" y="1364"/>
                  </a:cubicBezTo>
                  <a:cubicBezTo>
                    <a:pt x="142" y="1381"/>
                    <a:pt x="136" y="1397"/>
                    <a:pt x="130" y="1414"/>
                  </a:cubicBezTo>
                  <a:cubicBezTo>
                    <a:pt x="125" y="1431"/>
                    <a:pt x="120" y="1447"/>
                    <a:pt x="112" y="1464"/>
                  </a:cubicBezTo>
                  <a:cubicBezTo>
                    <a:pt x="107" y="1474"/>
                    <a:pt x="107" y="1481"/>
                    <a:pt x="102" y="1491"/>
                  </a:cubicBezTo>
                  <a:cubicBezTo>
                    <a:pt x="97" y="1508"/>
                    <a:pt x="97" y="1513"/>
                    <a:pt x="91" y="1518"/>
                  </a:cubicBezTo>
                  <a:cubicBezTo>
                    <a:pt x="86" y="1541"/>
                    <a:pt x="81" y="1558"/>
                    <a:pt x="75" y="1574"/>
                  </a:cubicBezTo>
                  <a:cubicBezTo>
                    <a:pt x="69" y="1596"/>
                    <a:pt x="64" y="1613"/>
                    <a:pt x="58" y="1628"/>
                  </a:cubicBezTo>
                  <a:cubicBezTo>
                    <a:pt x="58" y="1634"/>
                    <a:pt x="53" y="1639"/>
                    <a:pt x="53" y="1646"/>
                  </a:cubicBezTo>
                  <a:cubicBezTo>
                    <a:pt x="47" y="1668"/>
                    <a:pt x="42" y="1679"/>
                    <a:pt x="42" y="1690"/>
                  </a:cubicBezTo>
                  <a:cubicBezTo>
                    <a:pt x="37" y="1712"/>
                    <a:pt x="32" y="1730"/>
                    <a:pt x="32" y="1746"/>
                  </a:cubicBezTo>
                  <a:cubicBezTo>
                    <a:pt x="26" y="1763"/>
                    <a:pt x="26" y="1773"/>
                    <a:pt x="26" y="1790"/>
                  </a:cubicBezTo>
                  <a:cubicBezTo>
                    <a:pt x="21" y="1830"/>
                    <a:pt x="16" y="1845"/>
                    <a:pt x="16" y="1862"/>
                  </a:cubicBezTo>
                  <a:cubicBezTo>
                    <a:pt x="11" y="1884"/>
                    <a:pt x="11" y="1901"/>
                    <a:pt x="11" y="1917"/>
                  </a:cubicBezTo>
                  <a:lnTo>
                    <a:pt x="11" y="1934"/>
                  </a:lnTo>
                  <a:lnTo>
                    <a:pt x="11" y="1945"/>
                  </a:lnTo>
                  <a:cubicBezTo>
                    <a:pt x="11" y="1955"/>
                    <a:pt x="5" y="1967"/>
                    <a:pt x="5" y="1977"/>
                  </a:cubicBezTo>
                  <a:cubicBezTo>
                    <a:pt x="5" y="1999"/>
                    <a:pt x="0" y="2016"/>
                    <a:pt x="0" y="2039"/>
                  </a:cubicBezTo>
                  <a:lnTo>
                    <a:pt x="0" y="2083"/>
                  </a:lnTo>
                  <a:lnTo>
                    <a:pt x="0" y="2100"/>
                  </a:lnTo>
                  <a:cubicBezTo>
                    <a:pt x="0" y="2123"/>
                    <a:pt x="0" y="2140"/>
                    <a:pt x="5" y="2155"/>
                  </a:cubicBezTo>
                  <a:cubicBezTo>
                    <a:pt x="5" y="2177"/>
                    <a:pt x="11" y="2194"/>
                    <a:pt x="11" y="2210"/>
                  </a:cubicBezTo>
                  <a:cubicBezTo>
                    <a:pt x="16" y="2238"/>
                    <a:pt x="16" y="2255"/>
                    <a:pt x="16" y="2272"/>
                  </a:cubicBezTo>
                  <a:cubicBezTo>
                    <a:pt x="21" y="2295"/>
                    <a:pt x="21" y="2317"/>
                    <a:pt x="26" y="2333"/>
                  </a:cubicBezTo>
                  <a:cubicBezTo>
                    <a:pt x="32" y="2344"/>
                    <a:pt x="32" y="2350"/>
                    <a:pt x="32" y="2350"/>
                  </a:cubicBezTo>
                  <a:cubicBezTo>
                    <a:pt x="37" y="2367"/>
                    <a:pt x="37" y="2379"/>
                    <a:pt x="42" y="2395"/>
                  </a:cubicBezTo>
                  <a:cubicBezTo>
                    <a:pt x="47" y="2417"/>
                    <a:pt x="53" y="2434"/>
                    <a:pt x="59" y="2457"/>
                  </a:cubicBezTo>
                  <a:cubicBezTo>
                    <a:pt x="69" y="2490"/>
                    <a:pt x="81" y="2512"/>
                    <a:pt x="86" y="2534"/>
                  </a:cubicBezTo>
                  <a:cubicBezTo>
                    <a:pt x="91" y="2539"/>
                    <a:pt x="91" y="2544"/>
                    <a:pt x="91" y="2550"/>
                  </a:cubicBezTo>
                  <a:cubicBezTo>
                    <a:pt x="97" y="2561"/>
                    <a:pt x="102" y="2573"/>
                    <a:pt x="109" y="2590"/>
                  </a:cubicBezTo>
                  <a:cubicBezTo>
                    <a:pt x="114" y="2601"/>
                    <a:pt x="120" y="2612"/>
                    <a:pt x="126" y="2623"/>
                  </a:cubicBezTo>
                  <a:cubicBezTo>
                    <a:pt x="131" y="2628"/>
                    <a:pt x="136" y="2633"/>
                    <a:pt x="136" y="2645"/>
                  </a:cubicBezTo>
                  <a:cubicBezTo>
                    <a:pt x="142" y="2655"/>
                    <a:pt x="153" y="2668"/>
                    <a:pt x="158" y="2678"/>
                  </a:cubicBezTo>
                  <a:cubicBezTo>
                    <a:pt x="169" y="2695"/>
                    <a:pt x="180" y="2711"/>
                    <a:pt x="191" y="2722"/>
                  </a:cubicBezTo>
                  <a:cubicBezTo>
                    <a:pt x="201" y="2733"/>
                    <a:pt x="209" y="2739"/>
                    <a:pt x="214" y="2749"/>
                  </a:cubicBezTo>
                  <a:lnTo>
                    <a:pt x="258" y="2794"/>
                  </a:lnTo>
                  <a:lnTo>
                    <a:pt x="280" y="2816"/>
                  </a:lnTo>
                  <a:cubicBezTo>
                    <a:pt x="303" y="2833"/>
                    <a:pt x="325" y="2850"/>
                    <a:pt x="352" y="2867"/>
                  </a:cubicBezTo>
                  <a:lnTo>
                    <a:pt x="563" y="2988"/>
                  </a:lnTo>
                  <a:cubicBezTo>
                    <a:pt x="535" y="2971"/>
                    <a:pt x="513" y="2956"/>
                    <a:pt x="491" y="2938"/>
                  </a:cubicBezTo>
                  <a:cubicBezTo>
                    <a:pt x="484" y="2863"/>
                    <a:pt x="479" y="2852"/>
                    <a:pt x="474" y="2846"/>
                  </a:cubicBezTo>
                  <a:lnTo>
                    <a:pt x="430" y="2801"/>
                  </a:lnTo>
                  <a:cubicBezTo>
                    <a:pt x="419" y="2790"/>
                    <a:pt x="413" y="2784"/>
                    <a:pt x="407" y="2773"/>
                  </a:cubicBezTo>
                  <a:cubicBezTo>
                    <a:pt x="397" y="2757"/>
                    <a:pt x="385" y="2746"/>
                    <a:pt x="374" y="2729"/>
                  </a:cubicBezTo>
                  <a:cubicBezTo>
                    <a:pt x="369" y="2719"/>
                    <a:pt x="357" y="2706"/>
                    <a:pt x="352" y="2701"/>
                  </a:cubicBezTo>
                  <a:cubicBezTo>
                    <a:pt x="342" y="2684"/>
                    <a:pt x="330" y="2669"/>
                    <a:pt x="325" y="2652"/>
                  </a:cubicBezTo>
                  <a:cubicBezTo>
                    <a:pt x="320" y="2641"/>
                    <a:pt x="314" y="2630"/>
                    <a:pt x="308" y="2612"/>
                  </a:cubicBezTo>
                  <a:cubicBezTo>
                    <a:pt x="298" y="2585"/>
                    <a:pt x="280" y="2558"/>
                    <a:pt x="275" y="2523"/>
                  </a:cubicBezTo>
                  <a:cubicBezTo>
                    <a:pt x="264" y="2484"/>
                    <a:pt x="253" y="2452"/>
                    <a:pt x="247" y="2417"/>
                  </a:cubicBezTo>
                  <a:cubicBezTo>
                    <a:pt x="247" y="2412"/>
                    <a:pt x="242" y="2412"/>
                    <a:pt x="242" y="2407"/>
                  </a:cubicBezTo>
                  <a:cubicBezTo>
                    <a:pt x="232" y="2368"/>
                    <a:pt x="225" y="2329"/>
                    <a:pt x="225" y="2291"/>
                  </a:cubicBezTo>
                  <a:cubicBezTo>
                    <a:pt x="220" y="2240"/>
                    <a:pt x="220" y="2201"/>
                    <a:pt x="215" y="2151"/>
                  </a:cubicBezTo>
                  <a:cubicBezTo>
                    <a:pt x="215" y="2107"/>
                    <a:pt x="220" y="2062"/>
                    <a:pt x="220" y="2018"/>
                  </a:cubicBezTo>
                  <a:lnTo>
                    <a:pt x="220" y="2008"/>
                  </a:lnTo>
                  <a:cubicBezTo>
                    <a:pt x="225" y="1963"/>
                    <a:pt x="231" y="1919"/>
                    <a:pt x="237" y="1868"/>
                  </a:cubicBezTo>
                  <a:cubicBezTo>
                    <a:pt x="247" y="1814"/>
                    <a:pt x="254" y="1769"/>
                    <a:pt x="264" y="1725"/>
                  </a:cubicBezTo>
                  <a:cubicBezTo>
                    <a:pt x="264" y="1720"/>
                    <a:pt x="264" y="1720"/>
                    <a:pt x="269" y="1714"/>
                  </a:cubicBezTo>
                  <a:cubicBezTo>
                    <a:pt x="280" y="1664"/>
                    <a:pt x="292" y="1620"/>
                    <a:pt x="309" y="1575"/>
                  </a:cubicBezTo>
                  <a:cubicBezTo>
                    <a:pt x="309" y="1570"/>
                    <a:pt x="314" y="1570"/>
                    <a:pt x="314" y="1565"/>
                  </a:cubicBezTo>
                  <a:cubicBezTo>
                    <a:pt x="331" y="1515"/>
                    <a:pt x="342" y="1470"/>
                    <a:pt x="364" y="1426"/>
                  </a:cubicBezTo>
                  <a:cubicBezTo>
                    <a:pt x="387" y="1371"/>
                    <a:pt x="403" y="1327"/>
                    <a:pt x="425" y="1282"/>
                  </a:cubicBezTo>
                  <a:cubicBezTo>
                    <a:pt x="447" y="1232"/>
                    <a:pt x="471" y="1182"/>
                    <a:pt x="493" y="1138"/>
                  </a:cubicBezTo>
                  <a:cubicBezTo>
                    <a:pt x="520" y="1088"/>
                    <a:pt x="542" y="1049"/>
                    <a:pt x="565" y="1004"/>
                  </a:cubicBezTo>
                  <a:cubicBezTo>
                    <a:pt x="570" y="994"/>
                    <a:pt x="575" y="987"/>
                    <a:pt x="575" y="982"/>
                  </a:cubicBezTo>
                  <a:cubicBezTo>
                    <a:pt x="597" y="950"/>
                    <a:pt x="614" y="915"/>
                    <a:pt x="636" y="888"/>
                  </a:cubicBezTo>
                  <a:cubicBezTo>
                    <a:pt x="647" y="871"/>
                    <a:pt x="654" y="861"/>
                    <a:pt x="664" y="849"/>
                  </a:cubicBezTo>
                  <a:cubicBezTo>
                    <a:pt x="692" y="809"/>
                    <a:pt x="714" y="772"/>
                    <a:pt x="741" y="737"/>
                  </a:cubicBezTo>
                  <a:cubicBezTo>
                    <a:pt x="746" y="732"/>
                    <a:pt x="746" y="732"/>
                    <a:pt x="746" y="726"/>
                  </a:cubicBezTo>
                  <a:cubicBezTo>
                    <a:pt x="774" y="688"/>
                    <a:pt x="808" y="650"/>
                    <a:pt x="835" y="610"/>
                  </a:cubicBezTo>
                  <a:cubicBezTo>
                    <a:pt x="875" y="566"/>
                    <a:pt x="907" y="526"/>
                    <a:pt x="942" y="494"/>
                  </a:cubicBezTo>
                  <a:lnTo>
                    <a:pt x="1048" y="388"/>
                  </a:lnTo>
                  <a:cubicBezTo>
                    <a:pt x="1086" y="348"/>
                    <a:pt x="1120" y="321"/>
                    <a:pt x="1159" y="294"/>
                  </a:cubicBezTo>
                  <a:lnTo>
                    <a:pt x="1169" y="283"/>
                  </a:lnTo>
                  <a:cubicBezTo>
                    <a:pt x="1209" y="255"/>
                    <a:pt x="1242" y="228"/>
                    <a:pt x="1280" y="200"/>
                  </a:cubicBezTo>
                  <a:cubicBezTo>
                    <a:pt x="1325" y="171"/>
                    <a:pt x="1364" y="144"/>
                    <a:pt x="1402" y="122"/>
                  </a:cubicBezTo>
                  <a:lnTo>
                    <a:pt x="11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 name="Google Shape;6674;p57"/>
            <p:cNvSpPr/>
            <p:nvPr/>
          </p:nvSpPr>
          <p:spPr>
            <a:xfrm>
              <a:off x="5020819" y="4552890"/>
              <a:ext cx="232983" cy="298262"/>
            </a:xfrm>
            <a:custGeom>
              <a:avLst/>
              <a:gdLst/>
              <a:ahLst/>
              <a:cxnLst/>
              <a:rect l="l" t="t" r="r" b="b"/>
              <a:pathLst>
                <a:path w="2352" h="3011" extrusionOk="0">
                  <a:moveTo>
                    <a:pt x="1696" y="0"/>
                  </a:moveTo>
                  <a:cubicBezTo>
                    <a:pt x="1538" y="0"/>
                    <a:pt x="1359" y="51"/>
                    <a:pt x="1170" y="160"/>
                  </a:cubicBezTo>
                  <a:cubicBezTo>
                    <a:pt x="521" y="537"/>
                    <a:pt x="0" y="1441"/>
                    <a:pt x="5" y="2180"/>
                  </a:cubicBezTo>
                  <a:cubicBezTo>
                    <a:pt x="9" y="2707"/>
                    <a:pt x="272" y="3011"/>
                    <a:pt x="656" y="3011"/>
                  </a:cubicBezTo>
                  <a:cubicBezTo>
                    <a:pt x="813" y="3011"/>
                    <a:pt x="992" y="2959"/>
                    <a:pt x="1181" y="2851"/>
                  </a:cubicBezTo>
                  <a:cubicBezTo>
                    <a:pt x="1830" y="2479"/>
                    <a:pt x="2352" y="1575"/>
                    <a:pt x="2347" y="831"/>
                  </a:cubicBezTo>
                  <a:cubicBezTo>
                    <a:pt x="2343" y="304"/>
                    <a:pt x="2080" y="0"/>
                    <a:pt x="16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6675;p57"/>
            <p:cNvSpPr/>
            <p:nvPr/>
          </p:nvSpPr>
          <p:spPr>
            <a:xfrm>
              <a:off x="4077007" y="4521390"/>
              <a:ext cx="1688039" cy="1035646"/>
            </a:xfrm>
            <a:custGeom>
              <a:avLst/>
              <a:gdLst/>
              <a:ahLst/>
              <a:cxnLst/>
              <a:rect l="l" t="t" r="r" b="b"/>
              <a:pathLst>
                <a:path w="17041" h="10455" extrusionOk="0">
                  <a:moveTo>
                    <a:pt x="17040" y="0"/>
                  </a:moveTo>
                  <a:lnTo>
                    <a:pt x="0" y="9905"/>
                  </a:lnTo>
                  <a:lnTo>
                    <a:pt x="0" y="10454"/>
                  </a:lnTo>
                  <a:lnTo>
                    <a:pt x="17040" y="550"/>
                  </a:lnTo>
                  <a:lnTo>
                    <a:pt x="1704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 name="Google Shape;6676;p57"/>
            <p:cNvSpPr/>
            <p:nvPr/>
          </p:nvSpPr>
          <p:spPr>
            <a:xfrm>
              <a:off x="4029262" y="5474515"/>
              <a:ext cx="47845" cy="82515"/>
            </a:xfrm>
            <a:custGeom>
              <a:avLst/>
              <a:gdLst/>
              <a:ahLst/>
              <a:cxnLst/>
              <a:rect l="l" t="t" r="r" b="b"/>
              <a:pathLst>
                <a:path w="483" h="833" extrusionOk="0">
                  <a:moveTo>
                    <a:pt x="0" y="0"/>
                  </a:moveTo>
                  <a:lnTo>
                    <a:pt x="0" y="554"/>
                  </a:lnTo>
                  <a:lnTo>
                    <a:pt x="482" y="832"/>
                  </a:lnTo>
                  <a:lnTo>
                    <a:pt x="482" y="283"/>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 name="Google Shape;6677;p57"/>
            <p:cNvSpPr/>
            <p:nvPr/>
          </p:nvSpPr>
          <p:spPr>
            <a:xfrm>
              <a:off x="4029262" y="4493357"/>
              <a:ext cx="1735785" cy="1009297"/>
            </a:xfrm>
            <a:custGeom>
              <a:avLst/>
              <a:gdLst/>
              <a:ahLst/>
              <a:cxnLst/>
              <a:rect l="l" t="t" r="r" b="b"/>
              <a:pathLst>
                <a:path w="17523" h="10189" extrusionOk="0">
                  <a:moveTo>
                    <a:pt x="17041" y="0"/>
                  </a:moveTo>
                  <a:lnTo>
                    <a:pt x="0" y="9905"/>
                  </a:lnTo>
                  <a:lnTo>
                    <a:pt x="482" y="10188"/>
                  </a:lnTo>
                  <a:lnTo>
                    <a:pt x="17522" y="283"/>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 name="Google Shape;6678;p57"/>
            <p:cNvSpPr/>
            <p:nvPr/>
          </p:nvSpPr>
          <p:spPr>
            <a:xfrm>
              <a:off x="4554956" y="4939113"/>
              <a:ext cx="105694" cy="33382"/>
            </a:xfrm>
            <a:custGeom>
              <a:avLst/>
              <a:gdLst/>
              <a:ahLst/>
              <a:cxnLst/>
              <a:rect l="l" t="t" r="r" b="b"/>
              <a:pathLst>
                <a:path w="1067" h="337" extrusionOk="0">
                  <a:moveTo>
                    <a:pt x="457" y="1"/>
                  </a:moveTo>
                  <a:cubicBezTo>
                    <a:pt x="440" y="1"/>
                    <a:pt x="430" y="1"/>
                    <a:pt x="412" y="6"/>
                  </a:cubicBezTo>
                  <a:cubicBezTo>
                    <a:pt x="390" y="11"/>
                    <a:pt x="380" y="11"/>
                    <a:pt x="363" y="11"/>
                  </a:cubicBezTo>
                  <a:cubicBezTo>
                    <a:pt x="346" y="16"/>
                    <a:pt x="336" y="16"/>
                    <a:pt x="318" y="22"/>
                  </a:cubicBezTo>
                  <a:cubicBezTo>
                    <a:pt x="296" y="27"/>
                    <a:pt x="285" y="27"/>
                    <a:pt x="279" y="32"/>
                  </a:cubicBezTo>
                  <a:cubicBezTo>
                    <a:pt x="262" y="37"/>
                    <a:pt x="252" y="43"/>
                    <a:pt x="234" y="43"/>
                  </a:cubicBezTo>
                  <a:cubicBezTo>
                    <a:pt x="229" y="48"/>
                    <a:pt x="224" y="48"/>
                    <a:pt x="212" y="48"/>
                  </a:cubicBezTo>
                  <a:cubicBezTo>
                    <a:pt x="202" y="53"/>
                    <a:pt x="195" y="53"/>
                    <a:pt x="190" y="58"/>
                  </a:cubicBezTo>
                  <a:cubicBezTo>
                    <a:pt x="173" y="64"/>
                    <a:pt x="163" y="69"/>
                    <a:pt x="150" y="75"/>
                  </a:cubicBezTo>
                  <a:cubicBezTo>
                    <a:pt x="133" y="80"/>
                    <a:pt x="123" y="86"/>
                    <a:pt x="111" y="92"/>
                  </a:cubicBezTo>
                  <a:cubicBezTo>
                    <a:pt x="95" y="102"/>
                    <a:pt x="84" y="110"/>
                    <a:pt x="66" y="115"/>
                  </a:cubicBezTo>
                  <a:cubicBezTo>
                    <a:pt x="50" y="125"/>
                    <a:pt x="39" y="132"/>
                    <a:pt x="22" y="137"/>
                  </a:cubicBezTo>
                  <a:cubicBezTo>
                    <a:pt x="12" y="142"/>
                    <a:pt x="6" y="147"/>
                    <a:pt x="0" y="154"/>
                  </a:cubicBezTo>
                  <a:lnTo>
                    <a:pt x="322" y="337"/>
                  </a:lnTo>
                  <a:cubicBezTo>
                    <a:pt x="355" y="315"/>
                    <a:pt x="394" y="298"/>
                    <a:pt x="422" y="282"/>
                  </a:cubicBezTo>
                  <a:cubicBezTo>
                    <a:pt x="479" y="255"/>
                    <a:pt x="514" y="240"/>
                    <a:pt x="541" y="227"/>
                  </a:cubicBezTo>
                  <a:cubicBezTo>
                    <a:pt x="581" y="210"/>
                    <a:pt x="613" y="205"/>
                    <a:pt x="641" y="200"/>
                  </a:cubicBezTo>
                  <a:cubicBezTo>
                    <a:pt x="680" y="189"/>
                    <a:pt x="708" y="189"/>
                    <a:pt x="735" y="183"/>
                  </a:cubicBezTo>
                  <a:cubicBezTo>
                    <a:pt x="767" y="178"/>
                    <a:pt x="797" y="178"/>
                    <a:pt x="824" y="178"/>
                  </a:cubicBezTo>
                  <a:cubicBezTo>
                    <a:pt x="851" y="183"/>
                    <a:pt x="874" y="183"/>
                    <a:pt x="901" y="188"/>
                  </a:cubicBezTo>
                  <a:cubicBezTo>
                    <a:pt x="907" y="188"/>
                    <a:pt x="918" y="193"/>
                    <a:pt x="923" y="193"/>
                  </a:cubicBezTo>
                  <a:cubicBezTo>
                    <a:pt x="940" y="199"/>
                    <a:pt x="956" y="204"/>
                    <a:pt x="974" y="210"/>
                  </a:cubicBezTo>
                  <a:cubicBezTo>
                    <a:pt x="984" y="215"/>
                    <a:pt x="996" y="215"/>
                    <a:pt x="1001" y="221"/>
                  </a:cubicBezTo>
                  <a:cubicBezTo>
                    <a:pt x="1023" y="231"/>
                    <a:pt x="1045" y="243"/>
                    <a:pt x="1067" y="253"/>
                  </a:cubicBezTo>
                  <a:lnTo>
                    <a:pt x="745" y="70"/>
                  </a:lnTo>
                  <a:cubicBezTo>
                    <a:pt x="723" y="59"/>
                    <a:pt x="707" y="48"/>
                    <a:pt x="691" y="43"/>
                  </a:cubicBezTo>
                  <a:cubicBezTo>
                    <a:pt x="673" y="37"/>
                    <a:pt x="663" y="32"/>
                    <a:pt x="651" y="32"/>
                  </a:cubicBezTo>
                  <a:cubicBezTo>
                    <a:pt x="641" y="27"/>
                    <a:pt x="629" y="22"/>
                    <a:pt x="619" y="22"/>
                  </a:cubicBezTo>
                  <a:cubicBezTo>
                    <a:pt x="613" y="22"/>
                    <a:pt x="608" y="16"/>
                    <a:pt x="602" y="16"/>
                  </a:cubicBezTo>
                  <a:cubicBezTo>
                    <a:pt x="595" y="11"/>
                    <a:pt x="584" y="11"/>
                    <a:pt x="579" y="11"/>
                  </a:cubicBezTo>
                  <a:cubicBezTo>
                    <a:pt x="568" y="6"/>
                    <a:pt x="562" y="6"/>
                    <a:pt x="557" y="6"/>
                  </a:cubicBezTo>
                  <a:cubicBezTo>
                    <a:pt x="540" y="1"/>
                    <a:pt x="52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 name="Google Shape;6679;p57"/>
            <p:cNvSpPr/>
            <p:nvPr/>
          </p:nvSpPr>
          <p:spPr>
            <a:xfrm>
              <a:off x="4449856" y="4951594"/>
              <a:ext cx="138879" cy="260620"/>
            </a:xfrm>
            <a:custGeom>
              <a:avLst/>
              <a:gdLst/>
              <a:ahLst/>
              <a:cxnLst/>
              <a:rect l="l" t="t" r="r" b="b"/>
              <a:pathLst>
                <a:path w="1402" h="2631" extrusionOk="0">
                  <a:moveTo>
                    <a:pt x="1079" y="0"/>
                  </a:moveTo>
                  <a:cubicBezTo>
                    <a:pt x="1074" y="6"/>
                    <a:pt x="1062" y="11"/>
                    <a:pt x="1057" y="11"/>
                  </a:cubicBezTo>
                  <a:cubicBezTo>
                    <a:pt x="1040" y="21"/>
                    <a:pt x="1030" y="28"/>
                    <a:pt x="1013" y="38"/>
                  </a:cubicBezTo>
                  <a:cubicBezTo>
                    <a:pt x="995" y="49"/>
                    <a:pt x="985" y="55"/>
                    <a:pt x="973" y="65"/>
                  </a:cubicBezTo>
                  <a:cubicBezTo>
                    <a:pt x="951" y="83"/>
                    <a:pt x="941" y="88"/>
                    <a:pt x="924" y="99"/>
                  </a:cubicBezTo>
                  <a:cubicBezTo>
                    <a:pt x="906" y="109"/>
                    <a:pt x="896" y="121"/>
                    <a:pt x="879" y="131"/>
                  </a:cubicBezTo>
                  <a:lnTo>
                    <a:pt x="869" y="142"/>
                  </a:lnTo>
                  <a:cubicBezTo>
                    <a:pt x="863" y="147"/>
                    <a:pt x="863" y="147"/>
                    <a:pt x="858" y="147"/>
                  </a:cubicBezTo>
                  <a:cubicBezTo>
                    <a:pt x="848" y="152"/>
                    <a:pt x="841" y="164"/>
                    <a:pt x="836" y="169"/>
                  </a:cubicBezTo>
                  <a:cubicBezTo>
                    <a:pt x="819" y="180"/>
                    <a:pt x="809" y="191"/>
                    <a:pt x="796" y="202"/>
                  </a:cubicBezTo>
                  <a:cubicBezTo>
                    <a:pt x="786" y="212"/>
                    <a:pt x="774" y="219"/>
                    <a:pt x="769" y="230"/>
                  </a:cubicBezTo>
                  <a:lnTo>
                    <a:pt x="730" y="269"/>
                  </a:lnTo>
                  <a:lnTo>
                    <a:pt x="697" y="301"/>
                  </a:lnTo>
                  <a:lnTo>
                    <a:pt x="670" y="329"/>
                  </a:lnTo>
                  <a:cubicBezTo>
                    <a:pt x="659" y="346"/>
                    <a:pt x="648" y="351"/>
                    <a:pt x="642" y="362"/>
                  </a:cubicBezTo>
                  <a:lnTo>
                    <a:pt x="615" y="389"/>
                  </a:lnTo>
                  <a:cubicBezTo>
                    <a:pt x="605" y="400"/>
                    <a:pt x="597" y="412"/>
                    <a:pt x="587" y="417"/>
                  </a:cubicBezTo>
                  <a:cubicBezTo>
                    <a:pt x="582" y="422"/>
                    <a:pt x="582" y="427"/>
                    <a:pt x="576" y="427"/>
                  </a:cubicBezTo>
                  <a:cubicBezTo>
                    <a:pt x="566" y="437"/>
                    <a:pt x="566" y="445"/>
                    <a:pt x="560" y="445"/>
                  </a:cubicBezTo>
                  <a:cubicBezTo>
                    <a:pt x="549" y="455"/>
                    <a:pt x="543" y="467"/>
                    <a:pt x="538" y="477"/>
                  </a:cubicBezTo>
                  <a:cubicBezTo>
                    <a:pt x="527" y="488"/>
                    <a:pt x="521" y="499"/>
                    <a:pt x="510" y="510"/>
                  </a:cubicBezTo>
                  <a:cubicBezTo>
                    <a:pt x="505" y="520"/>
                    <a:pt x="500" y="526"/>
                    <a:pt x="493" y="532"/>
                  </a:cubicBezTo>
                  <a:cubicBezTo>
                    <a:pt x="487" y="537"/>
                    <a:pt x="487" y="537"/>
                    <a:pt x="487" y="542"/>
                  </a:cubicBezTo>
                  <a:cubicBezTo>
                    <a:pt x="482" y="547"/>
                    <a:pt x="482" y="552"/>
                    <a:pt x="477" y="552"/>
                  </a:cubicBezTo>
                  <a:cubicBezTo>
                    <a:pt x="460" y="576"/>
                    <a:pt x="444" y="598"/>
                    <a:pt x="428" y="625"/>
                  </a:cubicBezTo>
                  <a:cubicBezTo>
                    <a:pt x="422" y="630"/>
                    <a:pt x="417" y="635"/>
                    <a:pt x="417" y="642"/>
                  </a:cubicBezTo>
                  <a:cubicBezTo>
                    <a:pt x="407" y="652"/>
                    <a:pt x="400" y="665"/>
                    <a:pt x="395" y="675"/>
                  </a:cubicBezTo>
                  <a:cubicBezTo>
                    <a:pt x="385" y="692"/>
                    <a:pt x="377" y="702"/>
                    <a:pt x="367" y="714"/>
                  </a:cubicBezTo>
                  <a:cubicBezTo>
                    <a:pt x="356" y="731"/>
                    <a:pt x="350" y="741"/>
                    <a:pt x="340" y="759"/>
                  </a:cubicBezTo>
                  <a:cubicBezTo>
                    <a:pt x="334" y="764"/>
                    <a:pt x="334" y="769"/>
                    <a:pt x="329" y="776"/>
                  </a:cubicBezTo>
                  <a:cubicBezTo>
                    <a:pt x="324" y="781"/>
                    <a:pt x="324" y="786"/>
                    <a:pt x="324" y="786"/>
                  </a:cubicBezTo>
                  <a:cubicBezTo>
                    <a:pt x="313" y="803"/>
                    <a:pt x="307" y="813"/>
                    <a:pt x="302" y="825"/>
                  </a:cubicBezTo>
                  <a:cubicBezTo>
                    <a:pt x="297" y="843"/>
                    <a:pt x="285" y="853"/>
                    <a:pt x="280" y="865"/>
                  </a:cubicBezTo>
                  <a:cubicBezTo>
                    <a:pt x="275" y="875"/>
                    <a:pt x="269" y="881"/>
                    <a:pt x="269" y="887"/>
                  </a:cubicBezTo>
                  <a:cubicBezTo>
                    <a:pt x="264" y="892"/>
                    <a:pt x="264" y="897"/>
                    <a:pt x="264" y="897"/>
                  </a:cubicBezTo>
                  <a:cubicBezTo>
                    <a:pt x="259" y="908"/>
                    <a:pt x="254" y="919"/>
                    <a:pt x="246" y="930"/>
                  </a:cubicBezTo>
                  <a:cubicBezTo>
                    <a:pt x="241" y="940"/>
                    <a:pt x="236" y="953"/>
                    <a:pt x="230" y="963"/>
                  </a:cubicBezTo>
                  <a:cubicBezTo>
                    <a:pt x="224" y="974"/>
                    <a:pt x="219" y="985"/>
                    <a:pt x="213" y="996"/>
                  </a:cubicBezTo>
                  <a:cubicBezTo>
                    <a:pt x="208" y="1001"/>
                    <a:pt x="208" y="1012"/>
                    <a:pt x="202" y="1018"/>
                  </a:cubicBezTo>
                  <a:cubicBezTo>
                    <a:pt x="197" y="1023"/>
                    <a:pt x="197" y="1028"/>
                    <a:pt x="197" y="1028"/>
                  </a:cubicBezTo>
                  <a:cubicBezTo>
                    <a:pt x="192" y="1039"/>
                    <a:pt x="187" y="1050"/>
                    <a:pt x="180" y="1061"/>
                  </a:cubicBezTo>
                  <a:cubicBezTo>
                    <a:pt x="175" y="1071"/>
                    <a:pt x="170" y="1084"/>
                    <a:pt x="163" y="1094"/>
                  </a:cubicBezTo>
                  <a:cubicBezTo>
                    <a:pt x="157" y="1105"/>
                    <a:pt x="152" y="1116"/>
                    <a:pt x="146" y="1127"/>
                  </a:cubicBezTo>
                  <a:cubicBezTo>
                    <a:pt x="141" y="1132"/>
                    <a:pt x="141" y="1137"/>
                    <a:pt x="141" y="1143"/>
                  </a:cubicBezTo>
                  <a:cubicBezTo>
                    <a:pt x="135" y="1154"/>
                    <a:pt x="135" y="1160"/>
                    <a:pt x="130" y="1165"/>
                  </a:cubicBezTo>
                  <a:cubicBezTo>
                    <a:pt x="125" y="1183"/>
                    <a:pt x="120" y="1194"/>
                    <a:pt x="113" y="1205"/>
                  </a:cubicBezTo>
                  <a:cubicBezTo>
                    <a:pt x="108" y="1222"/>
                    <a:pt x="103" y="1232"/>
                    <a:pt x="97" y="1249"/>
                  </a:cubicBezTo>
                  <a:cubicBezTo>
                    <a:pt x="91" y="1260"/>
                    <a:pt x="91" y="1267"/>
                    <a:pt x="91" y="1272"/>
                  </a:cubicBezTo>
                  <a:cubicBezTo>
                    <a:pt x="86" y="1283"/>
                    <a:pt x="86" y="1289"/>
                    <a:pt x="86" y="1294"/>
                  </a:cubicBezTo>
                  <a:cubicBezTo>
                    <a:pt x="81" y="1311"/>
                    <a:pt x="76" y="1327"/>
                    <a:pt x="68" y="1343"/>
                  </a:cubicBezTo>
                  <a:cubicBezTo>
                    <a:pt x="63" y="1361"/>
                    <a:pt x="58" y="1377"/>
                    <a:pt x="58" y="1394"/>
                  </a:cubicBezTo>
                  <a:cubicBezTo>
                    <a:pt x="58" y="1399"/>
                    <a:pt x="53" y="1399"/>
                    <a:pt x="53" y="1404"/>
                  </a:cubicBezTo>
                  <a:cubicBezTo>
                    <a:pt x="47" y="1426"/>
                    <a:pt x="47" y="1431"/>
                    <a:pt x="42" y="1443"/>
                  </a:cubicBezTo>
                  <a:cubicBezTo>
                    <a:pt x="37" y="1461"/>
                    <a:pt x="37" y="1476"/>
                    <a:pt x="32" y="1493"/>
                  </a:cubicBezTo>
                  <a:cubicBezTo>
                    <a:pt x="26" y="1504"/>
                    <a:pt x="26" y="1520"/>
                    <a:pt x="26" y="1532"/>
                  </a:cubicBezTo>
                  <a:cubicBezTo>
                    <a:pt x="21" y="1542"/>
                    <a:pt x="21" y="1542"/>
                    <a:pt x="21" y="1550"/>
                  </a:cubicBezTo>
                  <a:cubicBezTo>
                    <a:pt x="16" y="1567"/>
                    <a:pt x="16" y="1582"/>
                    <a:pt x="16" y="1599"/>
                  </a:cubicBezTo>
                  <a:cubicBezTo>
                    <a:pt x="11" y="1616"/>
                    <a:pt x="11" y="1632"/>
                    <a:pt x="11" y="1649"/>
                  </a:cubicBezTo>
                  <a:lnTo>
                    <a:pt x="11" y="1660"/>
                  </a:lnTo>
                  <a:cubicBezTo>
                    <a:pt x="11" y="1682"/>
                    <a:pt x="5" y="1687"/>
                    <a:pt x="5" y="1699"/>
                  </a:cubicBezTo>
                  <a:cubicBezTo>
                    <a:pt x="5" y="1715"/>
                    <a:pt x="0" y="1731"/>
                    <a:pt x="0" y="1749"/>
                  </a:cubicBezTo>
                  <a:lnTo>
                    <a:pt x="0" y="1788"/>
                  </a:lnTo>
                  <a:lnTo>
                    <a:pt x="0" y="1798"/>
                  </a:lnTo>
                  <a:lnTo>
                    <a:pt x="0" y="1848"/>
                  </a:lnTo>
                  <a:cubicBezTo>
                    <a:pt x="0" y="1865"/>
                    <a:pt x="5" y="1881"/>
                    <a:pt x="5" y="1898"/>
                  </a:cubicBezTo>
                  <a:cubicBezTo>
                    <a:pt x="11" y="1920"/>
                    <a:pt x="11" y="1937"/>
                    <a:pt x="11" y="1948"/>
                  </a:cubicBezTo>
                  <a:cubicBezTo>
                    <a:pt x="16" y="1965"/>
                    <a:pt x="16" y="1980"/>
                    <a:pt x="21" y="1997"/>
                  </a:cubicBezTo>
                  <a:cubicBezTo>
                    <a:pt x="26" y="2008"/>
                    <a:pt x="26" y="2008"/>
                    <a:pt x="26" y="2014"/>
                  </a:cubicBezTo>
                  <a:cubicBezTo>
                    <a:pt x="32" y="2024"/>
                    <a:pt x="32" y="2042"/>
                    <a:pt x="37" y="2054"/>
                  </a:cubicBezTo>
                  <a:cubicBezTo>
                    <a:pt x="42" y="2070"/>
                    <a:pt x="47" y="2086"/>
                    <a:pt x="55" y="2103"/>
                  </a:cubicBezTo>
                  <a:cubicBezTo>
                    <a:pt x="65" y="2131"/>
                    <a:pt x="71" y="2153"/>
                    <a:pt x="82" y="2170"/>
                  </a:cubicBezTo>
                  <a:cubicBezTo>
                    <a:pt x="87" y="2175"/>
                    <a:pt x="87" y="2180"/>
                    <a:pt x="87" y="2180"/>
                  </a:cubicBezTo>
                  <a:cubicBezTo>
                    <a:pt x="92" y="2191"/>
                    <a:pt x="98" y="2202"/>
                    <a:pt x="104" y="2213"/>
                  </a:cubicBezTo>
                  <a:cubicBezTo>
                    <a:pt x="109" y="2223"/>
                    <a:pt x="114" y="2236"/>
                    <a:pt x="121" y="2241"/>
                  </a:cubicBezTo>
                  <a:cubicBezTo>
                    <a:pt x="126" y="2246"/>
                    <a:pt x="126" y="2252"/>
                    <a:pt x="131" y="2258"/>
                  </a:cubicBezTo>
                  <a:cubicBezTo>
                    <a:pt x="136" y="2268"/>
                    <a:pt x="142" y="2275"/>
                    <a:pt x="149" y="2285"/>
                  </a:cubicBezTo>
                  <a:cubicBezTo>
                    <a:pt x="159" y="2302"/>
                    <a:pt x="171" y="2312"/>
                    <a:pt x="181" y="2325"/>
                  </a:cubicBezTo>
                  <a:cubicBezTo>
                    <a:pt x="187" y="2335"/>
                    <a:pt x="192" y="2342"/>
                    <a:pt x="198" y="2347"/>
                  </a:cubicBezTo>
                  <a:cubicBezTo>
                    <a:pt x="209" y="2364"/>
                    <a:pt x="225" y="2374"/>
                    <a:pt x="238" y="2386"/>
                  </a:cubicBezTo>
                  <a:lnTo>
                    <a:pt x="255" y="2404"/>
                  </a:lnTo>
                  <a:cubicBezTo>
                    <a:pt x="277" y="2420"/>
                    <a:pt x="294" y="2436"/>
                    <a:pt x="317" y="2448"/>
                  </a:cubicBezTo>
                  <a:lnTo>
                    <a:pt x="615" y="2618"/>
                  </a:lnTo>
                  <a:lnTo>
                    <a:pt x="615" y="2618"/>
                  </a:lnTo>
                  <a:cubicBezTo>
                    <a:pt x="601" y="2609"/>
                    <a:pt x="588" y="2598"/>
                    <a:pt x="576" y="2587"/>
                  </a:cubicBezTo>
                  <a:cubicBezTo>
                    <a:pt x="626" y="2549"/>
                    <a:pt x="620" y="2543"/>
                    <a:pt x="615" y="2537"/>
                  </a:cubicBezTo>
                  <a:cubicBezTo>
                    <a:pt x="605" y="2526"/>
                    <a:pt x="587" y="2515"/>
                    <a:pt x="575" y="2498"/>
                  </a:cubicBezTo>
                  <a:cubicBezTo>
                    <a:pt x="570" y="2487"/>
                    <a:pt x="559" y="2481"/>
                    <a:pt x="553" y="2475"/>
                  </a:cubicBezTo>
                  <a:cubicBezTo>
                    <a:pt x="543" y="2464"/>
                    <a:pt x="530" y="2448"/>
                    <a:pt x="526" y="2436"/>
                  </a:cubicBezTo>
                  <a:cubicBezTo>
                    <a:pt x="521" y="2426"/>
                    <a:pt x="516" y="2419"/>
                    <a:pt x="508" y="2409"/>
                  </a:cubicBezTo>
                  <a:cubicBezTo>
                    <a:pt x="498" y="2391"/>
                    <a:pt x="492" y="2381"/>
                    <a:pt x="481" y="2364"/>
                  </a:cubicBezTo>
                  <a:cubicBezTo>
                    <a:pt x="476" y="2353"/>
                    <a:pt x="471" y="2342"/>
                    <a:pt x="464" y="2331"/>
                  </a:cubicBezTo>
                  <a:cubicBezTo>
                    <a:pt x="454" y="2309"/>
                    <a:pt x="442" y="2281"/>
                    <a:pt x="437" y="2254"/>
                  </a:cubicBezTo>
                  <a:cubicBezTo>
                    <a:pt x="427" y="2221"/>
                    <a:pt x="419" y="2192"/>
                    <a:pt x="409" y="2159"/>
                  </a:cubicBezTo>
                  <a:cubicBezTo>
                    <a:pt x="409" y="2154"/>
                    <a:pt x="409" y="2154"/>
                    <a:pt x="404" y="2149"/>
                  </a:cubicBezTo>
                  <a:cubicBezTo>
                    <a:pt x="398" y="2117"/>
                    <a:pt x="393" y="2082"/>
                    <a:pt x="387" y="2049"/>
                  </a:cubicBezTo>
                  <a:cubicBezTo>
                    <a:pt x="382" y="2011"/>
                    <a:pt x="382" y="1972"/>
                    <a:pt x="382" y="1933"/>
                  </a:cubicBezTo>
                  <a:cubicBezTo>
                    <a:pt x="382" y="1893"/>
                    <a:pt x="387" y="1856"/>
                    <a:pt x="387" y="1817"/>
                  </a:cubicBezTo>
                  <a:cubicBezTo>
                    <a:pt x="392" y="1767"/>
                    <a:pt x="397" y="1728"/>
                    <a:pt x="404" y="1689"/>
                  </a:cubicBezTo>
                  <a:cubicBezTo>
                    <a:pt x="414" y="1645"/>
                    <a:pt x="421" y="1605"/>
                    <a:pt x="432" y="1568"/>
                  </a:cubicBezTo>
                  <a:cubicBezTo>
                    <a:pt x="442" y="1518"/>
                    <a:pt x="454" y="1479"/>
                    <a:pt x="464" y="1441"/>
                  </a:cubicBezTo>
                  <a:cubicBezTo>
                    <a:pt x="481" y="1391"/>
                    <a:pt x="492" y="1352"/>
                    <a:pt x="508" y="1314"/>
                  </a:cubicBezTo>
                  <a:cubicBezTo>
                    <a:pt x="526" y="1269"/>
                    <a:pt x="542" y="1225"/>
                    <a:pt x="559" y="1186"/>
                  </a:cubicBezTo>
                  <a:cubicBezTo>
                    <a:pt x="581" y="1142"/>
                    <a:pt x="597" y="1102"/>
                    <a:pt x="620" y="1065"/>
                  </a:cubicBezTo>
                  <a:cubicBezTo>
                    <a:pt x="642" y="1021"/>
                    <a:pt x="664" y="987"/>
                    <a:pt x="681" y="948"/>
                  </a:cubicBezTo>
                  <a:cubicBezTo>
                    <a:pt x="686" y="943"/>
                    <a:pt x="686" y="938"/>
                    <a:pt x="692" y="932"/>
                  </a:cubicBezTo>
                  <a:cubicBezTo>
                    <a:pt x="709" y="903"/>
                    <a:pt x="725" y="876"/>
                    <a:pt x="742" y="848"/>
                  </a:cubicBezTo>
                  <a:cubicBezTo>
                    <a:pt x="752" y="837"/>
                    <a:pt x="759" y="825"/>
                    <a:pt x="764" y="814"/>
                  </a:cubicBezTo>
                  <a:cubicBezTo>
                    <a:pt x="786" y="782"/>
                    <a:pt x="809" y="748"/>
                    <a:pt x="831" y="715"/>
                  </a:cubicBezTo>
                  <a:cubicBezTo>
                    <a:pt x="836" y="710"/>
                    <a:pt x="836" y="710"/>
                    <a:pt x="836" y="705"/>
                  </a:cubicBezTo>
                  <a:cubicBezTo>
                    <a:pt x="863" y="672"/>
                    <a:pt x="885" y="638"/>
                    <a:pt x="914" y="605"/>
                  </a:cubicBezTo>
                  <a:cubicBezTo>
                    <a:pt x="946" y="566"/>
                    <a:pt x="974" y="534"/>
                    <a:pt x="1003" y="505"/>
                  </a:cubicBezTo>
                  <a:lnTo>
                    <a:pt x="1097" y="411"/>
                  </a:lnTo>
                  <a:cubicBezTo>
                    <a:pt x="1130" y="379"/>
                    <a:pt x="1163" y="357"/>
                    <a:pt x="1191" y="327"/>
                  </a:cubicBezTo>
                  <a:cubicBezTo>
                    <a:pt x="1197" y="322"/>
                    <a:pt x="1197" y="322"/>
                    <a:pt x="1202" y="322"/>
                  </a:cubicBezTo>
                  <a:cubicBezTo>
                    <a:pt x="1234" y="295"/>
                    <a:pt x="1268" y="273"/>
                    <a:pt x="1296" y="251"/>
                  </a:cubicBezTo>
                  <a:cubicBezTo>
                    <a:pt x="1335" y="222"/>
                    <a:pt x="1367" y="200"/>
                    <a:pt x="1402" y="184"/>
                  </a:cubicBezTo>
                  <a:lnTo>
                    <a:pt x="1079" y="0"/>
                  </a:lnTo>
                  <a:close/>
                  <a:moveTo>
                    <a:pt x="615" y="2618"/>
                  </a:moveTo>
                  <a:lnTo>
                    <a:pt x="615" y="2618"/>
                  </a:lnTo>
                  <a:cubicBezTo>
                    <a:pt x="623" y="2623"/>
                    <a:pt x="630" y="2627"/>
                    <a:pt x="638" y="2631"/>
                  </a:cubicBezTo>
                  <a:lnTo>
                    <a:pt x="615" y="2618"/>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6680;p57"/>
            <p:cNvSpPr/>
            <p:nvPr/>
          </p:nvSpPr>
          <p:spPr>
            <a:xfrm>
              <a:off x="4489281" y="4957934"/>
              <a:ext cx="201186" cy="257946"/>
            </a:xfrm>
            <a:custGeom>
              <a:avLst/>
              <a:gdLst/>
              <a:ahLst/>
              <a:cxnLst/>
              <a:rect l="l" t="t" r="r" b="b"/>
              <a:pathLst>
                <a:path w="2031" h="2604" extrusionOk="0">
                  <a:moveTo>
                    <a:pt x="1464" y="0"/>
                  </a:moveTo>
                  <a:cubicBezTo>
                    <a:pt x="1327" y="0"/>
                    <a:pt x="1174" y="45"/>
                    <a:pt x="1010" y="139"/>
                  </a:cubicBezTo>
                  <a:cubicBezTo>
                    <a:pt x="443" y="459"/>
                    <a:pt x="0" y="1236"/>
                    <a:pt x="6" y="1886"/>
                  </a:cubicBezTo>
                  <a:cubicBezTo>
                    <a:pt x="9" y="2342"/>
                    <a:pt x="235" y="2603"/>
                    <a:pt x="566" y="2603"/>
                  </a:cubicBezTo>
                  <a:cubicBezTo>
                    <a:pt x="702" y="2603"/>
                    <a:pt x="857" y="2558"/>
                    <a:pt x="1021" y="2464"/>
                  </a:cubicBezTo>
                  <a:cubicBezTo>
                    <a:pt x="1576" y="2142"/>
                    <a:pt x="2031" y="1360"/>
                    <a:pt x="2025" y="716"/>
                  </a:cubicBezTo>
                  <a:cubicBezTo>
                    <a:pt x="2022" y="263"/>
                    <a:pt x="1795" y="0"/>
                    <a:pt x="1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 name="Google Shape;6681;p57"/>
            <p:cNvSpPr/>
            <p:nvPr/>
          </p:nvSpPr>
          <p:spPr>
            <a:xfrm>
              <a:off x="5148008" y="4584688"/>
              <a:ext cx="106982" cy="33382"/>
            </a:xfrm>
            <a:custGeom>
              <a:avLst/>
              <a:gdLst/>
              <a:ahLst/>
              <a:cxnLst/>
              <a:rect l="l" t="t" r="r" b="b"/>
              <a:pathLst>
                <a:path w="1080" h="337" extrusionOk="0">
                  <a:moveTo>
                    <a:pt x="462" y="0"/>
                  </a:moveTo>
                  <a:cubicBezTo>
                    <a:pt x="446" y="0"/>
                    <a:pt x="435" y="0"/>
                    <a:pt x="417" y="5"/>
                  </a:cubicBezTo>
                  <a:cubicBezTo>
                    <a:pt x="395" y="11"/>
                    <a:pt x="385" y="11"/>
                    <a:pt x="368" y="11"/>
                  </a:cubicBezTo>
                  <a:cubicBezTo>
                    <a:pt x="351" y="16"/>
                    <a:pt x="341" y="16"/>
                    <a:pt x="323" y="21"/>
                  </a:cubicBezTo>
                  <a:cubicBezTo>
                    <a:pt x="301" y="26"/>
                    <a:pt x="291" y="26"/>
                    <a:pt x="279" y="32"/>
                  </a:cubicBezTo>
                  <a:cubicBezTo>
                    <a:pt x="262" y="37"/>
                    <a:pt x="252" y="42"/>
                    <a:pt x="239" y="42"/>
                  </a:cubicBezTo>
                  <a:cubicBezTo>
                    <a:pt x="234" y="47"/>
                    <a:pt x="229" y="47"/>
                    <a:pt x="217" y="47"/>
                  </a:cubicBezTo>
                  <a:cubicBezTo>
                    <a:pt x="201" y="52"/>
                    <a:pt x="201" y="52"/>
                    <a:pt x="195" y="58"/>
                  </a:cubicBezTo>
                  <a:cubicBezTo>
                    <a:pt x="179" y="63"/>
                    <a:pt x="168" y="68"/>
                    <a:pt x="155" y="74"/>
                  </a:cubicBezTo>
                  <a:cubicBezTo>
                    <a:pt x="139" y="80"/>
                    <a:pt x="128" y="85"/>
                    <a:pt x="111" y="91"/>
                  </a:cubicBezTo>
                  <a:cubicBezTo>
                    <a:pt x="95" y="102"/>
                    <a:pt x="84" y="108"/>
                    <a:pt x="66" y="113"/>
                  </a:cubicBezTo>
                  <a:cubicBezTo>
                    <a:pt x="50" y="124"/>
                    <a:pt x="39" y="131"/>
                    <a:pt x="22" y="136"/>
                  </a:cubicBezTo>
                  <a:cubicBezTo>
                    <a:pt x="12" y="142"/>
                    <a:pt x="6" y="147"/>
                    <a:pt x="0" y="153"/>
                  </a:cubicBezTo>
                  <a:lnTo>
                    <a:pt x="322" y="336"/>
                  </a:lnTo>
                  <a:cubicBezTo>
                    <a:pt x="355" y="314"/>
                    <a:pt x="394" y="297"/>
                    <a:pt x="428" y="281"/>
                  </a:cubicBezTo>
                  <a:cubicBezTo>
                    <a:pt x="492" y="248"/>
                    <a:pt x="524" y="238"/>
                    <a:pt x="553" y="226"/>
                  </a:cubicBezTo>
                  <a:cubicBezTo>
                    <a:pt x="592" y="216"/>
                    <a:pt x="625" y="204"/>
                    <a:pt x="652" y="199"/>
                  </a:cubicBezTo>
                  <a:cubicBezTo>
                    <a:pt x="692" y="189"/>
                    <a:pt x="719" y="189"/>
                    <a:pt x="746" y="182"/>
                  </a:cubicBezTo>
                  <a:cubicBezTo>
                    <a:pt x="780" y="177"/>
                    <a:pt x="808" y="177"/>
                    <a:pt x="835" y="177"/>
                  </a:cubicBezTo>
                  <a:cubicBezTo>
                    <a:pt x="863" y="182"/>
                    <a:pt x="886" y="182"/>
                    <a:pt x="913" y="188"/>
                  </a:cubicBezTo>
                  <a:cubicBezTo>
                    <a:pt x="918" y="188"/>
                    <a:pt x="930" y="193"/>
                    <a:pt x="935" y="193"/>
                  </a:cubicBezTo>
                  <a:cubicBezTo>
                    <a:pt x="953" y="197"/>
                    <a:pt x="968" y="202"/>
                    <a:pt x="985" y="210"/>
                  </a:cubicBezTo>
                  <a:cubicBezTo>
                    <a:pt x="996" y="215"/>
                    <a:pt x="1007" y="215"/>
                    <a:pt x="1012" y="220"/>
                  </a:cubicBezTo>
                  <a:cubicBezTo>
                    <a:pt x="1034" y="231"/>
                    <a:pt x="1057" y="242"/>
                    <a:pt x="1079" y="253"/>
                  </a:cubicBezTo>
                  <a:lnTo>
                    <a:pt x="757" y="69"/>
                  </a:lnTo>
                  <a:cubicBezTo>
                    <a:pt x="735" y="59"/>
                    <a:pt x="718" y="47"/>
                    <a:pt x="695" y="42"/>
                  </a:cubicBezTo>
                  <a:cubicBezTo>
                    <a:pt x="678" y="37"/>
                    <a:pt x="668" y="32"/>
                    <a:pt x="656" y="32"/>
                  </a:cubicBezTo>
                  <a:cubicBezTo>
                    <a:pt x="646" y="26"/>
                    <a:pt x="634" y="21"/>
                    <a:pt x="624" y="21"/>
                  </a:cubicBezTo>
                  <a:cubicBezTo>
                    <a:pt x="619" y="21"/>
                    <a:pt x="613" y="16"/>
                    <a:pt x="606" y="16"/>
                  </a:cubicBezTo>
                  <a:cubicBezTo>
                    <a:pt x="601" y="11"/>
                    <a:pt x="589" y="11"/>
                    <a:pt x="584" y="11"/>
                  </a:cubicBezTo>
                  <a:cubicBezTo>
                    <a:pt x="573" y="11"/>
                    <a:pt x="567" y="5"/>
                    <a:pt x="562" y="5"/>
                  </a:cubicBezTo>
                  <a:cubicBezTo>
                    <a:pt x="545" y="0"/>
                    <a:pt x="529" y="0"/>
                    <a:pt x="51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 name="Google Shape;6682;p57"/>
            <p:cNvSpPr/>
            <p:nvPr/>
          </p:nvSpPr>
          <p:spPr>
            <a:xfrm>
              <a:off x="5043900" y="4596277"/>
              <a:ext cx="139572" cy="260917"/>
            </a:xfrm>
            <a:custGeom>
              <a:avLst/>
              <a:gdLst/>
              <a:ahLst/>
              <a:cxnLst/>
              <a:rect l="l" t="t" r="r" b="b"/>
              <a:pathLst>
                <a:path w="1409" h="2634" extrusionOk="0">
                  <a:moveTo>
                    <a:pt x="1087" y="0"/>
                  </a:moveTo>
                  <a:cubicBezTo>
                    <a:pt x="1082" y="6"/>
                    <a:pt x="1069" y="11"/>
                    <a:pt x="1064" y="11"/>
                  </a:cubicBezTo>
                  <a:cubicBezTo>
                    <a:pt x="1047" y="21"/>
                    <a:pt x="1037" y="28"/>
                    <a:pt x="1020" y="38"/>
                  </a:cubicBezTo>
                  <a:cubicBezTo>
                    <a:pt x="1003" y="49"/>
                    <a:pt x="993" y="56"/>
                    <a:pt x="980" y="66"/>
                  </a:cubicBezTo>
                  <a:cubicBezTo>
                    <a:pt x="958" y="83"/>
                    <a:pt x="948" y="88"/>
                    <a:pt x="931" y="99"/>
                  </a:cubicBezTo>
                  <a:cubicBezTo>
                    <a:pt x="914" y="109"/>
                    <a:pt x="904" y="121"/>
                    <a:pt x="886" y="131"/>
                  </a:cubicBezTo>
                  <a:lnTo>
                    <a:pt x="875" y="142"/>
                  </a:lnTo>
                  <a:cubicBezTo>
                    <a:pt x="870" y="147"/>
                    <a:pt x="870" y="147"/>
                    <a:pt x="865" y="147"/>
                  </a:cubicBezTo>
                  <a:cubicBezTo>
                    <a:pt x="854" y="152"/>
                    <a:pt x="848" y="164"/>
                    <a:pt x="838" y="169"/>
                  </a:cubicBezTo>
                  <a:cubicBezTo>
                    <a:pt x="827" y="180"/>
                    <a:pt x="810" y="192"/>
                    <a:pt x="799" y="203"/>
                  </a:cubicBezTo>
                  <a:cubicBezTo>
                    <a:pt x="788" y="213"/>
                    <a:pt x="776" y="219"/>
                    <a:pt x="771" y="230"/>
                  </a:cubicBezTo>
                  <a:lnTo>
                    <a:pt x="732" y="269"/>
                  </a:lnTo>
                  <a:lnTo>
                    <a:pt x="699" y="302"/>
                  </a:lnTo>
                  <a:lnTo>
                    <a:pt x="671" y="329"/>
                  </a:lnTo>
                  <a:cubicBezTo>
                    <a:pt x="661" y="346"/>
                    <a:pt x="649" y="351"/>
                    <a:pt x="644" y="362"/>
                  </a:cubicBezTo>
                  <a:cubicBezTo>
                    <a:pt x="633" y="372"/>
                    <a:pt x="627" y="384"/>
                    <a:pt x="617" y="389"/>
                  </a:cubicBezTo>
                  <a:cubicBezTo>
                    <a:pt x="606" y="400"/>
                    <a:pt x="600" y="412"/>
                    <a:pt x="589" y="417"/>
                  </a:cubicBezTo>
                  <a:cubicBezTo>
                    <a:pt x="584" y="423"/>
                    <a:pt x="584" y="428"/>
                    <a:pt x="579" y="428"/>
                  </a:cubicBezTo>
                  <a:cubicBezTo>
                    <a:pt x="574" y="438"/>
                    <a:pt x="568" y="445"/>
                    <a:pt x="561" y="450"/>
                  </a:cubicBezTo>
                  <a:cubicBezTo>
                    <a:pt x="551" y="460"/>
                    <a:pt x="544" y="472"/>
                    <a:pt x="539" y="477"/>
                  </a:cubicBezTo>
                  <a:cubicBezTo>
                    <a:pt x="529" y="488"/>
                    <a:pt x="522" y="499"/>
                    <a:pt x="512" y="510"/>
                  </a:cubicBezTo>
                  <a:cubicBezTo>
                    <a:pt x="507" y="520"/>
                    <a:pt x="501" y="527"/>
                    <a:pt x="495" y="533"/>
                  </a:cubicBezTo>
                  <a:cubicBezTo>
                    <a:pt x="485" y="543"/>
                    <a:pt x="485" y="549"/>
                    <a:pt x="477" y="555"/>
                  </a:cubicBezTo>
                  <a:cubicBezTo>
                    <a:pt x="461" y="577"/>
                    <a:pt x="445" y="600"/>
                    <a:pt x="428" y="622"/>
                  </a:cubicBezTo>
                  <a:cubicBezTo>
                    <a:pt x="423" y="627"/>
                    <a:pt x="418" y="632"/>
                    <a:pt x="418" y="638"/>
                  </a:cubicBezTo>
                  <a:cubicBezTo>
                    <a:pt x="412" y="649"/>
                    <a:pt x="401" y="660"/>
                    <a:pt x="396" y="671"/>
                  </a:cubicBezTo>
                  <a:cubicBezTo>
                    <a:pt x="385" y="688"/>
                    <a:pt x="378" y="699"/>
                    <a:pt x="367" y="711"/>
                  </a:cubicBezTo>
                  <a:cubicBezTo>
                    <a:pt x="357" y="727"/>
                    <a:pt x="351" y="738"/>
                    <a:pt x="340" y="755"/>
                  </a:cubicBezTo>
                  <a:cubicBezTo>
                    <a:pt x="335" y="760"/>
                    <a:pt x="330" y="765"/>
                    <a:pt x="330" y="778"/>
                  </a:cubicBezTo>
                  <a:cubicBezTo>
                    <a:pt x="324" y="783"/>
                    <a:pt x="324" y="783"/>
                    <a:pt x="324" y="787"/>
                  </a:cubicBezTo>
                  <a:cubicBezTo>
                    <a:pt x="314" y="805"/>
                    <a:pt x="308" y="815"/>
                    <a:pt x="302" y="827"/>
                  </a:cubicBezTo>
                  <a:cubicBezTo>
                    <a:pt x="292" y="844"/>
                    <a:pt x="286" y="854"/>
                    <a:pt x="280" y="866"/>
                  </a:cubicBezTo>
                  <a:cubicBezTo>
                    <a:pt x="275" y="876"/>
                    <a:pt x="270" y="884"/>
                    <a:pt x="270" y="889"/>
                  </a:cubicBezTo>
                  <a:cubicBezTo>
                    <a:pt x="265" y="894"/>
                    <a:pt x="265" y="899"/>
                    <a:pt x="265" y="899"/>
                  </a:cubicBezTo>
                  <a:cubicBezTo>
                    <a:pt x="259" y="910"/>
                    <a:pt x="254" y="921"/>
                    <a:pt x="247" y="932"/>
                  </a:cubicBezTo>
                  <a:cubicBezTo>
                    <a:pt x="242" y="942"/>
                    <a:pt x="236" y="954"/>
                    <a:pt x="230" y="964"/>
                  </a:cubicBezTo>
                  <a:cubicBezTo>
                    <a:pt x="225" y="975"/>
                    <a:pt x="220" y="987"/>
                    <a:pt x="213" y="997"/>
                  </a:cubicBezTo>
                  <a:cubicBezTo>
                    <a:pt x="208" y="1002"/>
                    <a:pt x="208" y="1014"/>
                    <a:pt x="203" y="1020"/>
                  </a:cubicBezTo>
                  <a:cubicBezTo>
                    <a:pt x="198" y="1025"/>
                    <a:pt x="198" y="1030"/>
                    <a:pt x="198" y="1030"/>
                  </a:cubicBezTo>
                  <a:cubicBezTo>
                    <a:pt x="192" y="1041"/>
                    <a:pt x="187" y="1052"/>
                    <a:pt x="181" y="1063"/>
                  </a:cubicBezTo>
                  <a:cubicBezTo>
                    <a:pt x="176" y="1073"/>
                    <a:pt x="170" y="1085"/>
                    <a:pt x="163" y="1095"/>
                  </a:cubicBezTo>
                  <a:cubicBezTo>
                    <a:pt x="158" y="1106"/>
                    <a:pt x="153" y="1118"/>
                    <a:pt x="146" y="1128"/>
                  </a:cubicBezTo>
                  <a:cubicBezTo>
                    <a:pt x="141" y="1133"/>
                    <a:pt x="141" y="1138"/>
                    <a:pt x="141" y="1145"/>
                  </a:cubicBezTo>
                  <a:cubicBezTo>
                    <a:pt x="136" y="1156"/>
                    <a:pt x="136" y="1162"/>
                    <a:pt x="131" y="1167"/>
                  </a:cubicBezTo>
                  <a:cubicBezTo>
                    <a:pt x="125" y="1184"/>
                    <a:pt x="120" y="1195"/>
                    <a:pt x="114" y="1206"/>
                  </a:cubicBezTo>
                  <a:cubicBezTo>
                    <a:pt x="109" y="1224"/>
                    <a:pt x="103" y="1234"/>
                    <a:pt x="97" y="1251"/>
                  </a:cubicBezTo>
                  <a:cubicBezTo>
                    <a:pt x="92" y="1262"/>
                    <a:pt x="92" y="1268"/>
                    <a:pt x="92" y="1273"/>
                  </a:cubicBezTo>
                  <a:cubicBezTo>
                    <a:pt x="87" y="1284"/>
                    <a:pt x="87" y="1290"/>
                    <a:pt x="87" y="1296"/>
                  </a:cubicBezTo>
                  <a:cubicBezTo>
                    <a:pt x="81" y="1313"/>
                    <a:pt x="76" y="1329"/>
                    <a:pt x="69" y="1346"/>
                  </a:cubicBezTo>
                  <a:cubicBezTo>
                    <a:pt x="64" y="1362"/>
                    <a:pt x="58" y="1378"/>
                    <a:pt x="58" y="1395"/>
                  </a:cubicBezTo>
                  <a:cubicBezTo>
                    <a:pt x="58" y="1400"/>
                    <a:pt x="58" y="1405"/>
                    <a:pt x="53" y="1405"/>
                  </a:cubicBezTo>
                  <a:cubicBezTo>
                    <a:pt x="48" y="1423"/>
                    <a:pt x="48" y="1434"/>
                    <a:pt x="43" y="1445"/>
                  </a:cubicBezTo>
                  <a:cubicBezTo>
                    <a:pt x="37" y="1462"/>
                    <a:pt x="37" y="1478"/>
                    <a:pt x="32" y="1494"/>
                  </a:cubicBezTo>
                  <a:cubicBezTo>
                    <a:pt x="27" y="1505"/>
                    <a:pt x="27" y="1517"/>
                    <a:pt x="27" y="1534"/>
                  </a:cubicBezTo>
                  <a:cubicBezTo>
                    <a:pt x="22" y="1545"/>
                    <a:pt x="22" y="1545"/>
                    <a:pt x="22" y="1551"/>
                  </a:cubicBezTo>
                  <a:cubicBezTo>
                    <a:pt x="16" y="1568"/>
                    <a:pt x="16" y="1583"/>
                    <a:pt x="16" y="1601"/>
                  </a:cubicBezTo>
                  <a:cubicBezTo>
                    <a:pt x="11" y="1618"/>
                    <a:pt x="11" y="1634"/>
                    <a:pt x="11" y="1650"/>
                  </a:cubicBezTo>
                  <a:lnTo>
                    <a:pt x="11" y="1661"/>
                  </a:lnTo>
                  <a:cubicBezTo>
                    <a:pt x="6" y="1683"/>
                    <a:pt x="6" y="1688"/>
                    <a:pt x="6" y="1701"/>
                  </a:cubicBezTo>
                  <a:cubicBezTo>
                    <a:pt x="6" y="1717"/>
                    <a:pt x="1" y="1733"/>
                    <a:pt x="1" y="1750"/>
                  </a:cubicBezTo>
                  <a:lnTo>
                    <a:pt x="1" y="1790"/>
                  </a:lnTo>
                  <a:lnTo>
                    <a:pt x="1" y="1800"/>
                  </a:lnTo>
                  <a:cubicBezTo>
                    <a:pt x="1" y="1817"/>
                    <a:pt x="1" y="1833"/>
                    <a:pt x="6" y="1849"/>
                  </a:cubicBezTo>
                  <a:cubicBezTo>
                    <a:pt x="6" y="1866"/>
                    <a:pt x="11" y="1882"/>
                    <a:pt x="11" y="1900"/>
                  </a:cubicBezTo>
                  <a:cubicBezTo>
                    <a:pt x="16" y="1922"/>
                    <a:pt x="16" y="1938"/>
                    <a:pt x="16" y="1949"/>
                  </a:cubicBezTo>
                  <a:cubicBezTo>
                    <a:pt x="22" y="1966"/>
                    <a:pt x="22" y="1981"/>
                    <a:pt x="27" y="1999"/>
                  </a:cubicBezTo>
                  <a:cubicBezTo>
                    <a:pt x="32" y="2010"/>
                    <a:pt x="32" y="2010"/>
                    <a:pt x="32" y="2016"/>
                  </a:cubicBezTo>
                  <a:cubicBezTo>
                    <a:pt x="37" y="2026"/>
                    <a:pt x="37" y="2043"/>
                    <a:pt x="43" y="2055"/>
                  </a:cubicBezTo>
                  <a:cubicBezTo>
                    <a:pt x="48" y="2073"/>
                    <a:pt x="53" y="2088"/>
                    <a:pt x="60" y="2105"/>
                  </a:cubicBezTo>
                  <a:cubicBezTo>
                    <a:pt x="71" y="2132"/>
                    <a:pt x="77" y="2154"/>
                    <a:pt x="88" y="2172"/>
                  </a:cubicBezTo>
                  <a:cubicBezTo>
                    <a:pt x="93" y="2177"/>
                    <a:pt x="93" y="2183"/>
                    <a:pt x="93" y="2183"/>
                  </a:cubicBezTo>
                  <a:cubicBezTo>
                    <a:pt x="98" y="2193"/>
                    <a:pt x="103" y="2205"/>
                    <a:pt x="110" y="2215"/>
                  </a:cubicBezTo>
                  <a:cubicBezTo>
                    <a:pt x="115" y="2226"/>
                    <a:pt x="120" y="2237"/>
                    <a:pt x="126" y="2242"/>
                  </a:cubicBezTo>
                  <a:cubicBezTo>
                    <a:pt x="132" y="2248"/>
                    <a:pt x="132" y="2253"/>
                    <a:pt x="137" y="2259"/>
                  </a:cubicBezTo>
                  <a:cubicBezTo>
                    <a:pt x="142" y="2270"/>
                    <a:pt x="147" y="2277"/>
                    <a:pt x="155" y="2287"/>
                  </a:cubicBezTo>
                  <a:cubicBezTo>
                    <a:pt x="165" y="2304"/>
                    <a:pt x="177" y="2315"/>
                    <a:pt x="187" y="2326"/>
                  </a:cubicBezTo>
                  <a:cubicBezTo>
                    <a:pt x="192" y="2337"/>
                    <a:pt x="198" y="2343"/>
                    <a:pt x="209" y="2348"/>
                  </a:cubicBezTo>
                  <a:cubicBezTo>
                    <a:pt x="220" y="2366"/>
                    <a:pt x="236" y="2376"/>
                    <a:pt x="249" y="2388"/>
                  </a:cubicBezTo>
                  <a:lnTo>
                    <a:pt x="266" y="2405"/>
                  </a:lnTo>
                  <a:cubicBezTo>
                    <a:pt x="288" y="2421"/>
                    <a:pt x="304" y="2437"/>
                    <a:pt x="328" y="2450"/>
                  </a:cubicBezTo>
                  <a:lnTo>
                    <a:pt x="629" y="2622"/>
                  </a:lnTo>
                  <a:lnTo>
                    <a:pt x="629" y="2622"/>
                  </a:lnTo>
                  <a:cubicBezTo>
                    <a:pt x="614" y="2612"/>
                    <a:pt x="600" y="2600"/>
                    <a:pt x="587" y="2588"/>
                  </a:cubicBezTo>
                  <a:cubicBezTo>
                    <a:pt x="627" y="2551"/>
                    <a:pt x="622" y="2545"/>
                    <a:pt x="616" y="2540"/>
                  </a:cubicBezTo>
                  <a:cubicBezTo>
                    <a:pt x="605" y="2529"/>
                    <a:pt x="587" y="2518"/>
                    <a:pt x="576" y="2501"/>
                  </a:cubicBezTo>
                  <a:cubicBezTo>
                    <a:pt x="571" y="2491"/>
                    <a:pt x="565" y="2483"/>
                    <a:pt x="554" y="2478"/>
                  </a:cubicBezTo>
                  <a:cubicBezTo>
                    <a:pt x="543" y="2468"/>
                    <a:pt x="531" y="2451"/>
                    <a:pt x="521" y="2439"/>
                  </a:cubicBezTo>
                  <a:cubicBezTo>
                    <a:pt x="515" y="2429"/>
                    <a:pt x="511" y="2422"/>
                    <a:pt x="504" y="2411"/>
                  </a:cubicBezTo>
                  <a:cubicBezTo>
                    <a:pt x="493" y="2394"/>
                    <a:pt x="487" y="2384"/>
                    <a:pt x="476" y="2367"/>
                  </a:cubicBezTo>
                  <a:cubicBezTo>
                    <a:pt x="471" y="2356"/>
                    <a:pt x="466" y="2345"/>
                    <a:pt x="460" y="2334"/>
                  </a:cubicBezTo>
                  <a:cubicBezTo>
                    <a:pt x="449" y="2311"/>
                    <a:pt x="438" y="2284"/>
                    <a:pt x="432" y="2257"/>
                  </a:cubicBezTo>
                  <a:cubicBezTo>
                    <a:pt x="422" y="2224"/>
                    <a:pt x="414" y="2195"/>
                    <a:pt x="409" y="2163"/>
                  </a:cubicBezTo>
                  <a:cubicBezTo>
                    <a:pt x="399" y="2123"/>
                    <a:pt x="392" y="2085"/>
                    <a:pt x="392" y="2052"/>
                  </a:cubicBezTo>
                  <a:cubicBezTo>
                    <a:pt x="387" y="2007"/>
                    <a:pt x="387" y="1974"/>
                    <a:pt x="387" y="1935"/>
                  </a:cubicBezTo>
                  <a:cubicBezTo>
                    <a:pt x="387" y="1896"/>
                    <a:pt x="392" y="1858"/>
                    <a:pt x="392" y="1818"/>
                  </a:cubicBezTo>
                  <a:cubicBezTo>
                    <a:pt x="398" y="1769"/>
                    <a:pt x="403" y="1729"/>
                    <a:pt x="409" y="1691"/>
                  </a:cubicBezTo>
                  <a:cubicBezTo>
                    <a:pt x="420" y="1647"/>
                    <a:pt x="427" y="1607"/>
                    <a:pt x="438" y="1570"/>
                  </a:cubicBezTo>
                  <a:cubicBezTo>
                    <a:pt x="448" y="1519"/>
                    <a:pt x="460" y="1481"/>
                    <a:pt x="470" y="1442"/>
                  </a:cubicBezTo>
                  <a:cubicBezTo>
                    <a:pt x="487" y="1393"/>
                    <a:pt x="497" y="1354"/>
                    <a:pt x="514" y="1315"/>
                  </a:cubicBezTo>
                  <a:cubicBezTo>
                    <a:pt x="532" y="1271"/>
                    <a:pt x="548" y="1226"/>
                    <a:pt x="564" y="1188"/>
                  </a:cubicBezTo>
                  <a:cubicBezTo>
                    <a:pt x="586" y="1143"/>
                    <a:pt x="603" y="1105"/>
                    <a:pt x="626" y="1067"/>
                  </a:cubicBezTo>
                  <a:cubicBezTo>
                    <a:pt x="648" y="1022"/>
                    <a:pt x="670" y="989"/>
                    <a:pt x="687" y="950"/>
                  </a:cubicBezTo>
                  <a:cubicBezTo>
                    <a:pt x="692" y="944"/>
                    <a:pt x="697" y="940"/>
                    <a:pt x="697" y="928"/>
                  </a:cubicBezTo>
                  <a:cubicBezTo>
                    <a:pt x="715" y="900"/>
                    <a:pt x="731" y="873"/>
                    <a:pt x="748" y="844"/>
                  </a:cubicBezTo>
                  <a:cubicBezTo>
                    <a:pt x="753" y="833"/>
                    <a:pt x="764" y="822"/>
                    <a:pt x="770" y="811"/>
                  </a:cubicBezTo>
                  <a:cubicBezTo>
                    <a:pt x="792" y="779"/>
                    <a:pt x="815" y="744"/>
                    <a:pt x="837" y="712"/>
                  </a:cubicBezTo>
                  <a:cubicBezTo>
                    <a:pt x="869" y="667"/>
                    <a:pt x="891" y="634"/>
                    <a:pt x="920" y="606"/>
                  </a:cubicBezTo>
                  <a:cubicBezTo>
                    <a:pt x="953" y="566"/>
                    <a:pt x="982" y="534"/>
                    <a:pt x="1010" y="506"/>
                  </a:cubicBezTo>
                  <a:cubicBezTo>
                    <a:pt x="1042" y="473"/>
                    <a:pt x="1071" y="439"/>
                    <a:pt x="1104" y="412"/>
                  </a:cubicBezTo>
                  <a:cubicBezTo>
                    <a:pt x="1136" y="379"/>
                    <a:pt x="1166" y="357"/>
                    <a:pt x="1198" y="328"/>
                  </a:cubicBezTo>
                  <a:cubicBezTo>
                    <a:pt x="1203" y="323"/>
                    <a:pt x="1203" y="323"/>
                    <a:pt x="1209" y="323"/>
                  </a:cubicBezTo>
                  <a:cubicBezTo>
                    <a:pt x="1241" y="295"/>
                    <a:pt x="1276" y="273"/>
                    <a:pt x="1303" y="251"/>
                  </a:cubicBezTo>
                  <a:cubicBezTo>
                    <a:pt x="1342" y="224"/>
                    <a:pt x="1375" y="201"/>
                    <a:pt x="1409" y="184"/>
                  </a:cubicBezTo>
                  <a:lnTo>
                    <a:pt x="1087" y="0"/>
                  </a:lnTo>
                  <a:close/>
                  <a:moveTo>
                    <a:pt x="629" y="2622"/>
                  </a:moveTo>
                  <a:cubicBezTo>
                    <a:pt x="636" y="2626"/>
                    <a:pt x="642" y="2630"/>
                    <a:pt x="649" y="2633"/>
                  </a:cubicBezTo>
                  <a:lnTo>
                    <a:pt x="629" y="2622"/>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6683;p57"/>
            <p:cNvSpPr/>
            <p:nvPr/>
          </p:nvSpPr>
          <p:spPr>
            <a:xfrm>
              <a:off x="5083324" y="4602122"/>
              <a:ext cx="201285" cy="257946"/>
            </a:xfrm>
            <a:custGeom>
              <a:avLst/>
              <a:gdLst/>
              <a:ahLst/>
              <a:cxnLst/>
              <a:rect l="l" t="t" r="r" b="b"/>
              <a:pathLst>
                <a:path w="2032" h="2604" extrusionOk="0">
                  <a:moveTo>
                    <a:pt x="1464" y="1"/>
                  </a:moveTo>
                  <a:cubicBezTo>
                    <a:pt x="1328" y="1"/>
                    <a:pt x="1174" y="45"/>
                    <a:pt x="1011" y="139"/>
                  </a:cubicBezTo>
                  <a:cubicBezTo>
                    <a:pt x="445" y="466"/>
                    <a:pt x="1" y="1244"/>
                    <a:pt x="6" y="1888"/>
                  </a:cubicBezTo>
                  <a:cubicBezTo>
                    <a:pt x="10" y="2341"/>
                    <a:pt x="236" y="2604"/>
                    <a:pt x="568" y="2604"/>
                  </a:cubicBezTo>
                  <a:cubicBezTo>
                    <a:pt x="704" y="2604"/>
                    <a:pt x="858" y="2559"/>
                    <a:pt x="1021" y="2465"/>
                  </a:cubicBezTo>
                  <a:cubicBezTo>
                    <a:pt x="1576" y="2142"/>
                    <a:pt x="2031" y="1361"/>
                    <a:pt x="2026" y="717"/>
                  </a:cubicBezTo>
                  <a:cubicBezTo>
                    <a:pt x="2022" y="264"/>
                    <a:pt x="1795" y="1"/>
                    <a:pt x="14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 name="Google Shape;6684;p57"/>
            <p:cNvSpPr/>
            <p:nvPr/>
          </p:nvSpPr>
          <p:spPr>
            <a:xfrm>
              <a:off x="3837884" y="4892754"/>
              <a:ext cx="125704" cy="59534"/>
            </a:xfrm>
            <a:custGeom>
              <a:avLst/>
              <a:gdLst/>
              <a:ahLst/>
              <a:cxnLst/>
              <a:rect l="l" t="t" r="r" b="b"/>
              <a:pathLst>
                <a:path w="1269" h="601" extrusionOk="0">
                  <a:moveTo>
                    <a:pt x="592" y="0"/>
                  </a:moveTo>
                  <a:cubicBezTo>
                    <a:pt x="569" y="0"/>
                    <a:pt x="547" y="6"/>
                    <a:pt x="525" y="6"/>
                  </a:cubicBezTo>
                  <a:cubicBezTo>
                    <a:pt x="509" y="11"/>
                    <a:pt x="503" y="11"/>
                    <a:pt x="498" y="11"/>
                  </a:cubicBezTo>
                  <a:cubicBezTo>
                    <a:pt x="480" y="16"/>
                    <a:pt x="458" y="16"/>
                    <a:pt x="443" y="21"/>
                  </a:cubicBezTo>
                  <a:cubicBezTo>
                    <a:pt x="432" y="21"/>
                    <a:pt x="426" y="27"/>
                    <a:pt x="421" y="27"/>
                  </a:cubicBezTo>
                  <a:cubicBezTo>
                    <a:pt x="399" y="32"/>
                    <a:pt x="376" y="37"/>
                    <a:pt x="359" y="43"/>
                  </a:cubicBezTo>
                  <a:cubicBezTo>
                    <a:pt x="348" y="49"/>
                    <a:pt x="337" y="49"/>
                    <a:pt x="326" y="54"/>
                  </a:cubicBezTo>
                  <a:cubicBezTo>
                    <a:pt x="316" y="59"/>
                    <a:pt x="310" y="59"/>
                    <a:pt x="299" y="64"/>
                  </a:cubicBezTo>
                  <a:cubicBezTo>
                    <a:pt x="289" y="70"/>
                    <a:pt x="281" y="70"/>
                    <a:pt x="271" y="75"/>
                  </a:cubicBezTo>
                  <a:cubicBezTo>
                    <a:pt x="238" y="85"/>
                    <a:pt x="210" y="102"/>
                    <a:pt x="182" y="119"/>
                  </a:cubicBezTo>
                  <a:cubicBezTo>
                    <a:pt x="160" y="129"/>
                    <a:pt x="155" y="142"/>
                    <a:pt x="143" y="147"/>
                  </a:cubicBezTo>
                  <a:cubicBezTo>
                    <a:pt x="126" y="156"/>
                    <a:pt x="111" y="169"/>
                    <a:pt x="98" y="180"/>
                  </a:cubicBezTo>
                  <a:cubicBezTo>
                    <a:pt x="76" y="196"/>
                    <a:pt x="65" y="212"/>
                    <a:pt x="54" y="224"/>
                  </a:cubicBezTo>
                  <a:cubicBezTo>
                    <a:pt x="49" y="229"/>
                    <a:pt x="49" y="229"/>
                    <a:pt x="49" y="234"/>
                  </a:cubicBezTo>
                  <a:cubicBezTo>
                    <a:pt x="43" y="239"/>
                    <a:pt x="43" y="244"/>
                    <a:pt x="43" y="244"/>
                  </a:cubicBezTo>
                  <a:cubicBezTo>
                    <a:pt x="38" y="250"/>
                    <a:pt x="33" y="255"/>
                    <a:pt x="33" y="261"/>
                  </a:cubicBezTo>
                  <a:cubicBezTo>
                    <a:pt x="28" y="272"/>
                    <a:pt x="23" y="290"/>
                    <a:pt x="16" y="301"/>
                  </a:cubicBezTo>
                  <a:lnTo>
                    <a:pt x="11" y="312"/>
                  </a:lnTo>
                  <a:cubicBezTo>
                    <a:pt x="6" y="322"/>
                    <a:pt x="6" y="328"/>
                    <a:pt x="6" y="334"/>
                  </a:cubicBezTo>
                  <a:cubicBezTo>
                    <a:pt x="1" y="344"/>
                    <a:pt x="1" y="361"/>
                    <a:pt x="1" y="373"/>
                  </a:cubicBezTo>
                  <a:lnTo>
                    <a:pt x="1" y="601"/>
                  </a:lnTo>
                  <a:cubicBezTo>
                    <a:pt x="1" y="579"/>
                    <a:pt x="6" y="557"/>
                    <a:pt x="11" y="534"/>
                  </a:cubicBezTo>
                  <a:cubicBezTo>
                    <a:pt x="21" y="506"/>
                    <a:pt x="33" y="490"/>
                    <a:pt x="43" y="468"/>
                  </a:cubicBezTo>
                  <a:cubicBezTo>
                    <a:pt x="49" y="462"/>
                    <a:pt x="49" y="462"/>
                    <a:pt x="49" y="457"/>
                  </a:cubicBezTo>
                  <a:cubicBezTo>
                    <a:pt x="65" y="434"/>
                    <a:pt x="81" y="417"/>
                    <a:pt x="98" y="402"/>
                  </a:cubicBezTo>
                  <a:cubicBezTo>
                    <a:pt x="108" y="391"/>
                    <a:pt x="126" y="380"/>
                    <a:pt x="143" y="369"/>
                  </a:cubicBezTo>
                  <a:cubicBezTo>
                    <a:pt x="160" y="359"/>
                    <a:pt x="165" y="347"/>
                    <a:pt x="182" y="342"/>
                  </a:cubicBezTo>
                  <a:cubicBezTo>
                    <a:pt x="210" y="324"/>
                    <a:pt x="237" y="314"/>
                    <a:pt x="271" y="297"/>
                  </a:cubicBezTo>
                  <a:cubicBezTo>
                    <a:pt x="281" y="292"/>
                    <a:pt x="289" y="292"/>
                    <a:pt x="299" y="286"/>
                  </a:cubicBezTo>
                  <a:cubicBezTo>
                    <a:pt x="321" y="281"/>
                    <a:pt x="338" y="276"/>
                    <a:pt x="360" y="270"/>
                  </a:cubicBezTo>
                  <a:cubicBezTo>
                    <a:pt x="383" y="264"/>
                    <a:pt x="405" y="259"/>
                    <a:pt x="422" y="253"/>
                  </a:cubicBezTo>
                  <a:cubicBezTo>
                    <a:pt x="450" y="248"/>
                    <a:pt x="472" y="242"/>
                    <a:pt x="499" y="242"/>
                  </a:cubicBezTo>
                  <a:cubicBezTo>
                    <a:pt x="504" y="242"/>
                    <a:pt x="516" y="237"/>
                    <a:pt x="521" y="237"/>
                  </a:cubicBezTo>
                  <a:cubicBezTo>
                    <a:pt x="555" y="232"/>
                    <a:pt x="593" y="232"/>
                    <a:pt x="628" y="232"/>
                  </a:cubicBezTo>
                  <a:lnTo>
                    <a:pt x="645" y="232"/>
                  </a:lnTo>
                  <a:cubicBezTo>
                    <a:pt x="677" y="232"/>
                    <a:pt x="716" y="237"/>
                    <a:pt x="751" y="237"/>
                  </a:cubicBezTo>
                  <a:cubicBezTo>
                    <a:pt x="756" y="237"/>
                    <a:pt x="761" y="237"/>
                    <a:pt x="767" y="242"/>
                  </a:cubicBezTo>
                  <a:cubicBezTo>
                    <a:pt x="800" y="248"/>
                    <a:pt x="834" y="253"/>
                    <a:pt x="867" y="259"/>
                  </a:cubicBezTo>
                  <a:cubicBezTo>
                    <a:pt x="872" y="259"/>
                    <a:pt x="877" y="264"/>
                    <a:pt x="884" y="264"/>
                  </a:cubicBezTo>
                  <a:cubicBezTo>
                    <a:pt x="917" y="270"/>
                    <a:pt x="945" y="281"/>
                    <a:pt x="973" y="292"/>
                  </a:cubicBezTo>
                  <a:cubicBezTo>
                    <a:pt x="978" y="297"/>
                    <a:pt x="983" y="297"/>
                    <a:pt x="991" y="297"/>
                  </a:cubicBezTo>
                  <a:cubicBezTo>
                    <a:pt x="1023" y="314"/>
                    <a:pt x="1057" y="324"/>
                    <a:pt x="1085" y="342"/>
                  </a:cubicBezTo>
                  <a:cubicBezTo>
                    <a:pt x="1206" y="413"/>
                    <a:pt x="1268" y="502"/>
                    <a:pt x="1268" y="596"/>
                  </a:cubicBezTo>
                  <a:lnTo>
                    <a:pt x="1268" y="375"/>
                  </a:lnTo>
                  <a:cubicBezTo>
                    <a:pt x="1254" y="285"/>
                    <a:pt x="1200" y="191"/>
                    <a:pt x="1076" y="124"/>
                  </a:cubicBezTo>
                  <a:cubicBezTo>
                    <a:pt x="1049" y="107"/>
                    <a:pt x="1016" y="92"/>
                    <a:pt x="987" y="80"/>
                  </a:cubicBezTo>
                  <a:cubicBezTo>
                    <a:pt x="977" y="75"/>
                    <a:pt x="971" y="75"/>
                    <a:pt x="965" y="75"/>
                  </a:cubicBezTo>
                  <a:cubicBezTo>
                    <a:pt x="949" y="70"/>
                    <a:pt x="927" y="58"/>
                    <a:pt x="911" y="53"/>
                  </a:cubicBezTo>
                  <a:cubicBezTo>
                    <a:pt x="900" y="48"/>
                    <a:pt x="888" y="48"/>
                    <a:pt x="877" y="42"/>
                  </a:cubicBezTo>
                  <a:cubicBezTo>
                    <a:pt x="872" y="42"/>
                    <a:pt x="867" y="37"/>
                    <a:pt x="861" y="37"/>
                  </a:cubicBezTo>
                  <a:cubicBezTo>
                    <a:pt x="855" y="32"/>
                    <a:pt x="850" y="32"/>
                    <a:pt x="844" y="32"/>
                  </a:cubicBezTo>
                  <a:cubicBezTo>
                    <a:pt x="822" y="27"/>
                    <a:pt x="799" y="21"/>
                    <a:pt x="782" y="21"/>
                  </a:cubicBezTo>
                  <a:cubicBezTo>
                    <a:pt x="772" y="21"/>
                    <a:pt x="765" y="16"/>
                    <a:pt x="760" y="16"/>
                  </a:cubicBezTo>
                  <a:cubicBezTo>
                    <a:pt x="755" y="16"/>
                    <a:pt x="750" y="11"/>
                    <a:pt x="743" y="11"/>
                  </a:cubicBezTo>
                  <a:cubicBezTo>
                    <a:pt x="733" y="11"/>
                    <a:pt x="725" y="6"/>
                    <a:pt x="720" y="6"/>
                  </a:cubicBezTo>
                  <a:cubicBezTo>
                    <a:pt x="698" y="0"/>
                    <a:pt x="676" y="0"/>
                    <a:pt x="6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 name="Google Shape;6685;p57"/>
            <p:cNvSpPr/>
            <p:nvPr/>
          </p:nvSpPr>
          <p:spPr>
            <a:xfrm>
              <a:off x="3789049" y="4922670"/>
              <a:ext cx="36354" cy="72609"/>
            </a:xfrm>
            <a:custGeom>
              <a:avLst/>
              <a:gdLst/>
              <a:ahLst/>
              <a:cxnLst/>
              <a:rect l="l" t="t" r="r" b="b"/>
              <a:pathLst>
                <a:path w="367" h="733" extrusionOk="0">
                  <a:moveTo>
                    <a:pt x="0" y="0"/>
                  </a:moveTo>
                  <a:lnTo>
                    <a:pt x="0" y="222"/>
                  </a:lnTo>
                  <a:cubicBezTo>
                    <a:pt x="0" y="406"/>
                    <a:pt x="122" y="589"/>
                    <a:pt x="367" y="732"/>
                  </a:cubicBezTo>
                  <a:lnTo>
                    <a:pt x="367" y="511"/>
                  </a:lnTo>
                  <a:cubicBezTo>
                    <a:pt x="122" y="372"/>
                    <a:pt x="0" y="183"/>
                    <a:pt x="0" y="0"/>
                  </a:cubicBezTo>
                  <a:close/>
                </a:path>
              </a:pathLst>
            </a:custGeom>
            <a:solidFill>
              <a:srgbClr val="23222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 name="Google Shape;6686;p57"/>
            <p:cNvSpPr/>
            <p:nvPr/>
          </p:nvSpPr>
          <p:spPr>
            <a:xfrm>
              <a:off x="3789049" y="4922570"/>
              <a:ext cx="36354" cy="72609"/>
            </a:xfrm>
            <a:custGeom>
              <a:avLst/>
              <a:gdLst/>
              <a:ahLst/>
              <a:cxnLst/>
              <a:rect l="l" t="t" r="r" b="b"/>
              <a:pathLst>
                <a:path w="367" h="733" extrusionOk="0">
                  <a:moveTo>
                    <a:pt x="0" y="0"/>
                  </a:moveTo>
                  <a:lnTo>
                    <a:pt x="0" y="221"/>
                  </a:lnTo>
                  <a:cubicBezTo>
                    <a:pt x="0" y="404"/>
                    <a:pt x="123" y="588"/>
                    <a:pt x="367" y="732"/>
                  </a:cubicBezTo>
                  <a:lnTo>
                    <a:pt x="367" y="511"/>
                  </a:lnTo>
                  <a:cubicBezTo>
                    <a:pt x="122" y="367"/>
                    <a:pt x="0" y="18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6687;p57"/>
            <p:cNvSpPr/>
            <p:nvPr/>
          </p:nvSpPr>
          <p:spPr>
            <a:xfrm>
              <a:off x="3824016" y="4938420"/>
              <a:ext cx="243186" cy="82416"/>
            </a:xfrm>
            <a:custGeom>
              <a:avLst/>
              <a:gdLst/>
              <a:ahLst/>
              <a:cxnLst/>
              <a:rect l="l" t="t" r="r" b="b"/>
              <a:pathLst>
                <a:path w="2455" h="832" extrusionOk="0">
                  <a:moveTo>
                    <a:pt x="2455" y="0"/>
                  </a:moveTo>
                  <a:lnTo>
                    <a:pt x="1795" y="357"/>
                  </a:lnTo>
                  <a:cubicBezTo>
                    <a:pt x="1755" y="379"/>
                    <a:pt x="1717" y="401"/>
                    <a:pt x="1677" y="417"/>
                  </a:cubicBezTo>
                  <a:cubicBezTo>
                    <a:pt x="1667" y="423"/>
                    <a:pt x="1655" y="428"/>
                    <a:pt x="1639" y="435"/>
                  </a:cubicBezTo>
                  <a:cubicBezTo>
                    <a:pt x="1606" y="452"/>
                    <a:pt x="1572" y="462"/>
                    <a:pt x="1539" y="474"/>
                  </a:cubicBezTo>
                  <a:cubicBezTo>
                    <a:pt x="1529" y="479"/>
                    <a:pt x="1517" y="484"/>
                    <a:pt x="1499" y="484"/>
                  </a:cubicBezTo>
                  <a:cubicBezTo>
                    <a:pt x="1477" y="490"/>
                    <a:pt x="1455" y="495"/>
                    <a:pt x="1433" y="506"/>
                  </a:cubicBezTo>
                  <a:cubicBezTo>
                    <a:pt x="1415" y="512"/>
                    <a:pt x="1400" y="517"/>
                    <a:pt x="1383" y="524"/>
                  </a:cubicBezTo>
                  <a:cubicBezTo>
                    <a:pt x="1361" y="528"/>
                    <a:pt x="1339" y="534"/>
                    <a:pt x="1311" y="541"/>
                  </a:cubicBezTo>
                  <a:cubicBezTo>
                    <a:pt x="1294" y="546"/>
                    <a:pt x="1278" y="546"/>
                    <a:pt x="1261" y="551"/>
                  </a:cubicBezTo>
                  <a:cubicBezTo>
                    <a:pt x="1211" y="562"/>
                    <a:pt x="1167" y="568"/>
                    <a:pt x="1117" y="573"/>
                  </a:cubicBezTo>
                  <a:cubicBezTo>
                    <a:pt x="1100" y="573"/>
                    <a:pt x="1090" y="579"/>
                    <a:pt x="1073" y="579"/>
                  </a:cubicBezTo>
                  <a:cubicBezTo>
                    <a:pt x="1046" y="584"/>
                    <a:pt x="1017" y="584"/>
                    <a:pt x="989" y="584"/>
                  </a:cubicBezTo>
                  <a:cubicBezTo>
                    <a:pt x="972" y="584"/>
                    <a:pt x="949" y="584"/>
                    <a:pt x="934" y="589"/>
                  </a:cubicBezTo>
                  <a:lnTo>
                    <a:pt x="868" y="589"/>
                  </a:lnTo>
                  <a:cubicBezTo>
                    <a:pt x="845" y="589"/>
                    <a:pt x="828" y="589"/>
                    <a:pt x="812" y="584"/>
                  </a:cubicBezTo>
                  <a:cubicBezTo>
                    <a:pt x="790" y="584"/>
                    <a:pt x="768" y="579"/>
                    <a:pt x="750" y="579"/>
                  </a:cubicBezTo>
                  <a:cubicBezTo>
                    <a:pt x="733" y="579"/>
                    <a:pt x="711" y="573"/>
                    <a:pt x="689" y="573"/>
                  </a:cubicBezTo>
                  <a:cubicBezTo>
                    <a:pt x="666" y="568"/>
                    <a:pt x="644" y="568"/>
                    <a:pt x="628" y="568"/>
                  </a:cubicBezTo>
                  <a:cubicBezTo>
                    <a:pt x="605" y="563"/>
                    <a:pt x="588" y="563"/>
                    <a:pt x="572" y="558"/>
                  </a:cubicBezTo>
                  <a:cubicBezTo>
                    <a:pt x="550" y="552"/>
                    <a:pt x="528" y="547"/>
                    <a:pt x="505" y="547"/>
                  </a:cubicBezTo>
                  <a:cubicBezTo>
                    <a:pt x="488" y="542"/>
                    <a:pt x="473" y="542"/>
                    <a:pt x="456" y="537"/>
                  </a:cubicBezTo>
                  <a:cubicBezTo>
                    <a:pt x="429" y="531"/>
                    <a:pt x="407" y="526"/>
                    <a:pt x="378" y="515"/>
                  </a:cubicBezTo>
                  <a:cubicBezTo>
                    <a:pt x="362" y="509"/>
                    <a:pt x="351" y="504"/>
                    <a:pt x="334" y="504"/>
                  </a:cubicBezTo>
                  <a:cubicBezTo>
                    <a:pt x="289" y="487"/>
                    <a:pt x="245" y="477"/>
                    <a:pt x="200" y="459"/>
                  </a:cubicBezTo>
                  <a:cubicBezTo>
                    <a:pt x="195" y="454"/>
                    <a:pt x="190" y="454"/>
                    <a:pt x="183" y="454"/>
                  </a:cubicBezTo>
                  <a:cubicBezTo>
                    <a:pt x="122" y="427"/>
                    <a:pt x="67" y="405"/>
                    <a:pt x="17" y="370"/>
                  </a:cubicBezTo>
                  <a:lnTo>
                    <a:pt x="0" y="360"/>
                  </a:lnTo>
                  <a:lnTo>
                    <a:pt x="0" y="582"/>
                  </a:lnTo>
                  <a:lnTo>
                    <a:pt x="17" y="592"/>
                  </a:lnTo>
                  <a:cubicBezTo>
                    <a:pt x="72" y="625"/>
                    <a:pt x="128" y="647"/>
                    <a:pt x="183" y="676"/>
                  </a:cubicBezTo>
                  <a:cubicBezTo>
                    <a:pt x="189" y="681"/>
                    <a:pt x="194" y="681"/>
                    <a:pt x="194" y="681"/>
                  </a:cubicBezTo>
                  <a:cubicBezTo>
                    <a:pt x="243" y="703"/>
                    <a:pt x="288" y="714"/>
                    <a:pt x="332" y="731"/>
                  </a:cubicBezTo>
                  <a:cubicBezTo>
                    <a:pt x="337" y="731"/>
                    <a:pt x="343" y="736"/>
                    <a:pt x="343" y="736"/>
                  </a:cubicBezTo>
                  <a:cubicBezTo>
                    <a:pt x="353" y="741"/>
                    <a:pt x="366" y="741"/>
                    <a:pt x="376" y="746"/>
                  </a:cubicBezTo>
                  <a:cubicBezTo>
                    <a:pt x="403" y="751"/>
                    <a:pt x="425" y="763"/>
                    <a:pt x="453" y="768"/>
                  </a:cubicBezTo>
                  <a:cubicBezTo>
                    <a:pt x="463" y="768"/>
                    <a:pt x="471" y="773"/>
                    <a:pt x="476" y="773"/>
                  </a:cubicBezTo>
                  <a:cubicBezTo>
                    <a:pt x="486" y="779"/>
                    <a:pt x="498" y="779"/>
                    <a:pt x="508" y="779"/>
                  </a:cubicBezTo>
                  <a:cubicBezTo>
                    <a:pt x="530" y="784"/>
                    <a:pt x="552" y="789"/>
                    <a:pt x="575" y="789"/>
                  </a:cubicBezTo>
                  <a:cubicBezTo>
                    <a:pt x="586" y="794"/>
                    <a:pt x="592" y="794"/>
                    <a:pt x="603" y="794"/>
                  </a:cubicBezTo>
                  <a:cubicBezTo>
                    <a:pt x="613" y="800"/>
                    <a:pt x="625" y="800"/>
                    <a:pt x="630" y="800"/>
                  </a:cubicBezTo>
                  <a:cubicBezTo>
                    <a:pt x="653" y="805"/>
                    <a:pt x="675" y="805"/>
                    <a:pt x="692" y="810"/>
                  </a:cubicBezTo>
                  <a:cubicBezTo>
                    <a:pt x="702" y="810"/>
                    <a:pt x="714" y="815"/>
                    <a:pt x="724" y="815"/>
                  </a:cubicBezTo>
                  <a:cubicBezTo>
                    <a:pt x="735" y="815"/>
                    <a:pt x="747" y="815"/>
                    <a:pt x="752" y="821"/>
                  </a:cubicBezTo>
                  <a:cubicBezTo>
                    <a:pt x="774" y="821"/>
                    <a:pt x="796" y="826"/>
                    <a:pt x="813" y="826"/>
                  </a:cubicBezTo>
                  <a:cubicBezTo>
                    <a:pt x="824" y="826"/>
                    <a:pt x="836" y="826"/>
                    <a:pt x="847" y="831"/>
                  </a:cubicBezTo>
                  <a:lnTo>
                    <a:pt x="973" y="831"/>
                  </a:lnTo>
                  <a:cubicBezTo>
                    <a:pt x="979" y="831"/>
                    <a:pt x="990" y="831"/>
                    <a:pt x="995" y="826"/>
                  </a:cubicBezTo>
                  <a:cubicBezTo>
                    <a:pt x="1023" y="826"/>
                    <a:pt x="1051" y="821"/>
                    <a:pt x="1079" y="821"/>
                  </a:cubicBezTo>
                  <a:cubicBezTo>
                    <a:pt x="1090" y="821"/>
                    <a:pt x="1101" y="821"/>
                    <a:pt x="1112" y="815"/>
                  </a:cubicBezTo>
                  <a:lnTo>
                    <a:pt x="1122" y="815"/>
                  </a:lnTo>
                  <a:cubicBezTo>
                    <a:pt x="1172" y="810"/>
                    <a:pt x="1216" y="805"/>
                    <a:pt x="1267" y="793"/>
                  </a:cubicBezTo>
                  <a:cubicBezTo>
                    <a:pt x="1289" y="788"/>
                    <a:pt x="1299" y="783"/>
                    <a:pt x="1316" y="783"/>
                  </a:cubicBezTo>
                  <a:cubicBezTo>
                    <a:pt x="1339" y="778"/>
                    <a:pt x="1361" y="772"/>
                    <a:pt x="1388" y="766"/>
                  </a:cubicBezTo>
                  <a:cubicBezTo>
                    <a:pt x="1405" y="761"/>
                    <a:pt x="1421" y="756"/>
                    <a:pt x="1438" y="748"/>
                  </a:cubicBezTo>
                  <a:cubicBezTo>
                    <a:pt x="1460" y="743"/>
                    <a:pt x="1482" y="738"/>
                    <a:pt x="1504" y="732"/>
                  </a:cubicBezTo>
                  <a:cubicBezTo>
                    <a:pt x="1510" y="726"/>
                    <a:pt x="1515" y="726"/>
                    <a:pt x="1522" y="726"/>
                  </a:cubicBezTo>
                  <a:cubicBezTo>
                    <a:pt x="1533" y="721"/>
                    <a:pt x="1539" y="721"/>
                    <a:pt x="1544" y="716"/>
                  </a:cubicBezTo>
                  <a:cubicBezTo>
                    <a:pt x="1577" y="705"/>
                    <a:pt x="1611" y="694"/>
                    <a:pt x="1644" y="677"/>
                  </a:cubicBezTo>
                  <a:cubicBezTo>
                    <a:pt x="1654" y="672"/>
                    <a:pt x="1671" y="667"/>
                    <a:pt x="1683" y="660"/>
                  </a:cubicBezTo>
                  <a:cubicBezTo>
                    <a:pt x="1728" y="637"/>
                    <a:pt x="1766" y="621"/>
                    <a:pt x="1800" y="599"/>
                  </a:cubicBezTo>
                  <a:lnTo>
                    <a:pt x="2455" y="221"/>
                  </a:lnTo>
                  <a:lnTo>
                    <a:pt x="24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 name="Google Shape;6688;p57"/>
            <p:cNvSpPr/>
            <p:nvPr/>
          </p:nvSpPr>
          <p:spPr>
            <a:xfrm>
              <a:off x="3776865" y="4834113"/>
              <a:ext cx="289842" cy="160572"/>
            </a:xfrm>
            <a:custGeom>
              <a:avLst/>
              <a:gdLst/>
              <a:ahLst/>
              <a:cxnLst/>
              <a:rect l="l" t="t" r="r" b="b"/>
              <a:pathLst>
                <a:path w="2926" h="1621" extrusionOk="0">
                  <a:moveTo>
                    <a:pt x="1248" y="611"/>
                  </a:moveTo>
                  <a:cubicBezTo>
                    <a:pt x="1406" y="611"/>
                    <a:pt x="1566" y="646"/>
                    <a:pt x="1687" y="715"/>
                  </a:cubicBezTo>
                  <a:cubicBezTo>
                    <a:pt x="1931" y="854"/>
                    <a:pt x="1931" y="1082"/>
                    <a:pt x="1692" y="1221"/>
                  </a:cubicBezTo>
                  <a:cubicBezTo>
                    <a:pt x="1574" y="1290"/>
                    <a:pt x="1414" y="1325"/>
                    <a:pt x="1255" y="1325"/>
                  </a:cubicBezTo>
                  <a:cubicBezTo>
                    <a:pt x="1096" y="1325"/>
                    <a:pt x="936" y="1290"/>
                    <a:pt x="817" y="1221"/>
                  </a:cubicBezTo>
                  <a:cubicBezTo>
                    <a:pt x="571" y="1082"/>
                    <a:pt x="571" y="855"/>
                    <a:pt x="811" y="715"/>
                  </a:cubicBezTo>
                  <a:cubicBezTo>
                    <a:pt x="931" y="646"/>
                    <a:pt x="1089" y="611"/>
                    <a:pt x="1248" y="611"/>
                  </a:cubicBezTo>
                  <a:close/>
                  <a:moveTo>
                    <a:pt x="1139" y="1"/>
                  </a:moveTo>
                  <a:lnTo>
                    <a:pt x="485" y="377"/>
                  </a:lnTo>
                  <a:cubicBezTo>
                    <a:pt x="1" y="660"/>
                    <a:pt x="1" y="1115"/>
                    <a:pt x="490" y="1398"/>
                  </a:cubicBezTo>
                  <a:lnTo>
                    <a:pt x="507" y="1408"/>
                  </a:lnTo>
                  <a:cubicBezTo>
                    <a:pt x="750" y="1550"/>
                    <a:pt x="1070" y="1621"/>
                    <a:pt x="1390" y="1621"/>
                  </a:cubicBezTo>
                  <a:cubicBezTo>
                    <a:pt x="1709" y="1621"/>
                    <a:pt x="2029" y="1550"/>
                    <a:pt x="2271" y="1408"/>
                  </a:cubicBezTo>
                  <a:lnTo>
                    <a:pt x="2925" y="1031"/>
                  </a:lnTo>
                  <a:lnTo>
                    <a:pt x="11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500"/>
                            </p:stCondLst>
                            <p:childTnLst>
                              <p:par>
                                <p:cTn id="40" presetID="16" presetClass="entr" presetSubtype="37"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out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8" grpId="0" animBg="1"/>
      <p:bldP spid="40"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94DA-4E79-4354-8329-8DB65748E7CF}"/>
              </a:ext>
            </a:extLst>
          </p:cNvPr>
          <p:cNvSpPr>
            <a:spLocks noGrp="1"/>
          </p:cNvSpPr>
          <p:nvPr>
            <p:ph type="title"/>
          </p:nvPr>
        </p:nvSpPr>
        <p:spPr>
          <a:xfrm>
            <a:off x="457200" y="0"/>
            <a:ext cx="8229600" cy="457199"/>
          </a:xfrm>
        </p:spPr>
        <p:txBody>
          <a:bodyPr>
            <a:noAutofit/>
          </a:bodyPr>
          <a:lstStyle/>
          <a:p>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D6CAE0A-0426-42A2-87BD-ADF47A7C6931}"/>
              </a:ext>
            </a:extLst>
          </p:cNvPr>
          <p:cNvSpPr/>
          <p:nvPr/>
        </p:nvSpPr>
        <p:spPr>
          <a:xfrm>
            <a:off x="152400" y="457200"/>
            <a:ext cx="8763000"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Nước ta có nguồn khoáng sản phong phú, đa dạng do nằm ở vị trí giao nhau giữa các vành đai sinh khoáng và có lịch sử phát triển địa chất lâu dài, phức tạp.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lớn các mỏ có trữ lượng trung bình và nhỏ.</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mỏ nội sinh thường hình thành ở các vùng có đứt gáy sâu, uốn nếp mạnh, có hoạt động mac-ma xảm nhập hoặc phun trào, như vùng nủi Đông Bắc, vùng núi Tây Bắc, dãy Trường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mỏ ngoại sinh hình thành từ quá trình trầm tích tại các vùng biến nông, vùng bờ biến hoặc các vùng trùng được bồi đắp, lắng đọng vật liệu từ các vùng uốn nếp cổ có chứa quặng,....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Khoáng sản phân bố rộng khắp trong cả nước: than đá tập trung nhiều ở vùng Đông Bắc; than nâu ở đồng bằng sông Hồng; dầu mỏ, khí tự nhiên được tích tụ trong các bể trầm tích vùng thềm lục địa,...</a:t>
            </a:r>
          </a:p>
        </p:txBody>
      </p:sp>
    </p:spTree>
    <p:extLst>
      <p:ext uri="{BB962C8B-B14F-4D97-AF65-F5344CB8AC3E}">
        <p14:creationId xmlns:p14="http://schemas.microsoft.com/office/powerpoint/2010/main" val="151284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1" y="21102"/>
            <a:ext cx="4901684"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4920441" y="768062"/>
            <a:ext cx="2895979" cy="1272747"/>
          </a:xfrm>
          <a:prstGeom prst="wedgeRectCallout">
            <a:avLst>
              <a:gd name="adj1" fmla="val -160867"/>
              <a:gd name="adj2" fmla="val -36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3F0E7"/>
              </a:solidFill>
              <a:latin typeface="Arial"/>
              <a:sym typeface="Arial"/>
            </a:endParaRPr>
          </a:p>
        </p:txBody>
      </p:sp>
      <p:sp>
        <p:nvSpPr>
          <p:cNvPr id="5" name="Rectangular Callout 4"/>
          <p:cNvSpPr/>
          <p:nvPr/>
        </p:nvSpPr>
        <p:spPr>
          <a:xfrm>
            <a:off x="4881753" y="4602759"/>
            <a:ext cx="3119625" cy="1828800"/>
          </a:xfrm>
          <a:prstGeom prst="wedgeRectCallout">
            <a:avLst>
              <a:gd name="adj1" fmla="val -130918"/>
              <a:gd name="adj2" fmla="val -4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3F0E7"/>
              </a:solidFill>
              <a:latin typeface="Arial"/>
              <a:sym typeface="Aria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753" y="21102"/>
            <a:ext cx="4239455" cy="221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684" y="4363197"/>
            <a:ext cx="4219524" cy="215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881751" y="2541331"/>
            <a:ext cx="3929703" cy="1196997"/>
          </a:xfrm>
          <a:prstGeom prst="wedgeRectCallout">
            <a:avLst>
              <a:gd name="adj1" fmla="val -116433"/>
              <a:gd name="adj2" fmla="val 20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3F0E7"/>
              </a:solidFill>
              <a:latin typeface="Arial"/>
              <a:sym typeface="Arial"/>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752" y="2343490"/>
            <a:ext cx="4239456" cy="184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3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fade">
                                      <p:cBhvr>
                                        <p:cTn id="2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5" name="Rounded Rectangle 4"/>
          <p:cNvSpPr/>
          <p:nvPr/>
        </p:nvSpPr>
        <p:spPr>
          <a:xfrm>
            <a:off x="3351159" y="457200"/>
            <a:ext cx="3049641" cy="63137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b="1" kern="0" dirty="0">
                <a:solidFill>
                  <a:srgbClr val="FFFFFF"/>
                </a:solidFill>
                <a:latin typeface="Times New Roman" pitchFamily="18" charset="0"/>
                <a:cs typeface="Times New Roman" pitchFamily="18" charset="0"/>
                <a:sym typeface="Arial"/>
              </a:rPr>
              <a:t>3. </a:t>
            </a:r>
            <a:r>
              <a:rPr lang="en-US" sz="2800" b="1" kern="0" dirty="0" err="1">
                <a:solidFill>
                  <a:srgbClr val="FFFFFF"/>
                </a:solidFill>
                <a:latin typeface="Times New Roman" pitchFamily="18" charset="0"/>
                <a:cs typeface="Times New Roman" pitchFamily="18" charset="0"/>
                <a:sym typeface="Arial"/>
              </a:rPr>
              <a:t>LUYỆN</a:t>
            </a:r>
            <a:r>
              <a:rPr lang="en-US" sz="2800" b="1" kern="0" dirty="0">
                <a:solidFill>
                  <a:srgbClr val="FFFFFF"/>
                </a:solidFill>
                <a:latin typeface="Times New Roman" pitchFamily="18" charset="0"/>
                <a:cs typeface="Times New Roman" pitchFamily="18" charset="0"/>
                <a:sym typeface="Arial"/>
              </a:rPr>
              <a:t> </a:t>
            </a:r>
            <a:r>
              <a:rPr lang="en-US" sz="2800" b="1" kern="0" dirty="0" err="1">
                <a:solidFill>
                  <a:srgbClr val="FFFFFF"/>
                </a:solidFill>
                <a:latin typeface="Times New Roman" pitchFamily="18" charset="0"/>
                <a:cs typeface="Times New Roman" pitchFamily="18" charset="0"/>
                <a:sym typeface="Arial"/>
              </a:rPr>
              <a:t>TẬP</a:t>
            </a:r>
            <a:r>
              <a:rPr lang="en-US" sz="2800" b="1" u="sng" kern="0" dirty="0">
                <a:solidFill>
                  <a:srgbClr val="F3F0E7"/>
                </a:solidFill>
                <a:latin typeface="Arial"/>
                <a:sym typeface="Arial"/>
              </a:rPr>
              <a:t>:</a:t>
            </a:r>
            <a:endParaRPr lang="en-US" sz="2800" b="1" u="sng" kern="0" dirty="0">
              <a:solidFill>
                <a:srgbClr val="FFFFFF"/>
              </a:solidFill>
              <a:latin typeface="Times New Roman" pitchFamily="18" charset="0"/>
              <a:cs typeface="Times New Roman" pitchFamily="18" charset="0"/>
              <a:sym typeface="Arial"/>
            </a:endParaRPr>
          </a:p>
        </p:txBody>
      </p:sp>
      <p:sp>
        <p:nvSpPr>
          <p:cNvPr id="40" name="Rounded Rectangle 39"/>
          <p:cNvSpPr/>
          <p:nvPr/>
        </p:nvSpPr>
        <p:spPr>
          <a:xfrm>
            <a:off x="353238" y="1534864"/>
            <a:ext cx="7987227" cy="4598262"/>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en-US" sz="2800" kern="0" dirty="0">
              <a:solidFill>
                <a:srgbClr val="333233"/>
              </a:solidFill>
              <a:latin typeface="Times New Roman" pitchFamily="18" charset="0"/>
              <a:cs typeface="Times New Roman" pitchFamily="18" charset="0"/>
              <a:sym typeface="Arial"/>
            </a:endParaRPr>
          </a:p>
        </p:txBody>
      </p:sp>
      <p:grpSp>
        <p:nvGrpSpPr>
          <p:cNvPr id="52" name="Google Shape;7894;p73"/>
          <p:cNvGrpSpPr/>
          <p:nvPr/>
        </p:nvGrpSpPr>
        <p:grpSpPr>
          <a:xfrm>
            <a:off x="8269163" y="5190399"/>
            <a:ext cx="831296" cy="759069"/>
            <a:chOff x="2045079" y="3466150"/>
            <a:chExt cx="1247296" cy="1138925"/>
          </a:xfrm>
        </p:grpSpPr>
        <p:sp>
          <p:nvSpPr>
            <p:cNvPr id="53" name="Google Shape;7895;p73"/>
            <p:cNvSpPr/>
            <p:nvPr/>
          </p:nvSpPr>
          <p:spPr>
            <a:xfrm>
              <a:off x="2050150" y="3466150"/>
              <a:ext cx="1242225" cy="1138925"/>
            </a:xfrm>
            <a:custGeom>
              <a:avLst/>
              <a:gdLst/>
              <a:ahLst/>
              <a:cxnLst/>
              <a:rect l="l" t="t" r="r" b="b"/>
              <a:pathLst>
                <a:path w="49689" h="45557" extrusionOk="0">
                  <a:moveTo>
                    <a:pt x="9001" y="5603"/>
                  </a:moveTo>
                  <a:lnTo>
                    <a:pt x="4316" y="12124"/>
                  </a:lnTo>
                  <a:lnTo>
                    <a:pt x="0" y="27554"/>
                  </a:lnTo>
                  <a:lnTo>
                    <a:pt x="28656" y="45557"/>
                  </a:lnTo>
                  <a:lnTo>
                    <a:pt x="45097" y="27830"/>
                  </a:lnTo>
                  <a:lnTo>
                    <a:pt x="49689" y="12124"/>
                  </a:lnTo>
                  <a:lnTo>
                    <a:pt x="41239" y="5695"/>
                  </a:lnTo>
                  <a:lnTo>
                    <a:pt x="26727" y="0"/>
                  </a:lnTo>
                  <a:close/>
                </a:path>
              </a:pathLst>
            </a:custGeom>
            <a:solidFill>
              <a:schemeClr val="accent6"/>
            </a:solidFill>
            <a:ln>
              <a:noFill/>
            </a:ln>
          </p:spPr>
        </p:sp>
        <p:sp>
          <p:nvSpPr>
            <p:cNvPr id="54" name="Google Shape;7896;p73"/>
            <p:cNvSpPr/>
            <p:nvPr/>
          </p:nvSpPr>
          <p:spPr>
            <a:xfrm>
              <a:off x="2045079" y="3567820"/>
              <a:ext cx="1247026" cy="787822"/>
            </a:xfrm>
            <a:custGeom>
              <a:avLst/>
              <a:gdLst/>
              <a:ahLst/>
              <a:cxnLst/>
              <a:rect l="l" t="t" r="r" b="b"/>
              <a:pathLst>
                <a:path w="13035" h="8235" extrusionOk="0">
                  <a:moveTo>
                    <a:pt x="7736" y="1"/>
                  </a:moveTo>
                  <a:lnTo>
                    <a:pt x="1215" y="2026"/>
                  </a:lnTo>
                  <a:lnTo>
                    <a:pt x="0" y="6143"/>
                  </a:lnTo>
                  <a:lnTo>
                    <a:pt x="5305" y="8235"/>
                  </a:lnTo>
                  <a:lnTo>
                    <a:pt x="11819" y="6210"/>
                  </a:lnTo>
                  <a:lnTo>
                    <a:pt x="13034" y="2093"/>
                  </a:lnTo>
                  <a:lnTo>
                    <a:pt x="773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897;p73"/>
            <p:cNvSpPr/>
            <p:nvPr/>
          </p:nvSpPr>
          <p:spPr>
            <a:xfrm>
              <a:off x="2045079" y="3885725"/>
              <a:ext cx="509142" cy="469919"/>
            </a:xfrm>
            <a:custGeom>
              <a:avLst/>
              <a:gdLst/>
              <a:ahLst/>
              <a:cxnLst/>
              <a:rect l="l" t="t" r="r" b="b"/>
              <a:pathLst>
                <a:path w="5322" h="4912" extrusionOk="0">
                  <a:moveTo>
                    <a:pt x="1549" y="1"/>
                  </a:moveTo>
                  <a:lnTo>
                    <a:pt x="0" y="2820"/>
                  </a:lnTo>
                  <a:lnTo>
                    <a:pt x="5305" y="4912"/>
                  </a:lnTo>
                  <a:lnTo>
                    <a:pt x="5322" y="1488"/>
                  </a:lnTo>
                  <a:lnTo>
                    <a:pt x="1549" y="1"/>
                  </a:lnTo>
                  <a:close/>
                </a:path>
              </a:pathLst>
            </a:custGeom>
            <a:solidFill>
              <a:srgbClr val="F3F0E7">
                <a:alpha val="212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898;p73"/>
            <p:cNvSpPr/>
            <p:nvPr/>
          </p:nvSpPr>
          <p:spPr>
            <a:xfrm>
              <a:off x="2552598" y="3890030"/>
              <a:ext cx="623274" cy="465614"/>
            </a:xfrm>
            <a:custGeom>
              <a:avLst/>
              <a:gdLst/>
              <a:ahLst/>
              <a:cxnLst/>
              <a:rect l="l" t="t" r="r" b="b"/>
              <a:pathLst>
                <a:path w="6515" h="4867" extrusionOk="0">
                  <a:moveTo>
                    <a:pt x="4657" y="1"/>
                  </a:moveTo>
                  <a:lnTo>
                    <a:pt x="17" y="1443"/>
                  </a:lnTo>
                  <a:lnTo>
                    <a:pt x="0" y="4867"/>
                  </a:lnTo>
                  <a:lnTo>
                    <a:pt x="6514" y="2842"/>
                  </a:lnTo>
                  <a:lnTo>
                    <a:pt x="4657"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899;p73"/>
            <p:cNvSpPr/>
            <p:nvPr/>
          </p:nvSpPr>
          <p:spPr>
            <a:xfrm>
              <a:off x="2998028" y="3609723"/>
              <a:ext cx="294082" cy="552193"/>
            </a:xfrm>
            <a:custGeom>
              <a:avLst/>
              <a:gdLst/>
              <a:ahLst/>
              <a:cxnLst/>
              <a:rect l="l" t="t" r="r" b="b"/>
              <a:pathLst>
                <a:path w="3074" h="5772" extrusionOk="0">
                  <a:moveTo>
                    <a:pt x="866" y="1"/>
                  </a:moveTo>
                  <a:lnTo>
                    <a:pt x="1" y="2931"/>
                  </a:lnTo>
                  <a:lnTo>
                    <a:pt x="1858" y="5772"/>
                  </a:lnTo>
                  <a:lnTo>
                    <a:pt x="3073" y="1655"/>
                  </a:lnTo>
                  <a:lnTo>
                    <a:pt x="866"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900;p73"/>
            <p:cNvSpPr/>
            <p:nvPr/>
          </p:nvSpPr>
          <p:spPr>
            <a:xfrm>
              <a:off x="2045079" y="3605035"/>
              <a:ext cx="230559" cy="550471"/>
            </a:xfrm>
            <a:custGeom>
              <a:avLst/>
              <a:gdLst/>
              <a:ahLst/>
              <a:cxnLst/>
              <a:rect l="l" t="t" r="r" b="b"/>
              <a:pathLst>
                <a:path w="2410" h="5754" extrusionOk="0">
                  <a:moveTo>
                    <a:pt x="2410" y="0"/>
                  </a:moveTo>
                  <a:lnTo>
                    <a:pt x="1215" y="1637"/>
                  </a:lnTo>
                  <a:lnTo>
                    <a:pt x="0" y="5754"/>
                  </a:lnTo>
                  <a:lnTo>
                    <a:pt x="1549" y="2935"/>
                  </a:lnTo>
                  <a:lnTo>
                    <a:pt x="241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901;p73"/>
            <p:cNvSpPr/>
            <p:nvPr/>
          </p:nvSpPr>
          <p:spPr>
            <a:xfrm>
              <a:off x="2552598" y="4161823"/>
              <a:ext cx="623274" cy="442175"/>
            </a:xfrm>
            <a:custGeom>
              <a:avLst/>
              <a:gdLst/>
              <a:ahLst/>
              <a:cxnLst/>
              <a:rect l="l" t="t" r="r" b="b"/>
              <a:pathLst>
                <a:path w="6515" h="4622" extrusionOk="0">
                  <a:moveTo>
                    <a:pt x="6514" y="1"/>
                  </a:moveTo>
                  <a:lnTo>
                    <a:pt x="0" y="2026"/>
                  </a:lnTo>
                  <a:lnTo>
                    <a:pt x="2214" y="4622"/>
                  </a:lnTo>
                  <a:lnTo>
                    <a:pt x="6514" y="1"/>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902;p73"/>
            <p:cNvSpPr/>
            <p:nvPr/>
          </p:nvSpPr>
          <p:spPr>
            <a:xfrm>
              <a:off x="2045079" y="4155413"/>
              <a:ext cx="719324" cy="448585"/>
            </a:xfrm>
            <a:custGeom>
              <a:avLst/>
              <a:gdLst/>
              <a:ahLst/>
              <a:cxnLst/>
              <a:rect l="l" t="t" r="r" b="b"/>
              <a:pathLst>
                <a:path w="7519" h="4689" extrusionOk="0">
                  <a:moveTo>
                    <a:pt x="0" y="1"/>
                  </a:moveTo>
                  <a:lnTo>
                    <a:pt x="7519" y="4689"/>
                  </a:lnTo>
                  <a:lnTo>
                    <a:pt x="7519" y="4689"/>
                  </a:lnTo>
                  <a:lnTo>
                    <a:pt x="5305" y="2093"/>
                  </a:lnTo>
                  <a:lnTo>
                    <a:pt x="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903;p73"/>
            <p:cNvSpPr/>
            <p:nvPr/>
          </p:nvSpPr>
          <p:spPr>
            <a:xfrm>
              <a:off x="2193269" y="3466890"/>
              <a:ext cx="887603" cy="561281"/>
            </a:xfrm>
            <a:custGeom>
              <a:avLst/>
              <a:gdLst/>
              <a:ahLst/>
              <a:cxnLst/>
              <a:rect l="l" t="t" r="r" b="b"/>
              <a:pathLst>
                <a:path w="9278" h="5867" extrusionOk="0">
                  <a:moveTo>
                    <a:pt x="5503" y="1"/>
                  </a:moveTo>
                  <a:lnTo>
                    <a:pt x="861" y="1444"/>
                  </a:lnTo>
                  <a:lnTo>
                    <a:pt x="0" y="4379"/>
                  </a:lnTo>
                  <a:lnTo>
                    <a:pt x="3773" y="5866"/>
                  </a:lnTo>
                  <a:lnTo>
                    <a:pt x="8413" y="4424"/>
                  </a:lnTo>
                  <a:lnTo>
                    <a:pt x="9278" y="1494"/>
                  </a:lnTo>
                  <a:lnTo>
                    <a:pt x="5503"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2" name="Google Shape;6611;p57"/>
          <p:cNvGrpSpPr/>
          <p:nvPr/>
        </p:nvGrpSpPr>
        <p:grpSpPr>
          <a:xfrm>
            <a:off x="756555" y="457200"/>
            <a:ext cx="1224645" cy="1072630"/>
            <a:chOff x="3378954" y="3467129"/>
            <a:chExt cx="2386092" cy="2089908"/>
          </a:xfrm>
        </p:grpSpPr>
        <p:sp>
          <p:nvSpPr>
            <p:cNvPr id="63" name="Google Shape;6612;p57"/>
            <p:cNvSpPr/>
            <p:nvPr/>
          </p:nvSpPr>
          <p:spPr>
            <a:xfrm>
              <a:off x="5556518" y="4676811"/>
              <a:ext cx="116294" cy="85883"/>
            </a:xfrm>
            <a:custGeom>
              <a:avLst/>
              <a:gdLst/>
              <a:ahLst/>
              <a:cxnLst/>
              <a:rect l="l" t="t" r="r" b="b"/>
              <a:pathLst>
                <a:path w="1174" h="867" extrusionOk="0">
                  <a:moveTo>
                    <a:pt x="1173" y="0"/>
                  </a:moveTo>
                  <a:lnTo>
                    <a:pt x="1" y="684"/>
                  </a:lnTo>
                  <a:lnTo>
                    <a:pt x="1" y="867"/>
                  </a:lnTo>
                  <a:lnTo>
                    <a:pt x="1173" y="190"/>
                  </a:lnTo>
                  <a:lnTo>
                    <a:pt x="117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6613;p57"/>
            <p:cNvSpPr/>
            <p:nvPr/>
          </p:nvSpPr>
          <p:spPr>
            <a:xfrm>
              <a:off x="4755843" y="4282267"/>
              <a:ext cx="800781" cy="480429"/>
            </a:xfrm>
            <a:custGeom>
              <a:avLst/>
              <a:gdLst/>
              <a:ahLst/>
              <a:cxnLst/>
              <a:rect l="l" t="t" r="r" b="b"/>
              <a:pathLst>
                <a:path w="8084" h="4850" extrusionOk="0">
                  <a:moveTo>
                    <a:pt x="6" y="0"/>
                  </a:moveTo>
                  <a:lnTo>
                    <a:pt x="1" y="184"/>
                  </a:lnTo>
                  <a:lnTo>
                    <a:pt x="8084" y="4850"/>
                  </a:lnTo>
                  <a:lnTo>
                    <a:pt x="8084" y="4667"/>
                  </a:lnTo>
                  <a:lnTo>
                    <a:pt x="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6614;p57"/>
            <p:cNvSpPr/>
            <p:nvPr/>
          </p:nvSpPr>
          <p:spPr>
            <a:xfrm>
              <a:off x="4756338" y="4215206"/>
              <a:ext cx="916480" cy="529462"/>
            </a:xfrm>
            <a:custGeom>
              <a:avLst/>
              <a:gdLst/>
              <a:ahLst/>
              <a:cxnLst/>
              <a:rect l="l" t="t" r="r" b="b"/>
              <a:pathLst>
                <a:path w="9252" h="5345" extrusionOk="0">
                  <a:moveTo>
                    <a:pt x="1172" y="1"/>
                  </a:moveTo>
                  <a:lnTo>
                    <a:pt x="1" y="677"/>
                  </a:lnTo>
                  <a:lnTo>
                    <a:pt x="8079" y="5344"/>
                  </a:lnTo>
                  <a:lnTo>
                    <a:pt x="9251" y="4660"/>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6615;p57"/>
            <p:cNvSpPr/>
            <p:nvPr/>
          </p:nvSpPr>
          <p:spPr>
            <a:xfrm>
              <a:off x="5319773" y="4814896"/>
              <a:ext cx="115996" cy="85883"/>
            </a:xfrm>
            <a:custGeom>
              <a:avLst/>
              <a:gdLst/>
              <a:ahLst/>
              <a:cxnLst/>
              <a:rect l="l" t="t" r="r" b="b"/>
              <a:pathLst>
                <a:path w="1171" h="867" extrusionOk="0">
                  <a:moveTo>
                    <a:pt x="1170" y="1"/>
                  </a:moveTo>
                  <a:lnTo>
                    <a:pt x="0" y="677"/>
                  </a:lnTo>
                  <a:lnTo>
                    <a:pt x="0" y="866"/>
                  </a:lnTo>
                  <a:lnTo>
                    <a:pt x="1165" y="184"/>
                  </a:lnTo>
                  <a:lnTo>
                    <a:pt x="117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6616;p57"/>
            <p:cNvSpPr/>
            <p:nvPr/>
          </p:nvSpPr>
          <p:spPr>
            <a:xfrm>
              <a:off x="4518800" y="4419659"/>
              <a:ext cx="801078" cy="481122"/>
            </a:xfrm>
            <a:custGeom>
              <a:avLst/>
              <a:gdLst/>
              <a:ahLst/>
              <a:cxnLst/>
              <a:rect l="l" t="t" r="r" b="b"/>
              <a:pathLst>
                <a:path w="8087" h="4857" extrusionOk="0">
                  <a:moveTo>
                    <a:pt x="1" y="0"/>
                  </a:moveTo>
                  <a:lnTo>
                    <a:pt x="1" y="189"/>
                  </a:lnTo>
                  <a:lnTo>
                    <a:pt x="8086" y="4856"/>
                  </a:lnTo>
                  <a:lnTo>
                    <a:pt x="8086" y="4667"/>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6617;p57"/>
            <p:cNvSpPr/>
            <p:nvPr/>
          </p:nvSpPr>
          <p:spPr>
            <a:xfrm>
              <a:off x="4518800" y="4352598"/>
              <a:ext cx="916975" cy="529462"/>
            </a:xfrm>
            <a:custGeom>
              <a:avLst/>
              <a:gdLst/>
              <a:ahLst/>
              <a:cxnLst/>
              <a:rect l="l" t="t" r="r" b="b"/>
              <a:pathLst>
                <a:path w="9257" h="5345" extrusionOk="0">
                  <a:moveTo>
                    <a:pt x="1172" y="1"/>
                  </a:moveTo>
                  <a:lnTo>
                    <a:pt x="1" y="677"/>
                  </a:lnTo>
                  <a:lnTo>
                    <a:pt x="8086" y="5344"/>
                  </a:lnTo>
                  <a:lnTo>
                    <a:pt x="9256"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6618;p57"/>
            <p:cNvSpPr/>
            <p:nvPr/>
          </p:nvSpPr>
          <p:spPr>
            <a:xfrm>
              <a:off x="5082829" y="4952684"/>
              <a:ext cx="115600" cy="85487"/>
            </a:xfrm>
            <a:custGeom>
              <a:avLst/>
              <a:gdLst/>
              <a:ahLst/>
              <a:cxnLst/>
              <a:rect l="l" t="t" r="r" b="b"/>
              <a:pathLst>
                <a:path w="1167" h="863" extrusionOk="0">
                  <a:moveTo>
                    <a:pt x="1167" y="1"/>
                  </a:moveTo>
                  <a:lnTo>
                    <a:pt x="1" y="679"/>
                  </a:lnTo>
                  <a:lnTo>
                    <a:pt x="1" y="862"/>
                  </a:lnTo>
                  <a:lnTo>
                    <a:pt x="1167" y="184"/>
                  </a:lnTo>
                  <a:lnTo>
                    <a:pt x="116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6619;p57"/>
            <p:cNvSpPr/>
            <p:nvPr/>
          </p:nvSpPr>
          <p:spPr>
            <a:xfrm>
              <a:off x="4282054" y="4557645"/>
              <a:ext cx="800880" cy="480528"/>
            </a:xfrm>
            <a:custGeom>
              <a:avLst/>
              <a:gdLst/>
              <a:ahLst/>
              <a:cxnLst/>
              <a:rect l="l" t="t" r="r" b="b"/>
              <a:pathLst>
                <a:path w="8085" h="4851" extrusionOk="0">
                  <a:moveTo>
                    <a:pt x="0" y="1"/>
                  </a:moveTo>
                  <a:lnTo>
                    <a:pt x="0" y="184"/>
                  </a:lnTo>
                  <a:lnTo>
                    <a:pt x="8085" y="4850"/>
                  </a:lnTo>
                  <a:lnTo>
                    <a:pt x="8085" y="4667"/>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6620;p57"/>
            <p:cNvSpPr/>
            <p:nvPr/>
          </p:nvSpPr>
          <p:spPr>
            <a:xfrm>
              <a:off x="4282054" y="4490584"/>
              <a:ext cx="916381" cy="529363"/>
            </a:xfrm>
            <a:custGeom>
              <a:avLst/>
              <a:gdLst/>
              <a:ahLst/>
              <a:cxnLst/>
              <a:rect l="l" t="t" r="r" b="b"/>
              <a:pathLst>
                <a:path w="9251" h="5344" extrusionOk="0">
                  <a:moveTo>
                    <a:pt x="1170" y="1"/>
                  </a:moveTo>
                  <a:lnTo>
                    <a:pt x="0" y="678"/>
                  </a:lnTo>
                  <a:lnTo>
                    <a:pt x="8085" y="5344"/>
                  </a:lnTo>
                  <a:lnTo>
                    <a:pt x="9251" y="4666"/>
                  </a:lnTo>
                  <a:lnTo>
                    <a:pt x="117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6621;p57"/>
            <p:cNvSpPr/>
            <p:nvPr/>
          </p:nvSpPr>
          <p:spPr>
            <a:xfrm>
              <a:off x="4845390" y="5090175"/>
              <a:ext cx="115996" cy="85982"/>
            </a:xfrm>
            <a:custGeom>
              <a:avLst/>
              <a:gdLst/>
              <a:ahLst/>
              <a:cxnLst/>
              <a:rect l="l" t="t" r="r" b="b"/>
              <a:pathLst>
                <a:path w="1171" h="868" extrusionOk="0">
                  <a:moveTo>
                    <a:pt x="1171" y="1"/>
                  </a:moveTo>
                  <a:lnTo>
                    <a:pt x="7" y="684"/>
                  </a:lnTo>
                  <a:lnTo>
                    <a:pt x="1" y="867"/>
                  </a:lnTo>
                  <a:lnTo>
                    <a:pt x="1171" y="184"/>
                  </a:lnTo>
                  <a:lnTo>
                    <a:pt x="11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6622;p57"/>
            <p:cNvSpPr/>
            <p:nvPr/>
          </p:nvSpPr>
          <p:spPr>
            <a:xfrm>
              <a:off x="4045111" y="4695532"/>
              <a:ext cx="800979" cy="480627"/>
            </a:xfrm>
            <a:custGeom>
              <a:avLst/>
              <a:gdLst/>
              <a:ahLst/>
              <a:cxnLst/>
              <a:rect l="l" t="t" r="r" b="b"/>
              <a:pathLst>
                <a:path w="8086" h="4852" extrusionOk="0">
                  <a:moveTo>
                    <a:pt x="1" y="1"/>
                  </a:moveTo>
                  <a:lnTo>
                    <a:pt x="1" y="184"/>
                  </a:lnTo>
                  <a:lnTo>
                    <a:pt x="8080" y="4851"/>
                  </a:lnTo>
                  <a:lnTo>
                    <a:pt x="8086" y="466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6623;p57"/>
            <p:cNvSpPr/>
            <p:nvPr/>
          </p:nvSpPr>
          <p:spPr>
            <a:xfrm>
              <a:off x="4045111" y="4627876"/>
              <a:ext cx="916282" cy="530156"/>
            </a:xfrm>
            <a:custGeom>
              <a:avLst/>
              <a:gdLst/>
              <a:ahLst/>
              <a:cxnLst/>
              <a:rect l="l" t="t" r="r" b="b"/>
              <a:pathLst>
                <a:path w="9250" h="5352" extrusionOk="0">
                  <a:moveTo>
                    <a:pt x="1172" y="1"/>
                  </a:moveTo>
                  <a:lnTo>
                    <a:pt x="1" y="684"/>
                  </a:lnTo>
                  <a:lnTo>
                    <a:pt x="8086" y="5351"/>
                  </a:lnTo>
                  <a:lnTo>
                    <a:pt x="9250"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6624;p57"/>
            <p:cNvSpPr/>
            <p:nvPr/>
          </p:nvSpPr>
          <p:spPr>
            <a:xfrm>
              <a:off x="4608446" y="5228161"/>
              <a:ext cx="116194" cy="85784"/>
            </a:xfrm>
            <a:custGeom>
              <a:avLst/>
              <a:gdLst/>
              <a:ahLst/>
              <a:cxnLst/>
              <a:rect l="l" t="t" r="r" b="b"/>
              <a:pathLst>
                <a:path w="1173" h="866" extrusionOk="0">
                  <a:moveTo>
                    <a:pt x="1172" y="0"/>
                  </a:moveTo>
                  <a:lnTo>
                    <a:pt x="1" y="677"/>
                  </a:lnTo>
                  <a:lnTo>
                    <a:pt x="1" y="866"/>
                  </a:lnTo>
                  <a:lnTo>
                    <a:pt x="1172" y="184"/>
                  </a:lnTo>
                  <a:lnTo>
                    <a:pt x="1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6625;p57"/>
            <p:cNvSpPr/>
            <p:nvPr/>
          </p:nvSpPr>
          <p:spPr>
            <a:xfrm>
              <a:off x="3807672" y="4833122"/>
              <a:ext cx="800880" cy="480825"/>
            </a:xfrm>
            <a:custGeom>
              <a:avLst/>
              <a:gdLst/>
              <a:ahLst/>
              <a:cxnLst/>
              <a:rect l="l" t="t" r="r" b="b"/>
              <a:pathLst>
                <a:path w="8085" h="4854" extrusionOk="0">
                  <a:moveTo>
                    <a:pt x="1" y="0"/>
                  </a:moveTo>
                  <a:lnTo>
                    <a:pt x="1" y="189"/>
                  </a:lnTo>
                  <a:lnTo>
                    <a:pt x="8085" y="4854"/>
                  </a:lnTo>
                  <a:lnTo>
                    <a:pt x="8085" y="4665"/>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6626;p57"/>
            <p:cNvSpPr/>
            <p:nvPr/>
          </p:nvSpPr>
          <p:spPr>
            <a:xfrm>
              <a:off x="3807672" y="4765962"/>
              <a:ext cx="916975" cy="529264"/>
            </a:xfrm>
            <a:custGeom>
              <a:avLst/>
              <a:gdLst/>
              <a:ahLst/>
              <a:cxnLst/>
              <a:rect l="l" t="t" r="r" b="b"/>
              <a:pathLst>
                <a:path w="9257" h="5343" extrusionOk="0">
                  <a:moveTo>
                    <a:pt x="1177" y="0"/>
                  </a:moveTo>
                  <a:lnTo>
                    <a:pt x="1" y="678"/>
                  </a:lnTo>
                  <a:lnTo>
                    <a:pt x="8085" y="5343"/>
                  </a:lnTo>
                  <a:lnTo>
                    <a:pt x="9256" y="4666"/>
                  </a:lnTo>
                  <a:lnTo>
                    <a:pt x="11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6627;p57"/>
            <p:cNvSpPr/>
            <p:nvPr/>
          </p:nvSpPr>
          <p:spPr>
            <a:xfrm>
              <a:off x="4371701" y="5365652"/>
              <a:ext cx="115996" cy="85784"/>
            </a:xfrm>
            <a:custGeom>
              <a:avLst/>
              <a:gdLst/>
              <a:ahLst/>
              <a:cxnLst/>
              <a:rect l="l" t="t" r="r" b="b"/>
              <a:pathLst>
                <a:path w="1171" h="866" extrusionOk="0">
                  <a:moveTo>
                    <a:pt x="1171" y="0"/>
                  </a:moveTo>
                  <a:lnTo>
                    <a:pt x="0" y="682"/>
                  </a:lnTo>
                  <a:lnTo>
                    <a:pt x="0" y="866"/>
                  </a:lnTo>
                  <a:lnTo>
                    <a:pt x="1171" y="189"/>
                  </a:lnTo>
                  <a:lnTo>
                    <a:pt x="117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6628;p57"/>
            <p:cNvSpPr/>
            <p:nvPr/>
          </p:nvSpPr>
          <p:spPr>
            <a:xfrm>
              <a:off x="3570827" y="4970910"/>
              <a:ext cx="800979" cy="480528"/>
            </a:xfrm>
            <a:custGeom>
              <a:avLst/>
              <a:gdLst/>
              <a:ahLst/>
              <a:cxnLst/>
              <a:rect l="l" t="t" r="r" b="b"/>
              <a:pathLst>
                <a:path w="8086" h="4851" extrusionOk="0">
                  <a:moveTo>
                    <a:pt x="0" y="0"/>
                  </a:moveTo>
                  <a:lnTo>
                    <a:pt x="0" y="184"/>
                  </a:lnTo>
                  <a:lnTo>
                    <a:pt x="8085" y="4851"/>
                  </a:lnTo>
                  <a:lnTo>
                    <a:pt x="8085" y="4667"/>
                  </a:lnTo>
                  <a:lnTo>
                    <a:pt x="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6629;p57"/>
            <p:cNvSpPr/>
            <p:nvPr/>
          </p:nvSpPr>
          <p:spPr>
            <a:xfrm>
              <a:off x="3570827" y="4903353"/>
              <a:ext cx="916876" cy="529958"/>
            </a:xfrm>
            <a:custGeom>
              <a:avLst/>
              <a:gdLst/>
              <a:ahLst/>
              <a:cxnLst/>
              <a:rect l="l" t="t" r="r" b="b"/>
              <a:pathLst>
                <a:path w="9256" h="5350" extrusionOk="0">
                  <a:moveTo>
                    <a:pt x="1171" y="0"/>
                  </a:moveTo>
                  <a:lnTo>
                    <a:pt x="0" y="682"/>
                  </a:lnTo>
                  <a:lnTo>
                    <a:pt x="8085" y="5349"/>
                  </a:lnTo>
                  <a:lnTo>
                    <a:pt x="9256" y="4667"/>
                  </a:lnTo>
                  <a:lnTo>
                    <a:pt x="117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6630;p57"/>
            <p:cNvSpPr/>
            <p:nvPr/>
          </p:nvSpPr>
          <p:spPr>
            <a:xfrm>
              <a:off x="3426798" y="4147649"/>
              <a:ext cx="1688138" cy="1036042"/>
            </a:xfrm>
            <a:custGeom>
              <a:avLst/>
              <a:gdLst/>
              <a:ahLst/>
              <a:cxnLst/>
              <a:rect l="l" t="t" r="r" b="b"/>
              <a:pathLst>
                <a:path w="17042" h="10459" extrusionOk="0">
                  <a:moveTo>
                    <a:pt x="17041" y="1"/>
                  </a:moveTo>
                  <a:lnTo>
                    <a:pt x="1" y="9904"/>
                  </a:lnTo>
                  <a:lnTo>
                    <a:pt x="1" y="10459"/>
                  </a:lnTo>
                  <a:lnTo>
                    <a:pt x="17041" y="554"/>
                  </a:lnTo>
                  <a:lnTo>
                    <a:pt x="1704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6631;p57"/>
            <p:cNvSpPr/>
            <p:nvPr/>
          </p:nvSpPr>
          <p:spPr>
            <a:xfrm>
              <a:off x="3378954" y="5101368"/>
              <a:ext cx="47944" cy="82317"/>
            </a:xfrm>
            <a:custGeom>
              <a:avLst/>
              <a:gdLst/>
              <a:ahLst/>
              <a:cxnLst/>
              <a:rect l="l" t="t" r="r" b="b"/>
              <a:pathLst>
                <a:path w="484" h="831" extrusionOk="0">
                  <a:moveTo>
                    <a:pt x="0" y="0"/>
                  </a:moveTo>
                  <a:lnTo>
                    <a:pt x="0" y="553"/>
                  </a:lnTo>
                  <a:lnTo>
                    <a:pt x="484" y="831"/>
                  </a:lnTo>
                  <a:lnTo>
                    <a:pt x="484" y="276"/>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3" name="Google Shape;6632;p57"/>
            <p:cNvSpPr/>
            <p:nvPr/>
          </p:nvSpPr>
          <p:spPr>
            <a:xfrm>
              <a:off x="3378954" y="4120210"/>
              <a:ext cx="1735983" cy="1008504"/>
            </a:xfrm>
            <a:custGeom>
              <a:avLst/>
              <a:gdLst/>
              <a:ahLst/>
              <a:cxnLst/>
              <a:rect l="l" t="t" r="r" b="b"/>
              <a:pathLst>
                <a:path w="17525" h="10181" extrusionOk="0">
                  <a:moveTo>
                    <a:pt x="17041" y="0"/>
                  </a:moveTo>
                  <a:lnTo>
                    <a:pt x="0" y="9905"/>
                  </a:lnTo>
                  <a:lnTo>
                    <a:pt x="484" y="10181"/>
                  </a:lnTo>
                  <a:lnTo>
                    <a:pt x="17524" y="278"/>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6633;p57"/>
            <p:cNvSpPr/>
            <p:nvPr/>
          </p:nvSpPr>
          <p:spPr>
            <a:xfrm>
              <a:off x="4277002" y="4462650"/>
              <a:ext cx="1007712" cy="638822"/>
            </a:xfrm>
            <a:custGeom>
              <a:avLst/>
              <a:gdLst/>
              <a:ahLst/>
              <a:cxnLst/>
              <a:rect l="l" t="t" r="r" b="b"/>
              <a:pathLst>
                <a:path w="10173" h="6449" extrusionOk="0">
                  <a:moveTo>
                    <a:pt x="10172" y="0"/>
                  </a:moveTo>
                  <a:lnTo>
                    <a:pt x="6" y="5910"/>
                  </a:lnTo>
                  <a:lnTo>
                    <a:pt x="1" y="6448"/>
                  </a:lnTo>
                  <a:lnTo>
                    <a:pt x="10172" y="538"/>
                  </a:lnTo>
                  <a:lnTo>
                    <a:pt x="10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5" name="Google Shape;6634;p57"/>
            <p:cNvSpPr/>
            <p:nvPr/>
          </p:nvSpPr>
          <p:spPr>
            <a:xfrm>
              <a:off x="3710398" y="4720792"/>
              <a:ext cx="567302" cy="380678"/>
            </a:xfrm>
            <a:custGeom>
              <a:avLst/>
              <a:gdLst/>
              <a:ahLst/>
              <a:cxnLst/>
              <a:rect l="l" t="t" r="r" b="b"/>
              <a:pathLst>
                <a:path w="5727" h="3843" extrusionOk="0">
                  <a:moveTo>
                    <a:pt x="5" y="1"/>
                  </a:moveTo>
                  <a:lnTo>
                    <a:pt x="0" y="539"/>
                  </a:lnTo>
                  <a:lnTo>
                    <a:pt x="5721" y="3842"/>
                  </a:lnTo>
                  <a:lnTo>
                    <a:pt x="5726" y="3304"/>
                  </a:lnTo>
                  <a:lnTo>
                    <a:pt x="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6" name="Google Shape;6635;p57"/>
            <p:cNvSpPr/>
            <p:nvPr/>
          </p:nvSpPr>
          <p:spPr>
            <a:xfrm>
              <a:off x="3710893" y="4134871"/>
              <a:ext cx="1573826" cy="913211"/>
            </a:xfrm>
            <a:custGeom>
              <a:avLst/>
              <a:gdLst/>
              <a:ahLst/>
              <a:cxnLst/>
              <a:rect l="l" t="t" r="r" b="b"/>
              <a:pathLst>
                <a:path w="15888" h="9219" extrusionOk="0">
                  <a:moveTo>
                    <a:pt x="10166" y="1"/>
                  </a:moveTo>
                  <a:lnTo>
                    <a:pt x="0" y="5916"/>
                  </a:lnTo>
                  <a:lnTo>
                    <a:pt x="5721" y="9219"/>
                  </a:lnTo>
                  <a:lnTo>
                    <a:pt x="15887" y="3309"/>
                  </a:lnTo>
                  <a:lnTo>
                    <a:pt x="101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7" name="Google Shape;6636;p57"/>
            <p:cNvSpPr/>
            <p:nvPr/>
          </p:nvSpPr>
          <p:spPr>
            <a:xfrm>
              <a:off x="3686228" y="3536964"/>
              <a:ext cx="1253275" cy="1111425"/>
            </a:xfrm>
            <a:custGeom>
              <a:avLst/>
              <a:gdLst/>
              <a:ahLst/>
              <a:cxnLst/>
              <a:rect l="l" t="t" r="r" b="b"/>
              <a:pathLst>
                <a:path w="12652" h="11220" extrusionOk="0">
                  <a:moveTo>
                    <a:pt x="8790" y="1"/>
                  </a:moveTo>
                  <a:lnTo>
                    <a:pt x="1" y="5094"/>
                  </a:lnTo>
                  <a:lnTo>
                    <a:pt x="2714" y="10881"/>
                  </a:lnTo>
                  <a:lnTo>
                    <a:pt x="8240" y="11219"/>
                  </a:lnTo>
                  <a:lnTo>
                    <a:pt x="12652" y="7519"/>
                  </a:lnTo>
                  <a:lnTo>
                    <a:pt x="879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8" name="Google Shape;6637;p57"/>
            <p:cNvSpPr/>
            <p:nvPr/>
          </p:nvSpPr>
          <p:spPr>
            <a:xfrm>
              <a:off x="4556144" y="3536964"/>
              <a:ext cx="744516" cy="940254"/>
            </a:xfrm>
            <a:custGeom>
              <a:avLst/>
              <a:gdLst/>
              <a:ahLst/>
              <a:cxnLst/>
              <a:rect l="l" t="t" r="r" b="b"/>
              <a:pathLst>
                <a:path w="7516" h="9492" extrusionOk="0">
                  <a:moveTo>
                    <a:pt x="1" y="1"/>
                  </a:moveTo>
                  <a:lnTo>
                    <a:pt x="973" y="5804"/>
                  </a:lnTo>
                  <a:cubicBezTo>
                    <a:pt x="1073" y="6381"/>
                    <a:pt x="1472" y="6981"/>
                    <a:pt x="1933" y="7247"/>
                  </a:cubicBezTo>
                  <a:lnTo>
                    <a:pt x="2210" y="7408"/>
                  </a:lnTo>
                  <a:lnTo>
                    <a:pt x="5584" y="9356"/>
                  </a:lnTo>
                  <a:cubicBezTo>
                    <a:pt x="5739" y="9448"/>
                    <a:pt x="5887" y="9492"/>
                    <a:pt x="6020" y="9492"/>
                  </a:cubicBezTo>
                  <a:cubicBezTo>
                    <a:pt x="6078" y="9492"/>
                    <a:pt x="6133" y="9483"/>
                    <a:pt x="6184" y="9467"/>
                  </a:cubicBezTo>
                  <a:lnTo>
                    <a:pt x="6250" y="9427"/>
                  </a:lnTo>
                  <a:lnTo>
                    <a:pt x="7515" y="4333"/>
                  </a:lnTo>
                  <a:lnTo>
                    <a:pt x="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9" name="Google Shape;6638;p57"/>
            <p:cNvSpPr/>
            <p:nvPr/>
          </p:nvSpPr>
          <p:spPr>
            <a:xfrm>
              <a:off x="4296913" y="3966177"/>
              <a:ext cx="1003750" cy="1012070"/>
            </a:xfrm>
            <a:custGeom>
              <a:avLst/>
              <a:gdLst/>
              <a:ahLst/>
              <a:cxnLst/>
              <a:rect l="l" t="t" r="r" b="b"/>
              <a:pathLst>
                <a:path w="10133" h="10217" extrusionOk="0">
                  <a:moveTo>
                    <a:pt x="10132" y="0"/>
                  </a:moveTo>
                  <a:lnTo>
                    <a:pt x="4817" y="3071"/>
                  </a:lnTo>
                  <a:lnTo>
                    <a:pt x="1327" y="5090"/>
                  </a:lnTo>
                  <a:lnTo>
                    <a:pt x="0" y="10217"/>
                  </a:lnTo>
                  <a:cubicBezTo>
                    <a:pt x="0" y="10217"/>
                    <a:pt x="2037" y="9029"/>
                    <a:pt x="2042" y="9029"/>
                  </a:cubicBezTo>
                  <a:lnTo>
                    <a:pt x="2686" y="8657"/>
                  </a:lnTo>
                  <a:lnTo>
                    <a:pt x="2820" y="8580"/>
                  </a:lnTo>
                  <a:lnTo>
                    <a:pt x="3408" y="8242"/>
                  </a:lnTo>
                  <a:lnTo>
                    <a:pt x="4052" y="7870"/>
                  </a:lnTo>
                  <a:lnTo>
                    <a:pt x="4186" y="7792"/>
                  </a:lnTo>
                  <a:lnTo>
                    <a:pt x="4763" y="7460"/>
                  </a:lnTo>
                  <a:lnTo>
                    <a:pt x="5408" y="7088"/>
                  </a:lnTo>
                  <a:lnTo>
                    <a:pt x="5541" y="7011"/>
                  </a:lnTo>
                  <a:lnTo>
                    <a:pt x="6124" y="6674"/>
                  </a:lnTo>
                  <a:lnTo>
                    <a:pt x="6769" y="6302"/>
                  </a:lnTo>
                  <a:lnTo>
                    <a:pt x="6902" y="6224"/>
                  </a:lnTo>
                  <a:lnTo>
                    <a:pt x="7440" y="5914"/>
                  </a:lnTo>
                  <a:lnTo>
                    <a:pt x="8084" y="5542"/>
                  </a:lnTo>
                  <a:lnTo>
                    <a:pt x="8217" y="5465"/>
                  </a:lnTo>
                  <a:lnTo>
                    <a:pt x="8801" y="5127"/>
                  </a:lnTo>
                  <a:cubicBezTo>
                    <a:pt x="8982" y="5077"/>
                    <a:pt x="9111" y="4921"/>
                    <a:pt x="9160" y="4683"/>
                  </a:cubicBezTo>
                  <a:lnTo>
                    <a:pt x="1013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6639;p57"/>
            <p:cNvSpPr/>
            <p:nvPr/>
          </p:nvSpPr>
          <p:spPr>
            <a:xfrm>
              <a:off x="3686822" y="4041460"/>
              <a:ext cx="743724" cy="940056"/>
            </a:xfrm>
            <a:custGeom>
              <a:avLst/>
              <a:gdLst/>
              <a:ahLst/>
              <a:cxnLst/>
              <a:rect l="l" t="t" r="r" b="b"/>
              <a:pathLst>
                <a:path w="7508" h="9490" extrusionOk="0">
                  <a:moveTo>
                    <a:pt x="0" y="1"/>
                  </a:moveTo>
                  <a:lnTo>
                    <a:pt x="970" y="5805"/>
                  </a:lnTo>
                  <a:cubicBezTo>
                    <a:pt x="1065" y="6377"/>
                    <a:pt x="1464" y="6982"/>
                    <a:pt x="1925" y="7248"/>
                  </a:cubicBezTo>
                  <a:lnTo>
                    <a:pt x="5570" y="9356"/>
                  </a:lnTo>
                  <a:cubicBezTo>
                    <a:pt x="5726" y="9446"/>
                    <a:pt x="5874" y="9489"/>
                    <a:pt x="6006" y="9489"/>
                  </a:cubicBezTo>
                  <a:cubicBezTo>
                    <a:pt x="6267" y="9489"/>
                    <a:pt x="6466" y="9322"/>
                    <a:pt x="6535" y="9017"/>
                  </a:cubicBezTo>
                  <a:lnTo>
                    <a:pt x="7507" y="4334"/>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1" name="Google Shape;6640;p57"/>
            <p:cNvSpPr/>
            <p:nvPr/>
          </p:nvSpPr>
          <p:spPr>
            <a:xfrm>
              <a:off x="4567338" y="3528643"/>
              <a:ext cx="644171" cy="426740"/>
            </a:xfrm>
            <a:custGeom>
              <a:avLst/>
              <a:gdLst/>
              <a:ahLst/>
              <a:cxnLst/>
              <a:rect l="l" t="t" r="r" b="b"/>
              <a:pathLst>
                <a:path w="6503" h="4308" extrusionOk="0">
                  <a:moveTo>
                    <a:pt x="0" y="1"/>
                  </a:moveTo>
                  <a:lnTo>
                    <a:pt x="0" y="551"/>
                  </a:lnTo>
                  <a:lnTo>
                    <a:pt x="6497" y="4307"/>
                  </a:lnTo>
                  <a:lnTo>
                    <a:pt x="6503" y="3752"/>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2" name="Google Shape;6641;p57"/>
            <p:cNvSpPr/>
            <p:nvPr/>
          </p:nvSpPr>
          <p:spPr>
            <a:xfrm>
              <a:off x="3775181" y="3528643"/>
              <a:ext cx="792262" cy="515099"/>
            </a:xfrm>
            <a:custGeom>
              <a:avLst/>
              <a:gdLst/>
              <a:ahLst/>
              <a:cxnLst/>
              <a:rect l="l" t="t" r="r" b="b"/>
              <a:pathLst>
                <a:path w="7998" h="5200" extrusionOk="0">
                  <a:moveTo>
                    <a:pt x="7997" y="1"/>
                  </a:moveTo>
                  <a:lnTo>
                    <a:pt x="1" y="4645"/>
                  </a:lnTo>
                  <a:lnTo>
                    <a:pt x="1" y="5200"/>
                  </a:lnTo>
                  <a:lnTo>
                    <a:pt x="7997" y="551"/>
                  </a:lnTo>
                  <a:lnTo>
                    <a:pt x="799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3" name="Google Shape;6642;p57"/>
            <p:cNvSpPr/>
            <p:nvPr/>
          </p:nvSpPr>
          <p:spPr>
            <a:xfrm>
              <a:off x="3669190" y="3988663"/>
              <a:ext cx="750361" cy="488254"/>
            </a:xfrm>
            <a:custGeom>
              <a:avLst/>
              <a:gdLst/>
              <a:ahLst/>
              <a:cxnLst/>
              <a:rect l="l" t="t" r="r" b="b"/>
              <a:pathLst>
                <a:path w="7575" h="4929" extrusionOk="0">
                  <a:moveTo>
                    <a:pt x="0" y="1"/>
                  </a:moveTo>
                  <a:lnTo>
                    <a:pt x="0" y="556"/>
                  </a:lnTo>
                  <a:lnTo>
                    <a:pt x="7574" y="4929"/>
                  </a:lnTo>
                  <a:lnTo>
                    <a:pt x="7574" y="4373"/>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4" name="Google Shape;6643;p57"/>
            <p:cNvSpPr/>
            <p:nvPr/>
          </p:nvSpPr>
          <p:spPr>
            <a:xfrm>
              <a:off x="4419446" y="3900304"/>
              <a:ext cx="898253" cy="576614"/>
            </a:xfrm>
            <a:custGeom>
              <a:avLst/>
              <a:gdLst/>
              <a:ahLst/>
              <a:cxnLst/>
              <a:rect l="l" t="t" r="r" b="b"/>
              <a:pathLst>
                <a:path w="9068" h="5821" extrusionOk="0">
                  <a:moveTo>
                    <a:pt x="9067" y="0"/>
                  </a:moveTo>
                  <a:lnTo>
                    <a:pt x="0" y="5265"/>
                  </a:lnTo>
                  <a:lnTo>
                    <a:pt x="0" y="5821"/>
                  </a:lnTo>
                  <a:lnTo>
                    <a:pt x="9067" y="555"/>
                  </a:lnTo>
                  <a:lnTo>
                    <a:pt x="90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5" name="Google Shape;6644;p57"/>
            <p:cNvSpPr/>
            <p:nvPr/>
          </p:nvSpPr>
          <p:spPr>
            <a:xfrm>
              <a:off x="3669190" y="3467129"/>
              <a:ext cx="1648515" cy="954815"/>
            </a:xfrm>
            <a:custGeom>
              <a:avLst/>
              <a:gdLst/>
              <a:ahLst/>
              <a:cxnLst/>
              <a:rect l="l" t="t" r="r" b="b"/>
              <a:pathLst>
                <a:path w="16642" h="9639" extrusionOk="0">
                  <a:moveTo>
                    <a:pt x="9072" y="623"/>
                  </a:moveTo>
                  <a:lnTo>
                    <a:pt x="15570" y="4373"/>
                  </a:lnTo>
                  <a:lnTo>
                    <a:pt x="7574" y="9018"/>
                  </a:lnTo>
                  <a:lnTo>
                    <a:pt x="1076" y="5266"/>
                  </a:lnTo>
                  <a:lnTo>
                    <a:pt x="9072" y="623"/>
                  </a:lnTo>
                  <a:close/>
                  <a:moveTo>
                    <a:pt x="9062" y="1"/>
                  </a:moveTo>
                  <a:lnTo>
                    <a:pt x="0" y="5266"/>
                  </a:lnTo>
                  <a:lnTo>
                    <a:pt x="7578" y="9638"/>
                  </a:lnTo>
                  <a:lnTo>
                    <a:pt x="16641" y="4373"/>
                  </a:lnTo>
                  <a:lnTo>
                    <a:pt x="906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6" name="Google Shape;6645;p57"/>
            <p:cNvSpPr/>
            <p:nvPr/>
          </p:nvSpPr>
          <p:spPr>
            <a:xfrm>
              <a:off x="4500078" y="4477310"/>
              <a:ext cx="137096" cy="384838"/>
            </a:xfrm>
            <a:custGeom>
              <a:avLst/>
              <a:gdLst/>
              <a:ahLst/>
              <a:cxnLst/>
              <a:rect l="l" t="t" r="r" b="b"/>
              <a:pathLst>
                <a:path w="1384" h="3885" extrusionOk="0">
                  <a:moveTo>
                    <a:pt x="1383" y="1"/>
                  </a:moveTo>
                  <a:lnTo>
                    <a:pt x="1245" y="78"/>
                  </a:lnTo>
                  <a:cubicBezTo>
                    <a:pt x="1245" y="78"/>
                    <a:pt x="606" y="450"/>
                    <a:pt x="599" y="450"/>
                  </a:cubicBezTo>
                  <a:lnTo>
                    <a:pt x="0" y="3884"/>
                  </a:lnTo>
                  <a:lnTo>
                    <a:pt x="0" y="3884"/>
                  </a:lnTo>
                  <a:lnTo>
                    <a:pt x="645" y="3512"/>
                  </a:lnTo>
                  <a:lnTo>
                    <a:pt x="779" y="3436"/>
                  </a:lnTo>
                  <a:lnTo>
                    <a:pt x="1383"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7" name="Google Shape;6646;p57"/>
            <p:cNvSpPr/>
            <p:nvPr/>
          </p:nvSpPr>
          <p:spPr>
            <a:xfrm>
              <a:off x="4500177" y="4484541"/>
              <a:ext cx="123921" cy="377112"/>
            </a:xfrm>
            <a:custGeom>
              <a:avLst/>
              <a:gdLst/>
              <a:ahLst/>
              <a:cxnLst/>
              <a:rect l="l" t="t" r="r" b="b"/>
              <a:pathLst>
                <a:path w="1251" h="3807" extrusionOk="0">
                  <a:moveTo>
                    <a:pt x="1250" y="0"/>
                  </a:moveTo>
                  <a:lnTo>
                    <a:pt x="606" y="372"/>
                  </a:lnTo>
                  <a:cubicBezTo>
                    <a:pt x="606" y="372"/>
                    <a:pt x="0" y="3806"/>
                    <a:pt x="6" y="3806"/>
                  </a:cubicBezTo>
                  <a:lnTo>
                    <a:pt x="650" y="3434"/>
                  </a:lnTo>
                  <a:lnTo>
                    <a:pt x="125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8" name="Google Shape;6647;p57"/>
            <p:cNvSpPr/>
            <p:nvPr/>
          </p:nvSpPr>
          <p:spPr>
            <a:xfrm>
              <a:off x="4635489" y="4399352"/>
              <a:ext cx="136997" cy="384244"/>
            </a:xfrm>
            <a:custGeom>
              <a:avLst/>
              <a:gdLst/>
              <a:ahLst/>
              <a:cxnLst/>
              <a:rect l="l" t="t" r="r" b="b"/>
              <a:pathLst>
                <a:path w="1383" h="3879" extrusionOk="0">
                  <a:moveTo>
                    <a:pt x="1382" y="0"/>
                  </a:moveTo>
                  <a:lnTo>
                    <a:pt x="1248" y="79"/>
                  </a:lnTo>
                  <a:lnTo>
                    <a:pt x="606" y="451"/>
                  </a:lnTo>
                  <a:lnTo>
                    <a:pt x="0" y="3878"/>
                  </a:lnTo>
                  <a:lnTo>
                    <a:pt x="649" y="3501"/>
                  </a:lnTo>
                  <a:lnTo>
                    <a:pt x="777" y="3429"/>
                  </a:lnTo>
                  <a:lnTo>
                    <a:pt x="1382"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9" name="Google Shape;6648;p57"/>
            <p:cNvSpPr/>
            <p:nvPr/>
          </p:nvSpPr>
          <p:spPr>
            <a:xfrm>
              <a:off x="4635489" y="4407079"/>
              <a:ext cx="123723" cy="376518"/>
            </a:xfrm>
            <a:custGeom>
              <a:avLst/>
              <a:gdLst/>
              <a:ahLst/>
              <a:cxnLst/>
              <a:rect l="l" t="t" r="r" b="b"/>
              <a:pathLst>
                <a:path w="1249" h="3801" extrusionOk="0">
                  <a:moveTo>
                    <a:pt x="1248" y="1"/>
                  </a:moveTo>
                  <a:lnTo>
                    <a:pt x="606" y="373"/>
                  </a:lnTo>
                  <a:lnTo>
                    <a:pt x="0" y="3800"/>
                  </a:lnTo>
                  <a:lnTo>
                    <a:pt x="649" y="3423"/>
                  </a:lnTo>
                  <a:lnTo>
                    <a:pt x="124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0" name="Google Shape;6649;p57"/>
            <p:cNvSpPr/>
            <p:nvPr/>
          </p:nvSpPr>
          <p:spPr>
            <a:xfrm>
              <a:off x="4769612" y="4322286"/>
              <a:ext cx="136303" cy="383848"/>
            </a:xfrm>
            <a:custGeom>
              <a:avLst/>
              <a:gdLst/>
              <a:ahLst/>
              <a:cxnLst/>
              <a:rect l="l" t="t" r="r" b="b"/>
              <a:pathLst>
                <a:path w="1376" h="3875" extrusionOk="0">
                  <a:moveTo>
                    <a:pt x="1375" y="1"/>
                  </a:moveTo>
                  <a:lnTo>
                    <a:pt x="1243" y="79"/>
                  </a:lnTo>
                  <a:lnTo>
                    <a:pt x="599" y="445"/>
                  </a:lnTo>
                  <a:lnTo>
                    <a:pt x="1" y="3875"/>
                  </a:lnTo>
                  <a:lnTo>
                    <a:pt x="643" y="3498"/>
                  </a:lnTo>
                  <a:lnTo>
                    <a:pt x="777" y="3425"/>
                  </a:lnTo>
                  <a:lnTo>
                    <a:pt x="1375"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1" name="Google Shape;6650;p57"/>
            <p:cNvSpPr/>
            <p:nvPr/>
          </p:nvSpPr>
          <p:spPr>
            <a:xfrm>
              <a:off x="4769413" y="4330112"/>
              <a:ext cx="123426" cy="376022"/>
            </a:xfrm>
            <a:custGeom>
              <a:avLst/>
              <a:gdLst/>
              <a:ahLst/>
              <a:cxnLst/>
              <a:rect l="l" t="t" r="r" b="b"/>
              <a:pathLst>
                <a:path w="1246" h="3796" extrusionOk="0">
                  <a:moveTo>
                    <a:pt x="1245" y="0"/>
                  </a:moveTo>
                  <a:lnTo>
                    <a:pt x="601" y="366"/>
                  </a:lnTo>
                  <a:lnTo>
                    <a:pt x="1" y="3796"/>
                  </a:lnTo>
                  <a:lnTo>
                    <a:pt x="645" y="3424"/>
                  </a:lnTo>
                  <a:lnTo>
                    <a:pt x="12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6651;p57"/>
            <p:cNvSpPr/>
            <p:nvPr/>
          </p:nvSpPr>
          <p:spPr>
            <a:xfrm>
              <a:off x="4903635" y="4244923"/>
              <a:ext cx="136402" cy="383055"/>
            </a:xfrm>
            <a:custGeom>
              <a:avLst/>
              <a:gdLst/>
              <a:ahLst/>
              <a:cxnLst/>
              <a:rect l="l" t="t" r="r" b="b"/>
              <a:pathLst>
                <a:path w="1377" h="3867" extrusionOk="0">
                  <a:moveTo>
                    <a:pt x="1377" y="0"/>
                  </a:moveTo>
                  <a:lnTo>
                    <a:pt x="1244" y="73"/>
                  </a:lnTo>
                  <a:lnTo>
                    <a:pt x="600" y="444"/>
                  </a:lnTo>
                  <a:lnTo>
                    <a:pt x="0" y="3867"/>
                  </a:lnTo>
                  <a:lnTo>
                    <a:pt x="645" y="3490"/>
                  </a:lnTo>
                  <a:lnTo>
                    <a:pt x="783" y="3418"/>
                  </a:lnTo>
                  <a:lnTo>
                    <a:pt x="1377"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3" name="Google Shape;6652;p57"/>
            <p:cNvSpPr/>
            <p:nvPr/>
          </p:nvSpPr>
          <p:spPr>
            <a:xfrm>
              <a:off x="4903635" y="4252055"/>
              <a:ext cx="123228" cy="375923"/>
            </a:xfrm>
            <a:custGeom>
              <a:avLst/>
              <a:gdLst/>
              <a:ahLst/>
              <a:cxnLst/>
              <a:rect l="l" t="t" r="r" b="b"/>
              <a:pathLst>
                <a:path w="1244" h="3795" extrusionOk="0">
                  <a:moveTo>
                    <a:pt x="1244" y="1"/>
                  </a:moveTo>
                  <a:lnTo>
                    <a:pt x="600" y="372"/>
                  </a:lnTo>
                  <a:lnTo>
                    <a:pt x="0" y="3795"/>
                  </a:lnTo>
                  <a:lnTo>
                    <a:pt x="645" y="3418"/>
                  </a:lnTo>
                  <a:lnTo>
                    <a:pt x="124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4" name="Google Shape;6653;p57"/>
            <p:cNvSpPr/>
            <p:nvPr/>
          </p:nvSpPr>
          <p:spPr>
            <a:xfrm>
              <a:off x="5033994" y="4169541"/>
              <a:ext cx="135808" cy="383253"/>
            </a:xfrm>
            <a:custGeom>
              <a:avLst/>
              <a:gdLst/>
              <a:ahLst/>
              <a:cxnLst/>
              <a:rect l="l" t="t" r="r" b="b"/>
              <a:pathLst>
                <a:path w="1371" h="3869" extrusionOk="0">
                  <a:moveTo>
                    <a:pt x="1370" y="1"/>
                  </a:moveTo>
                  <a:lnTo>
                    <a:pt x="1243" y="79"/>
                  </a:lnTo>
                  <a:lnTo>
                    <a:pt x="598" y="450"/>
                  </a:lnTo>
                  <a:lnTo>
                    <a:pt x="0" y="3868"/>
                  </a:lnTo>
                  <a:lnTo>
                    <a:pt x="643" y="3491"/>
                  </a:lnTo>
                  <a:lnTo>
                    <a:pt x="776" y="3418"/>
                  </a:lnTo>
                  <a:lnTo>
                    <a:pt x="137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5" name="Google Shape;6654;p57"/>
            <p:cNvSpPr/>
            <p:nvPr/>
          </p:nvSpPr>
          <p:spPr>
            <a:xfrm>
              <a:off x="5033994" y="4177366"/>
              <a:ext cx="123128" cy="375428"/>
            </a:xfrm>
            <a:custGeom>
              <a:avLst/>
              <a:gdLst/>
              <a:ahLst/>
              <a:cxnLst/>
              <a:rect l="l" t="t" r="r" b="b"/>
              <a:pathLst>
                <a:path w="1243" h="3790" extrusionOk="0">
                  <a:moveTo>
                    <a:pt x="1243" y="0"/>
                  </a:moveTo>
                  <a:lnTo>
                    <a:pt x="598" y="371"/>
                  </a:lnTo>
                  <a:lnTo>
                    <a:pt x="0" y="3789"/>
                  </a:lnTo>
                  <a:lnTo>
                    <a:pt x="643" y="3412"/>
                  </a:lnTo>
                  <a:lnTo>
                    <a:pt x="124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6" name="Google Shape;6655;p57"/>
            <p:cNvSpPr/>
            <p:nvPr/>
          </p:nvSpPr>
          <p:spPr>
            <a:xfrm>
              <a:off x="3786473" y="4547145"/>
              <a:ext cx="64387" cy="175926"/>
            </a:xfrm>
            <a:custGeom>
              <a:avLst/>
              <a:gdLst/>
              <a:ahLst/>
              <a:cxnLst/>
              <a:rect l="l" t="t" r="r" b="b"/>
              <a:pathLst>
                <a:path w="650" h="1776" extrusionOk="0">
                  <a:moveTo>
                    <a:pt x="649" y="1"/>
                  </a:moveTo>
                  <a:lnTo>
                    <a:pt x="405" y="144"/>
                  </a:lnTo>
                  <a:lnTo>
                    <a:pt x="45" y="915"/>
                  </a:lnTo>
                  <a:cubicBezTo>
                    <a:pt x="12" y="983"/>
                    <a:pt x="1" y="1060"/>
                    <a:pt x="1" y="1149"/>
                  </a:cubicBezTo>
                  <a:lnTo>
                    <a:pt x="1" y="1465"/>
                  </a:lnTo>
                  <a:cubicBezTo>
                    <a:pt x="1" y="1488"/>
                    <a:pt x="6" y="1516"/>
                    <a:pt x="11" y="1538"/>
                  </a:cubicBezTo>
                  <a:cubicBezTo>
                    <a:pt x="17" y="1554"/>
                    <a:pt x="17" y="1560"/>
                    <a:pt x="22" y="1565"/>
                  </a:cubicBezTo>
                  <a:cubicBezTo>
                    <a:pt x="27" y="1570"/>
                    <a:pt x="27" y="1583"/>
                    <a:pt x="32" y="1588"/>
                  </a:cubicBezTo>
                  <a:cubicBezTo>
                    <a:pt x="38" y="1598"/>
                    <a:pt x="38" y="1605"/>
                    <a:pt x="43" y="1605"/>
                  </a:cubicBezTo>
                  <a:cubicBezTo>
                    <a:pt x="48" y="1610"/>
                    <a:pt x="48" y="1615"/>
                    <a:pt x="53" y="1622"/>
                  </a:cubicBezTo>
                  <a:cubicBezTo>
                    <a:pt x="59" y="1627"/>
                    <a:pt x="59" y="1632"/>
                    <a:pt x="59" y="1632"/>
                  </a:cubicBezTo>
                  <a:cubicBezTo>
                    <a:pt x="64" y="1637"/>
                    <a:pt x="64" y="1642"/>
                    <a:pt x="69" y="1649"/>
                  </a:cubicBezTo>
                  <a:cubicBezTo>
                    <a:pt x="74" y="1654"/>
                    <a:pt x="74" y="1659"/>
                    <a:pt x="80" y="1666"/>
                  </a:cubicBezTo>
                  <a:cubicBezTo>
                    <a:pt x="85" y="1671"/>
                    <a:pt x="85" y="1671"/>
                    <a:pt x="85" y="1676"/>
                  </a:cubicBezTo>
                  <a:cubicBezTo>
                    <a:pt x="90" y="1686"/>
                    <a:pt x="95" y="1686"/>
                    <a:pt x="95" y="1694"/>
                  </a:cubicBezTo>
                  <a:cubicBezTo>
                    <a:pt x="100" y="1699"/>
                    <a:pt x="100" y="1704"/>
                    <a:pt x="106" y="1704"/>
                  </a:cubicBezTo>
                  <a:cubicBezTo>
                    <a:pt x="111" y="1710"/>
                    <a:pt x="111" y="1710"/>
                    <a:pt x="111" y="1715"/>
                  </a:cubicBezTo>
                  <a:cubicBezTo>
                    <a:pt x="121" y="1725"/>
                    <a:pt x="121" y="1732"/>
                    <a:pt x="128" y="1732"/>
                  </a:cubicBezTo>
                  <a:lnTo>
                    <a:pt x="144" y="1748"/>
                  </a:lnTo>
                  <a:cubicBezTo>
                    <a:pt x="155" y="1754"/>
                    <a:pt x="161" y="1759"/>
                    <a:pt x="166" y="1765"/>
                  </a:cubicBezTo>
                  <a:cubicBezTo>
                    <a:pt x="172" y="1770"/>
                    <a:pt x="177" y="1770"/>
                    <a:pt x="184" y="1776"/>
                  </a:cubicBezTo>
                  <a:lnTo>
                    <a:pt x="427" y="1632"/>
                  </a:lnTo>
                  <a:cubicBezTo>
                    <a:pt x="410" y="1605"/>
                    <a:pt x="398" y="1593"/>
                    <a:pt x="388" y="1583"/>
                  </a:cubicBezTo>
                  <a:cubicBezTo>
                    <a:pt x="377" y="1572"/>
                    <a:pt x="364" y="1565"/>
                    <a:pt x="354" y="1554"/>
                  </a:cubicBezTo>
                  <a:cubicBezTo>
                    <a:pt x="344" y="1544"/>
                    <a:pt x="332" y="1532"/>
                    <a:pt x="327" y="1522"/>
                  </a:cubicBezTo>
                  <a:cubicBezTo>
                    <a:pt x="316" y="1505"/>
                    <a:pt x="310" y="1495"/>
                    <a:pt x="300" y="1483"/>
                  </a:cubicBezTo>
                  <a:cubicBezTo>
                    <a:pt x="289" y="1465"/>
                    <a:pt x="283" y="1455"/>
                    <a:pt x="276" y="1443"/>
                  </a:cubicBezTo>
                  <a:cubicBezTo>
                    <a:pt x="271" y="1427"/>
                    <a:pt x="266" y="1416"/>
                    <a:pt x="260" y="1405"/>
                  </a:cubicBezTo>
                  <a:cubicBezTo>
                    <a:pt x="254" y="1399"/>
                    <a:pt x="254" y="1394"/>
                    <a:pt x="254" y="1394"/>
                  </a:cubicBezTo>
                  <a:cubicBezTo>
                    <a:pt x="249" y="1366"/>
                    <a:pt x="244" y="1344"/>
                    <a:pt x="244" y="1322"/>
                  </a:cubicBezTo>
                  <a:lnTo>
                    <a:pt x="244" y="1005"/>
                  </a:lnTo>
                  <a:cubicBezTo>
                    <a:pt x="244" y="915"/>
                    <a:pt x="262" y="838"/>
                    <a:pt x="289" y="772"/>
                  </a:cubicBezTo>
                  <a:lnTo>
                    <a:pt x="64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7" name="Google Shape;6656;p57"/>
            <p:cNvSpPr/>
            <p:nvPr/>
          </p:nvSpPr>
          <p:spPr>
            <a:xfrm>
              <a:off x="3818667" y="4542192"/>
              <a:ext cx="33580" cy="19316"/>
            </a:xfrm>
            <a:custGeom>
              <a:avLst/>
              <a:gdLst/>
              <a:ahLst/>
              <a:cxnLst/>
              <a:rect l="l" t="t" r="r" b="b"/>
              <a:pathLst>
                <a:path w="339" h="195" extrusionOk="0">
                  <a:moveTo>
                    <a:pt x="244" y="1"/>
                  </a:moveTo>
                  <a:lnTo>
                    <a:pt x="1" y="145"/>
                  </a:lnTo>
                  <a:lnTo>
                    <a:pt x="90" y="194"/>
                  </a:lnTo>
                  <a:lnTo>
                    <a:pt x="338" y="50"/>
                  </a:lnTo>
                  <a:lnTo>
                    <a:pt x="2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8" name="Google Shape;6657;p57"/>
            <p:cNvSpPr/>
            <p:nvPr/>
          </p:nvSpPr>
          <p:spPr>
            <a:xfrm>
              <a:off x="3818667" y="4514754"/>
              <a:ext cx="24170" cy="41901"/>
            </a:xfrm>
            <a:custGeom>
              <a:avLst/>
              <a:gdLst/>
              <a:ahLst/>
              <a:cxnLst/>
              <a:rect l="l" t="t" r="r" b="b"/>
              <a:pathLst>
                <a:path w="244" h="423" extrusionOk="0">
                  <a:moveTo>
                    <a:pt x="244" y="0"/>
                  </a:moveTo>
                  <a:lnTo>
                    <a:pt x="1" y="145"/>
                  </a:lnTo>
                  <a:lnTo>
                    <a:pt x="1" y="422"/>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 name="Google Shape;6658;p57"/>
            <p:cNvSpPr/>
            <p:nvPr/>
          </p:nvSpPr>
          <p:spPr>
            <a:xfrm>
              <a:off x="3818667" y="4514754"/>
              <a:ext cx="43585" cy="25359"/>
            </a:xfrm>
            <a:custGeom>
              <a:avLst/>
              <a:gdLst/>
              <a:ahLst/>
              <a:cxnLst/>
              <a:rect l="l" t="t" r="r" b="b"/>
              <a:pathLst>
                <a:path w="440" h="256" extrusionOk="0">
                  <a:moveTo>
                    <a:pt x="244" y="0"/>
                  </a:moveTo>
                  <a:lnTo>
                    <a:pt x="1" y="145"/>
                  </a:lnTo>
                  <a:lnTo>
                    <a:pt x="189" y="256"/>
                  </a:lnTo>
                  <a:lnTo>
                    <a:pt x="440" y="111"/>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 name="Google Shape;6659;p57"/>
            <p:cNvSpPr/>
            <p:nvPr/>
          </p:nvSpPr>
          <p:spPr>
            <a:xfrm>
              <a:off x="3837389" y="4389942"/>
              <a:ext cx="92322" cy="150171"/>
            </a:xfrm>
            <a:custGeom>
              <a:avLst/>
              <a:gdLst/>
              <a:ahLst/>
              <a:cxnLst/>
              <a:rect l="l" t="t" r="r" b="b"/>
              <a:pathLst>
                <a:path w="932" h="1516" extrusionOk="0">
                  <a:moveTo>
                    <a:pt x="932" y="1"/>
                  </a:moveTo>
                  <a:cubicBezTo>
                    <a:pt x="927" y="3"/>
                    <a:pt x="923" y="5"/>
                    <a:pt x="919" y="8"/>
                  </a:cubicBezTo>
                  <a:lnTo>
                    <a:pt x="919" y="8"/>
                  </a:lnTo>
                  <a:lnTo>
                    <a:pt x="932" y="1"/>
                  </a:lnTo>
                  <a:close/>
                  <a:moveTo>
                    <a:pt x="919" y="8"/>
                  </a:moveTo>
                  <a:lnTo>
                    <a:pt x="682" y="139"/>
                  </a:lnTo>
                  <a:cubicBezTo>
                    <a:pt x="650" y="156"/>
                    <a:pt x="628" y="189"/>
                    <a:pt x="610" y="223"/>
                  </a:cubicBezTo>
                  <a:lnTo>
                    <a:pt x="0" y="1516"/>
                  </a:lnTo>
                  <a:lnTo>
                    <a:pt x="243" y="1371"/>
                  </a:lnTo>
                  <a:lnTo>
                    <a:pt x="854" y="84"/>
                  </a:lnTo>
                  <a:cubicBezTo>
                    <a:pt x="869" y="50"/>
                    <a:pt x="891" y="25"/>
                    <a:pt x="919" y="8"/>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1" name="Google Shape;6660;p57"/>
            <p:cNvSpPr/>
            <p:nvPr/>
          </p:nvSpPr>
          <p:spPr>
            <a:xfrm>
              <a:off x="3803214" y="4706627"/>
              <a:ext cx="495981" cy="286474"/>
            </a:xfrm>
            <a:custGeom>
              <a:avLst/>
              <a:gdLst/>
              <a:ahLst/>
              <a:cxnLst/>
              <a:rect l="l" t="t" r="r" b="b"/>
              <a:pathLst>
                <a:path w="5007" h="2892" extrusionOk="0">
                  <a:moveTo>
                    <a:pt x="251" y="0"/>
                  </a:moveTo>
                  <a:lnTo>
                    <a:pt x="1" y="138"/>
                  </a:lnTo>
                  <a:lnTo>
                    <a:pt x="4762" y="2891"/>
                  </a:lnTo>
                  <a:lnTo>
                    <a:pt x="5006" y="2747"/>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 name="Google Shape;6661;p57"/>
            <p:cNvSpPr/>
            <p:nvPr/>
          </p:nvSpPr>
          <p:spPr>
            <a:xfrm>
              <a:off x="4275219" y="4978538"/>
              <a:ext cx="36057" cy="17632"/>
            </a:xfrm>
            <a:custGeom>
              <a:avLst/>
              <a:gdLst/>
              <a:ahLst/>
              <a:cxnLst/>
              <a:rect l="l" t="t" r="r" b="b"/>
              <a:pathLst>
                <a:path w="364" h="178" extrusionOk="0">
                  <a:moveTo>
                    <a:pt x="364" y="12"/>
                  </a:moveTo>
                  <a:cubicBezTo>
                    <a:pt x="364" y="12"/>
                    <a:pt x="358" y="16"/>
                    <a:pt x="349" y="21"/>
                  </a:cubicBezTo>
                  <a:lnTo>
                    <a:pt x="349" y="21"/>
                  </a:lnTo>
                  <a:cubicBezTo>
                    <a:pt x="354" y="19"/>
                    <a:pt x="360" y="16"/>
                    <a:pt x="364" y="12"/>
                  </a:cubicBezTo>
                  <a:close/>
                  <a:moveTo>
                    <a:pt x="243" y="1"/>
                  </a:moveTo>
                  <a:lnTo>
                    <a:pt x="0" y="145"/>
                  </a:lnTo>
                  <a:cubicBezTo>
                    <a:pt x="11" y="150"/>
                    <a:pt x="22" y="155"/>
                    <a:pt x="33" y="162"/>
                  </a:cubicBezTo>
                  <a:cubicBezTo>
                    <a:pt x="38" y="162"/>
                    <a:pt x="38" y="167"/>
                    <a:pt x="43" y="167"/>
                  </a:cubicBezTo>
                  <a:cubicBezTo>
                    <a:pt x="48" y="167"/>
                    <a:pt x="54" y="173"/>
                    <a:pt x="60" y="173"/>
                  </a:cubicBezTo>
                  <a:cubicBezTo>
                    <a:pt x="77" y="173"/>
                    <a:pt x="77" y="178"/>
                    <a:pt x="82" y="178"/>
                  </a:cubicBezTo>
                  <a:cubicBezTo>
                    <a:pt x="87" y="178"/>
                    <a:pt x="92" y="178"/>
                    <a:pt x="100" y="173"/>
                  </a:cubicBezTo>
                  <a:cubicBezTo>
                    <a:pt x="116" y="167"/>
                    <a:pt x="116" y="167"/>
                    <a:pt x="122" y="167"/>
                  </a:cubicBezTo>
                  <a:cubicBezTo>
                    <a:pt x="127" y="167"/>
                    <a:pt x="127" y="162"/>
                    <a:pt x="132" y="162"/>
                  </a:cubicBezTo>
                  <a:cubicBezTo>
                    <a:pt x="121" y="158"/>
                    <a:pt x="296" y="53"/>
                    <a:pt x="349" y="21"/>
                  </a:cubicBezTo>
                  <a:lnTo>
                    <a:pt x="349" y="21"/>
                  </a:lnTo>
                  <a:cubicBezTo>
                    <a:pt x="346" y="22"/>
                    <a:pt x="343" y="23"/>
                    <a:pt x="342" y="23"/>
                  </a:cubicBezTo>
                  <a:cubicBezTo>
                    <a:pt x="331" y="28"/>
                    <a:pt x="325" y="28"/>
                    <a:pt x="314" y="28"/>
                  </a:cubicBezTo>
                  <a:cubicBezTo>
                    <a:pt x="297" y="23"/>
                    <a:pt x="291" y="23"/>
                    <a:pt x="286" y="23"/>
                  </a:cubicBezTo>
                  <a:cubicBezTo>
                    <a:pt x="281" y="23"/>
                    <a:pt x="281" y="18"/>
                    <a:pt x="276" y="18"/>
                  </a:cubicBezTo>
                  <a:cubicBezTo>
                    <a:pt x="265" y="12"/>
                    <a:pt x="254" y="7"/>
                    <a:pt x="243" y="1"/>
                  </a:cubicBezTo>
                  <a:close/>
                </a:path>
              </a:pathLst>
            </a:custGeom>
            <a:solidFill>
              <a:srgbClr val="29292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3" name="Google Shape;6662;p57"/>
            <p:cNvSpPr/>
            <p:nvPr/>
          </p:nvSpPr>
          <p:spPr>
            <a:xfrm>
              <a:off x="4255705" y="4794490"/>
              <a:ext cx="29618" cy="17731"/>
            </a:xfrm>
            <a:custGeom>
              <a:avLst/>
              <a:gdLst/>
              <a:ahLst/>
              <a:cxnLst/>
              <a:rect l="l" t="t" r="r" b="b"/>
              <a:pathLst>
                <a:path w="299" h="179" extrusionOk="0">
                  <a:moveTo>
                    <a:pt x="249" y="0"/>
                  </a:moveTo>
                  <a:lnTo>
                    <a:pt x="0" y="145"/>
                  </a:lnTo>
                  <a:lnTo>
                    <a:pt x="56" y="178"/>
                  </a:lnTo>
                  <a:lnTo>
                    <a:pt x="299" y="35"/>
                  </a:lnTo>
                  <a:lnTo>
                    <a:pt x="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 name="Google Shape;6663;p57"/>
            <p:cNvSpPr/>
            <p:nvPr/>
          </p:nvSpPr>
          <p:spPr>
            <a:xfrm>
              <a:off x="3837389" y="4525749"/>
              <a:ext cx="432683" cy="249625"/>
            </a:xfrm>
            <a:custGeom>
              <a:avLst/>
              <a:gdLst/>
              <a:ahLst/>
              <a:cxnLst/>
              <a:rect l="l" t="t" r="r" b="b"/>
              <a:pathLst>
                <a:path w="4368" h="2520" extrusionOk="0">
                  <a:moveTo>
                    <a:pt x="251" y="0"/>
                  </a:moveTo>
                  <a:lnTo>
                    <a:pt x="0" y="145"/>
                  </a:lnTo>
                  <a:lnTo>
                    <a:pt x="4117" y="2520"/>
                  </a:lnTo>
                  <a:lnTo>
                    <a:pt x="4368" y="2381"/>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 name="Google Shape;6664;p57"/>
            <p:cNvSpPr/>
            <p:nvPr/>
          </p:nvSpPr>
          <p:spPr>
            <a:xfrm>
              <a:off x="4261153" y="4770419"/>
              <a:ext cx="24170" cy="41802"/>
            </a:xfrm>
            <a:custGeom>
              <a:avLst/>
              <a:gdLst/>
              <a:ahLst/>
              <a:cxnLst/>
              <a:rect l="l" t="t" r="r" b="b"/>
              <a:pathLst>
                <a:path w="244" h="422" extrusionOk="0">
                  <a:moveTo>
                    <a:pt x="244" y="0"/>
                  </a:moveTo>
                  <a:lnTo>
                    <a:pt x="1" y="144"/>
                  </a:lnTo>
                  <a:lnTo>
                    <a:pt x="1" y="421"/>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 name="Google Shape;6665;p57"/>
            <p:cNvSpPr/>
            <p:nvPr/>
          </p:nvSpPr>
          <p:spPr>
            <a:xfrm>
              <a:off x="4245205" y="4761603"/>
              <a:ext cx="40118" cy="23080"/>
            </a:xfrm>
            <a:custGeom>
              <a:avLst/>
              <a:gdLst/>
              <a:ahLst/>
              <a:cxnLst/>
              <a:rect l="l" t="t" r="r" b="b"/>
              <a:pathLst>
                <a:path w="405" h="233" extrusionOk="0">
                  <a:moveTo>
                    <a:pt x="251" y="0"/>
                  </a:moveTo>
                  <a:lnTo>
                    <a:pt x="0" y="139"/>
                  </a:lnTo>
                  <a:lnTo>
                    <a:pt x="162" y="233"/>
                  </a:lnTo>
                  <a:lnTo>
                    <a:pt x="405" y="89"/>
                  </a:lnTo>
                  <a:lnTo>
                    <a:pt x="25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6666;p57"/>
            <p:cNvSpPr/>
            <p:nvPr/>
          </p:nvSpPr>
          <p:spPr>
            <a:xfrm>
              <a:off x="3886224" y="4355371"/>
              <a:ext cx="288059" cy="149577"/>
            </a:xfrm>
            <a:custGeom>
              <a:avLst/>
              <a:gdLst/>
              <a:ahLst/>
              <a:cxnLst/>
              <a:rect l="l" t="t" r="r" b="b"/>
              <a:pathLst>
                <a:path w="2908" h="1510" extrusionOk="0">
                  <a:moveTo>
                    <a:pt x="36" y="173"/>
                  </a:moveTo>
                  <a:cubicBezTo>
                    <a:pt x="24" y="178"/>
                    <a:pt x="10" y="184"/>
                    <a:pt x="1" y="194"/>
                  </a:cubicBezTo>
                  <a:cubicBezTo>
                    <a:pt x="1" y="194"/>
                    <a:pt x="15" y="186"/>
                    <a:pt x="36" y="173"/>
                  </a:cubicBezTo>
                  <a:close/>
                  <a:moveTo>
                    <a:pt x="410" y="1"/>
                  </a:moveTo>
                  <a:cubicBezTo>
                    <a:pt x="394" y="1"/>
                    <a:pt x="388" y="6"/>
                    <a:pt x="378" y="6"/>
                  </a:cubicBezTo>
                  <a:lnTo>
                    <a:pt x="361" y="6"/>
                  </a:lnTo>
                  <a:cubicBezTo>
                    <a:pt x="356" y="6"/>
                    <a:pt x="351" y="11"/>
                    <a:pt x="351" y="11"/>
                  </a:cubicBezTo>
                  <a:cubicBezTo>
                    <a:pt x="345" y="11"/>
                    <a:pt x="340" y="17"/>
                    <a:pt x="334" y="17"/>
                  </a:cubicBezTo>
                  <a:cubicBezTo>
                    <a:pt x="329" y="17"/>
                    <a:pt x="323" y="22"/>
                    <a:pt x="316" y="22"/>
                  </a:cubicBezTo>
                  <a:cubicBezTo>
                    <a:pt x="311" y="27"/>
                    <a:pt x="306" y="27"/>
                    <a:pt x="294" y="27"/>
                  </a:cubicBezTo>
                  <a:cubicBezTo>
                    <a:pt x="289" y="27"/>
                    <a:pt x="289" y="32"/>
                    <a:pt x="284" y="32"/>
                  </a:cubicBezTo>
                  <a:cubicBezTo>
                    <a:pt x="267" y="38"/>
                    <a:pt x="256" y="43"/>
                    <a:pt x="251" y="49"/>
                  </a:cubicBezTo>
                  <a:cubicBezTo>
                    <a:pt x="247" y="53"/>
                    <a:pt x="104" y="135"/>
                    <a:pt x="36" y="173"/>
                  </a:cubicBezTo>
                  <a:lnTo>
                    <a:pt x="36" y="173"/>
                  </a:lnTo>
                  <a:cubicBezTo>
                    <a:pt x="38" y="173"/>
                    <a:pt x="39" y="172"/>
                    <a:pt x="41" y="172"/>
                  </a:cubicBezTo>
                  <a:cubicBezTo>
                    <a:pt x="46" y="172"/>
                    <a:pt x="51" y="166"/>
                    <a:pt x="51" y="166"/>
                  </a:cubicBezTo>
                  <a:cubicBezTo>
                    <a:pt x="61" y="161"/>
                    <a:pt x="73" y="161"/>
                    <a:pt x="83" y="156"/>
                  </a:cubicBezTo>
                  <a:cubicBezTo>
                    <a:pt x="89" y="156"/>
                    <a:pt x="94" y="151"/>
                    <a:pt x="100" y="151"/>
                  </a:cubicBezTo>
                  <a:cubicBezTo>
                    <a:pt x="111" y="146"/>
                    <a:pt x="117" y="146"/>
                    <a:pt x="127" y="146"/>
                  </a:cubicBezTo>
                  <a:cubicBezTo>
                    <a:pt x="138" y="146"/>
                    <a:pt x="145" y="146"/>
                    <a:pt x="151" y="140"/>
                  </a:cubicBezTo>
                  <a:lnTo>
                    <a:pt x="173" y="140"/>
                  </a:lnTo>
                  <a:cubicBezTo>
                    <a:pt x="189" y="140"/>
                    <a:pt x="200" y="146"/>
                    <a:pt x="217" y="146"/>
                  </a:cubicBezTo>
                  <a:cubicBezTo>
                    <a:pt x="222" y="146"/>
                    <a:pt x="234" y="151"/>
                    <a:pt x="240" y="151"/>
                  </a:cubicBezTo>
                  <a:cubicBezTo>
                    <a:pt x="267" y="156"/>
                    <a:pt x="294" y="168"/>
                    <a:pt x="323" y="173"/>
                  </a:cubicBezTo>
                  <a:cubicBezTo>
                    <a:pt x="329" y="178"/>
                    <a:pt x="334" y="178"/>
                    <a:pt x="340" y="178"/>
                  </a:cubicBezTo>
                  <a:cubicBezTo>
                    <a:pt x="373" y="188"/>
                    <a:pt x="402" y="205"/>
                    <a:pt x="434" y="222"/>
                  </a:cubicBezTo>
                  <a:lnTo>
                    <a:pt x="2665" y="1509"/>
                  </a:lnTo>
                  <a:lnTo>
                    <a:pt x="2908" y="1366"/>
                  </a:lnTo>
                  <a:lnTo>
                    <a:pt x="690" y="89"/>
                  </a:lnTo>
                  <a:cubicBezTo>
                    <a:pt x="657" y="67"/>
                    <a:pt x="628" y="56"/>
                    <a:pt x="595" y="44"/>
                  </a:cubicBezTo>
                  <a:cubicBezTo>
                    <a:pt x="591" y="39"/>
                    <a:pt x="585" y="39"/>
                    <a:pt x="578" y="39"/>
                  </a:cubicBezTo>
                  <a:cubicBezTo>
                    <a:pt x="551" y="28"/>
                    <a:pt x="523" y="17"/>
                    <a:pt x="494" y="17"/>
                  </a:cubicBezTo>
                  <a:cubicBezTo>
                    <a:pt x="484" y="11"/>
                    <a:pt x="477" y="11"/>
                    <a:pt x="472" y="11"/>
                  </a:cubicBezTo>
                  <a:cubicBezTo>
                    <a:pt x="455" y="6"/>
                    <a:pt x="445" y="6"/>
                    <a:pt x="428" y="6"/>
                  </a:cubicBezTo>
                  <a:cubicBezTo>
                    <a:pt x="423" y="6"/>
                    <a:pt x="418" y="1"/>
                    <a:pt x="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6667;p57"/>
            <p:cNvSpPr/>
            <p:nvPr/>
          </p:nvSpPr>
          <p:spPr>
            <a:xfrm>
              <a:off x="3763294" y="4370923"/>
              <a:ext cx="552543" cy="655067"/>
            </a:xfrm>
            <a:custGeom>
              <a:avLst/>
              <a:gdLst/>
              <a:ahLst/>
              <a:cxnLst/>
              <a:rect l="l" t="t" r="r" b="b"/>
              <a:pathLst>
                <a:path w="5578" h="6613" extrusionOk="0">
                  <a:moveTo>
                    <a:pt x="1527" y="308"/>
                  </a:moveTo>
                  <a:cubicBezTo>
                    <a:pt x="1575" y="308"/>
                    <a:pt x="1629" y="323"/>
                    <a:pt x="1686" y="353"/>
                  </a:cubicBezTo>
                  <a:lnTo>
                    <a:pt x="3916" y="1641"/>
                  </a:lnTo>
                  <a:cubicBezTo>
                    <a:pt x="4055" y="1724"/>
                    <a:pt x="4181" y="1885"/>
                    <a:pt x="4238" y="2068"/>
                  </a:cubicBezTo>
                  <a:lnTo>
                    <a:pt x="4865" y="4076"/>
                  </a:lnTo>
                  <a:lnTo>
                    <a:pt x="754" y="1701"/>
                  </a:lnTo>
                  <a:lnTo>
                    <a:pt x="1358" y="415"/>
                  </a:lnTo>
                  <a:cubicBezTo>
                    <a:pt x="1392" y="344"/>
                    <a:pt x="1452" y="308"/>
                    <a:pt x="1527" y="308"/>
                  </a:cubicBezTo>
                  <a:close/>
                  <a:moveTo>
                    <a:pt x="641" y="1924"/>
                  </a:moveTo>
                  <a:lnTo>
                    <a:pt x="4965" y="4422"/>
                  </a:lnTo>
                  <a:lnTo>
                    <a:pt x="5281" y="5421"/>
                  </a:lnTo>
                  <a:cubicBezTo>
                    <a:pt x="5315" y="5527"/>
                    <a:pt x="5332" y="5621"/>
                    <a:pt x="5332" y="5721"/>
                  </a:cubicBezTo>
                  <a:lnTo>
                    <a:pt x="5332" y="6186"/>
                  </a:lnTo>
                  <a:cubicBezTo>
                    <a:pt x="5332" y="6260"/>
                    <a:pt x="5293" y="6304"/>
                    <a:pt x="5239" y="6304"/>
                  </a:cubicBezTo>
                  <a:cubicBezTo>
                    <a:pt x="5216" y="6304"/>
                    <a:pt x="5191" y="6296"/>
                    <a:pt x="5165" y="6280"/>
                  </a:cubicBezTo>
                  <a:lnTo>
                    <a:pt x="404" y="3534"/>
                  </a:lnTo>
                  <a:cubicBezTo>
                    <a:pt x="309" y="3479"/>
                    <a:pt x="237" y="3350"/>
                    <a:pt x="237" y="3245"/>
                  </a:cubicBezTo>
                  <a:lnTo>
                    <a:pt x="237" y="2929"/>
                  </a:lnTo>
                  <a:cubicBezTo>
                    <a:pt x="237" y="2840"/>
                    <a:pt x="254" y="2763"/>
                    <a:pt x="282" y="2696"/>
                  </a:cubicBezTo>
                  <a:lnTo>
                    <a:pt x="641" y="1924"/>
                  </a:lnTo>
                  <a:close/>
                  <a:moveTo>
                    <a:pt x="1420" y="0"/>
                  </a:moveTo>
                  <a:cubicBezTo>
                    <a:pt x="1296" y="0"/>
                    <a:pt x="1195" y="62"/>
                    <a:pt x="1138" y="182"/>
                  </a:cubicBezTo>
                  <a:lnTo>
                    <a:pt x="67" y="2463"/>
                  </a:lnTo>
                  <a:cubicBezTo>
                    <a:pt x="22" y="2557"/>
                    <a:pt x="0" y="2663"/>
                    <a:pt x="0" y="2791"/>
                  </a:cubicBezTo>
                  <a:lnTo>
                    <a:pt x="0" y="3107"/>
                  </a:lnTo>
                  <a:cubicBezTo>
                    <a:pt x="0" y="3363"/>
                    <a:pt x="184" y="3678"/>
                    <a:pt x="405" y="3812"/>
                  </a:cubicBezTo>
                  <a:lnTo>
                    <a:pt x="5166" y="6558"/>
                  </a:lnTo>
                  <a:cubicBezTo>
                    <a:pt x="5231" y="6595"/>
                    <a:pt x="5293" y="6613"/>
                    <a:pt x="5349" y="6613"/>
                  </a:cubicBezTo>
                  <a:cubicBezTo>
                    <a:pt x="5483" y="6613"/>
                    <a:pt x="5578" y="6509"/>
                    <a:pt x="5578" y="6324"/>
                  </a:cubicBezTo>
                  <a:lnTo>
                    <a:pt x="5578" y="5863"/>
                  </a:lnTo>
                  <a:cubicBezTo>
                    <a:pt x="5577" y="5730"/>
                    <a:pt x="5554" y="5586"/>
                    <a:pt x="5510" y="5437"/>
                  </a:cubicBezTo>
                  <a:lnTo>
                    <a:pt x="4461" y="2086"/>
                  </a:lnTo>
                  <a:cubicBezTo>
                    <a:pt x="4367" y="1786"/>
                    <a:pt x="4155" y="1503"/>
                    <a:pt x="3917" y="1369"/>
                  </a:cubicBezTo>
                  <a:lnTo>
                    <a:pt x="1687" y="83"/>
                  </a:lnTo>
                  <a:cubicBezTo>
                    <a:pt x="1592" y="27"/>
                    <a:pt x="1501" y="0"/>
                    <a:pt x="1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6668;p57"/>
            <p:cNvSpPr/>
            <p:nvPr/>
          </p:nvSpPr>
          <p:spPr>
            <a:xfrm>
              <a:off x="4149714" y="4490287"/>
              <a:ext cx="190389" cy="532434"/>
            </a:xfrm>
            <a:custGeom>
              <a:avLst/>
              <a:gdLst/>
              <a:ahLst/>
              <a:cxnLst/>
              <a:rect l="l" t="t" r="r" b="b"/>
              <a:pathLst>
                <a:path w="1922" h="5375" extrusionOk="0">
                  <a:moveTo>
                    <a:pt x="244" y="1"/>
                  </a:moveTo>
                  <a:lnTo>
                    <a:pt x="1" y="145"/>
                  </a:lnTo>
                  <a:cubicBezTo>
                    <a:pt x="28" y="162"/>
                    <a:pt x="50" y="178"/>
                    <a:pt x="73" y="195"/>
                  </a:cubicBezTo>
                  <a:cubicBezTo>
                    <a:pt x="83" y="205"/>
                    <a:pt x="95" y="211"/>
                    <a:pt x="105" y="217"/>
                  </a:cubicBezTo>
                  <a:cubicBezTo>
                    <a:pt x="127" y="234"/>
                    <a:pt x="149" y="250"/>
                    <a:pt x="167" y="267"/>
                  </a:cubicBezTo>
                  <a:lnTo>
                    <a:pt x="178" y="277"/>
                  </a:lnTo>
                  <a:cubicBezTo>
                    <a:pt x="205" y="299"/>
                    <a:pt x="227" y="327"/>
                    <a:pt x="249" y="350"/>
                  </a:cubicBezTo>
                  <a:lnTo>
                    <a:pt x="259" y="360"/>
                  </a:lnTo>
                  <a:cubicBezTo>
                    <a:pt x="288" y="387"/>
                    <a:pt x="310" y="415"/>
                    <a:pt x="332" y="444"/>
                  </a:cubicBezTo>
                  <a:cubicBezTo>
                    <a:pt x="359" y="476"/>
                    <a:pt x="382" y="510"/>
                    <a:pt x="399" y="543"/>
                  </a:cubicBezTo>
                  <a:cubicBezTo>
                    <a:pt x="421" y="582"/>
                    <a:pt x="443" y="609"/>
                    <a:pt x="460" y="643"/>
                  </a:cubicBezTo>
                  <a:cubicBezTo>
                    <a:pt x="466" y="648"/>
                    <a:pt x="466" y="653"/>
                    <a:pt x="466" y="653"/>
                  </a:cubicBezTo>
                  <a:cubicBezTo>
                    <a:pt x="482" y="686"/>
                    <a:pt x="498" y="719"/>
                    <a:pt x="510" y="753"/>
                  </a:cubicBezTo>
                  <a:cubicBezTo>
                    <a:pt x="515" y="758"/>
                    <a:pt x="515" y="763"/>
                    <a:pt x="515" y="770"/>
                  </a:cubicBezTo>
                  <a:cubicBezTo>
                    <a:pt x="532" y="802"/>
                    <a:pt x="542" y="837"/>
                    <a:pt x="555" y="876"/>
                  </a:cubicBezTo>
                  <a:lnTo>
                    <a:pt x="1603" y="4227"/>
                  </a:lnTo>
                  <a:cubicBezTo>
                    <a:pt x="1614" y="4254"/>
                    <a:pt x="1620" y="4276"/>
                    <a:pt x="1625" y="4304"/>
                  </a:cubicBezTo>
                  <a:cubicBezTo>
                    <a:pt x="1631" y="4321"/>
                    <a:pt x="1636" y="4332"/>
                    <a:pt x="1636" y="4348"/>
                  </a:cubicBezTo>
                  <a:cubicBezTo>
                    <a:pt x="1641" y="4370"/>
                    <a:pt x="1646" y="4393"/>
                    <a:pt x="1646" y="4410"/>
                  </a:cubicBezTo>
                  <a:cubicBezTo>
                    <a:pt x="1652" y="4427"/>
                    <a:pt x="1652" y="4437"/>
                    <a:pt x="1657" y="4454"/>
                  </a:cubicBezTo>
                  <a:cubicBezTo>
                    <a:pt x="1662" y="4477"/>
                    <a:pt x="1662" y="4499"/>
                    <a:pt x="1667" y="4521"/>
                  </a:cubicBezTo>
                  <a:cubicBezTo>
                    <a:pt x="1667" y="4532"/>
                    <a:pt x="1673" y="4543"/>
                    <a:pt x="1673" y="4554"/>
                  </a:cubicBezTo>
                  <a:cubicBezTo>
                    <a:pt x="1678" y="4587"/>
                    <a:pt x="1678" y="4621"/>
                    <a:pt x="1678" y="4653"/>
                  </a:cubicBezTo>
                  <a:lnTo>
                    <a:pt x="1678" y="5114"/>
                  </a:lnTo>
                  <a:cubicBezTo>
                    <a:pt x="1678" y="5242"/>
                    <a:pt x="1634" y="5331"/>
                    <a:pt x="1561" y="5375"/>
                  </a:cubicBezTo>
                  <a:lnTo>
                    <a:pt x="1805" y="5231"/>
                  </a:lnTo>
                  <a:cubicBezTo>
                    <a:pt x="1877" y="5186"/>
                    <a:pt x="1922" y="5097"/>
                    <a:pt x="1922" y="4971"/>
                  </a:cubicBezTo>
                  <a:lnTo>
                    <a:pt x="1922" y="4510"/>
                  </a:lnTo>
                  <a:cubicBezTo>
                    <a:pt x="1919" y="4480"/>
                    <a:pt x="1919" y="4448"/>
                    <a:pt x="1919" y="4415"/>
                  </a:cubicBezTo>
                  <a:cubicBezTo>
                    <a:pt x="1919" y="4405"/>
                    <a:pt x="1913" y="4393"/>
                    <a:pt x="1913" y="4383"/>
                  </a:cubicBezTo>
                  <a:cubicBezTo>
                    <a:pt x="1908" y="4360"/>
                    <a:pt x="1908" y="4338"/>
                    <a:pt x="1903" y="4316"/>
                  </a:cubicBezTo>
                  <a:cubicBezTo>
                    <a:pt x="1898" y="4299"/>
                    <a:pt x="1898" y="4289"/>
                    <a:pt x="1893" y="4276"/>
                  </a:cubicBezTo>
                  <a:cubicBezTo>
                    <a:pt x="1887" y="4254"/>
                    <a:pt x="1882" y="4232"/>
                    <a:pt x="1876" y="4214"/>
                  </a:cubicBezTo>
                  <a:cubicBezTo>
                    <a:pt x="1871" y="4197"/>
                    <a:pt x="1865" y="4187"/>
                    <a:pt x="1865" y="4170"/>
                  </a:cubicBezTo>
                  <a:cubicBezTo>
                    <a:pt x="1860" y="4153"/>
                    <a:pt x="1860" y="4143"/>
                    <a:pt x="1855" y="4126"/>
                  </a:cubicBezTo>
                  <a:cubicBezTo>
                    <a:pt x="1850" y="4116"/>
                    <a:pt x="1850" y="4103"/>
                    <a:pt x="1844" y="4093"/>
                  </a:cubicBezTo>
                  <a:lnTo>
                    <a:pt x="796" y="743"/>
                  </a:lnTo>
                  <a:cubicBezTo>
                    <a:pt x="790" y="719"/>
                    <a:pt x="785" y="703"/>
                    <a:pt x="773" y="687"/>
                  </a:cubicBezTo>
                  <a:cubicBezTo>
                    <a:pt x="767" y="670"/>
                    <a:pt x="762" y="655"/>
                    <a:pt x="756" y="643"/>
                  </a:cubicBezTo>
                  <a:cubicBezTo>
                    <a:pt x="751" y="638"/>
                    <a:pt x="751" y="633"/>
                    <a:pt x="751" y="625"/>
                  </a:cubicBezTo>
                  <a:cubicBezTo>
                    <a:pt x="740" y="598"/>
                    <a:pt x="729" y="576"/>
                    <a:pt x="723" y="559"/>
                  </a:cubicBezTo>
                  <a:cubicBezTo>
                    <a:pt x="718" y="549"/>
                    <a:pt x="713" y="536"/>
                    <a:pt x="707" y="526"/>
                  </a:cubicBezTo>
                  <a:cubicBezTo>
                    <a:pt x="701" y="520"/>
                    <a:pt x="701" y="515"/>
                    <a:pt x="701" y="515"/>
                  </a:cubicBezTo>
                  <a:cubicBezTo>
                    <a:pt x="696" y="510"/>
                    <a:pt x="696" y="510"/>
                    <a:pt x="696" y="505"/>
                  </a:cubicBezTo>
                  <a:cubicBezTo>
                    <a:pt x="686" y="488"/>
                    <a:pt x="678" y="472"/>
                    <a:pt x="668" y="455"/>
                  </a:cubicBezTo>
                  <a:cubicBezTo>
                    <a:pt x="657" y="439"/>
                    <a:pt x="651" y="428"/>
                    <a:pt x="646" y="416"/>
                  </a:cubicBezTo>
                  <a:cubicBezTo>
                    <a:pt x="629" y="388"/>
                    <a:pt x="619" y="377"/>
                    <a:pt x="613" y="361"/>
                  </a:cubicBezTo>
                  <a:cubicBezTo>
                    <a:pt x="603" y="344"/>
                    <a:pt x="591" y="334"/>
                    <a:pt x="581" y="316"/>
                  </a:cubicBezTo>
                  <a:cubicBezTo>
                    <a:pt x="563" y="294"/>
                    <a:pt x="558" y="284"/>
                    <a:pt x="547" y="272"/>
                  </a:cubicBezTo>
                  <a:cubicBezTo>
                    <a:pt x="537" y="255"/>
                    <a:pt x="525" y="245"/>
                    <a:pt x="509" y="227"/>
                  </a:cubicBezTo>
                  <a:lnTo>
                    <a:pt x="503" y="222"/>
                  </a:lnTo>
                  <a:lnTo>
                    <a:pt x="493" y="211"/>
                  </a:lnTo>
                  <a:cubicBezTo>
                    <a:pt x="482" y="201"/>
                    <a:pt x="476" y="189"/>
                    <a:pt x="466" y="184"/>
                  </a:cubicBezTo>
                  <a:lnTo>
                    <a:pt x="421" y="140"/>
                  </a:lnTo>
                  <a:lnTo>
                    <a:pt x="410" y="130"/>
                  </a:lnTo>
                  <a:cubicBezTo>
                    <a:pt x="393" y="119"/>
                    <a:pt x="383" y="107"/>
                    <a:pt x="371" y="90"/>
                  </a:cubicBezTo>
                  <a:cubicBezTo>
                    <a:pt x="366" y="85"/>
                    <a:pt x="354" y="79"/>
                    <a:pt x="348" y="73"/>
                  </a:cubicBezTo>
                  <a:cubicBezTo>
                    <a:pt x="338" y="63"/>
                    <a:pt x="326" y="56"/>
                    <a:pt x="316" y="51"/>
                  </a:cubicBezTo>
                  <a:cubicBezTo>
                    <a:pt x="311" y="46"/>
                    <a:pt x="299" y="41"/>
                    <a:pt x="294" y="33"/>
                  </a:cubicBezTo>
                  <a:cubicBezTo>
                    <a:pt x="277" y="23"/>
                    <a:pt x="261" y="11"/>
                    <a:pt x="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6669;p57"/>
            <p:cNvSpPr/>
            <p:nvPr/>
          </p:nvSpPr>
          <p:spPr>
            <a:xfrm>
              <a:off x="4518998" y="4895924"/>
              <a:ext cx="106487" cy="30014"/>
            </a:xfrm>
            <a:custGeom>
              <a:avLst/>
              <a:gdLst/>
              <a:ahLst/>
              <a:cxnLst/>
              <a:rect l="l" t="t" r="r" b="b"/>
              <a:pathLst>
                <a:path w="1075" h="303" extrusionOk="0">
                  <a:moveTo>
                    <a:pt x="1034" y="179"/>
                  </a:moveTo>
                  <a:lnTo>
                    <a:pt x="1075" y="202"/>
                  </a:lnTo>
                  <a:cubicBezTo>
                    <a:pt x="1062" y="193"/>
                    <a:pt x="1048" y="185"/>
                    <a:pt x="1034" y="179"/>
                  </a:cubicBezTo>
                  <a:close/>
                  <a:moveTo>
                    <a:pt x="531" y="1"/>
                  </a:moveTo>
                  <a:cubicBezTo>
                    <a:pt x="515" y="1"/>
                    <a:pt x="499" y="1"/>
                    <a:pt x="481" y="6"/>
                  </a:cubicBezTo>
                  <a:cubicBezTo>
                    <a:pt x="459" y="11"/>
                    <a:pt x="442" y="11"/>
                    <a:pt x="426" y="11"/>
                  </a:cubicBezTo>
                  <a:cubicBezTo>
                    <a:pt x="410" y="17"/>
                    <a:pt x="394" y="17"/>
                    <a:pt x="376" y="22"/>
                  </a:cubicBezTo>
                  <a:lnTo>
                    <a:pt x="366" y="27"/>
                  </a:lnTo>
                  <a:cubicBezTo>
                    <a:pt x="355" y="32"/>
                    <a:pt x="338" y="32"/>
                    <a:pt x="327" y="38"/>
                  </a:cubicBezTo>
                  <a:cubicBezTo>
                    <a:pt x="310" y="43"/>
                    <a:pt x="294" y="48"/>
                    <a:pt x="276" y="54"/>
                  </a:cubicBezTo>
                  <a:cubicBezTo>
                    <a:pt x="271" y="60"/>
                    <a:pt x="260" y="60"/>
                    <a:pt x="254" y="65"/>
                  </a:cubicBezTo>
                  <a:cubicBezTo>
                    <a:pt x="249" y="65"/>
                    <a:pt x="249" y="70"/>
                    <a:pt x="244" y="70"/>
                  </a:cubicBezTo>
                  <a:cubicBezTo>
                    <a:pt x="239" y="75"/>
                    <a:pt x="234" y="75"/>
                    <a:pt x="227" y="75"/>
                  </a:cubicBezTo>
                  <a:cubicBezTo>
                    <a:pt x="210" y="80"/>
                    <a:pt x="195" y="86"/>
                    <a:pt x="177" y="92"/>
                  </a:cubicBezTo>
                  <a:cubicBezTo>
                    <a:pt x="160" y="97"/>
                    <a:pt x="144" y="109"/>
                    <a:pt x="128" y="114"/>
                  </a:cubicBezTo>
                  <a:cubicBezTo>
                    <a:pt x="106" y="124"/>
                    <a:pt x="95" y="132"/>
                    <a:pt x="77" y="137"/>
                  </a:cubicBezTo>
                  <a:cubicBezTo>
                    <a:pt x="61" y="148"/>
                    <a:pt x="45" y="154"/>
                    <a:pt x="28" y="164"/>
                  </a:cubicBezTo>
                  <a:cubicBezTo>
                    <a:pt x="18" y="170"/>
                    <a:pt x="11" y="175"/>
                    <a:pt x="1" y="181"/>
                  </a:cubicBezTo>
                  <a:lnTo>
                    <a:pt x="212" y="303"/>
                  </a:lnTo>
                  <a:cubicBezTo>
                    <a:pt x="250" y="281"/>
                    <a:pt x="289" y="259"/>
                    <a:pt x="328" y="242"/>
                  </a:cubicBezTo>
                  <a:cubicBezTo>
                    <a:pt x="399" y="204"/>
                    <a:pt x="438" y="186"/>
                    <a:pt x="470" y="175"/>
                  </a:cubicBezTo>
                  <a:cubicBezTo>
                    <a:pt x="476" y="175"/>
                    <a:pt x="476" y="170"/>
                    <a:pt x="481" y="170"/>
                  </a:cubicBezTo>
                  <a:cubicBezTo>
                    <a:pt x="521" y="159"/>
                    <a:pt x="553" y="148"/>
                    <a:pt x="588" y="142"/>
                  </a:cubicBezTo>
                  <a:cubicBezTo>
                    <a:pt x="632" y="132"/>
                    <a:pt x="664" y="126"/>
                    <a:pt x="699" y="126"/>
                  </a:cubicBezTo>
                  <a:cubicBezTo>
                    <a:pt x="737" y="120"/>
                    <a:pt x="771" y="120"/>
                    <a:pt x="798" y="120"/>
                  </a:cubicBezTo>
                  <a:cubicBezTo>
                    <a:pt x="831" y="126"/>
                    <a:pt x="860" y="126"/>
                    <a:pt x="887" y="131"/>
                  </a:cubicBezTo>
                  <a:cubicBezTo>
                    <a:pt x="898" y="136"/>
                    <a:pt x="904" y="136"/>
                    <a:pt x="909" y="136"/>
                  </a:cubicBezTo>
                  <a:cubicBezTo>
                    <a:pt x="931" y="141"/>
                    <a:pt x="949" y="145"/>
                    <a:pt x="965" y="153"/>
                  </a:cubicBezTo>
                  <a:cubicBezTo>
                    <a:pt x="975" y="158"/>
                    <a:pt x="987" y="158"/>
                    <a:pt x="997" y="163"/>
                  </a:cubicBezTo>
                  <a:cubicBezTo>
                    <a:pt x="1010" y="168"/>
                    <a:pt x="1022" y="173"/>
                    <a:pt x="1034" y="179"/>
                  </a:cubicBezTo>
                  <a:lnTo>
                    <a:pt x="1034" y="179"/>
                  </a:lnTo>
                  <a:lnTo>
                    <a:pt x="863" y="80"/>
                  </a:lnTo>
                  <a:cubicBezTo>
                    <a:pt x="841" y="70"/>
                    <a:pt x="819" y="58"/>
                    <a:pt x="797" y="48"/>
                  </a:cubicBezTo>
                  <a:cubicBezTo>
                    <a:pt x="792" y="48"/>
                    <a:pt x="792" y="43"/>
                    <a:pt x="787" y="43"/>
                  </a:cubicBezTo>
                  <a:cubicBezTo>
                    <a:pt x="776" y="38"/>
                    <a:pt x="764" y="38"/>
                    <a:pt x="753" y="32"/>
                  </a:cubicBezTo>
                  <a:cubicBezTo>
                    <a:pt x="736" y="27"/>
                    <a:pt x="726" y="22"/>
                    <a:pt x="714" y="22"/>
                  </a:cubicBezTo>
                  <a:cubicBezTo>
                    <a:pt x="709" y="17"/>
                    <a:pt x="704" y="17"/>
                    <a:pt x="698" y="17"/>
                  </a:cubicBezTo>
                  <a:cubicBezTo>
                    <a:pt x="687" y="11"/>
                    <a:pt x="680" y="11"/>
                    <a:pt x="675" y="11"/>
                  </a:cubicBezTo>
                  <a:cubicBezTo>
                    <a:pt x="664" y="11"/>
                    <a:pt x="658" y="6"/>
                    <a:pt x="647" y="6"/>
                  </a:cubicBezTo>
                  <a:cubicBezTo>
                    <a:pt x="625" y="1"/>
                    <a:pt x="609"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 name="Google Shape;6670;p57"/>
            <p:cNvSpPr/>
            <p:nvPr/>
          </p:nvSpPr>
          <p:spPr>
            <a:xfrm>
              <a:off x="4403102" y="4910684"/>
              <a:ext cx="140761" cy="296479"/>
            </a:xfrm>
            <a:custGeom>
              <a:avLst/>
              <a:gdLst/>
              <a:ahLst/>
              <a:cxnLst/>
              <a:rect l="l" t="t" r="r" b="b"/>
              <a:pathLst>
                <a:path w="1421" h="2993" extrusionOk="0">
                  <a:moveTo>
                    <a:pt x="1210" y="1"/>
                  </a:moveTo>
                  <a:cubicBezTo>
                    <a:pt x="1199" y="6"/>
                    <a:pt x="1193" y="11"/>
                    <a:pt x="1188" y="18"/>
                  </a:cubicBezTo>
                  <a:cubicBezTo>
                    <a:pt x="1170" y="29"/>
                    <a:pt x="1154" y="40"/>
                    <a:pt x="1137" y="51"/>
                  </a:cubicBezTo>
                  <a:cubicBezTo>
                    <a:pt x="1121" y="61"/>
                    <a:pt x="1105" y="73"/>
                    <a:pt x="1088" y="83"/>
                  </a:cubicBezTo>
                  <a:cubicBezTo>
                    <a:pt x="1065" y="100"/>
                    <a:pt x="1048" y="111"/>
                    <a:pt x="1033" y="123"/>
                  </a:cubicBezTo>
                  <a:cubicBezTo>
                    <a:pt x="1016" y="140"/>
                    <a:pt x="1000" y="150"/>
                    <a:pt x="983" y="162"/>
                  </a:cubicBezTo>
                  <a:cubicBezTo>
                    <a:pt x="978" y="167"/>
                    <a:pt x="973" y="167"/>
                    <a:pt x="973" y="172"/>
                  </a:cubicBezTo>
                  <a:lnTo>
                    <a:pt x="962" y="183"/>
                  </a:lnTo>
                  <a:cubicBezTo>
                    <a:pt x="952" y="193"/>
                    <a:pt x="940" y="200"/>
                    <a:pt x="935" y="205"/>
                  </a:cubicBezTo>
                  <a:cubicBezTo>
                    <a:pt x="917" y="223"/>
                    <a:pt x="907" y="233"/>
                    <a:pt x="890" y="245"/>
                  </a:cubicBezTo>
                  <a:lnTo>
                    <a:pt x="858" y="277"/>
                  </a:lnTo>
                  <a:lnTo>
                    <a:pt x="813" y="322"/>
                  </a:lnTo>
                  <a:lnTo>
                    <a:pt x="780" y="355"/>
                  </a:lnTo>
                  <a:cubicBezTo>
                    <a:pt x="770" y="365"/>
                    <a:pt x="758" y="377"/>
                    <a:pt x="753" y="387"/>
                  </a:cubicBezTo>
                  <a:cubicBezTo>
                    <a:pt x="736" y="404"/>
                    <a:pt x="731" y="414"/>
                    <a:pt x="720" y="427"/>
                  </a:cubicBezTo>
                  <a:cubicBezTo>
                    <a:pt x="710" y="437"/>
                    <a:pt x="697" y="449"/>
                    <a:pt x="692" y="459"/>
                  </a:cubicBezTo>
                  <a:cubicBezTo>
                    <a:pt x="682" y="470"/>
                    <a:pt x="670" y="481"/>
                    <a:pt x="665" y="492"/>
                  </a:cubicBezTo>
                  <a:cubicBezTo>
                    <a:pt x="660" y="497"/>
                    <a:pt x="654" y="502"/>
                    <a:pt x="654" y="509"/>
                  </a:cubicBezTo>
                  <a:cubicBezTo>
                    <a:pt x="644" y="519"/>
                    <a:pt x="638" y="525"/>
                    <a:pt x="638" y="532"/>
                  </a:cubicBezTo>
                  <a:cubicBezTo>
                    <a:pt x="627" y="542"/>
                    <a:pt x="616" y="554"/>
                    <a:pt x="610" y="564"/>
                  </a:cubicBezTo>
                  <a:cubicBezTo>
                    <a:pt x="600" y="581"/>
                    <a:pt x="587" y="591"/>
                    <a:pt x="577" y="603"/>
                  </a:cubicBezTo>
                  <a:cubicBezTo>
                    <a:pt x="572" y="613"/>
                    <a:pt x="560" y="621"/>
                    <a:pt x="555" y="631"/>
                  </a:cubicBezTo>
                  <a:cubicBezTo>
                    <a:pt x="550" y="637"/>
                    <a:pt x="550" y="637"/>
                    <a:pt x="550" y="642"/>
                  </a:cubicBezTo>
                  <a:cubicBezTo>
                    <a:pt x="544" y="647"/>
                    <a:pt x="544" y="651"/>
                    <a:pt x="539" y="659"/>
                  </a:cubicBezTo>
                  <a:cubicBezTo>
                    <a:pt x="517" y="686"/>
                    <a:pt x="500" y="708"/>
                    <a:pt x="485" y="735"/>
                  </a:cubicBezTo>
                  <a:cubicBezTo>
                    <a:pt x="480" y="740"/>
                    <a:pt x="474" y="753"/>
                    <a:pt x="467" y="758"/>
                  </a:cubicBezTo>
                  <a:cubicBezTo>
                    <a:pt x="456" y="775"/>
                    <a:pt x="450" y="785"/>
                    <a:pt x="440" y="797"/>
                  </a:cubicBezTo>
                  <a:cubicBezTo>
                    <a:pt x="429" y="814"/>
                    <a:pt x="418" y="830"/>
                    <a:pt x="407" y="842"/>
                  </a:cubicBezTo>
                  <a:cubicBezTo>
                    <a:pt x="397" y="859"/>
                    <a:pt x="385" y="874"/>
                    <a:pt x="380" y="891"/>
                  </a:cubicBezTo>
                  <a:cubicBezTo>
                    <a:pt x="375" y="902"/>
                    <a:pt x="370" y="908"/>
                    <a:pt x="370" y="913"/>
                  </a:cubicBezTo>
                  <a:cubicBezTo>
                    <a:pt x="364" y="918"/>
                    <a:pt x="364" y="924"/>
                    <a:pt x="359" y="931"/>
                  </a:cubicBezTo>
                  <a:cubicBezTo>
                    <a:pt x="349" y="948"/>
                    <a:pt x="341" y="963"/>
                    <a:pt x="331" y="980"/>
                  </a:cubicBezTo>
                  <a:cubicBezTo>
                    <a:pt x="320" y="997"/>
                    <a:pt x="314" y="1013"/>
                    <a:pt x="304" y="1025"/>
                  </a:cubicBezTo>
                  <a:cubicBezTo>
                    <a:pt x="298" y="1036"/>
                    <a:pt x="293" y="1042"/>
                    <a:pt x="287" y="1052"/>
                  </a:cubicBezTo>
                  <a:cubicBezTo>
                    <a:pt x="282" y="1058"/>
                    <a:pt x="282" y="1063"/>
                    <a:pt x="282" y="1063"/>
                  </a:cubicBezTo>
                  <a:cubicBezTo>
                    <a:pt x="276" y="1073"/>
                    <a:pt x="271" y="1090"/>
                    <a:pt x="265" y="1102"/>
                  </a:cubicBezTo>
                  <a:cubicBezTo>
                    <a:pt x="260" y="1112"/>
                    <a:pt x="254" y="1125"/>
                    <a:pt x="247" y="1141"/>
                  </a:cubicBezTo>
                  <a:cubicBezTo>
                    <a:pt x="242" y="1152"/>
                    <a:pt x="236" y="1163"/>
                    <a:pt x="230" y="1180"/>
                  </a:cubicBezTo>
                  <a:cubicBezTo>
                    <a:pt x="225" y="1191"/>
                    <a:pt x="220" y="1198"/>
                    <a:pt x="220" y="1209"/>
                  </a:cubicBezTo>
                  <a:cubicBezTo>
                    <a:pt x="214" y="1214"/>
                    <a:pt x="214" y="1219"/>
                    <a:pt x="214" y="1219"/>
                  </a:cubicBezTo>
                  <a:cubicBezTo>
                    <a:pt x="209" y="1229"/>
                    <a:pt x="204" y="1246"/>
                    <a:pt x="198" y="1258"/>
                  </a:cubicBezTo>
                  <a:cubicBezTo>
                    <a:pt x="192" y="1268"/>
                    <a:pt x="187" y="1285"/>
                    <a:pt x="181" y="1298"/>
                  </a:cubicBezTo>
                  <a:cubicBezTo>
                    <a:pt x="176" y="1314"/>
                    <a:pt x="170" y="1325"/>
                    <a:pt x="163" y="1342"/>
                  </a:cubicBezTo>
                  <a:cubicBezTo>
                    <a:pt x="158" y="1347"/>
                    <a:pt x="158" y="1352"/>
                    <a:pt x="158" y="1358"/>
                  </a:cubicBezTo>
                  <a:cubicBezTo>
                    <a:pt x="153" y="1369"/>
                    <a:pt x="153" y="1376"/>
                    <a:pt x="147" y="1381"/>
                  </a:cubicBezTo>
                  <a:cubicBezTo>
                    <a:pt x="142" y="1398"/>
                    <a:pt x="137" y="1414"/>
                    <a:pt x="131" y="1431"/>
                  </a:cubicBezTo>
                  <a:cubicBezTo>
                    <a:pt x="125" y="1447"/>
                    <a:pt x="120" y="1463"/>
                    <a:pt x="114" y="1481"/>
                  </a:cubicBezTo>
                  <a:cubicBezTo>
                    <a:pt x="109" y="1491"/>
                    <a:pt x="109" y="1498"/>
                    <a:pt x="103" y="1508"/>
                  </a:cubicBezTo>
                  <a:cubicBezTo>
                    <a:pt x="98" y="1525"/>
                    <a:pt x="98" y="1530"/>
                    <a:pt x="93" y="1535"/>
                  </a:cubicBezTo>
                  <a:cubicBezTo>
                    <a:pt x="88" y="1552"/>
                    <a:pt x="82" y="1575"/>
                    <a:pt x="76" y="1591"/>
                  </a:cubicBezTo>
                  <a:cubicBezTo>
                    <a:pt x="71" y="1613"/>
                    <a:pt x="66" y="1630"/>
                    <a:pt x="58" y="1645"/>
                  </a:cubicBezTo>
                  <a:cubicBezTo>
                    <a:pt x="58" y="1651"/>
                    <a:pt x="53" y="1656"/>
                    <a:pt x="53" y="1656"/>
                  </a:cubicBezTo>
                  <a:cubicBezTo>
                    <a:pt x="48" y="1678"/>
                    <a:pt x="43" y="1688"/>
                    <a:pt x="43" y="1701"/>
                  </a:cubicBezTo>
                  <a:cubicBezTo>
                    <a:pt x="37" y="1723"/>
                    <a:pt x="32" y="1740"/>
                    <a:pt x="32" y="1755"/>
                  </a:cubicBezTo>
                  <a:cubicBezTo>
                    <a:pt x="27" y="1772"/>
                    <a:pt x="27" y="1783"/>
                    <a:pt x="27" y="1800"/>
                  </a:cubicBezTo>
                  <a:cubicBezTo>
                    <a:pt x="22" y="1839"/>
                    <a:pt x="16" y="1855"/>
                    <a:pt x="16" y="1872"/>
                  </a:cubicBezTo>
                  <a:cubicBezTo>
                    <a:pt x="11" y="1895"/>
                    <a:pt x="11" y="1911"/>
                    <a:pt x="11" y="1927"/>
                  </a:cubicBezTo>
                  <a:lnTo>
                    <a:pt x="11" y="1944"/>
                  </a:lnTo>
                  <a:lnTo>
                    <a:pt x="11" y="1954"/>
                  </a:lnTo>
                  <a:cubicBezTo>
                    <a:pt x="11" y="1965"/>
                    <a:pt x="6" y="1976"/>
                    <a:pt x="6" y="1987"/>
                  </a:cubicBezTo>
                  <a:cubicBezTo>
                    <a:pt x="6" y="2010"/>
                    <a:pt x="1" y="2027"/>
                    <a:pt x="1" y="2042"/>
                  </a:cubicBezTo>
                  <a:lnTo>
                    <a:pt x="1" y="2086"/>
                  </a:lnTo>
                  <a:lnTo>
                    <a:pt x="1" y="2104"/>
                  </a:lnTo>
                  <a:cubicBezTo>
                    <a:pt x="1" y="2126"/>
                    <a:pt x="1" y="2143"/>
                    <a:pt x="6" y="2165"/>
                  </a:cubicBezTo>
                  <a:cubicBezTo>
                    <a:pt x="6" y="2188"/>
                    <a:pt x="11" y="2205"/>
                    <a:pt x="11" y="2221"/>
                  </a:cubicBezTo>
                  <a:cubicBezTo>
                    <a:pt x="16" y="2248"/>
                    <a:pt x="16" y="2264"/>
                    <a:pt x="16" y="2282"/>
                  </a:cubicBezTo>
                  <a:cubicBezTo>
                    <a:pt x="22" y="2304"/>
                    <a:pt x="22" y="2321"/>
                    <a:pt x="27" y="2343"/>
                  </a:cubicBezTo>
                  <a:cubicBezTo>
                    <a:pt x="32" y="2354"/>
                    <a:pt x="32" y="2361"/>
                    <a:pt x="32" y="2361"/>
                  </a:cubicBezTo>
                  <a:cubicBezTo>
                    <a:pt x="37" y="2378"/>
                    <a:pt x="37" y="2388"/>
                    <a:pt x="43" y="2405"/>
                  </a:cubicBezTo>
                  <a:cubicBezTo>
                    <a:pt x="48" y="2427"/>
                    <a:pt x="53" y="2445"/>
                    <a:pt x="60" y="2467"/>
                  </a:cubicBezTo>
                  <a:cubicBezTo>
                    <a:pt x="71" y="2499"/>
                    <a:pt x="82" y="2521"/>
                    <a:pt x="88" y="2544"/>
                  </a:cubicBezTo>
                  <a:cubicBezTo>
                    <a:pt x="93" y="2549"/>
                    <a:pt x="93" y="2555"/>
                    <a:pt x="93" y="2561"/>
                  </a:cubicBezTo>
                  <a:cubicBezTo>
                    <a:pt x="98" y="2571"/>
                    <a:pt x="103" y="2583"/>
                    <a:pt x="110" y="2600"/>
                  </a:cubicBezTo>
                  <a:cubicBezTo>
                    <a:pt x="115" y="2610"/>
                    <a:pt x="120" y="2623"/>
                    <a:pt x="126" y="2633"/>
                  </a:cubicBezTo>
                  <a:cubicBezTo>
                    <a:pt x="132" y="2638"/>
                    <a:pt x="137" y="2644"/>
                    <a:pt x="137" y="2655"/>
                  </a:cubicBezTo>
                  <a:cubicBezTo>
                    <a:pt x="142" y="2666"/>
                    <a:pt x="155" y="2677"/>
                    <a:pt x="160" y="2682"/>
                  </a:cubicBezTo>
                  <a:cubicBezTo>
                    <a:pt x="170" y="2699"/>
                    <a:pt x="182" y="2715"/>
                    <a:pt x="192" y="2728"/>
                  </a:cubicBezTo>
                  <a:cubicBezTo>
                    <a:pt x="198" y="2738"/>
                    <a:pt x="209" y="2744"/>
                    <a:pt x="214" y="2755"/>
                  </a:cubicBezTo>
                  <a:lnTo>
                    <a:pt x="260" y="2799"/>
                  </a:lnTo>
                  <a:cubicBezTo>
                    <a:pt x="265" y="2804"/>
                    <a:pt x="276" y="2809"/>
                    <a:pt x="282" y="2822"/>
                  </a:cubicBezTo>
                  <a:cubicBezTo>
                    <a:pt x="304" y="2839"/>
                    <a:pt x="326" y="2854"/>
                    <a:pt x="354" y="2871"/>
                  </a:cubicBezTo>
                  <a:lnTo>
                    <a:pt x="564" y="2993"/>
                  </a:lnTo>
                  <a:cubicBezTo>
                    <a:pt x="537" y="2976"/>
                    <a:pt x="514" y="2960"/>
                    <a:pt x="492" y="2943"/>
                  </a:cubicBezTo>
                  <a:cubicBezTo>
                    <a:pt x="504" y="2850"/>
                    <a:pt x="498" y="2845"/>
                    <a:pt x="492" y="2840"/>
                  </a:cubicBezTo>
                  <a:lnTo>
                    <a:pt x="448" y="2796"/>
                  </a:lnTo>
                  <a:cubicBezTo>
                    <a:pt x="438" y="2785"/>
                    <a:pt x="430" y="2779"/>
                    <a:pt x="425" y="2768"/>
                  </a:cubicBezTo>
                  <a:cubicBezTo>
                    <a:pt x="415" y="2751"/>
                    <a:pt x="403" y="2740"/>
                    <a:pt x="393" y="2723"/>
                  </a:cubicBezTo>
                  <a:cubicBezTo>
                    <a:pt x="387" y="2713"/>
                    <a:pt x="376" y="2701"/>
                    <a:pt x="371" y="2696"/>
                  </a:cubicBezTo>
                  <a:cubicBezTo>
                    <a:pt x="360" y="2679"/>
                    <a:pt x="348" y="2664"/>
                    <a:pt x="343" y="2646"/>
                  </a:cubicBezTo>
                  <a:cubicBezTo>
                    <a:pt x="337" y="2635"/>
                    <a:pt x="333" y="2624"/>
                    <a:pt x="326" y="2607"/>
                  </a:cubicBezTo>
                  <a:cubicBezTo>
                    <a:pt x="309" y="2580"/>
                    <a:pt x="298" y="2552"/>
                    <a:pt x="293" y="2518"/>
                  </a:cubicBezTo>
                  <a:cubicBezTo>
                    <a:pt x="283" y="2478"/>
                    <a:pt x="271" y="2446"/>
                    <a:pt x="266" y="2413"/>
                  </a:cubicBezTo>
                  <a:cubicBezTo>
                    <a:pt x="266" y="2408"/>
                    <a:pt x="261" y="2408"/>
                    <a:pt x="261" y="2403"/>
                  </a:cubicBezTo>
                  <a:cubicBezTo>
                    <a:pt x="250" y="2363"/>
                    <a:pt x="244" y="2325"/>
                    <a:pt x="244" y="2286"/>
                  </a:cubicBezTo>
                  <a:cubicBezTo>
                    <a:pt x="239" y="2236"/>
                    <a:pt x="239" y="2192"/>
                    <a:pt x="239" y="2147"/>
                  </a:cubicBezTo>
                  <a:cubicBezTo>
                    <a:pt x="239" y="2103"/>
                    <a:pt x="244" y="2058"/>
                    <a:pt x="244" y="2014"/>
                  </a:cubicBezTo>
                  <a:lnTo>
                    <a:pt x="244" y="2004"/>
                  </a:lnTo>
                  <a:cubicBezTo>
                    <a:pt x="249" y="1959"/>
                    <a:pt x="254" y="1915"/>
                    <a:pt x="261" y="1864"/>
                  </a:cubicBezTo>
                  <a:cubicBezTo>
                    <a:pt x="271" y="1810"/>
                    <a:pt x="277" y="1765"/>
                    <a:pt x="288" y="1721"/>
                  </a:cubicBezTo>
                  <a:cubicBezTo>
                    <a:pt x="288" y="1716"/>
                    <a:pt x="288" y="1716"/>
                    <a:pt x="293" y="1710"/>
                  </a:cubicBezTo>
                  <a:cubicBezTo>
                    <a:pt x="304" y="1660"/>
                    <a:pt x="315" y="1616"/>
                    <a:pt x="333" y="1571"/>
                  </a:cubicBezTo>
                  <a:cubicBezTo>
                    <a:pt x="350" y="1517"/>
                    <a:pt x="365" y="1471"/>
                    <a:pt x="382" y="1427"/>
                  </a:cubicBezTo>
                  <a:cubicBezTo>
                    <a:pt x="404" y="1372"/>
                    <a:pt x="422" y="1328"/>
                    <a:pt x="444" y="1283"/>
                  </a:cubicBezTo>
                  <a:cubicBezTo>
                    <a:pt x="466" y="1234"/>
                    <a:pt x="488" y="1183"/>
                    <a:pt x="511" y="1139"/>
                  </a:cubicBezTo>
                  <a:cubicBezTo>
                    <a:pt x="538" y="1089"/>
                    <a:pt x="560" y="1050"/>
                    <a:pt x="582" y="1005"/>
                  </a:cubicBezTo>
                  <a:cubicBezTo>
                    <a:pt x="587" y="995"/>
                    <a:pt x="593" y="989"/>
                    <a:pt x="593" y="983"/>
                  </a:cubicBezTo>
                  <a:cubicBezTo>
                    <a:pt x="616" y="951"/>
                    <a:pt x="632" y="916"/>
                    <a:pt x="654" y="889"/>
                  </a:cubicBezTo>
                  <a:cubicBezTo>
                    <a:pt x="665" y="872"/>
                    <a:pt x="671" y="861"/>
                    <a:pt x="682" y="849"/>
                  </a:cubicBezTo>
                  <a:cubicBezTo>
                    <a:pt x="709" y="810"/>
                    <a:pt x="732" y="773"/>
                    <a:pt x="759" y="738"/>
                  </a:cubicBezTo>
                  <a:cubicBezTo>
                    <a:pt x="764" y="733"/>
                    <a:pt x="764" y="733"/>
                    <a:pt x="764" y="728"/>
                  </a:cubicBezTo>
                  <a:cubicBezTo>
                    <a:pt x="792" y="689"/>
                    <a:pt x="826" y="650"/>
                    <a:pt x="854" y="611"/>
                  </a:cubicBezTo>
                  <a:cubicBezTo>
                    <a:pt x="893" y="566"/>
                    <a:pt x="926" y="528"/>
                    <a:pt x="959" y="495"/>
                  </a:cubicBezTo>
                  <a:lnTo>
                    <a:pt x="1065" y="388"/>
                  </a:lnTo>
                  <a:cubicBezTo>
                    <a:pt x="1105" y="349"/>
                    <a:pt x="1137" y="322"/>
                    <a:pt x="1177" y="294"/>
                  </a:cubicBezTo>
                  <a:lnTo>
                    <a:pt x="1188" y="283"/>
                  </a:lnTo>
                  <a:cubicBezTo>
                    <a:pt x="1226" y="251"/>
                    <a:pt x="1259" y="223"/>
                    <a:pt x="1299" y="200"/>
                  </a:cubicBezTo>
                  <a:cubicBezTo>
                    <a:pt x="1343" y="172"/>
                    <a:pt x="1383" y="145"/>
                    <a:pt x="1420" y="123"/>
                  </a:cubicBezTo>
                  <a:lnTo>
                    <a:pt x="121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 name="Google Shape;6671;p57"/>
            <p:cNvSpPr/>
            <p:nvPr/>
          </p:nvSpPr>
          <p:spPr>
            <a:xfrm>
              <a:off x="4426479" y="4907910"/>
              <a:ext cx="233280" cy="298262"/>
            </a:xfrm>
            <a:custGeom>
              <a:avLst/>
              <a:gdLst/>
              <a:ahLst/>
              <a:cxnLst/>
              <a:rect l="l" t="t" r="r" b="b"/>
              <a:pathLst>
                <a:path w="2355" h="3011" extrusionOk="0">
                  <a:moveTo>
                    <a:pt x="1698" y="0"/>
                  </a:moveTo>
                  <a:cubicBezTo>
                    <a:pt x="1540" y="0"/>
                    <a:pt x="1362" y="51"/>
                    <a:pt x="1173" y="160"/>
                  </a:cubicBezTo>
                  <a:cubicBezTo>
                    <a:pt x="528" y="531"/>
                    <a:pt x="0" y="1436"/>
                    <a:pt x="8" y="2179"/>
                  </a:cubicBezTo>
                  <a:cubicBezTo>
                    <a:pt x="11" y="2707"/>
                    <a:pt x="274" y="3011"/>
                    <a:pt x="658" y="3011"/>
                  </a:cubicBezTo>
                  <a:cubicBezTo>
                    <a:pt x="816" y="3011"/>
                    <a:pt x="994" y="2959"/>
                    <a:pt x="1183" y="2851"/>
                  </a:cubicBezTo>
                  <a:cubicBezTo>
                    <a:pt x="1833" y="2480"/>
                    <a:pt x="2354" y="1575"/>
                    <a:pt x="2349" y="832"/>
                  </a:cubicBezTo>
                  <a:cubicBezTo>
                    <a:pt x="2345" y="305"/>
                    <a:pt x="2082" y="0"/>
                    <a:pt x="16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6672;p57"/>
            <p:cNvSpPr/>
            <p:nvPr/>
          </p:nvSpPr>
          <p:spPr>
            <a:xfrm>
              <a:off x="5113239" y="4540211"/>
              <a:ext cx="106487" cy="30113"/>
            </a:xfrm>
            <a:custGeom>
              <a:avLst/>
              <a:gdLst/>
              <a:ahLst/>
              <a:cxnLst/>
              <a:rect l="l" t="t" r="r" b="b"/>
              <a:pathLst>
                <a:path w="1075" h="304" extrusionOk="0">
                  <a:moveTo>
                    <a:pt x="1044" y="192"/>
                  </a:moveTo>
                  <a:lnTo>
                    <a:pt x="1074" y="209"/>
                  </a:lnTo>
                  <a:cubicBezTo>
                    <a:pt x="1063" y="203"/>
                    <a:pt x="1054" y="197"/>
                    <a:pt x="1044" y="192"/>
                  </a:cubicBezTo>
                  <a:close/>
                  <a:moveTo>
                    <a:pt x="531" y="1"/>
                  </a:moveTo>
                  <a:cubicBezTo>
                    <a:pt x="515" y="1"/>
                    <a:pt x="498" y="1"/>
                    <a:pt x="481" y="6"/>
                  </a:cubicBezTo>
                  <a:cubicBezTo>
                    <a:pt x="458" y="11"/>
                    <a:pt x="442" y="11"/>
                    <a:pt x="426" y="11"/>
                  </a:cubicBezTo>
                  <a:cubicBezTo>
                    <a:pt x="409" y="16"/>
                    <a:pt x="393" y="16"/>
                    <a:pt x="377" y="22"/>
                  </a:cubicBezTo>
                  <a:lnTo>
                    <a:pt x="366" y="27"/>
                  </a:lnTo>
                  <a:cubicBezTo>
                    <a:pt x="356" y="32"/>
                    <a:pt x="343" y="32"/>
                    <a:pt x="326" y="37"/>
                  </a:cubicBezTo>
                  <a:cubicBezTo>
                    <a:pt x="310" y="43"/>
                    <a:pt x="294" y="48"/>
                    <a:pt x="277" y="54"/>
                  </a:cubicBezTo>
                  <a:cubicBezTo>
                    <a:pt x="272" y="59"/>
                    <a:pt x="259" y="59"/>
                    <a:pt x="254" y="65"/>
                  </a:cubicBezTo>
                  <a:cubicBezTo>
                    <a:pt x="249" y="65"/>
                    <a:pt x="249" y="70"/>
                    <a:pt x="244" y="70"/>
                  </a:cubicBezTo>
                  <a:cubicBezTo>
                    <a:pt x="238" y="75"/>
                    <a:pt x="233" y="75"/>
                    <a:pt x="227" y="75"/>
                  </a:cubicBezTo>
                  <a:cubicBezTo>
                    <a:pt x="210" y="80"/>
                    <a:pt x="194" y="86"/>
                    <a:pt x="178" y="93"/>
                  </a:cubicBezTo>
                  <a:cubicBezTo>
                    <a:pt x="160" y="98"/>
                    <a:pt x="144" y="110"/>
                    <a:pt x="127" y="115"/>
                  </a:cubicBezTo>
                  <a:cubicBezTo>
                    <a:pt x="105" y="125"/>
                    <a:pt x="95" y="132"/>
                    <a:pt x="78" y="137"/>
                  </a:cubicBezTo>
                  <a:cubicBezTo>
                    <a:pt x="60" y="147"/>
                    <a:pt x="44" y="154"/>
                    <a:pt x="28" y="164"/>
                  </a:cubicBezTo>
                  <a:cubicBezTo>
                    <a:pt x="17" y="169"/>
                    <a:pt x="6" y="175"/>
                    <a:pt x="0" y="182"/>
                  </a:cubicBezTo>
                  <a:lnTo>
                    <a:pt x="211" y="303"/>
                  </a:lnTo>
                  <a:cubicBezTo>
                    <a:pt x="251" y="281"/>
                    <a:pt x="289" y="258"/>
                    <a:pt x="327" y="242"/>
                  </a:cubicBezTo>
                  <a:cubicBezTo>
                    <a:pt x="399" y="209"/>
                    <a:pt x="437" y="193"/>
                    <a:pt x="471" y="182"/>
                  </a:cubicBezTo>
                  <a:cubicBezTo>
                    <a:pt x="476" y="182"/>
                    <a:pt x="476" y="177"/>
                    <a:pt x="481" y="177"/>
                  </a:cubicBezTo>
                  <a:cubicBezTo>
                    <a:pt x="514" y="166"/>
                    <a:pt x="553" y="154"/>
                    <a:pt x="587" y="148"/>
                  </a:cubicBezTo>
                  <a:cubicBezTo>
                    <a:pt x="631" y="139"/>
                    <a:pt x="665" y="132"/>
                    <a:pt x="698" y="132"/>
                  </a:cubicBezTo>
                  <a:cubicBezTo>
                    <a:pt x="738" y="126"/>
                    <a:pt x="770" y="126"/>
                    <a:pt x="798" y="126"/>
                  </a:cubicBezTo>
                  <a:cubicBezTo>
                    <a:pt x="830" y="132"/>
                    <a:pt x="860" y="132"/>
                    <a:pt x="887" y="137"/>
                  </a:cubicBezTo>
                  <a:cubicBezTo>
                    <a:pt x="897" y="137"/>
                    <a:pt x="904" y="142"/>
                    <a:pt x="909" y="142"/>
                  </a:cubicBezTo>
                  <a:cubicBezTo>
                    <a:pt x="931" y="147"/>
                    <a:pt x="949" y="153"/>
                    <a:pt x="964" y="159"/>
                  </a:cubicBezTo>
                  <a:cubicBezTo>
                    <a:pt x="975" y="164"/>
                    <a:pt x="986" y="164"/>
                    <a:pt x="997" y="169"/>
                  </a:cubicBezTo>
                  <a:cubicBezTo>
                    <a:pt x="1014" y="176"/>
                    <a:pt x="1028" y="183"/>
                    <a:pt x="1044" y="192"/>
                  </a:cubicBezTo>
                  <a:lnTo>
                    <a:pt x="1044" y="192"/>
                  </a:lnTo>
                  <a:lnTo>
                    <a:pt x="864" y="88"/>
                  </a:lnTo>
                  <a:cubicBezTo>
                    <a:pt x="841" y="77"/>
                    <a:pt x="819" y="65"/>
                    <a:pt x="797" y="54"/>
                  </a:cubicBezTo>
                  <a:cubicBezTo>
                    <a:pt x="791" y="49"/>
                    <a:pt x="791" y="49"/>
                    <a:pt x="786" y="49"/>
                  </a:cubicBezTo>
                  <a:cubicBezTo>
                    <a:pt x="776" y="44"/>
                    <a:pt x="764" y="39"/>
                    <a:pt x="754" y="39"/>
                  </a:cubicBezTo>
                  <a:cubicBezTo>
                    <a:pt x="743" y="34"/>
                    <a:pt x="725" y="29"/>
                    <a:pt x="714" y="22"/>
                  </a:cubicBezTo>
                  <a:cubicBezTo>
                    <a:pt x="709" y="16"/>
                    <a:pt x="703" y="16"/>
                    <a:pt x="697" y="16"/>
                  </a:cubicBezTo>
                  <a:cubicBezTo>
                    <a:pt x="687" y="11"/>
                    <a:pt x="680" y="11"/>
                    <a:pt x="675" y="11"/>
                  </a:cubicBezTo>
                  <a:cubicBezTo>
                    <a:pt x="665" y="11"/>
                    <a:pt x="657" y="6"/>
                    <a:pt x="647" y="6"/>
                  </a:cubicBezTo>
                  <a:cubicBezTo>
                    <a:pt x="625" y="1"/>
                    <a:pt x="608"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 name="Google Shape;6673;p57"/>
            <p:cNvSpPr/>
            <p:nvPr/>
          </p:nvSpPr>
          <p:spPr>
            <a:xfrm>
              <a:off x="4999126" y="4554971"/>
              <a:ext cx="138879" cy="296083"/>
            </a:xfrm>
            <a:custGeom>
              <a:avLst/>
              <a:gdLst/>
              <a:ahLst/>
              <a:cxnLst/>
              <a:rect l="l" t="t" r="r" b="b"/>
              <a:pathLst>
                <a:path w="1402" h="2989" extrusionOk="0">
                  <a:moveTo>
                    <a:pt x="1191" y="0"/>
                  </a:moveTo>
                  <a:cubicBezTo>
                    <a:pt x="1181" y="6"/>
                    <a:pt x="1174" y="11"/>
                    <a:pt x="1169" y="17"/>
                  </a:cubicBezTo>
                  <a:cubicBezTo>
                    <a:pt x="1152" y="28"/>
                    <a:pt x="1137" y="39"/>
                    <a:pt x="1120" y="50"/>
                  </a:cubicBezTo>
                  <a:cubicBezTo>
                    <a:pt x="1102" y="60"/>
                    <a:pt x="1086" y="72"/>
                    <a:pt x="1075" y="82"/>
                  </a:cubicBezTo>
                  <a:cubicBezTo>
                    <a:pt x="1053" y="100"/>
                    <a:pt x="1035" y="110"/>
                    <a:pt x="1019" y="122"/>
                  </a:cubicBezTo>
                  <a:cubicBezTo>
                    <a:pt x="1003" y="139"/>
                    <a:pt x="987" y="149"/>
                    <a:pt x="970" y="161"/>
                  </a:cubicBezTo>
                  <a:cubicBezTo>
                    <a:pt x="965" y="166"/>
                    <a:pt x="960" y="166"/>
                    <a:pt x="960" y="171"/>
                  </a:cubicBezTo>
                  <a:lnTo>
                    <a:pt x="949" y="182"/>
                  </a:lnTo>
                  <a:cubicBezTo>
                    <a:pt x="939" y="192"/>
                    <a:pt x="927" y="200"/>
                    <a:pt x="922" y="205"/>
                  </a:cubicBezTo>
                  <a:cubicBezTo>
                    <a:pt x="905" y="215"/>
                    <a:pt x="895" y="232"/>
                    <a:pt x="877" y="244"/>
                  </a:cubicBezTo>
                  <a:lnTo>
                    <a:pt x="844" y="276"/>
                  </a:lnTo>
                  <a:lnTo>
                    <a:pt x="799" y="321"/>
                  </a:lnTo>
                  <a:lnTo>
                    <a:pt x="767" y="354"/>
                  </a:lnTo>
                  <a:cubicBezTo>
                    <a:pt x="756" y="364"/>
                    <a:pt x="745" y="376"/>
                    <a:pt x="740" y="386"/>
                  </a:cubicBezTo>
                  <a:cubicBezTo>
                    <a:pt x="723" y="404"/>
                    <a:pt x="718" y="414"/>
                    <a:pt x="707" y="426"/>
                  </a:cubicBezTo>
                  <a:cubicBezTo>
                    <a:pt x="697" y="436"/>
                    <a:pt x="685" y="448"/>
                    <a:pt x="680" y="458"/>
                  </a:cubicBezTo>
                  <a:cubicBezTo>
                    <a:pt x="670" y="469"/>
                    <a:pt x="657" y="480"/>
                    <a:pt x="652" y="491"/>
                  </a:cubicBezTo>
                  <a:cubicBezTo>
                    <a:pt x="647" y="496"/>
                    <a:pt x="641" y="501"/>
                    <a:pt x="641" y="509"/>
                  </a:cubicBezTo>
                  <a:cubicBezTo>
                    <a:pt x="631" y="519"/>
                    <a:pt x="625" y="525"/>
                    <a:pt x="625" y="531"/>
                  </a:cubicBezTo>
                  <a:cubicBezTo>
                    <a:pt x="614" y="541"/>
                    <a:pt x="603" y="553"/>
                    <a:pt x="597" y="563"/>
                  </a:cubicBezTo>
                  <a:cubicBezTo>
                    <a:pt x="587" y="580"/>
                    <a:pt x="575" y="590"/>
                    <a:pt x="565" y="603"/>
                  </a:cubicBezTo>
                  <a:cubicBezTo>
                    <a:pt x="560" y="613"/>
                    <a:pt x="547" y="620"/>
                    <a:pt x="542" y="630"/>
                  </a:cubicBezTo>
                  <a:cubicBezTo>
                    <a:pt x="537" y="635"/>
                    <a:pt x="537" y="635"/>
                    <a:pt x="537" y="641"/>
                  </a:cubicBezTo>
                  <a:cubicBezTo>
                    <a:pt x="531" y="646"/>
                    <a:pt x="531" y="651"/>
                    <a:pt x="526" y="657"/>
                  </a:cubicBezTo>
                  <a:cubicBezTo>
                    <a:pt x="504" y="685"/>
                    <a:pt x="487" y="707"/>
                    <a:pt x="472" y="735"/>
                  </a:cubicBezTo>
                  <a:cubicBezTo>
                    <a:pt x="466" y="740"/>
                    <a:pt x="461" y="752"/>
                    <a:pt x="455" y="757"/>
                  </a:cubicBezTo>
                  <a:cubicBezTo>
                    <a:pt x="444" y="774"/>
                    <a:pt x="437" y="784"/>
                    <a:pt x="427" y="797"/>
                  </a:cubicBezTo>
                  <a:cubicBezTo>
                    <a:pt x="416" y="813"/>
                    <a:pt x="405" y="829"/>
                    <a:pt x="399" y="841"/>
                  </a:cubicBezTo>
                  <a:cubicBezTo>
                    <a:pt x="389" y="857"/>
                    <a:pt x="377" y="873"/>
                    <a:pt x="372" y="890"/>
                  </a:cubicBezTo>
                  <a:cubicBezTo>
                    <a:pt x="367" y="895"/>
                    <a:pt x="362" y="908"/>
                    <a:pt x="362" y="913"/>
                  </a:cubicBezTo>
                  <a:cubicBezTo>
                    <a:pt x="356" y="918"/>
                    <a:pt x="356" y="923"/>
                    <a:pt x="351" y="930"/>
                  </a:cubicBezTo>
                  <a:cubicBezTo>
                    <a:pt x="341" y="946"/>
                    <a:pt x="334" y="962"/>
                    <a:pt x="324" y="974"/>
                  </a:cubicBezTo>
                  <a:cubicBezTo>
                    <a:pt x="313" y="992"/>
                    <a:pt x="306" y="1007"/>
                    <a:pt x="296" y="1019"/>
                  </a:cubicBezTo>
                  <a:cubicBezTo>
                    <a:pt x="290" y="1029"/>
                    <a:pt x="285" y="1036"/>
                    <a:pt x="285" y="1046"/>
                  </a:cubicBezTo>
                  <a:cubicBezTo>
                    <a:pt x="280" y="1051"/>
                    <a:pt x="280" y="1056"/>
                    <a:pt x="280" y="1056"/>
                  </a:cubicBezTo>
                  <a:cubicBezTo>
                    <a:pt x="275" y="1067"/>
                    <a:pt x="269" y="1084"/>
                    <a:pt x="263" y="1096"/>
                  </a:cubicBezTo>
                  <a:cubicBezTo>
                    <a:pt x="258" y="1107"/>
                    <a:pt x="253" y="1123"/>
                    <a:pt x="246" y="1135"/>
                  </a:cubicBezTo>
                  <a:cubicBezTo>
                    <a:pt x="241" y="1145"/>
                    <a:pt x="236" y="1162"/>
                    <a:pt x="230" y="1175"/>
                  </a:cubicBezTo>
                  <a:cubicBezTo>
                    <a:pt x="224" y="1185"/>
                    <a:pt x="224" y="1192"/>
                    <a:pt x="219" y="1197"/>
                  </a:cubicBezTo>
                  <a:cubicBezTo>
                    <a:pt x="214" y="1202"/>
                    <a:pt x="214" y="1207"/>
                    <a:pt x="214" y="1207"/>
                  </a:cubicBezTo>
                  <a:cubicBezTo>
                    <a:pt x="209" y="1218"/>
                    <a:pt x="203" y="1235"/>
                    <a:pt x="196" y="1246"/>
                  </a:cubicBezTo>
                  <a:cubicBezTo>
                    <a:pt x="191" y="1264"/>
                    <a:pt x="186" y="1274"/>
                    <a:pt x="179" y="1286"/>
                  </a:cubicBezTo>
                  <a:cubicBezTo>
                    <a:pt x="174" y="1303"/>
                    <a:pt x="169" y="1313"/>
                    <a:pt x="163" y="1325"/>
                  </a:cubicBezTo>
                  <a:cubicBezTo>
                    <a:pt x="157" y="1330"/>
                    <a:pt x="157" y="1335"/>
                    <a:pt x="157" y="1342"/>
                  </a:cubicBezTo>
                  <a:cubicBezTo>
                    <a:pt x="152" y="1353"/>
                    <a:pt x="152" y="1359"/>
                    <a:pt x="147" y="1364"/>
                  </a:cubicBezTo>
                  <a:cubicBezTo>
                    <a:pt x="142" y="1381"/>
                    <a:pt x="136" y="1397"/>
                    <a:pt x="130" y="1414"/>
                  </a:cubicBezTo>
                  <a:cubicBezTo>
                    <a:pt x="125" y="1431"/>
                    <a:pt x="120" y="1447"/>
                    <a:pt x="112" y="1464"/>
                  </a:cubicBezTo>
                  <a:cubicBezTo>
                    <a:pt x="107" y="1474"/>
                    <a:pt x="107" y="1481"/>
                    <a:pt x="102" y="1491"/>
                  </a:cubicBezTo>
                  <a:cubicBezTo>
                    <a:pt x="97" y="1508"/>
                    <a:pt x="97" y="1513"/>
                    <a:pt x="91" y="1518"/>
                  </a:cubicBezTo>
                  <a:cubicBezTo>
                    <a:pt x="86" y="1541"/>
                    <a:pt x="81" y="1558"/>
                    <a:pt x="75" y="1574"/>
                  </a:cubicBezTo>
                  <a:cubicBezTo>
                    <a:pt x="69" y="1596"/>
                    <a:pt x="64" y="1613"/>
                    <a:pt x="58" y="1628"/>
                  </a:cubicBezTo>
                  <a:cubicBezTo>
                    <a:pt x="58" y="1634"/>
                    <a:pt x="53" y="1639"/>
                    <a:pt x="53" y="1646"/>
                  </a:cubicBezTo>
                  <a:cubicBezTo>
                    <a:pt x="47" y="1668"/>
                    <a:pt x="42" y="1679"/>
                    <a:pt x="42" y="1690"/>
                  </a:cubicBezTo>
                  <a:cubicBezTo>
                    <a:pt x="37" y="1712"/>
                    <a:pt x="32" y="1730"/>
                    <a:pt x="32" y="1746"/>
                  </a:cubicBezTo>
                  <a:cubicBezTo>
                    <a:pt x="26" y="1763"/>
                    <a:pt x="26" y="1773"/>
                    <a:pt x="26" y="1790"/>
                  </a:cubicBezTo>
                  <a:cubicBezTo>
                    <a:pt x="21" y="1830"/>
                    <a:pt x="16" y="1845"/>
                    <a:pt x="16" y="1862"/>
                  </a:cubicBezTo>
                  <a:cubicBezTo>
                    <a:pt x="11" y="1884"/>
                    <a:pt x="11" y="1901"/>
                    <a:pt x="11" y="1917"/>
                  </a:cubicBezTo>
                  <a:lnTo>
                    <a:pt x="11" y="1934"/>
                  </a:lnTo>
                  <a:lnTo>
                    <a:pt x="11" y="1945"/>
                  </a:lnTo>
                  <a:cubicBezTo>
                    <a:pt x="11" y="1955"/>
                    <a:pt x="5" y="1967"/>
                    <a:pt x="5" y="1977"/>
                  </a:cubicBezTo>
                  <a:cubicBezTo>
                    <a:pt x="5" y="1999"/>
                    <a:pt x="0" y="2016"/>
                    <a:pt x="0" y="2039"/>
                  </a:cubicBezTo>
                  <a:lnTo>
                    <a:pt x="0" y="2083"/>
                  </a:lnTo>
                  <a:lnTo>
                    <a:pt x="0" y="2100"/>
                  </a:lnTo>
                  <a:cubicBezTo>
                    <a:pt x="0" y="2123"/>
                    <a:pt x="0" y="2140"/>
                    <a:pt x="5" y="2155"/>
                  </a:cubicBezTo>
                  <a:cubicBezTo>
                    <a:pt x="5" y="2177"/>
                    <a:pt x="11" y="2194"/>
                    <a:pt x="11" y="2210"/>
                  </a:cubicBezTo>
                  <a:cubicBezTo>
                    <a:pt x="16" y="2238"/>
                    <a:pt x="16" y="2255"/>
                    <a:pt x="16" y="2272"/>
                  </a:cubicBezTo>
                  <a:cubicBezTo>
                    <a:pt x="21" y="2295"/>
                    <a:pt x="21" y="2317"/>
                    <a:pt x="26" y="2333"/>
                  </a:cubicBezTo>
                  <a:cubicBezTo>
                    <a:pt x="32" y="2344"/>
                    <a:pt x="32" y="2350"/>
                    <a:pt x="32" y="2350"/>
                  </a:cubicBezTo>
                  <a:cubicBezTo>
                    <a:pt x="37" y="2367"/>
                    <a:pt x="37" y="2379"/>
                    <a:pt x="42" y="2395"/>
                  </a:cubicBezTo>
                  <a:cubicBezTo>
                    <a:pt x="47" y="2417"/>
                    <a:pt x="53" y="2434"/>
                    <a:pt x="59" y="2457"/>
                  </a:cubicBezTo>
                  <a:cubicBezTo>
                    <a:pt x="69" y="2490"/>
                    <a:pt x="81" y="2512"/>
                    <a:pt x="86" y="2534"/>
                  </a:cubicBezTo>
                  <a:cubicBezTo>
                    <a:pt x="91" y="2539"/>
                    <a:pt x="91" y="2544"/>
                    <a:pt x="91" y="2550"/>
                  </a:cubicBezTo>
                  <a:cubicBezTo>
                    <a:pt x="97" y="2561"/>
                    <a:pt x="102" y="2573"/>
                    <a:pt x="109" y="2590"/>
                  </a:cubicBezTo>
                  <a:cubicBezTo>
                    <a:pt x="114" y="2601"/>
                    <a:pt x="120" y="2612"/>
                    <a:pt x="126" y="2623"/>
                  </a:cubicBezTo>
                  <a:cubicBezTo>
                    <a:pt x="131" y="2628"/>
                    <a:pt x="136" y="2633"/>
                    <a:pt x="136" y="2645"/>
                  </a:cubicBezTo>
                  <a:cubicBezTo>
                    <a:pt x="142" y="2655"/>
                    <a:pt x="153" y="2668"/>
                    <a:pt x="158" y="2678"/>
                  </a:cubicBezTo>
                  <a:cubicBezTo>
                    <a:pt x="169" y="2695"/>
                    <a:pt x="180" y="2711"/>
                    <a:pt x="191" y="2722"/>
                  </a:cubicBezTo>
                  <a:cubicBezTo>
                    <a:pt x="201" y="2733"/>
                    <a:pt x="209" y="2739"/>
                    <a:pt x="214" y="2749"/>
                  </a:cubicBezTo>
                  <a:lnTo>
                    <a:pt x="258" y="2794"/>
                  </a:lnTo>
                  <a:lnTo>
                    <a:pt x="280" y="2816"/>
                  </a:lnTo>
                  <a:cubicBezTo>
                    <a:pt x="303" y="2833"/>
                    <a:pt x="325" y="2850"/>
                    <a:pt x="352" y="2867"/>
                  </a:cubicBezTo>
                  <a:lnTo>
                    <a:pt x="563" y="2988"/>
                  </a:lnTo>
                  <a:cubicBezTo>
                    <a:pt x="535" y="2971"/>
                    <a:pt x="513" y="2956"/>
                    <a:pt x="491" y="2938"/>
                  </a:cubicBezTo>
                  <a:cubicBezTo>
                    <a:pt x="484" y="2863"/>
                    <a:pt x="479" y="2852"/>
                    <a:pt x="474" y="2846"/>
                  </a:cubicBezTo>
                  <a:lnTo>
                    <a:pt x="430" y="2801"/>
                  </a:lnTo>
                  <a:cubicBezTo>
                    <a:pt x="419" y="2790"/>
                    <a:pt x="413" y="2784"/>
                    <a:pt x="407" y="2773"/>
                  </a:cubicBezTo>
                  <a:cubicBezTo>
                    <a:pt x="397" y="2757"/>
                    <a:pt x="385" y="2746"/>
                    <a:pt x="374" y="2729"/>
                  </a:cubicBezTo>
                  <a:cubicBezTo>
                    <a:pt x="369" y="2719"/>
                    <a:pt x="357" y="2706"/>
                    <a:pt x="352" y="2701"/>
                  </a:cubicBezTo>
                  <a:cubicBezTo>
                    <a:pt x="342" y="2684"/>
                    <a:pt x="330" y="2669"/>
                    <a:pt x="325" y="2652"/>
                  </a:cubicBezTo>
                  <a:cubicBezTo>
                    <a:pt x="320" y="2641"/>
                    <a:pt x="314" y="2630"/>
                    <a:pt x="308" y="2612"/>
                  </a:cubicBezTo>
                  <a:cubicBezTo>
                    <a:pt x="298" y="2585"/>
                    <a:pt x="280" y="2558"/>
                    <a:pt x="275" y="2523"/>
                  </a:cubicBezTo>
                  <a:cubicBezTo>
                    <a:pt x="264" y="2484"/>
                    <a:pt x="253" y="2452"/>
                    <a:pt x="247" y="2417"/>
                  </a:cubicBezTo>
                  <a:cubicBezTo>
                    <a:pt x="247" y="2412"/>
                    <a:pt x="242" y="2412"/>
                    <a:pt x="242" y="2407"/>
                  </a:cubicBezTo>
                  <a:cubicBezTo>
                    <a:pt x="232" y="2368"/>
                    <a:pt x="225" y="2329"/>
                    <a:pt x="225" y="2291"/>
                  </a:cubicBezTo>
                  <a:cubicBezTo>
                    <a:pt x="220" y="2240"/>
                    <a:pt x="220" y="2201"/>
                    <a:pt x="215" y="2151"/>
                  </a:cubicBezTo>
                  <a:cubicBezTo>
                    <a:pt x="215" y="2107"/>
                    <a:pt x="220" y="2062"/>
                    <a:pt x="220" y="2018"/>
                  </a:cubicBezTo>
                  <a:lnTo>
                    <a:pt x="220" y="2008"/>
                  </a:lnTo>
                  <a:cubicBezTo>
                    <a:pt x="225" y="1963"/>
                    <a:pt x="231" y="1919"/>
                    <a:pt x="237" y="1868"/>
                  </a:cubicBezTo>
                  <a:cubicBezTo>
                    <a:pt x="247" y="1814"/>
                    <a:pt x="254" y="1769"/>
                    <a:pt x="264" y="1725"/>
                  </a:cubicBezTo>
                  <a:cubicBezTo>
                    <a:pt x="264" y="1720"/>
                    <a:pt x="264" y="1720"/>
                    <a:pt x="269" y="1714"/>
                  </a:cubicBezTo>
                  <a:cubicBezTo>
                    <a:pt x="280" y="1664"/>
                    <a:pt x="292" y="1620"/>
                    <a:pt x="309" y="1575"/>
                  </a:cubicBezTo>
                  <a:cubicBezTo>
                    <a:pt x="309" y="1570"/>
                    <a:pt x="314" y="1570"/>
                    <a:pt x="314" y="1565"/>
                  </a:cubicBezTo>
                  <a:cubicBezTo>
                    <a:pt x="331" y="1515"/>
                    <a:pt x="342" y="1470"/>
                    <a:pt x="364" y="1426"/>
                  </a:cubicBezTo>
                  <a:cubicBezTo>
                    <a:pt x="387" y="1371"/>
                    <a:pt x="403" y="1327"/>
                    <a:pt x="425" y="1282"/>
                  </a:cubicBezTo>
                  <a:cubicBezTo>
                    <a:pt x="447" y="1232"/>
                    <a:pt x="471" y="1182"/>
                    <a:pt x="493" y="1138"/>
                  </a:cubicBezTo>
                  <a:cubicBezTo>
                    <a:pt x="520" y="1088"/>
                    <a:pt x="542" y="1049"/>
                    <a:pt x="565" y="1004"/>
                  </a:cubicBezTo>
                  <a:cubicBezTo>
                    <a:pt x="570" y="994"/>
                    <a:pt x="575" y="987"/>
                    <a:pt x="575" y="982"/>
                  </a:cubicBezTo>
                  <a:cubicBezTo>
                    <a:pt x="597" y="950"/>
                    <a:pt x="614" y="915"/>
                    <a:pt x="636" y="888"/>
                  </a:cubicBezTo>
                  <a:cubicBezTo>
                    <a:pt x="647" y="871"/>
                    <a:pt x="654" y="861"/>
                    <a:pt x="664" y="849"/>
                  </a:cubicBezTo>
                  <a:cubicBezTo>
                    <a:pt x="692" y="809"/>
                    <a:pt x="714" y="772"/>
                    <a:pt x="741" y="737"/>
                  </a:cubicBezTo>
                  <a:cubicBezTo>
                    <a:pt x="746" y="732"/>
                    <a:pt x="746" y="732"/>
                    <a:pt x="746" y="726"/>
                  </a:cubicBezTo>
                  <a:cubicBezTo>
                    <a:pt x="774" y="688"/>
                    <a:pt x="808" y="650"/>
                    <a:pt x="835" y="610"/>
                  </a:cubicBezTo>
                  <a:cubicBezTo>
                    <a:pt x="875" y="566"/>
                    <a:pt x="907" y="526"/>
                    <a:pt x="942" y="494"/>
                  </a:cubicBezTo>
                  <a:lnTo>
                    <a:pt x="1048" y="388"/>
                  </a:lnTo>
                  <a:cubicBezTo>
                    <a:pt x="1086" y="348"/>
                    <a:pt x="1120" y="321"/>
                    <a:pt x="1159" y="294"/>
                  </a:cubicBezTo>
                  <a:lnTo>
                    <a:pt x="1169" y="283"/>
                  </a:lnTo>
                  <a:cubicBezTo>
                    <a:pt x="1209" y="255"/>
                    <a:pt x="1242" y="228"/>
                    <a:pt x="1280" y="200"/>
                  </a:cubicBezTo>
                  <a:cubicBezTo>
                    <a:pt x="1325" y="171"/>
                    <a:pt x="1364" y="144"/>
                    <a:pt x="1402" y="122"/>
                  </a:cubicBezTo>
                  <a:lnTo>
                    <a:pt x="11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 name="Google Shape;6674;p57"/>
            <p:cNvSpPr/>
            <p:nvPr/>
          </p:nvSpPr>
          <p:spPr>
            <a:xfrm>
              <a:off x="5020819" y="4552890"/>
              <a:ext cx="232983" cy="298262"/>
            </a:xfrm>
            <a:custGeom>
              <a:avLst/>
              <a:gdLst/>
              <a:ahLst/>
              <a:cxnLst/>
              <a:rect l="l" t="t" r="r" b="b"/>
              <a:pathLst>
                <a:path w="2352" h="3011" extrusionOk="0">
                  <a:moveTo>
                    <a:pt x="1696" y="0"/>
                  </a:moveTo>
                  <a:cubicBezTo>
                    <a:pt x="1538" y="0"/>
                    <a:pt x="1359" y="51"/>
                    <a:pt x="1170" y="160"/>
                  </a:cubicBezTo>
                  <a:cubicBezTo>
                    <a:pt x="521" y="537"/>
                    <a:pt x="0" y="1441"/>
                    <a:pt x="5" y="2180"/>
                  </a:cubicBezTo>
                  <a:cubicBezTo>
                    <a:pt x="9" y="2707"/>
                    <a:pt x="272" y="3011"/>
                    <a:pt x="656" y="3011"/>
                  </a:cubicBezTo>
                  <a:cubicBezTo>
                    <a:pt x="813" y="3011"/>
                    <a:pt x="992" y="2959"/>
                    <a:pt x="1181" y="2851"/>
                  </a:cubicBezTo>
                  <a:cubicBezTo>
                    <a:pt x="1830" y="2479"/>
                    <a:pt x="2352" y="1575"/>
                    <a:pt x="2347" y="831"/>
                  </a:cubicBezTo>
                  <a:cubicBezTo>
                    <a:pt x="2343" y="304"/>
                    <a:pt x="2080" y="0"/>
                    <a:pt x="16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6675;p57"/>
            <p:cNvSpPr/>
            <p:nvPr/>
          </p:nvSpPr>
          <p:spPr>
            <a:xfrm>
              <a:off x="4077007" y="4521390"/>
              <a:ext cx="1688039" cy="1035646"/>
            </a:xfrm>
            <a:custGeom>
              <a:avLst/>
              <a:gdLst/>
              <a:ahLst/>
              <a:cxnLst/>
              <a:rect l="l" t="t" r="r" b="b"/>
              <a:pathLst>
                <a:path w="17041" h="10455" extrusionOk="0">
                  <a:moveTo>
                    <a:pt x="17040" y="0"/>
                  </a:moveTo>
                  <a:lnTo>
                    <a:pt x="0" y="9905"/>
                  </a:lnTo>
                  <a:lnTo>
                    <a:pt x="0" y="10454"/>
                  </a:lnTo>
                  <a:lnTo>
                    <a:pt x="17040" y="550"/>
                  </a:lnTo>
                  <a:lnTo>
                    <a:pt x="1704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 name="Google Shape;6676;p57"/>
            <p:cNvSpPr/>
            <p:nvPr/>
          </p:nvSpPr>
          <p:spPr>
            <a:xfrm>
              <a:off x="4029262" y="5474515"/>
              <a:ext cx="47845" cy="82515"/>
            </a:xfrm>
            <a:custGeom>
              <a:avLst/>
              <a:gdLst/>
              <a:ahLst/>
              <a:cxnLst/>
              <a:rect l="l" t="t" r="r" b="b"/>
              <a:pathLst>
                <a:path w="483" h="833" extrusionOk="0">
                  <a:moveTo>
                    <a:pt x="0" y="0"/>
                  </a:moveTo>
                  <a:lnTo>
                    <a:pt x="0" y="554"/>
                  </a:lnTo>
                  <a:lnTo>
                    <a:pt x="482" y="832"/>
                  </a:lnTo>
                  <a:lnTo>
                    <a:pt x="482" y="283"/>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 name="Google Shape;6677;p57"/>
            <p:cNvSpPr/>
            <p:nvPr/>
          </p:nvSpPr>
          <p:spPr>
            <a:xfrm>
              <a:off x="4029262" y="4493357"/>
              <a:ext cx="1735785" cy="1009297"/>
            </a:xfrm>
            <a:custGeom>
              <a:avLst/>
              <a:gdLst/>
              <a:ahLst/>
              <a:cxnLst/>
              <a:rect l="l" t="t" r="r" b="b"/>
              <a:pathLst>
                <a:path w="17523" h="10189" extrusionOk="0">
                  <a:moveTo>
                    <a:pt x="17041" y="0"/>
                  </a:moveTo>
                  <a:lnTo>
                    <a:pt x="0" y="9905"/>
                  </a:lnTo>
                  <a:lnTo>
                    <a:pt x="482" y="10188"/>
                  </a:lnTo>
                  <a:lnTo>
                    <a:pt x="17522" y="283"/>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 name="Google Shape;6678;p57"/>
            <p:cNvSpPr/>
            <p:nvPr/>
          </p:nvSpPr>
          <p:spPr>
            <a:xfrm>
              <a:off x="4554956" y="4939113"/>
              <a:ext cx="105694" cy="33382"/>
            </a:xfrm>
            <a:custGeom>
              <a:avLst/>
              <a:gdLst/>
              <a:ahLst/>
              <a:cxnLst/>
              <a:rect l="l" t="t" r="r" b="b"/>
              <a:pathLst>
                <a:path w="1067" h="337" extrusionOk="0">
                  <a:moveTo>
                    <a:pt x="457" y="1"/>
                  </a:moveTo>
                  <a:cubicBezTo>
                    <a:pt x="440" y="1"/>
                    <a:pt x="430" y="1"/>
                    <a:pt x="412" y="6"/>
                  </a:cubicBezTo>
                  <a:cubicBezTo>
                    <a:pt x="390" y="11"/>
                    <a:pt x="380" y="11"/>
                    <a:pt x="363" y="11"/>
                  </a:cubicBezTo>
                  <a:cubicBezTo>
                    <a:pt x="346" y="16"/>
                    <a:pt x="336" y="16"/>
                    <a:pt x="318" y="22"/>
                  </a:cubicBezTo>
                  <a:cubicBezTo>
                    <a:pt x="296" y="27"/>
                    <a:pt x="285" y="27"/>
                    <a:pt x="279" y="32"/>
                  </a:cubicBezTo>
                  <a:cubicBezTo>
                    <a:pt x="262" y="37"/>
                    <a:pt x="252" y="43"/>
                    <a:pt x="234" y="43"/>
                  </a:cubicBezTo>
                  <a:cubicBezTo>
                    <a:pt x="229" y="48"/>
                    <a:pt x="224" y="48"/>
                    <a:pt x="212" y="48"/>
                  </a:cubicBezTo>
                  <a:cubicBezTo>
                    <a:pt x="202" y="53"/>
                    <a:pt x="195" y="53"/>
                    <a:pt x="190" y="58"/>
                  </a:cubicBezTo>
                  <a:cubicBezTo>
                    <a:pt x="173" y="64"/>
                    <a:pt x="163" y="69"/>
                    <a:pt x="150" y="75"/>
                  </a:cubicBezTo>
                  <a:cubicBezTo>
                    <a:pt x="133" y="80"/>
                    <a:pt x="123" y="86"/>
                    <a:pt x="111" y="92"/>
                  </a:cubicBezTo>
                  <a:cubicBezTo>
                    <a:pt x="95" y="102"/>
                    <a:pt x="84" y="110"/>
                    <a:pt x="66" y="115"/>
                  </a:cubicBezTo>
                  <a:cubicBezTo>
                    <a:pt x="50" y="125"/>
                    <a:pt x="39" y="132"/>
                    <a:pt x="22" y="137"/>
                  </a:cubicBezTo>
                  <a:cubicBezTo>
                    <a:pt x="12" y="142"/>
                    <a:pt x="6" y="147"/>
                    <a:pt x="0" y="154"/>
                  </a:cubicBezTo>
                  <a:lnTo>
                    <a:pt x="322" y="337"/>
                  </a:lnTo>
                  <a:cubicBezTo>
                    <a:pt x="355" y="315"/>
                    <a:pt x="394" y="298"/>
                    <a:pt x="422" y="282"/>
                  </a:cubicBezTo>
                  <a:cubicBezTo>
                    <a:pt x="479" y="255"/>
                    <a:pt x="514" y="240"/>
                    <a:pt x="541" y="227"/>
                  </a:cubicBezTo>
                  <a:cubicBezTo>
                    <a:pt x="581" y="210"/>
                    <a:pt x="613" y="205"/>
                    <a:pt x="641" y="200"/>
                  </a:cubicBezTo>
                  <a:cubicBezTo>
                    <a:pt x="680" y="189"/>
                    <a:pt x="708" y="189"/>
                    <a:pt x="735" y="183"/>
                  </a:cubicBezTo>
                  <a:cubicBezTo>
                    <a:pt x="767" y="178"/>
                    <a:pt x="797" y="178"/>
                    <a:pt x="824" y="178"/>
                  </a:cubicBezTo>
                  <a:cubicBezTo>
                    <a:pt x="851" y="183"/>
                    <a:pt x="874" y="183"/>
                    <a:pt x="901" y="188"/>
                  </a:cubicBezTo>
                  <a:cubicBezTo>
                    <a:pt x="907" y="188"/>
                    <a:pt x="918" y="193"/>
                    <a:pt x="923" y="193"/>
                  </a:cubicBezTo>
                  <a:cubicBezTo>
                    <a:pt x="940" y="199"/>
                    <a:pt x="956" y="204"/>
                    <a:pt x="974" y="210"/>
                  </a:cubicBezTo>
                  <a:cubicBezTo>
                    <a:pt x="984" y="215"/>
                    <a:pt x="996" y="215"/>
                    <a:pt x="1001" y="221"/>
                  </a:cubicBezTo>
                  <a:cubicBezTo>
                    <a:pt x="1023" y="231"/>
                    <a:pt x="1045" y="243"/>
                    <a:pt x="1067" y="253"/>
                  </a:cubicBezTo>
                  <a:lnTo>
                    <a:pt x="745" y="70"/>
                  </a:lnTo>
                  <a:cubicBezTo>
                    <a:pt x="723" y="59"/>
                    <a:pt x="707" y="48"/>
                    <a:pt x="691" y="43"/>
                  </a:cubicBezTo>
                  <a:cubicBezTo>
                    <a:pt x="673" y="37"/>
                    <a:pt x="663" y="32"/>
                    <a:pt x="651" y="32"/>
                  </a:cubicBezTo>
                  <a:cubicBezTo>
                    <a:pt x="641" y="27"/>
                    <a:pt x="629" y="22"/>
                    <a:pt x="619" y="22"/>
                  </a:cubicBezTo>
                  <a:cubicBezTo>
                    <a:pt x="613" y="22"/>
                    <a:pt x="608" y="16"/>
                    <a:pt x="602" y="16"/>
                  </a:cubicBezTo>
                  <a:cubicBezTo>
                    <a:pt x="595" y="11"/>
                    <a:pt x="584" y="11"/>
                    <a:pt x="579" y="11"/>
                  </a:cubicBezTo>
                  <a:cubicBezTo>
                    <a:pt x="568" y="6"/>
                    <a:pt x="562" y="6"/>
                    <a:pt x="557" y="6"/>
                  </a:cubicBezTo>
                  <a:cubicBezTo>
                    <a:pt x="540" y="1"/>
                    <a:pt x="52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 name="Google Shape;6679;p57"/>
            <p:cNvSpPr/>
            <p:nvPr/>
          </p:nvSpPr>
          <p:spPr>
            <a:xfrm>
              <a:off x="4449856" y="4951594"/>
              <a:ext cx="138879" cy="260620"/>
            </a:xfrm>
            <a:custGeom>
              <a:avLst/>
              <a:gdLst/>
              <a:ahLst/>
              <a:cxnLst/>
              <a:rect l="l" t="t" r="r" b="b"/>
              <a:pathLst>
                <a:path w="1402" h="2631" extrusionOk="0">
                  <a:moveTo>
                    <a:pt x="1079" y="0"/>
                  </a:moveTo>
                  <a:cubicBezTo>
                    <a:pt x="1074" y="6"/>
                    <a:pt x="1062" y="11"/>
                    <a:pt x="1057" y="11"/>
                  </a:cubicBezTo>
                  <a:cubicBezTo>
                    <a:pt x="1040" y="21"/>
                    <a:pt x="1030" y="28"/>
                    <a:pt x="1013" y="38"/>
                  </a:cubicBezTo>
                  <a:cubicBezTo>
                    <a:pt x="995" y="49"/>
                    <a:pt x="985" y="55"/>
                    <a:pt x="973" y="65"/>
                  </a:cubicBezTo>
                  <a:cubicBezTo>
                    <a:pt x="951" y="83"/>
                    <a:pt x="941" y="88"/>
                    <a:pt x="924" y="99"/>
                  </a:cubicBezTo>
                  <a:cubicBezTo>
                    <a:pt x="906" y="109"/>
                    <a:pt x="896" y="121"/>
                    <a:pt x="879" y="131"/>
                  </a:cubicBezTo>
                  <a:lnTo>
                    <a:pt x="869" y="142"/>
                  </a:lnTo>
                  <a:cubicBezTo>
                    <a:pt x="863" y="147"/>
                    <a:pt x="863" y="147"/>
                    <a:pt x="858" y="147"/>
                  </a:cubicBezTo>
                  <a:cubicBezTo>
                    <a:pt x="848" y="152"/>
                    <a:pt x="841" y="164"/>
                    <a:pt x="836" y="169"/>
                  </a:cubicBezTo>
                  <a:cubicBezTo>
                    <a:pt x="819" y="180"/>
                    <a:pt x="809" y="191"/>
                    <a:pt x="796" y="202"/>
                  </a:cubicBezTo>
                  <a:cubicBezTo>
                    <a:pt x="786" y="212"/>
                    <a:pt x="774" y="219"/>
                    <a:pt x="769" y="230"/>
                  </a:cubicBezTo>
                  <a:lnTo>
                    <a:pt x="730" y="269"/>
                  </a:lnTo>
                  <a:lnTo>
                    <a:pt x="697" y="301"/>
                  </a:lnTo>
                  <a:lnTo>
                    <a:pt x="670" y="329"/>
                  </a:lnTo>
                  <a:cubicBezTo>
                    <a:pt x="659" y="346"/>
                    <a:pt x="648" y="351"/>
                    <a:pt x="642" y="362"/>
                  </a:cubicBezTo>
                  <a:lnTo>
                    <a:pt x="615" y="389"/>
                  </a:lnTo>
                  <a:cubicBezTo>
                    <a:pt x="605" y="400"/>
                    <a:pt x="597" y="412"/>
                    <a:pt x="587" y="417"/>
                  </a:cubicBezTo>
                  <a:cubicBezTo>
                    <a:pt x="582" y="422"/>
                    <a:pt x="582" y="427"/>
                    <a:pt x="576" y="427"/>
                  </a:cubicBezTo>
                  <a:cubicBezTo>
                    <a:pt x="566" y="437"/>
                    <a:pt x="566" y="445"/>
                    <a:pt x="560" y="445"/>
                  </a:cubicBezTo>
                  <a:cubicBezTo>
                    <a:pt x="549" y="455"/>
                    <a:pt x="543" y="467"/>
                    <a:pt x="538" y="477"/>
                  </a:cubicBezTo>
                  <a:cubicBezTo>
                    <a:pt x="527" y="488"/>
                    <a:pt x="521" y="499"/>
                    <a:pt x="510" y="510"/>
                  </a:cubicBezTo>
                  <a:cubicBezTo>
                    <a:pt x="505" y="520"/>
                    <a:pt x="500" y="526"/>
                    <a:pt x="493" y="532"/>
                  </a:cubicBezTo>
                  <a:cubicBezTo>
                    <a:pt x="487" y="537"/>
                    <a:pt x="487" y="537"/>
                    <a:pt x="487" y="542"/>
                  </a:cubicBezTo>
                  <a:cubicBezTo>
                    <a:pt x="482" y="547"/>
                    <a:pt x="482" y="552"/>
                    <a:pt x="477" y="552"/>
                  </a:cubicBezTo>
                  <a:cubicBezTo>
                    <a:pt x="460" y="576"/>
                    <a:pt x="444" y="598"/>
                    <a:pt x="428" y="625"/>
                  </a:cubicBezTo>
                  <a:cubicBezTo>
                    <a:pt x="422" y="630"/>
                    <a:pt x="417" y="635"/>
                    <a:pt x="417" y="642"/>
                  </a:cubicBezTo>
                  <a:cubicBezTo>
                    <a:pt x="407" y="652"/>
                    <a:pt x="400" y="665"/>
                    <a:pt x="395" y="675"/>
                  </a:cubicBezTo>
                  <a:cubicBezTo>
                    <a:pt x="385" y="692"/>
                    <a:pt x="377" y="702"/>
                    <a:pt x="367" y="714"/>
                  </a:cubicBezTo>
                  <a:cubicBezTo>
                    <a:pt x="356" y="731"/>
                    <a:pt x="350" y="741"/>
                    <a:pt x="340" y="759"/>
                  </a:cubicBezTo>
                  <a:cubicBezTo>
                    <a:pt x="334" y="764"/>
                    <a:pt x="334" y="769"/>
                    <a:pt x="329" y="776"/>
                  </a:cubicBezTo>
                  <a:cubicBezTo>
                    <a:pt x="324" y="781"/>
                    <a:pt x="324" y="786"/>
                    <a:pt x="324" y="786"/>
                  </a:cubicBezTo>
                  <a:cubicBezTo>
                    <a:pt x="313" y="803"/>
                    <a:pt x="307" y="813"/>
                    <a:pt x="302" y="825"/>
                  </a:cubicBezTo>
                  <a:cubicBezTo>
                    <a:pt x="297" y="843"/>
                    <a:pt x="285" y="853"/>
                    <a:pt x="280" y="865"/>
                  </a:cubicBezTo>
                  <a:cubicBezTo>
                    <a:pt x="275" y="875"/>
                    <a:pt x="269" y="881"/>
                    <a:pt x="269" y="887"/>
                  </a:cubicBezTo>
                  <a:cubicBezTo>
                    <a:pt x="264" y="892"/>
                    <a:pt x="264" y="897"/>
                    <a:pt x="264" y="897"/>
                  </a:cubicBezTo>
                  <a:cubicBezTo>
                    <a:pt x="259" y="908"/>
                    <a:pt x="254" y="919"/>
                    <a:pt x="246" y="930"/>
                  </a:cubicBezTo>
                  <a:cubicBezTo>
                    <a:pt x="241" y="940"/>
                    <a:pt x="236" y="953"/>
                    <a:pt x="230" y="963"/>
                  </a:cubicBezTo>
                  <a:cubicBezTo>
                    <a:pt x="224" y="974"/>
                    <a:pt x="219" y="985"/>
                    <a:pt x="213" y="996"/>
                  </a:cubicBezTo>
                  <a:cubicBezTo>
                    <a:pt x="208" y="1001"/>
                    <a:pt x="208" y="1012"/>
                    <a:pt x="202" y="1018"/>
                  </a:cubicBezTo>
                  <a:cubicBezTo>
                    <a:pt x="197" y="1023"/>
                    <a:pt x="197" y="1028"/>
                    <a:pt x="197" y="1028"/>
                  </a:cubicBezTo>
                  <a:cubicBezTo>
                    <a:pt x="192" y="1039"/>
                    <a:pt x="187" y="1050"/>
                    <a:pt x="180" y="1061"/>
                  </a:cubicBezTo>
                  <a:cubicBezTo>
                    <a:pt x="175" y="1071"/>
                    <a:pt x="170" y="1084"/>
                    <a:pt x="163" y="1094"/>
                  </a:cubicBezTo>
                  <a:cubicBezTo>
                    <a:pt x="157" y="1105"/>
                    <a:pt x="152" y="1116"/>
                    <a:pt x="146" y="1127"/>
                  </a:cubicBezTo>
                  <a:cubicBezTo>
                    <a:pt x="141" y="1132"/>
                    <a:pt x="141" y="1137"/>
                    <a:pt x="141" y="1143"/>
                  </a:cubicBezTo>
                  <a:cubicBezTo>
                    <a:pt x="135" y="1154"/>
                    <a:pt x="135" y="1160"/>
                    <a:pt x="130" y="1165"/>
                  </a:cubicBezTo>
                  <a:cubicBezTo>
                    <a:pt x="125" y="1183"/>
                    <a:pt x="120" y="1194"/>
                    <a:pt x="113" y="1205"/>
                  </a:cubicBezTo>
                  <a:cubicBezTo>
                    <a:pt x="108" y="1222"/>
                    <a:pt x="103" y="1232"/>
                    <a:pt x="97" y="1249"/>
                  </a:cubicBezTo>
                  <a:cubicBezTo>
                    <a:pt x="91" y="1260"/>
                    <a:pt x="91" y="1267"/>
                    <a:pt x="91" y="1272"/>
                  </a:cubicBezTo>
                  <a:cubicBezTo>
                    <a:pt x="86" y="1283"/>
                    <a:pt x="86" y="1289"/>
                    <a:pt x="86" y="1294"/>
                  </a:cubicBezTo>
                  <a:cubicBezTo>
                    <a:pt x="81" y="1311"/>
                    <a:pt x="76" y="1327"/>
                    <a:pt x="68" y="1343"/>
                  </a:cubicBezTo>
                  <a:cubicBezTo>
                    <a:pt x="63" y="1361"/>
                    <a:pt x="58" y="1377"/>
                    <a:pt x="58" y="1394"/>
                  </a:cubicBezTo>
                  <a:cubicBezTo>
                    <a:pt x="58" y="1399"/>
                    <a:pt x="53" y="1399"/>
                    <a:pt x="53" y="1404"/>
                  </a:cubicBezTo>
                  <a:cubicBezTo>
                    <a:pt x="47" y="1426"/>
                    <a:pt x="47" y="1431"/>
                    <a:pt x="42" y="1443"/>
                  </a:cubicBezTo>
                  <a:cubicBezTo>
                    <a:pt x="37" y="1461"/>
                    <a:pt x="37" y="1476"/>
                    <a:pt x="32" y="1493"/>
                  </a:cubicBezTo>
                  <a:cubicBezTo>
                    <a:pt x="26" y="1504"/>
                    <a:pt x="26" y="1520"/>
                    <a:pt x="26" y="1532"/>
                  </a:cubicBezTo>
                  <a:cubicBezTo>
                    <a:pt x="21" y="1542"/>
                    <a:pt x="21" y="1542"/>
                    <a:pt x="21" y="1550"/>
                  </a:cubicBezTo>
                  <a:cubicBezTo>
                    <a:pt x="16" y="1567"/>
                    <a:pt x="16" y="1582"/>
                    <a:pt x="16" y="1599"/>
                  </a:cubicBezTo>
                  <a:cubicBezTo>
                    <a:pt x="11" y="1616"/>
                    <a:pt x="11" y="1632"/>
                    <a:pt x="11" y="1649"/>
                  </a:cubicBezTo>
                  <a:lnTo>
                    <a:pt x="11" y="1660"/>
                  </a:lnTo>
                  <a:cubicBezTo>
                    <a:pt x="11" y="1682"/>
                    <a:pt x="5" y="1687"/>
                    <a:pt x="5" y="1699"/>
                  </a:cubicBezTo>
                  <a:cubicBezTo>
                    <a:pt x="5" y="1715"/>
                    <a:pt x="0" y="1731"/>
                    <a:pt x="0" y="1749"/>
                  </a:cubicBezTo>
                  <a:lnTo>
                    <a:pt x="0" y="1788"/>
                  </a:lnTo>
                  <a:lnTo>
                    <a:pt x="0" y="1798"/>
                  </a:lnTo>
                  <a:lnTo>
                    <a:pt x="0" y="1848"/>
                  </a:lnTo>
                  <a:cubicBezTo>
                    <a:pt x="0" y="1865"/>
                    <a:pt x="5" y="1881"/>
                    <a:pt x="5" y="1898"/>
                  </a:cubicBezTo>
                  <a:cubicBezTo>
                    <a:pt x="11" y="1920"/>
                    <a:pt x="11" y="1937"/>
                    <a:pt x="11" y="1948"/>
                  </a:cubicBezTo>
                  <a:cubicBezTo>
                    <a:pt x="16" y="1965"/>
                    <a:pt x="16" y="1980"/>
                    <a:pt x="21" y="1997"/>
                  </a:cubicBezTo>
                  <a:cubicBezTo>
                    <a:pt x="26" y="2008"/>
                    <a:pt x="26" y="2008"/>
                    <a:pt x="26" y="2014"/>
                  </a:cubicBezTo>
                  <a:cubicBezTo>
                    <a:pt x="32" y="2024"/>
                    <a:pt x="32" y="2042"/>
                    <a:pt x="37" y="2054"/>
                  </a:cubicBezTo>
                  <a:cubicBezTo>
                    <a:pt x="42" y="2070"/>
                    <a:pt x="47" y="2086"/>
                    <a:pt x="55" y="2103"/>
                  </a:cubicBezTo>
                  <a:cubicBezTo>
                    <a:pt x="65" y="2131"/>
                    <a:pt x="71" y="2153"/>
                    <a:pt x="82" y="2170"/>
                  </a:cubicBezTo>
                  <a:cubicBezTo>
                    <a:pt x="87" y="2175"/>
                    <a:pt x="87" y="2180"/>
                    <a:pt x="87" y="2180"/>
                  </a:cubicBezTo>
                  <a:cubicBezTo>
                    <a:pt x="92" y="2191"/>
                    <a:pt x="98" y="2202"/>
                    <a:pt x="104" y="2213"/>
                  </a:cubicBezTo>
                  <a:cubicBezTo>
                    <a:pt x="109" y="2223"/>
                    <a:pt x="114" y="2236"/>
                    <a:pt x="121" y="2241"/>
                  </a:cubicBezTo>
                  <a:cubicBezTo>
                    <a:pt x="126" y="2246"/>
                    <a:pt x="126" y="2252"/>
                    <a:pt x="131" y="2258"/>
                  </a:cubicBezTo>
                  <a:cubicBezTo>
                    <a:pt x="136" y="2268"/>
                    <a:pt x="142" y="2275"/>
                    <a:pt x="149" y="2285"/>
                  </a:cubicBezTo>
                  <a:cubicBezTo>
                    <a:pt x="159" y="2302"/>
                    <a:pt x="171" y="2312"/>
                    <a:pt x="181" y="2325"/>
                  </a:cubicBezTo>
                  <a:cubicBezTo>
                    <a:pt x="187" y="2335"/>
                    <a:pt x="192" y="2342"/>
                    <a:pt x="198" y="2347"/>
                  </a:cubicBezTo>
                  <a:cubicBezTo>
                    <a:pt x="209" y="2364"/>
                    <a:pt x="225" y="2374"/>
                    <a:pt x="238" y="2386"/>
                  </a:cubicBezTo>
                  <a:lnTo>
                    <a:pt x="255" y="2404"/>
                  </a:lnTo>
                  <a:cubicBezTo>
                    <a:pt x="277" y="2420"/>
                    <a:pt x="294" y="2436"/>
                    <a:pt x="317" y="2448"/>
                  </a:cubicBezTo>
                  <a:lnTo>
                    <a:pt x="615" y="2618"/>
                  </a:lnTo>
                  <a:lnTo>
                    <a:pt x="615" y="2618"/>
                  </a:lnTo>
                  <a:cubicBezTo>
                    <a:pt x="601" y="2609"/>
                    <a:pt x="588" y="2598"/>
                    <a:pt x="576" y="2587"/>
                  </a:cubicBezTo>
                  <a:cubicBezTo>
                    <a:pt x="626" y="2549"/>
                    <a:pt x="620" y="2543"/>
                    <a:pt x="615" y="2537"/>
                  </a:cubicBezTo>
                  <a:cubicBezTo>
                    <a:pt x="605" y="2526"/>
                    <a:pt x="587" y="2515"/>
                    <a:pt x="575" y="2498"/>
                  </a:cubicBezTo>
                  <a:cubicBezTo>
                    <a:pt x="570" y="2487"/>
                    <a:pt x="559" y="2481"/>
                    <a:pt x="553" y="2475"/>
                  </a:cubicBezTo>
                  <a:cubicBezTo>
                    <a:pt x="543" y="2464"/>
                    <a:pt x="530" y="2448"/>
                    <a:pt x="526" y="2436"/>
                  </a:cubicBezTo>
                  <a:cubicBezTo>
                    <a:pt x="521" y="2426"/>
                    <a:pt x="516" y="2419"/>
                    <a:pt x="508" y="2409"/>
                  </a:cubicBezTo>
                  <a:cubicBezTo>
                    <a:pt x="498" y="2391"/>
                    <a:pt x="492" y="2381"/>
                    <a:pt x="481" y="2364"/>
                  </a:cubicBezTo>
                  <a:cubicBezTo>
                    <a:pt x="476" y="2353"/>
                    <a:pt x="471" y="2342"/>
                    <a:pt x="464" y="2331"/>
                  </a:cubicBezTo>
                  <a:cubicBezTo>
                    <a:pt x="454" y="2309"/>
                    <a:pt x="442" y="2281"/>
                    <a:pt x="437" y="2254"/>
                  </a:cubicBezTo>
                  <a:cubicBezTo>
                    <a:pt x="427" y="2221"/>
                    <a:pt x="419" y="2192"/>
                    <a:pt x="409" y="2159"/>
                  </a:cubicBezTo>
                  <a:cubicBezTo>
                    <a:pt x="409" y="2154"/>
                    <a:pt x="409" y="2154"/>
                    <a:pt x="404" y="2149"/>
                  </a:cubicBezTo>
                  <a:cubicBezTo>
                    <a:pt x="398" y="2117"/>
                    <a:pt x="393" y="2082"/>
                    <a:pt x="387" y="2049"/>
                  </a:cubicBezTo>
                  <a:cubicBezTo>
                    <a:pt x="382" y="2011"/>
                    <a:pt x="382" y="1972"/>
                    <a:pt x="382" y="1933"/>
                  </a:cubicBezTo>
                  <a:cubicBezTo>
                    <a:pt x="382" y="1893"/>
                    <a:pt x="387" y="1856"/>
                    <a:pt x="387" y="1817"/>
                  </a:cubicBezTo>
                  <a:cubicBezTo>
                    <a:pt x="392" y="1767"/>
                    <a:pt x="397" y="1728"/>
                    <a:pt x="404" y="1689"/>
                  </a:cubicBezTo>
                  <a:cubicBezTo>
                    <a:pt x="414" y="1645"/>
                    <a:pt x="421" y="1605"/>
                    <a:pt x="432" y="1568"/>
                  </a:cubicBezTo>
                  <a:cubicBezTo>
                    <a:pt x="442" y="1518"/>
                    <a:pt x="454" y="1479"/>
                    <a:pt x="464" y="1441"/>
                  </a:cubicBezTo>
                  <a:cubicBezTo>
                    <a:pt x="481" y="1391"/>
                    <a:pt x="492" y="1352"/>
                    <a:pt x="508" y="1314"/>
                  </a:cubicBezTo>
                  <a:cubicBezTo>
                    <a:pt x="526" y="1269"/>
                    <a:pt x="542" y="1225"/>
                    <a:pt x="559" y="1186"/>
                  </a:cubicBezTo>
                  <a:cubicBezTo>
                    <a:pt x="581" y="1142"/>
                    <a:pt x="597" y="1102"/>
                    <a:pt x="620" y="1065"/>
                  </a:cubicBezTo>
                  <a:cubicBezTo>
                    <a:pt x="642" y="1021"/>
                    <a:pt x="664" y="987"/>
                    <a:pt x="681" y="948"/>
                  </a:cubicBezTo>
                  <a:cubicBezTo>
                    <a:pt x="686" y="943"/>
                    <a:pt x="686" y="938"/>
                    <a:pt x="692" y="932"/>
                  </a:cubicBezTo>
                  <a:cubicBezTo>
                    <a:pt x="709" y="903"/>
                    <a:pt x="725" y="876"/>
                    <a:pt x="742" y="848"/>
                  </a:cubicBezTo>
                  <a:cubicBezTo>
                    <a:pt x="752" y="837"/>
                    <a:pt x="759" y="825"/>
                    <a:pt x="764" y="814"/>
                  </a:cubicBezTo>
                  <a:cubicBezTo>
                    <a:pt x="786" y="782"/>
                    <a:pt x="809" y="748"/>
                    <a:pt x="831" y="715"/>
                  </a:cubicBezTo>
                  <a:cubicBezTo>
                    <a:pt x="836" y="710"/>
                    <a:pt x="836" y="710"/>
                    <a:pt x="836" y="705"/>
                  </a:cubicBezTo>
                  <a:cubicBezTo>
                    <a:pt x="863" y="672"/>
                    <a:pt x="885" y="638"/>
                    <a:pt x="914" y="605"/>
                  </a:cubicBezTo>
                  <a:cubicBezTo>
                    <a:pt x="946" y="566"/>
                    <a:pt x="974" y="534"/>
                    <a:pt x="1003" y="505"/>
                  </a:cubicBezTo>
                  <a:lnTo>
                    <a:pt x="1097" y="411"/>
                  </a:lnTo>
                  <a:cubicBezTo>
                    <a:pt x="1130" y="379"/>
                    <a:pt x="1163" y="357"/>
                    <a:pt x="1191" y="327"/>
                  </a:cubicBezTo>
                  <a:cubicBezTo>
                    <a:pt x="1197" y="322"/>
                    <a:pt x="1197" y="322"/>
                    <a:pt x="1202" y="322"/>
                  </a:cubicBezTo>
                  <a:cubicBezTo>
                    <a:pt x="1234" y="295"/>
                    <a:pt x="1268" y="273"/>
                    <a:pt x="1296" y="251"/>
                  </a:cubicBezTo>
                  <a:cubicBezTo>
                    <a:pt x="1335" y="222"/>
                    <a:pt x="1367" y="200"/>
                    <a:pt x="1402" y="184"/>
                  </a:cubicBezTo>
                  <a:lnTo>
                    <a:pt x="1079" y="0"/>
                  </a:lnTo>
                  <a:close/>
                  <a:moveTo>
                    <a:pt x="615" y="2618"/>
                  </a:moveTo>
                  <a:lnTo>
                    <a:pt x="615" y="2618"/>
                  </a:lnTo>
                  <a:cubicBezTo>
                    <a:pt x="623" y="2623"/>
                    <a:pt x="630" y="2627"/>
                    <a:pt x="638" y="2631"/>
                  </a:cubicBezTo>
                  <a:lnTo>
                    <a:pt x="615" y="2618"/>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6680;p57"/>
            <p:cNvSpPr/>
            <p:nvPr/>
          </p:nvSpPr>
          <p:spPr>
            <a:xfrm>
              <a:off x="4489281" y="4957934"/>
              <a:ext cx="201186" cy="257946"/>
            </a:xfrm>
            <a:custGeom>
              <a:avLst/>
              <a:gdLst/>
              <a:ahLst/>
              <a:cxnLst/>
              <a:rect l="l" t="t" r="r" b="b"/>
              <a:pathLst>
                <a:path w="2031" h="2604" extrusionOk="0">
                  <a:moveTo>
                    <a:pt x="1464" y="0"/>
                  </a:moveTo>
                  <a:cubicBezTo>
                    <a:pt x="1327" y="0"/>
                    <a:pt x="1174" y="45"/>
                    <a:pt x="1010" y="139"/>
                  </a:cubicBezTo>
                  <a:cubicBezTo>
                    <a:pt x="443" y="459"/>
                    <a:pt x="0" y="1236"/>
                    <a:pt x="6" y="1886"/>
                  </a:cubicBezTo>
                  <a:cubicBezTo>
                    <a:pt x="9" y="2342"/>
                    <a:pt x="235" y="2603"/>
                    <a:pt x="566" y="2603"/>
                  </a:cubicBezTo>
                  <a:cubicBezTo>
                    <a:pt x="702" y="2603"/>
                    <a:pt x="857" y="2558"/>
                    <a:pt x="1021" y="2464"/>
                  </a:cubicBezTo>
                  <a:cubicBezTo>
                    <a:pt x="1576" y="2142"/>
                    <a:pt x="2031" y="1360"/>
                    <a:pt x="2025" y="716"/>
                  </a:cubicBezTo>
                  <a:cubicBezTo>
                    <a:pt x="2022" y="263"/>
                    <a:pt x="1795" y="0"/>
                    <a:pt x="1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 name="Google Shape;6681;p57"/>
            <p:cNvSpPr/>
            <p:nvPr/>
          </p:nvSpPr>
          <p:spPr>
            <a:xfrm>
              <a:off x="5148008" y="4584688"/>
              <a:ext cx="106982" cy="33382"/>
            </a:xfrm>
            <a:custGeom>
              <a:avLst/>
              <a:gdLst/>
              <a:ahLst/>
              <a:cxnLst/>
              <a:rect l="l" t="t" r="r" b="b"/>
              <a:pathLst>
                <a:path w="1080" h="337" extrusionOk="0">
                  <a:moveTo>
                    <a:pt x="462" y="0"/>
                  </a:moveTo>
                  <a:cubicBezTo>
                    <a:pt x="446" y="0"/>
                    <a:pt x="435" y="0"/>
                    <a:pt x="417" y="5"/>
                  </a:cubicBezTo>
                  <a:cubicBezTo>
                    <a:pt x="395" y="11"/>
                    <a:pt x="385" y="11"/>
                    <a:pt x="368" y="11"/>
                  </a:cubicBezTo>
                  <a:cubicBezTo>
                    <a:pt x="351" y="16"/>
                    <a:pt x="341" y="16"/>
                    <a:pt x="323" y="21"/>
                  </a:cubicBezTo>
                  <a:cubicBezTo>
                    <a:pt x="301" y="26"/>
                    <a:pt x="291" y="26"/>
                    <a:pt x="279" y="32"/>
                  </a:cubicBezTo>
                  <a:cubicBezTo>
                    <a:pt x="262" y="37"/>
                    <a:pt x="252" y="42"/>
                    <a:pt x="239" y="42"/>
                  </a:cubicBezTo>
                  <a:cubicBezTo>
                    <a:pt x="234" y="47"/>
                    <a:pt x="229" y="47"/>
                    <a:pt x="217" y="47"/>
                  </a:cubicBezTo>
                  <a:cubicBezTo>
                    <a:pt x="201" y="52"/>
                    <a:pt x="201" y="52"/>
                    <a:pt x="195" y="58"/>
                  </a:cubicBezTo>
                  <a:cubicBezTo>
                    <a:pt x="179" y="63"/>
                    <a:pt x="168" y="68"/>
                    <a:pt x="155" y="74"/>
                  </a:cubicBezTo>
                  <a:cubicBezTo>
                    <a:pt x="139" y="80"/>
                    <a:pt x="128" y="85"/>
                    <a:pt x="111" y="91"/>
                  </a:cubicBezTo>
                  <a:cubicBezTo>
                    <a:pt x="95" y="102"/>
                    <a:pt x="84" y="108"/>
                    <a:pt x="66" y="113"/>
                  </a:cubicBezTo>
                  <a:cubicBezTo>
                    <a:pt x="50" y="124"/>
                    <a:pt x="39" y="131"/>
                    <a:pt x="22" y="136"/>
                  </a:cubicBezTo>
                  <a:cubicBezTo>
                    <a:pt x="12" y="142"/>
                    <a:pt x="6" y="147"/>
                    <a:pt x="0" y="153"/>
                  </a:cubicBezTo>
                  <a:lnTo>
                    <a:pt x="322" y="336"/>
                  </a:lnTo>
                  <a:cubicBezTo>
                    <a:pt x="355" y="314"/>
                    <a:pt x="394" y="297"/>
                    <a:pt x="428" y="281"/>
                  </a:cubicBezTo>
                  <a:cubicBezTo>
                    <a:pt x="492" y="248"/>
                    <a:pt x="524" y="238"/>
                    <a:pt x="553" y="226"/>
                  </a:cubicBezTo>
                  <a:cubicBezTo>
                    <a:pt x="592" y="216"/>
                    <a:pt x="625" y="204"/>
                    <a:pt x="652" y="199"/>
                  </a:cubicBezTo>
                  <a:cubicBezTo>
                    <a:pt x="692" y="189"/>
                    <a:pt x="719" y="189"/>
                    <a:pt x="746" y="182"/>
                  </a:cubicBezTo>
                  <a:cubicBezTo>
                    <a:pt x="780" y="177"/>
                    <a:pt x="808" y="177"/>
                    <a:pt x="835" y="177"/>
                  </a:cubicBezTo>
                  <a:cubicBezTo>
                    <a:pt x="863" y="182"/>
                    <a:pt x="886" y="182"/>
                    <a:pt x="913" y="188"/>
                  </a:cubicBezTo>
                  <a:cubicBezTo>
                    <a:pt x="918" y="188"/>
                    <a:pt x="930" y="193"/>
                    <a:pt x="935" y="193"/>
                  </a:cubicBezTo>
                  <a:cubicBezTo>
                    <a:pt x="953" y="197"/>
                    <a:pt x="968" y="202"/>
                    <a:pt x="985" y="210"/>
                  </a:cubicBezTo>
                  <a:cubicBezTo>
                    <a:pt x="996" y="215"/>
                    <a:pt x="1007" y="215"/>
                    <a:pt x="1012" y="220"/>
                  </a:cubicBezTo>
                  <a:cubicBezTo>
                    <a:pt x="1034" y="231"/>
                    <a:pt x="1057" y="242"/>
                    <a:pt x="1079" y="253"/>
                  </a:cubicBezTo>
                  <a:lnTo>
                    <a:pt x="757" y="69"/>
                  </a:lnTo>
                  <a:cubicBezTo>
                    <a:pt x="735" y="59"/>
                    <a:pt x="718" y="47"/>
                    <a:pt x="695" y="42"/>
                  </a:cubicBezTo>
                  <a:cubicBezTo>
                    <a:pt x="678" y="37"/>
                    <a:pt x="668" y="32"/>
                    <a:pt x="656" y="32"/>
                  </a:cubicBezTo>
                  <a:cubicBezTo>
                    <a:pt x="646" y="26"/>
                    <a:pt x="634" y="21"/>
                    <a:pt x="624" y="21"/>
                  </a:cubicBezTo>
                  <a:cubicBezTo>
                    <a:pt x="619" y="21"/>
                    <a:pt x="613" y="16"/>
                    <a:pt x="606" y="16"/>
                  </a:cubicBezTo>
                  <a:cubicBezTo>
                    <a:pt x="601" y="11"/>
                    <a:pt x="589" y="11"/>
                    <a:pt x="584" y="11"/>
                  </a:cubicBezTo>
                  <a:cubicBezTo>
                    <a:pt x="573" y="11"/>
                    <a:pt x="567" y="5"/>
                    <a:pt x="562" y="5"/>
                  </a:cubicBezTo>
                  <a:cubicBezTo>
                    <a:pt x="545" y="0"/>
                    <a:pt x="529" y="0"/>
                    <a:pt x="51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 name="Google Shape;6682;p57"/>
            <p:cNvSpPr/>
            <p:nvPr/>
          </p:nvSpPr>
          <p:spPr>
            <a:xfrm>
              <a:off x="5043900" y="4596277"/>
              <a:ext cx="139572" cy="260917"/>
            </a:xfrm>
            <a:custGeom>
              <a:avLst/>
              <a:gdLst/>
              <a:ahLst/>
              <a:cxnLst/>
              <a:rect l="l" t="t" r="r" b="b"/>
              <a:pathLst>
                <a:path w="1409" h="2634" extrusionOk="0">
                  <a:moveTo>
                    <a:pt x="1087" y="0"/>
                  </a:moveTo>
                  <a:cubicBezTo>
                    <a:pt x="1082" y="6"/>
                    <a:pt x="1069" y="11"/>
                    <a:pt x="1064" y="11"/>
                  </a:cubicBezTo>
                  <a:cubicBezTo>
                    <a:pt x="1047" y="21"/>
                    <a:pt x="1037" y="28"/>
                    <a:pt x="1020" y="38"/>
                  </a:cubicBezTo>
                  <a:cubicBezTo>
                    <a:pt x="1003" y="49"/>
                    <a:pt x="993" y="56"/>
                    <a:pt x="980" y="66"/>
                  </a:cubicBezTo>
                  <a:cubicBezTo>
                    <a:pt x="958" y="83"/>
                    <a:pt x="948" y="88"/>
                    <a:pt x="931" y="99"/>
                  </a:cubicBezTo>
                  <a:cubicBezTo>
                    <a:pt x="914" y="109"/>
                    <a:pt x="904" y="121"/>
                    <a:pt x="886" y="131"/>
                  </a:cubicBezTo>
                  <a:lnTo>
                    <a:pt x="875" y="142"/>
                  </a:lnTo>
                  <a:cubicBezTo>
                    <a:pt x="870" y="147"/>
                    <a:pt x="870" y="147"/>
                    <a:pt x="865" y="147"/>
                  </a:cubicBezTo>
                  <a:cubicBezTo>
                    <a:pt x="854" y="152"/>
                    <a:pt x="848" y="164"/>
                    <a:pt x="838" y="169"/>
                  </a:cubicBezTo>
                  <a:cubicBezTo>
                    <a:pt x="827" y="180"/>
                    <a:pt x="810" y="192"/>
                    <a:pt x="799" y="203"/>
                  </a:cubicBezTo>
                  <a:cubicBezTo>
                    <a:pt x="788" y="213"/>
                    <a:pt x="776" y="219"/>
                    <a:pt x="771" y="230"/>
                  </a:cubicBezTo>
                  <a:lnTo>
                    <a:pt x="732" y="269"/>
                  </a:lnTo>
                  <a:lnTo>
                    <a:pt x="699" y="302"/>
                  </a:lnTo>
                  <a:lnTo>
                    <a:pt x="671" y="329"/>
                  </a:lnTo>
                  <a:cubicBezTo>
                    <a:pt x="661" y="346"/>
                    <a:pt x="649" y="351"/>
                    <a:pt x="644" y="362"/>
                  </a:cubicBezTo>
                  <a:cubicBezTo>
                    <a:pt x="633" y="372"/>
                    <a:pt x="627" y="384"/>
                    <a:pt x="617" y="389"/>
                  </a:cubicBezTo>
                  <a:cubicBezTo>
                    <a:pt x="606" y="400"/>
                    <a:pt x="600" y="412"/>
                    <a:pt x="589" y="417"/>
                  </a:cubicBezTo>
                  <a:cubicBezTo>
                    <a:pt x="584" y="423"/>
                    <a:pt x="584" y="428"/>
                    <a:pt x="579" y="428"/>
                  </a:cubicBezTo>
                  <a:cubicBezTo>
                    <a:pt x="574" y="438"/>
                    <a:pt x="568" y="445"/>
                    <a:pt x="561" y="450"/>
                  </a:cubicBezTo>
                  <a:cubicBezTo>
                    <a:pt x="551" y="460"/>
                    <a:pt x="544" y="472"/>
                    <a:pt x="539" y="477"/>
                  </a:cubicBezTo>
                  <a:cubicBezTo>
                    <a:pt x="529" y="488"/>
                    <a:pt x="522" y="499"/>
                    <a:pt x="512" y="510"/>
                  </a:cubicBezTo>
                  <a:cubicBezTo>
                    <a:pt x="507" y="520"/>
                    <a:pt x="501" y="527"/>
                    <a:pt x="495" y="533"/>
                  </a:cubicBezTo>
                  <a:cubicBezTo>
                    <a:pt x="485" y="543"/>
                    <a:pt x="485" y="549"/>
                    <a:pt x="477" y="555"/>
                  </a:cubicBezTo>
                  <a:cubicBezTo>
                    <a:pt x="461" y="577"/>
                    <a:pt x="445" y="600"/>
                    <a:pt x="428" y="622"/>
                  </a:cubicBezTo>
                  <a:cubicBezTo>
                    <a:pt x="423" y="627"/>
                    <a:pt x="418" y="632"/>
                    <a:pt x="418" y="638"/>
                  </a:cubicBezTo>
                  <a:cubicBezTo>
                    <a:pt x="412" y="649"/>
                    <a:pt x="401" y="660"/>
                    <a:pt x="396" y="671"/>
                  </a:cubicBezTo>
                  <a:cubicBezTo>
                    <a:pt x="385" y="688"/>
                    <a:pt x="378" y="699"/>
                    <a:pt x="367" y="711"/>
                  </a:cubicBezTo>
                  <a:cubicBezTo>
                    <a:pt x="357" y="727"/>
                    <a:pt x="351" y="738"/>
                    <a:pt x="340" y="755"/>
                  </a:cubicBezTo>
                  <a:cubicBezTo>
                    <a:pt x="335" y="760"/>
                    <a:pt x="330" y="765"/>
                    <a:pt x="330" y="778"/>
                  </a:cubicBezTo>
                  <a:cubicBezTo>
                    <a:pt x="324" y="783"/>
                    <a:pt x="324" y="783"/>
                    <a:pt x="324" y="787"/>
                  </a:cubicBezTo>
                  <a:cubicBezTo>
                    <a:pt x="314" y="805"/>
                    <a:pt x="308" y="815"/>
                    <a:pt x="302" y="827"/>
                  </a:cubicBezTo>
                  <a:cubicBezTo>
                    <a:pt x="292" y="844"/>
                    <a:pt x="286" y="854"/>
                    <a:pt x="280" y="866"/>
                  </a:cubicBezTo>
                  <a:cubicBezTo>
                    <a:pt x="275" y="876"/>
                    <a:pt x="270" y="884"/>
                    <a:pt x="270" y="889"/>
                  </a:cubicBezTo>
                  <a:cubicBezTo>
                    <a:pt x="265" y="894"/>
                    <a:pt x="265" y="899"/>
                    <a:pt x="265" y="899"/>
                  </a:cubicBezTo>
                  <a:cubicBezTo>
                    <a:pt x="259" y="910"/>
                    <a:pt x="254" y="921"/>
                    <a:pt x="247" y="932"/>
                  </a:cubicBezTo>
                  <a:cubicBezTo>
                    <a:pt x="242" y="942"/>
                    <a:pt x="236" y="954"/>
                    <a:pt x="230" y="964"/>
                  </a:cubicBezTo>
                  <a:cubicBezTo>
                    <a:pt x="225" y="975"/>
                    <a:pt x="220" y="987"/>
                    <a:pt x="213" y="997"/>
                  </a:cubicBezTo>
                  <a:cubicBezTo>
                    <a:pt x="208" y="1002"/>
                    <a:pt x="208" y="1014"/>
                    <a:pt x="203" y="1020"/>
                  </a:cubicBezTo>
                  <a:cubicBezTo>
                    <a:pt x="198" y="1025"/>
                    <a:pt x="198" y="1030"/>
                    <a:pt x="198" y="1030"/>
                  </a:cubicBezTo>
                  <a:cubicBezTo>
                    <a:pt x="192" y="1041"/>
                    <a:pt x="187" y="1052"/>
                    <a:pt x="181" y="1063"/>
                  </a:cubicBezTo>
                  <a:cubicBezTo>
                    <a:pt x="176" y="1073"/>
                    <a:pt x="170" y="1085"/>
                    <a:pt x="163" y="1095"/>
                  </a:cubicBezTo>
                  <a:cubicBezTo>
                    <a:pt x="158" y="1106"/>
                    <a:pt x="153" y="1118"/>
                    <a:pt x="146" y="1128"/>
                  </a:cubicBezTo>
                  <a:cubicBezTo>
                    <a:pt x="141" y="1133"/>
                    <a:pt x="141" y="1138"/>
                    <a:pt x="141" y="1145"/>
                  </a:cubicBezTo>
                  <a:cubicBezTo>
                    <a:pt x="136" y="1156"/>
                    <a:pt x="136" y="1162"/>
                    <a:pt x="131" y="1167"/>
                  </a:cubicBezTo>
                  <a:cubicBezTo>
                    <a:pt x="125" y="1184"/>
                    <a:pt x="120" y="1195"/>
                    <a:pt x="114" y="1206"/>
                  </a:cubicBezTo>
                  <a:cubicBezTo>
                    <a:pt x="109" y="1224"/>
                    <a:pt x="103" y="1234"/>
                    <a:pt x="97" y="1251"/>
                  </a:cubicBezTo>
                  <a:cubicBezTo>
                    <a:pt x="92" y="1262"/>
                    <a:pt x="92" y="1268"/>
                    <a:pt x="92" y="1273"/>
                  </a:cubicBezTo>
                  <a:cubicBezTo>
                    <a:pt x="87" y="1284"/>
                    <a:pt x="87" y="1290"/>
                    <a:pt x="87" y="1296"/>
                  </a:cubicBezTo>
                  <a:cubicBezTo>
                    <a:pt x="81" y="1313"/>
                    <a:pt x="76" y="1329"/>
                    <a:pt x="69" y="1346"/>
                  </a:cubicBezTo>
                  <a:cubicBezTo>
                    <a:pt x="64" y="1362"/>
                    <a:pt x="58" y="1378"/>
                    <a:pt x="58" y="1395"/>
                  </a:cubicBezTo>
                  <a:cubicBezTo>
                    <a:pt x="58" y="1400"/>
                    <a:pt x="58" y="1405"/>
                    <a:pt x="53" y="1405"/>
                  </a:cubicBezTo>
                  <a:cubicBezTo>
                    <a:pt x="48" y="1423"/>
                    <a:pt x="48" y="1434"/>
                    <a:pt x="43" y="1445"/>
                  </a:cubicBezTo>
                  <a:cubicBezTo>
                    <a:pt x="37" y="1462"/>
                    <a:pt x="37" y="1478"/>
                    <a:pt x="32" y="1494"/>
                  </a:cubicBezTo>
                  <a:cubicBezTo>
                    <a:pt x="27" y="1505"/>
                    <a:pt x="27" y="1517"/>
                    <a:pt x="27" y="1534"/>
                  </a:cubicBezTo>
                  <a:cubicBezTo>
                    <a:pt x="22" y="1545"/>
                    <a:pt x="22" y="1545"/>
                    <a:pt x="22" y="1551"/>
                  </a:cubicBezTo>
                  <a:cubicBezTo>
                    <a:pt x="16" y="1568"/>
                    <a:pt x="16" y="1583"/>
                    <a:pt x="16" y="1601"/>
                  </a:cubicBezTo>
                  <a:cubicBezTo>
                    <a:pt x="11" y="1618"/>
                    <a:pt x="11" y="1634"/>
                    <a:pt x="11" y="1650"/>
                  </a:cubicBezTo>
                  <a:lnTo>
                    <a:pt x="11" y="1661"/>
                  </a:lnTo>
                  <a:cubicBezTo>
                    <a:pt x="6" y="1683"/>
                    <a:pt x="6" y="1688"/>
                    <a:pt x="6" y="1701"/>
                  </a:cubicBezTo>
                  <a:cubicBezTo>
                    <a:pt x="6" y="1717"/>
                    <a:pt x="1" y="1733"/>
                    <a:pt x="1" y="1750"/>
                  </a:cubicBezTo>
                  <a:lnTo>
                    <a:pt x="1" y="1790"/>
                  </a:lnTo>
                  <a:lnTo>
                    <a:pt x="1" y="1800"/>
                  </a:lnTo>
                  <a:cubicBezTo>
                    <a:pt x="1" y="1817"/>
                    <a:pt x="1" y="1833"/>
                    <a:pt x="6" y="1849"/>
                  </a:cubicBezTo>
                  <a:cubicBezTo>
                    <a:pt x="6" y="1866"/>
                    <a:pt x="11" y="1882"/>
                    <a:pt x="11" y="1900"/>
                  </a:cubicBezTo>
                  <a:cubicBezTo>
                    <a:pt x="16" y="1922"/>
                    <a:pt x="16" y="1938"/>
                    <a:pt x="16" y="1949"/>
                  </a:cubicBezTo>
                  <a:cubicBezTo>
                    <a:pt x="22" y="1966"/>
                    <a:pt x="22" y="1981"/>
                    <a:pt x="27" y="1999"/>
                  </a:cubicBezTo>
                  <a:cubicBezTo>
                    <a:pt x="32" y="2010"/>
                    <a:pt x="32" y="2010"/>
                    <a:pt x="32" y="2016"/>
                  </a:cubicBezTo>
                  <a:cubicBezTo>
                    <a:pt x="37" y="2026"/>
                    <a:pt x="37" y="2043"/>
                    <a:pt x="43" y="2055"/>
                  </a:cubicBezTo>
                  <a:cubicBezTo>
                    <a:pt x="48" y="2073"/>
                    <a:pt x="53" y="2088"/>
                    <a:pt x="60" y="2105"/>
                  </a:cubicBezTo>
                  <a:cubicBezTo>
                    <a:pt x="71" y="2132"/>
                    <a:pt x="77" y="2154"/>
                    <a:pt x="88" y="2172"/>
                  </a:cubicBezTo>
                  <a:cubicBezTo>
                    <a:pt x="93" y="2177"/>
                    <a:pt x="93" y="2183"/>
                    <a:pt x="93" y="2183"/>
                  </a:cubicBezTo>
                  <a:cubicBezTo>
                    <a:pt x="98" y="2193"/>
                    <a:pt x="103" y="2205"/>
                    <a:pt x="110" y="2215"/>
                  </a:cubicBezTo>
                  <a:cubicBezTo>
                    <a:pt x="115" y="2226"/>
                    <a:pt x="120" y="2237"/>
                    <a:pt x="126" y="2242"/>
                  </a:cubicBezTo>
                  <a:cubicBezTo>
                    <a:pt x="132" y="2248"/>
                    <a:pt x="132" y="2253"/>
                    <a:pt x="137" y="2259"/>
                  </a:cubicBezTo>
                  <a:cubicBezTo>
                    <a:pt x="142" y="2270"/>
                    <a:pt x="147" y="2277"/>
                    <a:pt x="155" y="2287"/>
                  </a:cubicBezTo>
                  <a:cubicBezTo>
                    <a:pt x="165" y="2304"/>
                    <a:pt x="177" y="2315"/>
                    <a:pt x="187" y="2326"/>
                  </a:cubicBezTo>
                  <a:cubicBezTo>
                    <a:pt x="192" y="2337"/>
                    <a:pt x="198" y="2343"/>
                    <a:pt x="209" y="2348"/>
                  </a:cubicBezTo>
                  <a:cubicBezTo>
                    <a:pt x="220" y="2366"/>
                    <a:pt x="236" y="2376"/>
                    <a:pt x="249" y="2388"/>
                  </a:cubicBezTo>
                  <a:lnTo>
                    <a:pt x="266" y="2405"/>
                  </a:lnTo>
                  <a:cubicBezTo>
                    <a:pt x="288" y="2421"/>
                    <a:pt x="304" y="2437"/>
                    <a:pt x="328" y="2450"/>
                  </a:cubicBezTo>
                  <a:lnTo>
                    <a:pt x="629" y="2622"/>
                  </a:lnTo>
                  <a:lnTo>
                    <a:pt x="629" y="2622"/>
                  </a:lnTo>
                  <a:cubicBezTo>
                    <a:pt x="614" y="2612"/>
                    <a:pt x="600" y="2600"/>
                    <a:pt x="587" y="2588"/>
                  </a:cubicBezTo>
                  <a:cubicBezTo>
                    <a:pt x="627" y="2551"/>
                    <a:pt x="622" y="2545"/>
                    <a:pt x="616" y="2540"/>
                  </a:cubicBezTo>
                  <a:cubicBezTo>
                    <a:pt x="605" y="2529"/>
                    <a:pt x="587" y="2518"/>
                    <a:pt x="576" y="2501"/>
                  </a:cubicBezTo>
                  <a:cubicBezTo>
                    <a:pt x="571" y="2491"/>
                    <a:pt x="565" y="2483"/>
                    <a:pt x="554" y="2478"/>
                  </a:cubicBezTo>
                  <a:cubicBezTo>
                    <a:pt x="543" y="2468"/>
                    <a:pt x="531" y="2451"/>
                    <a:pt x="521" y="2439"/>
                  </a:cubicBezTo>
                  <a:cubicBezTo>
                    <a:pt x="515" y="2429"/>
                    <a:pt x="511" y="2422"/>
                    <a:pt x="504" y="2411"/>
                  </a:cubicBezTo>
                  <a:cubicBezTo>
                    <a:pt x="493" y="2394"/>
                    <a:pt x="487" y="2384"/>
                    <a:pt x="476" y="2367"/>
                  </a:cubicBezTo>
                  <a:cubicBezTo>
                    <a:pt x="471" y="2356"/>
                    <a:pt x="466" y="2345"/>
                    <a:pt x="460" y="2334"/>
                  </a:cubicBezTo>
                  <a:cubicBezTo>
                    <a:pt x="449" y="2311"/>
                    <a:pt x="438" y="2284"/>
                    <a:pt x="432" y="2257"/>
                  </a:cubicBezTo>
                  <a:cubicBezTo>
                    <a:pt x="422" y="2224"/>
                    <a:pt x="414" y="2195"/>
                    <a:pt x="409" y="2163"/>
                  </a:cubicBezTo>
                  <a:cubicBezTo>
                    <a:pt x="399" y="2123"/>
                    <a:pt x="392" y="2085"/>
                    <a:pt x="392" y="2052"/>
                  </a:cubicBezTo>
                  <a:cubicBezTo>
                    <a:pt x="387" y="2007"/>
                    <a:pt x="387" y="1974"/>
                    <a:pt x="387" y="1935"/>
                  </a:cubicBezTo>
                  <a:cubicBezTo>
                    <a:pt x="387" y="1896"/>
                    <a:pt x="392" y="1858"/>
                    <a:pt x="392" y="1818"/>
                  </a:cubicBezTo>
                  <a:cubicBezTo>
                    <a:pt x="398" y="1769"/>
                    <a:pt x="403" y="1729"/>
                    <a:pt x="409" y="1691"/>
                  </a:cubicBezTo>
                  <a:cubicBezTo>
                    <a:pt x="420" y="1647"/>
                    <a:pt x="427" y="1607"/>
                    <a:pt x="438" y="1570"/>
                  </a:cubicBezTo>
                  <a:cubicBezTo>
                    <a:pt x="448" y="1519"/>
                    <a:pt x="460" y="1481"/>
                    <a:pt x="470" y="1442"/>
                  </a:cubicBezTo>
                  <a:cubicBezTo>
                    <a:pt x="487" y="1393"/>
                    <a:pt x="497" y="1354"/>
                    <a:pt x="514" y="1315"/>
                  </a:cubicBezTo>
                  <a:cubicBezTo>
                    <a:pt x="532" y="1271"/>
                    <a:pt x="548" y="1226"/>
                    <a:pt x="564" y="1188"/>
                  </a:cubicBezTo>
                  <a:cubicBezTo>
                    <a:pt x="586" y="1143"/>
                    <a:pt x="603" y="1105"/>
                    <a:pt x="626" y="1067"/>
                  </a:cubicBezTo>
                  <a:cubicBezTo>
                    <a:pt x="648" y="1022"/>
                    <a:pt x="670" y="989"/>
                    <a:pt x="687" y="950"/>
                  </a:cubicBezTo>
                  <a:cubicBezTo>
                    <a:pt x="692" y="944"/>
                    <a:pt x="697" y="940"/>
                    <a:pt x="697" y="928"/>
                  </a:cubicBezTo>
                  <a:cubicBezTo>
                    <a:pt x="715" y="900"/>
                    <a:pt x="731" y="873"/>
                    <a:pt x="748" y="844"/>
                  </a:cubicBezTo>
                  <a:cubicBezTo>
                    <a:pt x="753" y="833"/>
                    <a:pt x="764" y="822"/>
                    <a:pt x="770" y="811"/>
                  </a:cubicBezTo>
                  <a:cubicBezTo>
                    <a:pt x="792" y="779"/>
                    <a:pt x="815" y="744"/>
                    <a:pt x="837" y="712"/>
                  </a:cubicBezTo>
                  <a:cubicBezTo>
                    <a:pt x="869" y="667"/>
                    <a:pt x="891" y="634"/>
                    <a:pt x="920" y="606"/>
                  </a:cubicBezTo>
                  <a:cubicBezTo>
                    <a:pt x="953" y="566"/>
                    <a:pt x="982" y="534"/>
                    <a:pt x="1010" y="506"/>
                  </a:cubicBezTo>
                  <a:cubicBezTo>
                    <a:pt x="1042" y="473"/>
                    <a:pt x="1071" y="439"/>
                    <a:pt x="1104" y="412"/>
                  </a:cubicBezTo>
                  <a:cubicBezTo>
                    <a:pt x="1136" y="379"/>
                    <a:pt x="1166" y="357"/>
                    <a:pt x="1198" y="328"/>
                  </a:cubicBezTo>
                  <a:cubicBezTo>
                    <a:pt x="1203" y="323"/>
                    <a:pt x="1203" y="323"/>
                    <a:pt x="1209" y="323"/>
                  </a:cubicBezTo>
                  <a:cubicBezTo>
                    <a:pt x="1241" y="295"/>
                    <a:pt x="1276" y="273"/>
                    <a:pt x="1303" y="251"/>
                  </a:cubicBezTo>
                  <a:cubicBezTo>
                    <a:pt x="1342" y="224"/>
                    <a:pt x="1375" y="201"/>
                    <a:pt x="1409" y="184"/>
                  </a:cubicBezTo>
                  <a:lnTo>
                    <a:pt x="1087" y="0"/>
                  </a:lnTo>
                  <a:close/>
                  <a:moveTo>
                    <a:pt x="629" y="2622"/>
                  </a:moveTo>
                  <a:cubicBezTo>
                    <a:pt x="636" y="2626"/>
                    <a:pt x="642" y="2630"/>
                    <a:pt x="649" y="2633"/>
                  </a:cubicBezTo>
                  <a:lnTo>
                    <a:pt x="629" y="2622"/>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6683;p57"/>
            <p:cNvSpPr/>
            <p:nvPr/>
          </p:nvSpPr>
          <p:spPr>
            <a:xfrm>
              <a:off x="5083324" y="4602122"/>
              <a:ext cx="201285" cy="257946"/>
            </a:xfrm>
            <a:custGeom>
              <a:avLst/>
              <a:gdLst/>
              <a:ahLst/>
              <a:cxnLst/>
              <a:rect l="l" t="t" r="r" b="b"/>
              <a:pathLst>
                <a:path w="2032" h="2604" extrusionOk="0">
                  <a:moveTo>
                    <a:pt x="1464" y="1"/>
                  </a:moveTo>
                  <a:cubicBezTo>
                    <a:pt x="1328" y="1"/>
                    <a:pt x="1174" y="45"/>
                    <a:pt x="1011" y="139"/>
                  </a:cubicBezTo>
                  <a:cubicBezTo>
                    <a:pt x="445" y="466"/>
                    <a:pt x="1" y="1244"/>
                    <a:pt x="6" y="1888"/>
                  </a:cubicBezTo>
                  <a:cubicBezTo>
                    <a:pt x="10" y="2341"/>
                    <a:pt x="236" y="2604"/>
                    <a:pt x="568" y="2604"/>
                  </a:cubicBezTo>
                  <a:cubicBezTo>
                    <a:pt x="704" y="2604"/>
                    <a:pt x="858" y="2559"/>
                    <a:pt x="1021" y="2465"/>
                  </a:cubicBezTo>
                  <a:cubicBezTo>
                    <a:pt x="1576" y="2142"/>
                    <a:pt x="2031" y="1361"/>
                    <a:pt x="2026" y="717"/>
                  </a:cubicBezTo>
                  <a:cubicBezTo>
                    <a:pt x="2022" y="264"/>
                    <a:pt x="1795" y="1"/>
                    <a:pt x="14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 name="Google Shape;6684;p57"/>
            <p:cNvSpPr/>
            <p:nvPr/>
          </p:nvSpPr>
          <p:spPr>
            <a:xfrm>
              <a:off x="3837884" y="4892754"/>
              <a:ext cx="125704" cy="59534"/>
            </a:xfrm>
            <a:custGeom>
              <a:avLst/>
              <a:gdLst/>
              <a:ahLst/>
              <a:cxnLst/>
              <a:rect l="l" t="t" r="r" b="b"/>
              <a:pathLst>
                <a:path w="1269" h="601" extrusionOk="0">
                  <a:moveTo>
                    <a:pt x="592" y="0"/>
                  </a:moveTo>
                  <a:cubicBezTo>
                    <a:pt x="569" y="0"/>
                    <a:pt x="547" y="6"/>
                    <a:pt x="525" y="6"/>
                  </a:cubicBezTo>
                  <a:cubicBezTo>
                    <a:pt x="509" y="11"/>
                    <a:pt x="503" y="11"/>
                    <a:pt x="498" y="11"/>
                  </a:cubicBezTo>
                  <a:cubicBezTo>
                    <a:pt x="480" y="16"/>
                    <a:pt x="458" y="16"/>
                    <a:pt x="443" y="21"/>
                  </a:cubicBezTo>
                  <a:cubicBezTo>
                    <a:pt x="432" y="21"/>
                    <a:pt x="426" y="27"/>
                    <a:pt x="421" y="27"/>
                  </a:cubicBezTo>
                  <a:cubicBezTo>
                    <a:pt x="399" y="32"/>
                    <a:pt x="376" y="37"/>
                    <a:pt x="359" y="43"/>
                  </a:cubicBezTo>
                  <a:cubicBezTo>
                    <a:pt x="348" y="49"/>
                    <a:pt x="337" y="49"/>
                    <a:pt x="326" y="54"/>
                  </a:cubicBezTo>
                  <a:cubicBezTo>
                    <a:pt x="316" y="59"/>
                    <a:pt x="310" y="59"/>
                    <a:pt x="299" y="64"/>
                  </a:cubicBezTo>
                  <a:cubicBezTo>
                    <a:pt x="289" y="70"/>
                    <a:pt x="281" y="70"/>
                    <a:pt x="271" y="75"/>
                  </a:cubicBezTo>
                  <a:cubicBezTo>
                    <a:pt x="238" y="85"/>
                    <a:pt x="210" y="102"/>
                    <a:pt x="182" y="119"/>
                  </a:cubicBezTo>
                  <a:cubicBezTo>
                    <a:pt x="160" y="129"/>
                    <a:pt x="155" y="142"/>
                    <a:pt x="143" y="147"/>
                  </a:cubicBezTo>
                  <a:cubicBezTo>
                    <a:pt x="126" y="156"/>
                    <a:pt x="111" y="169"/>
                    <a:pt x="98" y="180"/>
                  </a:cubicBezTo>
                  <a:cubicBezTo>
                    <a:pt x="76" y="196"/>
                    <a:pt x="65" y="212"/>
                    <a:pt x="54" y="224"/>
                  </a:cubicBezTo>
                  <a:cubicBezTo>
                    <a:pt x="49" y="229"/>
                    <a:pt x="49" y="229"/>
                    <a:pt x="49" y="234"/>
                  </a:cubicBezTo>
                  <a:cubicBezTo>
                    <a:pt x="43" y="239"/>
                    <a:pt x="43" y="244"/>
                    <a:pt x="43" y="244"/>
                  </a:cubicBezTo>
                  <a:cubicBezTo>
                    <a:pt x="38" y="250"/>
                    <a:pt x="33" y="255"/>
                    <a:pt x="33" y="261"/>
                  </a:cubicBezTo>
                  <a:cubicBezTo>
                    <a:pt x="28" y="272"/>
                    <a:pt x="23" y="290"/>
                    <a:pt x="16" y="301"/>
                  </a:cubicBezTo>
                  <a:lnTo>
                    <a:pt x="11" y="312"/>
                  </a:lnTo>
                  <a:cubicBezTo>
                    <a:pt x="6" y="322"/>
                    <a:pt x="6" y="328"/>
                    <a:pt x="6" y="334"/>
                  </a:cubicBezTo>
                  <a:cubicBezTo>
                    <a:pt x="1" y="344"/>
                    <a:pt x="1" y="361"/>
                    <a:pt x="1" y="373"/>
                  </a:cubicBezTo>
                  <a:lnTo>
                    <a:pt x="1" y="601"/>
                  </a:lnTo>
                  <a:cubicBezTo>
                    <a:pt x="1" y="579"/>
                    <a:pt x="6" y="557"/>
                    <a:pt x="11" y="534"/>
                  </a:cubicBezTo>
                  <a:cubicBezTo>
                    <a:pt x="21" y="506"/>
                    <a:pt x="33" y="490"/>
                    <a:pt x="43" y="468"/>
                  </a:cubicBezTo>
                  <a:cubicBezTo>
                    <a:pt x="49" y="462"/>
                    <a:pt x="49" y="462"/>
                    <a:pt x="49" y="457"/>
                  </a:cubicBezTo>
                  <a:cubicBezTo>
                    <a:pt x="65" y="434"/>
                    <a:pt x="81" y="417"/>
                    <a:pt x="98" y="402"/>
                  </a:cubicBezTo>
                  <a:cubicBezTo>
                    <a:pt x="108" y="391"/>
                    <a:pt x="126" y="380"/>
                    <a:pt x="143" y="369"/>
                  </a:cubicBezTo>
                  <a:cubicBezTo>
                    <a:pt x="160" y="359"/>
                    <a:pt x="165" y="347"/>
                    <a:pt x="182" y="342"/>
                  </a:cubicBezTo>
                  <a:cubicBezTo>
                    <a:pt x="210" y="324"/>
                    <a:pt x="237" y="314"/>
                    <a:pt x="271" y="297"/>
                  </a:cubicBezTo>
                  <a:cubicBezTo>
                    <a:pt x="281" y="292"/>
                    <a:pt x="289" y="292"/>
                    <a:pt x="299" y="286"/>
                  </a:cubicBezTo>
                  <a:cubicBezTo>
                    <a:pt x="321" y="281"/>
                    <a:pt x="338" y="276"/>
                    <a:pt x="360" y="270"/>
                  </a:cubicBezTo>
                  <a:cubicBezTo>
                    <a:pt x="383" y="264"/>
                    <a:pt x="405" y="259"/>
                    <a:pt x="422" y="253"/>
                  </a:cubicBezTo>
                  <a:cubicBezTo>
                    <a:pt x="450" y="248"/>
                    <a:pt x="472" y="242"/>
                    <a:pt x="499" y="242"/>
                  </a:cubicBezTo>
                  <a:cubicBezTo>
                    <a:pt x="504" y="242"/>
                    <a:pt x="516" y="237"/>
                    <a:pt x="521" y="237"/>
                  </a:cubicBezTo>
                  <a:cubicBezTo>
                    <a:pt x="555" y="232"/>
                    <a:pt x="593" y="232"/>
                    <a:pt x="628" y="232"/>
                  </a:cubicBezTo>
                  <a:lnTo>
                    <a:pt x="645" y="232"/>
                  </a:lnTo>
                  <a:cubicBezTo>
                    <a:pt x="677" y="232"/>
                    <a:pt x="716" y="237"/>
                    <a:pt x="751" y="237"/>
                  </a:cubicBezTo>
                  <a:cubicBezTo>
                    <a:pt x="756" y="237"/>
                    <a:pt x="761" y="237"/>
                    <a:pt x="767" y="242"/>
                  </a:cubicBezTo>
                  <a:cubicBezTo>
                    <a:pt x="800" y="248"/>
                    <a:pt x="834" y="253"/>
                    <a:pt x="867" y="259"/>
                  </a:cubicBezTo>
                  <a:cubicBezTo>
                    <a:pt x="872" y="259"/>
                    <a:pt x="877" y="264"/>
                    <a:pt x="884" y="264"/>
                  </a:cubicBezTo>
                  <a:cubicBezTo>
                    <a:pt x="917" y="270"/>
                    <a:pt x="945" y="281"/>
                    <a:pt x="973" y="292"/>
                  </a:cubicBezTo>
                  <a:cubicBezTo>
                    <a:pt x="978" y="297"/>
                    <a:pt x="983" y="297"/>
                    <a:pt x="991" y="297"/>
                  </a:cubicBezTo>
                  <a:cubicBezTo>
                    <a:pt x="1023" y="314"/>
                    <a:pt x="1057" y="324"/>
                    <a:pt x="1085" y="342"/>
                  </a:cubicBezTo>
                  <a:cubicBezTo>
                    <a:pt x="1206" y="413"/>
                    <a:pt x="1268" y="502"/>
                    <a:pt x="1268" y="596"/>
                  </a:cubicBezTo>
                  <a:lnTo>
                    <a:pt x="1268" y="375"/>
                  </a:lnTo>
                  <a:cubicBezTo>
                    <a:pt x="1254" y="285"/>
                    <a:pt x="1200" y="191"/>
                    <a:pt x="1076" y="124"/>
                  </a:cubicBezTo>
                  <a:cubicBezTo>
                    <a:pt x="1049" y="107"/>
                    <a:pt x="1016" y="92"/>
                    <a:pt x="987" y="80"/>
                  </a:cubicBezTo>
                  <a:cubicBezTo>
                    <a:pt x="977" y="75"/>
                    <a:pt x="971" y="75"/>
                    <a:pt x="965" y="75"/>
                  </a:cubicBezTo>
                  <a:cubicBezTo>
                    <a:pt x="949" y="70"/>
                    <a:pt x="927" y="58"/>
                    <a:pt x="911" y="53"/>
                  </a:cubicBezTo>
                  <a:cubicBezTo>
                    <a:pt x="900" y="48"/>
                    <a:pt x="888" y="48"/>
                    <a:pt x="877" y="42"/>
                  </a:cubicBezTo>
                  <a:cubicBezTo>
                    <a:pt x="872" y="42"/>
                    <a:pt x="867" y="37"/>
                    <a:pt x="861" y="37"/>
                  </a:cubicBezTo>
                  <a:cubicBezTo>
                    <a:pt x="855" y="32"/>
                    <a:pt x="850" y="32"/>
                    <a:pt x="844" y="32"/>
                  </a:cubicBezTo>
                  <a:cubicBezTo>
                    <a:pt x="822" y="27"/>
                    <a:pt x="799" y="21"/>
                    <a:pt x="782" y="21"/>
                  </a:cubicBezTo>
                  <a:cubicBezTo>
                    <a:pt x="772" y="21"/>
                    <a:pt x="765" y="16"/>
                    <a:pt x="760" y="16"/>
                  </a:cubicBezTo>
                  <a:cubicBezTo>
                    <a:pt x="755" y="16"/>
                    <a:pt x="750" y="11"/>
                    <a:pt x="743" y="11"/>
                  </a:cubicBezTo>
                  <a:cubicBezTo>
                    <a:pt x="733" y="11"/>
                    <a:pt x="725" y="6"/>
                    <a:pt x="720" y="6"/>
                  </a:cubicBezTo>
                  <a:cubicBezTo>
                    <a:pt x="698" y="0"/>
                    <a:pt x="676" y="0"/>
                    <a:pt x="6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 name="Google Shape;6685;p57"/>
            <p:cNvSpPr/>
            <p:nvPr/>
          </p:nvSpPr>
          <p:spPr>
            <a:xfrm>
              <a:off x="3789049" y="4922670"/>
              <a:ext cx="36354" cy="72609"/>
            </a:xfrm>
            <a:custGeom>
              <a:avLst/>
              <a:gdLst/>
              <a:ahLst/>
              <a:cxnLst/>
              <a:rect l="l" t="t" r="r" b="b"/>
              <a:pathLst>
                <a:path w="367" h="733" extrusionOk="0">
                  <a:moveTo>
                    <a:pt x="0" y="0"/>
                  </a:moveTo>
                  <a:lnTo>
                    <a:pt x="0" y="222"/>
                  </a:lnTo>
                  <a:cubicBezTo>
                    <a:pt x="0" y="406"/>
                    <a:pt x="122" y="589"/>
                    <a:pt x="367" y="732"/>
                  </a:cubicBezTo>
                  <a:lnTo>
                    <a:pt x="367" y="511"/>
                  </a:lnTo>
                  <a:cubicBezTo>
                    <a:pt x="122" y="372"/>
                    <a:pt x="0" y="183"/>
                    <a:pt x="0" y="0"/>
                  </a:cubicBezTo>
                  <a:close/>
                </a:path>
              </a:pathLst>
            </a:custGeom>
            <a:solidFill>
              <a:srgbClr val="23222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 name="Google Shape;6686;p57"/>
            <p:cNvSpPr/>
            <p:nvPr/>
          </p:nvSpPr>
          <p:spPr>
            <a:xfrm>
              <a:off x="3789049" y="4922570"/>
              <a:ext cx="36354" cy="72609"/>
            </a:xfrm>
            <a:custGeom>
              <a:avLst/>
              <a:gdLst/>
              <a:ahLst/>
              <a:cxnLst/>
              <a:rect l="l" t="t" r="r" b="b"/>
              <a:pathLst>
                <a:path w="367" h="733" extrusionOk="0">
                  <a:moveTo>
                    <a:pt x="0" y="0"/>
                  </a:moveTo>
                  <a:lnTo>
                    <a:pt x="0" y="221"/>
                  </a:lnTo>
                  <a:cubicBezTo>
                    <a:pt x="0" y="404"/>
                    <a:pt x="123" y="588"/>
                    <a:pt x="367" y="732"/>
                  </a:cubicBezTo>
                  <a:lnTo>
                    <a:pt x="367" y="511"/>
                  </a:lnTo>
                  <a:cubicBezTo>
                    <a:pt x="122" y="367"/>
                    <a:pt x="0" y="18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6687;p57"/>
            <p:cNvSpPr/>
            <p:nvPr/>
          </p:nvSpPr>
          <p:spPr>
            <a:xfrm>
              <a:off x="3824016" y="4938420"/>
              <a:ext cx="243186" cy="82416"/>
            </a:xfrm>
            <a:custGeom>
              <a:avLst/>
              <a:gdLst/>
              <a:ahLst/>
              <a:cxnLst/>
              <a:rect l="l" t="t" r="r" b="b"/>
              <a:pathLst>
                <a:path w="2455" h="832" extrusionOk="0">
                  <a:moveTo>
                    <a:pt x="2455" y="0"/>
                  </a:moveTo>
                  <a:lnTo>
                    <a:pt x="1795" y="357"/>
                  </a:lnTo>
                  <a:cubicBezTo>
                    <a:pt x="1755" y="379"/>
                    <a:pt x="1717" y="401"/>
                    <a:pt x="1677" y="417"/>
                  </a:cubicBezTo>
                  <a:cubicBezTo>
                    <a:pt x="1667" y="423"/>
                    <a:pt x="1655" y="428"/>
                    <a:pt x="1639" y="435"/>
                  </a:cubicBezTo>
                  <a:cubicBezTo>
                    <a:pt x="1606" y="452"/>
                    <a:pt x="1572" y="462"/>
                    <a:pt x="1539" y="474"/>
                  </a:cubicBezTo>
                  <a:cubicBezTo>
                    <a:pt x="1529" y="479"/>
                    <a:pt x="1517" y="484"/>
                    <a:pt x="1499" y="484"/>
                  </a:cubicBezTo>
                  <a:cubicBezTo>
                    <a:pt x="1477" y="490"/>
                    <a:pt x="1455" y="495"/>
                    <a:pt x="1433" y="506"/>
                  </a:cubicBezTo>
                  <a:cubicBezTo>
                    <a:pt x="1415" y="512"/>
                    <a:pt x="1400" y="517"/>
                    <a:pt x="1383" y="524"/>
                  </a:cubicBezTo>
                  <a:cubicBezTo>
                    <a:pt x="1361" y="528"/>
                    <a:pt x="1339" y="534"/>
                    <a:pt x="1311" y="541"/>
                  </a:cubicBezTo>
                  <a:cubicBezTo>
                    <a:pt x="1294" y="546"/>
                    <a:pt x="1278" y="546"/>
                    <a:pt x="1261" y="551"/>
                  </a:cubicBezTo>
                  <a:cubicBezTo>
                    <a:pt x="1211" y="562"/>
                    <a:pt x="1167" y="568"/>
                    <a:pt x="1117" y="573"/>
                  </a:cubicBezTo>
                  <a:cubicBezTo>
                    <a:pt x="1100" y="573"/>
                    <a:pt x="1090" y="579"/>
                    <a:pt x="1073" y="579"/>
                  </a:cubicBezTo>
                  <a:cubicBezTo>
                    <a:pt x="1046" y="584"/>
                    <a:pt x="1017" y="584"/>
                    <a:pt x="989" y="584"/>
                  </a:cubicBezTo>
                  <a:cubicBezTo>
                    <a:pt x="972" y="584"/>
                    <a:pt x="949" y="584"/>
                    <a:pt x="934" y="589"/>
                  </a:cubicBezTo>
                  <a:lnTo>
                    <a:pt x="868" y="589"/>
                  </a:lnTo>
                  <a:cubicBezTo>
                    <a:pt x="845" y="589"/>
                    <a:pt x="828" y="589"/>
                    <a:pt x="812" y="584"/>
                  </a:cubicBezTo>
                  <a:cubicBezTo>
                    <a:pt x="790" y="584"/>
                    <a:pt x="768" y="579"/>
                    <a:pt x="750" y="579"/>
                  </a:cubicBezTo>
                  <a:cubicBezTo>
                    <a:pt x="733" y="579"/>
                    <a:pt x="711" y="573"/>
                    <a:pt x="689" y="573"/>
                  </a:cubicBezTo>
                  <a:cubicBezTo>
                    <a:pt x="666" y="568"/>
                    <a:pt x="644" y="568"/>
                    <a:pt x="628" y="568"/>
                  </a:cubicBezTo>
                  <a:cubicBezTo>
                    <a:pt x="605" y="563"/>
                    <a:pt x="588" y="563"/>
                    <a:pt x="572" y="558"/>
                  </a:cubicBezTo>
                  <a:cubicBezTo>
                    <a:pt x="550" y="552"/>
                    <a:pt x="528" y="547"/>
                    <a:pt x="505" y="547"/>
                  </a:cubicBezTo>
                  <a:cubicBezTo>
                    <a:pt x="488" y="542"/>
                    <a:pt x="473" y="542"/>
                    <a:pt x="456" y="537"/>
                  </a:cubicBezTo>
                  <a:cubicBezTo>
                    <a:pt x="429" y="531"/>
                    <a:pt x="407" y="526"/>
                    <a:pt x="378" y="515"/>
                  </a:cubicBezTo>
                  <a:cubicBezTo>
                    <a:pt x="362" y="509"/>
                    <a:pt x="351" y="504"/>
                    <a:pt x="334" y="504"/>
                  </a:cubicBezTo>
                  <a:cubicBezTo>
                    <a:pt x="289" y="487"/>
                    <a:pt x="245" y="477"/>
                    <a:pt x="200" y="459"/>
                  </a:cubicBezTo>
                  <a:cubicBezTo>
                    <a:pt x="195" y="454"/>
                    <a:pt x="190" y="454"/>
                    <a:pt x="183" y="454"/>
                  </a:cubicBezTo>
                  <a:cubicBezTo>
                    <a:pt x="122" y="427"/>
                    <a:pt x="67" y="405"/>
                    <a:pt x="17" y="370"/>
                  </a:cubicBezTo>
                  <a:lnTo>
                    <a:pt x="0" y="360"/>
                  </a:lnTo>
                  <a:lnTo>
                    <a:pt x="0" y="582"/>
                  </a:lnTo>
                  <a:lnTo>
                    <a:pt x="17" y="592"/>
                  </a:lnTo>
                  <a:cubicBezTo>
                    <a:pt x="72" y="625"/>
                    <a:pt x="128" y="647"/>
                    <a:pt x="183" y="676"/>
                  </a:cubicBezTo>
                  <a:cubicBezTo>
                    <a:pt x="189" y="681"/>
                    <a:pt x="194" y="681"/>
                    <a:pt x="194" y="681"/>
                  </a:cubicBezTo>
                  <a:cubicBezTo>
                    <a:pt x="243" y="703"/>
                    <a:pt x="288" y="714"/>
                    <a:pt x="332" y="731"/>
                  </a:cubicBezTo>
                  <a:cubicBezTo>
                    <a:pt x="337" y="731"/>
                    <a:pt x="343" y="736"/>
                    <a:pt x="343" y="736"/>
                  </a:cubicBezTo>
                  <a:cubicBezTo>
                    <a:pt x="353" y="741"/>
                    <a:pt x="366" y="741"/>
                    <a:pt x="376" y="746"/>
                  </a:cubicBezTo>
                  <a:cubicBezTo>
                    <a:pt x="403" y="751"/>
                    <a:pt x="425" y="763"/>
                    <a:pt x="453" y="768"/>
                  </a:cubicBezTo>
                  <a:cubicBezTo>
                    <a:pt x="463" y="768"/>
                    <a:pt x="471" y="773"/>
                    <a:pt x="476" y="773"/>
                  </a:cubicBezTo>
                  <a:cubicBezTo>
                    <a:pt x="486" y="779"/>
                    <a:pt x="498" y="779"/>
                    <a:pt x="508" y="779"/>
                  </a:cubicBezTo>
                  <a:cubicBezTo>
                    <a:pt x="530" y="784"/>
                    <a:pt x="552" y="789"/>
                    <a:pt x="575" y="789"/>
                  </a:cubicBezTo>
                  <a:cubicBezTo>
                    <a:pt x="586" y="794"/>
                    <a:pt x="592" y="794"/>
                    <a:pt x="603" y="794"/>
                  </a:cubicBezTo>
                  <a:cubicBezTo>
                    <a:pt x="613" y="800"/>
                    <a:pt x="625" y="800"/>
                    <a:pt x="630" y="800"/>
                  </a:cubicBezTo>
                  <a:cubicBezTo>
                    <a:pt x="653" y="805"/>
                    <a:pt x="675" y="805"/>
                    <a:pt x="692" y="810"/>
                  </a:cubicBezTo>
                  <a:cubicBezTo>
                    <a:pt x="702" y="810"/>
                    <a:pt x="714" y="815"/>
                    <a:pt x="724" y="815"/>
                  </a:cubicBezTo>
                  <a:cubicBezTo>
                    <a:pt x="735" y="815"/>
                    <a:pt x="747" y="815"/>
                    <a:pt x="752" y="821"/>
                  </a:cubicBezTo>
                  <a:cubicBezTo>
                    <a:pt x="774" y="821"/>
                    <a:pt x="796" y="826"/>
                    <a:pt x="813" y="826"/>
                  </a:cubicBezTo>
                  <a:cubicBezTo>
                    <a:pt x="824" y="826"/>
                    <a:pt x="836" y="826"/>
                    <a:pt x="847" y="831"/>
                  </a:cubicBezTo>
                  <a:lnTo>
                    <a:pt x="973" y="831"/>
                  </a:lnTo>
                  <a:cubicBezTo>
                    <a:pt x="979" y="831"/>
                    <a:pt x="990" y="831"/>
                    <a:pt x="995" y="826"/>
                  </a:cubicBezTo>
                  <a:cubicBezTo>
                    <a:pt x="1023" y="826"/>
                    <a:pt x="1051" y="821"/>
                    <a:pt x="1079" y="821"/>
                  </a:cubicBezTo>
                  <a:cubicBezTo>
                    <a:pt x="1090" y="821"/>
                    <a:pt x="1101" y="821"/>
                    <a:pt x="1112" y="815"/>
                  </a:cubicBezTo>
                  <a:lnTo>
                    <a:pt x="1122" y="815"/>
                  </a:lnTo>
                  <a:cubicBezTo>
                    <a:pt x="1172" y="810"/>
                    <a:pt x="1216" y="805"/>
                    <a:pt x="1267" y="793"/>
                  </a:cubicBezTo>
                  <a:cubicBezTo>
                    <a:pt x="1289" y="788"/>
                    <a:pt x="1299" y="783"/>
                    <a:pt x="1316" y="783"/>
                  </a:cubicBezTo>
                  <a:cubicBezTo>
                    <a:pt x="1339" y="778"/>
                    <a:pt x="1361" y="772"/>
                    <a:pt x="1388" y="766"/>
                  </a:cubicBezTo>
                  <a:cubicBezTo>
                    <a:pt x="1405" y="761"/>
                    <a:pt x="1421" y="756"/>
                    <a:pt x="1438" y="748"/>
                  </a:cubicBezTo>
                  <a:cubicBezTo>
                    <a:pt x="1460" y="743"/>
                    <a:pt x="1482" y="738"/>
                    <a:pt x="1504" y="732"/>
                  </a:cubicBezTo>
                  <a:cubicBezTo>
                    <a:pt x="1510" y="726"/>
                    <a:pt x="1515" y="726"/>
                    <a:pt x="1522" y="726"/>
                  </a:cubicBezTo>
                  <a:cubicBezTo>
                    <a:pt x="1533" y="721"/>
                    <a:pt x="1539" y="721"/>
                    <a:pt x="1544" y="716"/>
                  </a:cubicBezTo>
                  <a:cubicBezTo>
                    <a:pt x="1577" y="705"/>
                    <a:pt x="1611" y="694"/>
                    <a:pt x="1644" y="677"/>
                  </a:cubicBezTo>
                  <a:cubicBezTo>
                    <a:pt x="1654" y="672"/>
                    <a:pt x="1671" y="667"/>
                    <a:pt x="1683" y="660"/>
                  </a:cubicBezTo>
                  <a:cubicBezTo>
                    <a:pt x="1728" y="637"/>
                    <a:pt x="1766" y="621"/>
                    <a:pt x="1800" y="599"/>
                  </a:cubicBezTo>
                  <a:lnTo>
                    <a:pt x="2455" y="221"/>
                  </a:lnTo>
                  <a:lnTo>
                    <a:pt x="24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 name="Google Shape;6688;p57"/>
            <p:cNvSpPr/>
            <p:nvPr/>
          </p:nvSpPr>
          <p:spPr>
            <a:xfrm>
              <a:off x="3776865" y="4834113"/>
              <a:ext cx="289842" cy="160572"/>
            </a:xfrm>
            <a:custGeom>
              <a:avLst/>
              <a:gdLst/>
              <a:ahLst/>
              <a:cxnLst/>
              <a:rect l="l" t="t" r="r" b="b"/>
              <a:pathLst>
                <a:path w="2926" h="1621" extrusionOk="0">
                  <a:moveTo>
                    <a:pt x="1248" y="611"/>
                  </a:moveTo>
                  <a:cubicBezTo>
                    <a:pt x="1406" y="611"/>
                    <a:pt x="1566" y="646"/>
                    <a:pt x="1687" y="715"/>
                  </a:cubicBezTo>
                  <a:cubicBezTo>
                    <a:pt x="1931" y="854"/>
                    <a:pt x="1931" y="1082"/>
                    <a:pt x="1692" y="1221"/>
                  </a:cubicBezTo>
                  <a:cubicBezTo>
                    <a:pt x="1574" y="1290"/>
                    <a:pt x="1414" y="1325"/>
                    <a:pt x="1255" y="1325"/>
                  </a:cubicBezTo>
                  <a:cubicBezTo>
                    <a:pt x="1096" y="1325"/>
                    <a:pt x="936" y="1290"/>
                    <a:pt x="817" y="1221"/>
                  </a:cubicBezTo>
                  <a:cubicBezTo>
                    <a:pt x="571" y="1082"/>
                    <a:pt x="571" y="855"/>
                    <a:pt x="811" y="715"/>
                  </a:cubicBezTo>
                  <a:cubicBezTo>
                    <a:pt x="931" y="646"/>
                    <a:pt x="1089" y="611"/>
                    <a:pt x="1248" y="611"/>
                  </a:cubicBezTo>
                  <a:close/>
                  <a:moveTo>
                    <a:pt x="1139" y="1"/>
                  </a:moveTo>
                  <a:lnTo>
                    <a:pt x="485" y="377"/>
                  </a:lnTo>
                  <a:cubicBezTo>
                    <a:pt x="1" y="660"/>
                    <a:pt x="1" y="1115"/>
                    <a:pt x="490" y="1398"/>
                  </a:cubicBezTo>
                  <a:lnTo>
                    <a:pt x="507" y="1408"/>
                  </a:lnTo>
                  <a:cubicBezTo>
                    <a:pt x="750" y="1550"/>
                    <a:pt x="1070" y="1621"/>
                    <a:pt x="1390" y="1621"/>
                  </a:cubicBezTo>
                  <a:cubicBezTo>
                    <a:pt x="1709" y="1621"/>
                    <a:pt x="2029" y="1550"/>
                    <a:pt x="2271" y="1408"/>
                  </a:cubicBezTo>
                  <a:lnTo>
                    <a:pt x="2925" y="1031"/>
                  </a:lnTo>
                  <a:lnTo>
                    <a:pt x="11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2" name="TextBox 1"/>
          <p:cNvSpPr txBox="1"/>
          <p:nvPr/>
        </p:nvSpPr>
        <p:spPr>
          <a:xfrm>
            <a:off x="395587" y="2052067"/>
            <a:ext cx="7873577" cy="1015663"/>
          </a:xfrm>
          <a:prstGeom prst="rect">
            <a:avLst/>
          </a:prstGeom>
          <a:noFill/>
        </p:spPr>
        <p:txBody>
          <a:bodyPr wrap="square" rtlCol="0">
            <a:spAutoFit/>
          </a:bodyPr>
          <a:lstStyle/>
          <a:p>
            <a:pPr>
              <a:buClr>
                <a:srgbClr val="000000"/>
              </a:buClr>
            </a:pPr>
            <a:r>
              <a:rPr lang="en-US" sz="2000" kern="0" dirty="0" err="1">
                <a:solidFill>
                  <a:srgbClr val="333233"/>
                </a:solidFill>
                <a:latin typeface="Times New Roman" pitchFamily="18" charset="0"/>
                <a:cs typeface="Times New Roman" pitchFamily="18" charset="0"/>
                <a:sym typeface="Arial"/>
              </a:rPr>
              <a:t>Dựa</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vào</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kết</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quả</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hoàn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thành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trong</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bảng</a:t>
            </a:r>
            <a:r>
              <a:rPr lang="en-US" sz="2000" kern="0" dirty="0">
                <a:solidFill>
                  <a:srgbClr val="333233"/>
                </a:solidFill>
                <a:latin typeface="Times New Roman" pitchFamily="18" charset="0"/>
                <a:cs typeface="Times New Roman" pitchFamily="18" charset="0"/>
                <a:sym typeface="Arial"/>
              </a:rPr>
              <a:t> 4.1, </a:t>
            </a:r>
            <a:r>
              <a:rPr lang="en-US" sz="2000" kern="0" dirty="0" err="1">
                <a:solidFill>
                  <a:srgbClr val="333233"/>
                </a:solidFill>
                <a:latin typeface="Times New Roman" pitchFamily="18" charset="0"/>
                <a:cs typeface="Times New Roman" pitchFamily="18" charset="0"/>
                <a:sym typeface="Arial"/>
              </a:rPr>
              <a:t>hãy</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xếp</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các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loại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khoáng</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sản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vào</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các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nhóm</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có</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nguồn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gốc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hình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thành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từ</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mỏ</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nội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sinh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ngoại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sinh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hoàn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thành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vào</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bảng</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dưới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đây</a:t>
            </a:r>
            <a:r>
              <a:rPr lang="en-US" sz="2000" kern="0" dirty="0">
                <a:solidFill>
                  <a:srgbClr val="333233"/>
                </a:solidFill>
                <a:latin typeface="Times New Roman" pitchFamily="18" charset="0"/>
                <a:cs typeface="Times New Roman" pitchFamily="18" charset="0"/>
                <a:sym typeface="Arial"/>
              </a:rPr>
              <a:t>?</a:t>
            </a:r>
          </a:p>
        </p:txBody>
      </p:sp>
      <p:graphicFrame>
        <p:nvGraphicFramePr>
          <p:cNvPr id="6" name="Table 5"/>
          <p:cNvGraphicFramePr>
            <a:graphicFrameLocks noGrp="1"/>
          </p:cNvGraphicFramePr>
          <p:nvPr>
            <p:extLst/>
          </p:nvPr>
        </p:nvGraphicFramePr>
        <p:xfrm>
          <a:off x="1135371" y="3070572"/>
          <a:ext cx="6050122" cy="2499360"/>
        </p:xfrm>
        <a:graphic>
          <a:graphicData uri="http://schemas.openxmlformats.org/drawingml/2006/table">
            <a:tbl>
              <a:tblPr firstRow="1" bandRow="1"/>
              <a:tblGrid>
                <a:gridCol w="3025061">
                  <a:extLst>
                    <a:ext uri="{9D8B030D-6E8A-4147-A177-3AD203B41FA5}">
                      <a16:colId xmlns:a16="http://schemas.microsoft.com/office/drawing/2014/main" val="20000"/>
                    </a:ext>
                  </a:extLst>
                </a:gridCol>
                <a:gridCol w="3025061">
                  <a:extLst>
                    <a:ext uri="{9D8B030D-6E8A-4147-A177-3AD203B41FA5}">
                      <a16:colId xmlns:a16="http://schemas.microsoft.com/office/drawing/2014/main" val="20001"/>
                    </a:ext>
                  </a:extLst>
                </a:gridCol>
              </a:tblGrid>
              <a:tr h="294802">
                <a:tc>
                  <a:txBody>
                    <a:bodyPr/>
                    <a:lstStyle/>
                    <a:p>
                      <a:r>
                        <a:rPr lang="en-US" sz="1800" b="1" dirty="0" err="1">
                          <a:latin typeface="Times New Roman" pitchFamily="18" charset="0"/>
                          <a:cs typeface="Times New Roman" pitchFamily="18" charset="0"/>
                        </a:rPr>
                        <a:t>Khoáng</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sản</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mỏ</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nội</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sinh</a:t>
                      </a:r>
                      <a:endParaRPr lang="en-US" sz="1800" b="1"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latin typeface="Times New Roman" pitchFamily="18" charset="0"/>
                          <a:cs typeface="Times New Roman" pitchFamily="18" charset="0"/>
                        </a:rPr>
                        <a:t>Khoáng</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sản</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mỏ</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ngoại</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sinh</a:t>
                      </a:r>
                      <a:endParaRPr lang="en-US" sz="1800" b="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45668">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245668">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245668">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45668">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45668">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45668">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456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0369055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5" name="Rounded Rectangle 4"/>
          <p:cNvSpPr/>
          <p:nvPr/>
        </p:nvSpPr>
        <p:spPr>
          <a:xfrm>
            <a:off x="2512959" y="381000"/>
            <a:ext cx="3049641" cy="63137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b="1" kern="0" dirty="0">
                <a:solidFill>
                  <a:srgbClr val="FFFFFF"/>
                </a:solidFill>
                <a:latin typeface="Times New Roman" pitchFamily="18" charset="0"/>
                <a:cs typeface="Times New Roman" pitchFamily="18" charset="0"/>
                <a:sym typeface="Arial"/>
              </a:rPr>
              <a:t>3. </a:t>
            </a:r>
            <a:r>
              <a:rPr lang="en-US" sz="2800" b="1" kern="0" dirty="0" err="1">
                <a:solidFill>
                  <a:srgbClr val="FFFFFF"/>
                </a:solidFill>
                <a:latin typeface="Times New Roman" pitchFamily="18" charset="0"/>
                <a:cs typeface="Times New Roman" pitchFamily="18" charset="0"/>
                <a:sym typeface="Arial"/>
              </a:rPr>
              <a:t>LUYỆN</a:t>
            </a:r>
            <a:r>
              <a:rPr lang="en-US" sz="2800" b="1" kern="0" dirty="0">
                <a:solidFill>
                  <a:srgbClr val="FFFFFF"/>
                </a:solidFill>
                <a:latin typeface="Times New Roman" pitchFamily="18" charset="0"/>
                <a:cs typeface="Times New Roman" pitchFamily="18" charset="0"/>
                <a:sym typeface="Arial"/>
              </a:rPr>
              <a:t> </a:t>
            </a:r>
            <a:r>
              <a:rPr lang="en-US" sz="2800" b="1" kern="0" dirty="0" err="1">
                <a:solidFill>
                  <a:srgbClr val="FFFFFF"/>
                </a:solidFill>
                <a:latin typeface="Times New Roman" pitchFamily="18" charset="0"/>
                <a:cs typeface="Times New Roman" pitchFamily="18" charset="0"/>
                <a:sym typeface="Arial"/>
              </a:rPr>
              <a:t>TẬP</a:t>
            </a:r>
            <a:r>
              <a:rPr lang="en-US" sz="2800" b="1" u="sng" kern="0" dirty="0">
                <a:solidFill>
                  <a:srgbClr val="F3F0E7"/>
                </a:solidFill>
                <a:latin typeface="Arial"/>
                <a:sym typeface="Arial"/>
              </a:rPr>
              <a:t>:</a:t>
            </a:r>
            <a:endParaRPr lang="en-US" sz="2800" b="1" u="sng" kern="0" dirty="0">
              <a:solidFill>
                <a:srgbClr val="FFFFFF"/>
              </a:solidFill>
              <a:latin typeface="Times New Roman" pitchFamily="18" charset="0"/>
              <a:cs typeface="Times New Roman" pitchFamily="18" charset="0"/>
              <a:sym typeface="Arial"/>
            </a:endParaRPr>
          </a:p>
        </p:txBody>
      </p:sp>
      <p:sp>
        <p:nvSpPr>
          <p:cNvPr id="40" name="Rounded Rectangle 39"/>
          <p:cNvSpPr/>
          <p:nvPr/>
        </p:nvSpPr>
        <p:spPr>
          <a:xfrm>
            <a:off x="333765" y="1361362"/>
            <a:ext cx="8570338" cy="4969514"/>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en-US" sz="2800" kern="0" dirty="0">
              <a:solidFill>
                <a:srgbClr val="333233"/>
              </a:solidFill>
              <a:latin typeface="Times New Roman" pitchFamily="18" charset="0"/>
              <a:cs typeface="Times New Roman" pitchFamily="18" charset="0"/>
              <a:sym typeface="Arial"/>
            </a:endParaRPr>
          </a:p>
        </p:txBody>
      </p:sp>
      <p:grpSp>
        <p:nvGrpSpPr>
          <p:cNvPr id="52" name="Google Shape;7894;p73"/>
          <p:cNvGrpSpPr/>
          <p:nvPr/>
        </p:nvGrpSpPr>
        <p:grpSpPr>
          <a:xfrm>
            <a:off x="8269163" y="5190399"/>
            <a:ext cx="831296" cy="759069"/>
            <a:chOff x="2045079" y="3466150"/>
            <a:chExt cx="1247296" cy="1138925"/>
          </a:xfrm>
        </p:grpSpPr>
        <p:sp>
          <p:nvSpPr>
            <p:cNvPr id="53" name="Google Shape;7895;p73"/>
            <p:cNvSpPr/>
            <p:nvPr/>
          </p:nvSpPr>
          <p:spPr>
            <a:xfrm>
              <a:off x="2050150" y="3466150"/>
              <a:ext cx="1242225" cy="1138925"/>
            </a:xfrm>
            <a:custGeom>
              <a:avLst/>
              <a:gdLst/>
              <a:ahLst/>
              <a:cxnLst/>
              <a:rect l="l" t="t" r="r" b="b"/>
              <a:pathLst>
                <a:path w="49689" h="45557" extrusionOk="0">
                  <a:moveTo>
                    <a:pt x="9001" y="5603"/>
                  </a:moveTo>
                  <a:lnTo>
                    <a:pt x="4316" y="12124"/>
                  </a:lnTo>
                  <a:lnTo>
                    <a:pt x="0" y="27554"/>
                  </a:lnTo>
                  <a:lnTo>
                    <a:pt x="28656" y="45557"/>
                  </a:lnTo>
                  <a:lnTo>
                    <a:pt x="45097" y="27830"/>
                  </a:lnTo>
                  <a:lnTo>
                    <a:pt x="49689" y="12124"/>
                  </a:lnTo>
                  <a:lnTo>
                    <a:pt x="41239" y="5695"/>
                  </a:lnTo>
                  <a:lnTo>
                    <a:pt x="26727" y="0"/>
                  </a:lnTo>
                  <a:close/>
                </a:path>
              </a:pathLst>
            </a:custGeom>
            <a:solidFill>
              <a:schemeClr val="accent6"/>
            </a:solidFill>
            <a:ln>
              <a:noFill/>
            </a:ln>
          </p:spPr>
        </p:sp>
        <p:sp>
          <p:nvSpPr>
            <p:cNvPr id="54" name="Google Shape;7896;p73"/>
            <p:cNvSpPr/>
            <p:nvPr/>
          </p:nvSpPr>
          <p:spPr>
            <a:xfrm>
              <a:off x="2045079" y="3567820"/>
              <a:ext cx="1247026" cy="787822"/>
            </a:xfrm>
            <a:custGeom>
              <a:avLst/>
              <a:gdLst/>
              <a:ahLst/>
              <a:cxnLst/>
              <a:rect l="l" t="t" r="r" b="b"/>
              <a:pathLst>
                <a:path w="13035" h="8235" extrusionOk="0">
                  <a:moveTo>
                    <a:pt x="7736" y="1"/>
                  </a:moveTo>
                  <a:lnTo>
                    <a:pt x="1215" y="2026"/>
                  </a:lnTo>
                  <a:lnTo>
                    <a:pt x="0" y="6143"/>
                  </a:lnTo>
                  <a:lnTo>
                    <a:pt x="5305" y="8235"/>
                  </a:lnTo>
                  <a:lnTo>
                    <a:pt x="11819" y="6210"/>
                  </a:lnTo>
                  <a:lnTo>
                    <a:pt x="13034" y="2093"/>
                  </a:lnTo>
                  <a:lnTo>
                    <a:pt x="773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897;p73"/>
            <p:cNvSpPr/>
            <p:nvPr/>
          </p:nvSpPr>
          <p:spPr>
            <a:xfrm>
              <a:off x="2045079" y="3885725"/>
              <a:ext cx="509142" cy="469919"/>
            </a:xfrm>
            <a:custGeom>
              <a:avLst/>
              <a:gdLst/>
              <a:ahLst/>
              <a:cxnLst/>
              <a:rect l="l" t="t" r="r" b="b"/>
              <a:pathLst>
                <a:path w="5322" h="4912" extrusionOk="0">
                  <a:moveTo>
                    <a:pt x="1549" y="1"/>
                  </a:moveTo>
                  <a:lnTo>
                    <a:pt x="0" y="2820"/>
                  </a:lnTo>
                  <a:lnTo>
                    <a:pt x="5305" y="4912"/>
                  </a:lnTo>
                  <a:lnTo>
                    <a:pt x="5322" y="1488"/>
                  </a:lnTo>
                  <a:lnTo>
                    <a:pt x="1549" y="1"/>
                  </a:lnTo>
                  <a:close/>
                </a:path>
              </a:pathLst>
            </a:custGeom>
            <a:solidFill>
              <a:srgbClr val="F3F0E7">
                <a:alpha val="212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898;p73"/>
            <p:cNvSpPr/>
            <p:nvPr/>
          </p:nvSpPr>
          <p:spPr>
            <a:xfrm>
              <a:off x="2552598" y="3890030"/>
              <a:ext cx="623274" cy="465614"/>
            </a:xfrm>
            <a:custGeom>
              <a:avLst/>
              <a:gdLst/>
              <a:ahLst/>
              <a:cxnLst/>
              <a:rect l="l" t="t" r="r" b="b"/>
              <a:pathLst>
                <a:path w="6515" h="4867" extrusionOk="0">
                  <a:moveTo>
                    <a:pt x="4657" y="1"/>
                  </a:moveTo>
                  <a:lnTo>
                    <a:pt x="17" y="1443"/>
                  </a:lnTo>
                  <a:lnTo>
                    <a:pt x="0" y="4867"/>
                  </a:lnTo>
                  <a:lnTo>
                    <a:pt x="6514" y="2842"/>
                  </a:lnTo>
                  <a:lnTo>
                    <a:pt x="4657"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899;p73"/>
            <p:cNvSpPr/>
            <p:nvPr/>
          </p:nvSpPr>
          <p:spPr>
            <a:xfrm>
              <a:off x="2998028" y="3609723"/>
              <a:ext cx="294082" cy="552193"/>
            </a:xfrm>
            <a:custGeom>
              <a:avLst/>
              <a:gdLst/>
              <a:ahLst/>
              <a:cxnLst/>
              <a:rect l="l" t="t" r="r" b="b"/>
              <a:pathLst>
                <a:path w="3074" h="5772" extrusionOk="0">
                  <a:moveTo>
                    <a:pt x="866" y="1"/>
                  </a:moveTo>
                  <a:lnTo>
                    <a:pt x="1" y="2931"/>
                  </a:lnTo>
                  <a:lnTo>
                    <a:pt x="1858" y="5772"/>
                  </a:lnTo>
                  <a:lnTo>
                    <a:pt x="3073" y="1655"/>
                  </a:lnTo>
                  <a:lnTo>
                    <a:pt x="866"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900;p73"/>
            <p:cNvSpPr/>
            <p:nvPr/>
          </p:nvSpPr>
          <p:spPr>
            <a:xfrm>
              <a:off x="2045079" y="3605035"/>
              <a:ext cx="230559" cy="550471"/>
            </a:xfrm>
            <a:custGeom>
              <a:avLst/>
              <a:gdLst/>
              <a:ahLst/>
              <a:cxnLst/>
              <a:rect l="l" t="t" r="r" b="b"/>
              <a:pathLst>
                <a:path w="2410" h="5754" extrusionOk="0">
                  <a:moveTo>
                    <a:pt x="2410" y="0"/>
                  </a:moveTo>
                  <a:lnTo>
                    <a:pt x="1215" y="1637"/>
                  </a:lnTo>
                  <a:lnTo>
                    <a:pt x="0" y="5754"/>
                  </a:lnTo>
                  <a:lnTo>
                    <a:pt x="1549" y="2935"/>
                  </a:lnTo>
                  <a:lnTo>
                    <a:pt x="241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901;p73"/>
            <p:cNvSpPr/>
            <p:nvPr/>
          </p:nvSpPr>
          <p:spPr>
            <a:xfrm>
              <a:off x="2552598" y="4161823"/>
              <a:ext cx="623274" cy="442175"/>
            </a:xfrm>
            <a:custGeom>
              <a:avLst/>
              <a:gdLst/>
              <a:ahLst/>
              <a:cxnLst/>
              <a:rect l="l" t="t" r="r" b="b"/>
              <a:pathLst>
                <a:path w="6515" h="4622" extrusionOk="0">
                  <a:moveTo>
                    <a:pt x="6514" y="1"/>
                  </a:moveTo>
                  <a:lnTo>
                    <a:pt x="0" y="2026"/>
                  </a:lnTo>
                  <a:lnTo>
                    <a:pt x="2214" y="4622"/>
                  </a:lnTo>
                  <a:lnTo>
                    <a:pt x="6514" y="1"/>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902;p73"/>
            <p:cNvSpPr/>
            <p:nvPr/>
          </p:nvSpPr>
          <p:spPr>
            <a:xfrm>
              <a:off x="2045079" y="4155413"/>
              <a:ext cx="719324" cy="448585"/>
            </a:xfrm>
            <a:custGeom>
              <a:avLst/>
              <a:gdLst/>
              <a:ahLst/>
              <a:cxnLst/>
              <a:rect l="l" t="t" r="r" b="b"/>
              <a:pathLst>
                <a:path w="7519" h="4689" extrusionOk="0">
                  <a:moveTo>
                    <a:pt x="0" y="1"/>
                  </a:moveTo>
                  <a:lnTo>
                    <a:pt x="7519" y="4689"/>
                  </a:lnTo>
                  <a:lnTo>
                    <a:pt x="7519" y="4689"/>
                  </a:lnTo>
                  <a:lnTo>
                    <a:pt x="5305" y="2093"/>
                  </a:lnTo>
                  <a:lnTo>
                    <a:pt x="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903;p73"/>
            <p:cNvSpPr/>
            <p:nvPr/>
          </p:nvSpPr>
          <p:spPr>
            <a:xfrm>
              <a:off x="2193269" y="3466890"/>
              <a:ext cx="887603" cy="561281"/>
            </a:xfrm>
            <a:custGeom>
              <a:avLst/>
              <a:gdLst/>
              <a:ahLst/>
              <a:cxnLst/>
              <a:rect l="l" t="t" r="r" b="b"/>
              <a:pathLst>
                <a:path w="9278" h="5867" extrusionOk="0">
                  <a:moveTo>
                    <a:pt x="5503" y="1"/>
                  </a:moveTo>
                  <a:lnTo>
                    <a:pt x="861" y="1444"/>
                  </a:lnTo>
                  <a:lnTo>
                    <a:pt x="0" y="4379"/>
                  </a:lnTo>
                  <a:lnTo>
                    <a:pt x="3773" y="5866"/>
                  </a:lnTo>
                  <a:lnTo>
                    <a:pt x="8413" y="4424"/>
                  </a:lnTo>
                  <a:lnTo>
                    <a:pt x="9278" y="1494"/>
                  </a:lnTo>
                  <a:lnTo>
                    <a:pt x="5503"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2" name="Google Shape;6611;p57"/>
          <p:cNvGrpSpPr/>
          <p:nvPr/>
        </p:nvGrpSpPr>
        <p:grpSpPr>
          <a:xfrm>
            <a:off x="299355" y="304800"/>
            <a:ext cx="1224645" cy="1072630"/>
            <a:chOff x="3378954" y="3467129"/>
            <a:chExt cx="2386092" cy="2089908"/>
          </a:xfrm>
        </p:grpSpPr>
        <p:sp>
          <p:nvSpPr>
            <p:cNvPr id="63" name="Google Shape;6612;p57"/>
            <p:cNvSpPr/>
            <p:nvPr/>
          </p:nvSpPr>
          <p:spPr>
            <a:xfrm>
              <a:off x="5556518" y="4676811"/>
              <a:ext cx="116294" cy="85883"/>
            </a:xfrm>
            <a:custGeom>
              <a:avLst/>
              <a:gdLst/>
              <a:ahLst/>
              <a:cxnLst/>
              <a:rect l="l" t="t" r="r" b="b"/>
              <a:pathLst>
                <a:path w="1174" h="867" extrusionOk="0">
                  <a:moveTo>
                    <a:pt x="1173" y="0"/>
                  </a:moveTo>
                  <a:lnTo>
                    <a:pt x="1" y="684"/>
                  </a:lnTo>
                  <a:lnTo>
                    <a:pt x="1" y="867"/>
                  </a:lnTo>
                  <a:lnTo>
                    <a:pt x="1173" y="190"/>
                  </a:lnTo>
                  <a:lnTo>
                    <a:pt x="117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6613;p57"/>
            <p:cNvSpPr/>
            <p:nvPr/>
          </p:nvSpPr>
          <p:spPr>
            <a:xfrm>
              <a:off x="4755843" y="4282267"/>
              <a:ext cx="800781" cy="480429"/>
            </a:xfrm>
            <a:custGeom>
              <a:avLst/>
              <a:gdLst/>
              <a:ahLst/>
              <a:cxnLst/>
              <a:rect l="l" t="t" r="r" b="b"/>
              <a:pathLst>
                <a:path w="8084" h="4850" extrusionOk="0">
                  <a:moveTo>
                    <a:pt x="6" y="0"/>
                  </a:moveTo>
                  <a:lnTo>
                    <a:pt x="1" y="184"/>
                  </a:lnTo>
                  <a:lnTo>
                    <a:pt x="8084" y="4850"/>
                  </a:lnTo>
                  <a:lnTo>
                    <a:pt x="8084" y="4667"/>
                  </a:lnTo>
                  <a:lnTo>
                    <a:pt x="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6614;p57"/>
            <p:cNvSpPr/>
            <p:nvPr/>
          </p:nvSpPr>
          <p:spPr>
            <a:xfrm>
              <a:off x="4756338" y="4215206"/>
              <a:ext cx="916480" cy="529462"/>
            </a:xfrm>
            <a:custGeom>
              <a:avLst/>
              <a:gdLst/>
              <a:ahLst/>
              <a:cxnLst/>
              <a:rect l="l" t="t" r="r" b="b"/>
              <a:pathLst>
                <a:path w="9252" h="5345" extrusionOk="0">
                  <a:moveTo>
                    <a:pt x="1172" y="1"/>
                  </a:moveTo>
                  <a:lnTo>
                    <a:pt x="1" y="677"/>
                  </a:lnTo>
                  <a:lnTo>
                    <a:pt x="8079" y="5344"/>
                  </a:lnTo>
                  <a:lnTo>
                    <a:pt x="9251" y="4660"/>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6615;p57"/>
            <p:cNvSpPr/>
            <p:nvPr/>
          </p:nvSpPr>
          <p:spPr>
            <a:xfrm>
              <a:off x="5319773" y="4814896"/>
              <a:ext cx="115996" cy="85883"/>
            </a:xfrm>
            <a:custGeom>
              <a:avLst/>
              <a:gdLst/>
              <a:ahLst/>
              <a:cxnLst/>
              <a:rect l="l" t="t" r="r" b="b"/>
              <a:pathLst>
                <a:path w="1171" h="867" extrusionOk="0">
                  <a:moveTo>
                    <a:pt x="1170" y="1"/>
                  </a:moveTo>
                  <a:lnTo>
                    <a:pt x="0" y="677"/>
                  </a:lnTo>
                  <a:lnTo>
                    <a:pt x="0" y="866"/>
                  </a:lnTo>
                  <a:lnTo>
                    <a:pt x="1165" y="184"/>
                  </a:lnTo>
                  <a:lnTo>
                    <a:pt x="117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6616;p57"/>
            <p:cNvSpPr/>
            <p:nvPr/>
          </p:nvSpPr>
          <p:spPr>
            <a:xfrm>
              <a:off x="4518800" y="4419659"/>
              <a:ext cx="801078" cy="481122"/>
            </a:xfrm>
            <a:custGeom>
              <a:avLst/>
              <a:gdLst/>
              <a:ahLst/>
              <a:cxnLst/>
              <a:rect l="l" t="t" r="r" b="b"/>
              <a:pathLst>
                <a:path w="8087" h="4857" extrusionOk="0">
                  <a:moveTo>
                    <a:pt x="1" y="0"/>
                  </a:moveTo>
                  <a:lnTo>
                    <a:pt x="1" y="189"/>
                  </a:lnTo>
                  <a:lnTo>
                    <a:pt x="8086" y="4856"/>
                  </a:lnTo>
                  <a:lnTo>
                    <a:pt x="8086" y="4667"/>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6617;p57"/>
            <p:cNvSpPr/>
            <p:nvPr/>
          </p:nvSpPr>
          <p:spPr>
            <a:xfrm>
              <a:off x="4518800" y="4352598"/>
              <a:ext cx="916975" cy="529462"/>
            </a:xfrm>
            <a:custGeom>
              <a:avLst/>
              <a:gdLst/>
              <a:ahLst/>
              <a:cxnLst/>
              <a:rect l="l" t="t" r="r" b="b"/>
              <a:pathLst>
                <a:path w="9257" h="5345" extrusionOk="0">
                  <a:moveTo>
                    <a:pt x="1172" y="1"/>
                  </a:moveTo>
                  <a:lnTo>
                    <a:pt x="1" y="677"/>
                  </a:lnTo>
                  <a:lnTo>
                    <a:pt x="8086" y="5344"/>
                  </a:lnTo>
                  <a:lnTo>
                    <a:pt x="9256"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6618;p57"/>
            <p:cNvSpPr/>
            <p:nvPr/>
          </p:nvSpPr>
          <p:spPr>
            <a:xfrm>
              <a:off x="5082829" y="4952684"/>
              <a:ext cx="115600" cy="85487"/>
            </a:xfrm>
            <a:custGeom>
              <a:avLst/>
              <a:gdLst/>
              <a:ahLst/>
              <a:cxnLst/>
              <a:rect l="l" t="t" r="r" b="b"/>
              <a:pathLst>
                <a:path w="1167" h="863" extrusionOk="0">
                  <a:moveTo>
                    <a:pt x="1167" y="1"/>
                  </a:moveTo>
                  <a:lnTo>
                    <a:pt x="1" y="679"/>
                  </a:lnTo>
                  <a:lnTo>
                    <a:pt x="1" y="862"/>
                  </a:lnTo>
                  <a:lnTo>
                    <a:pt x="1167" y="184"/>
                  </a:lnTo>
                  <a:lnTo>
                    <a:pt x="116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6619;p57"/>
            <p:cNvSpPr/>
            <p:nvPr/>
          </p:nvSpPr>
          <p:spPr>
            <a:xfrm>
              <a:off x="4282054" y="4557645"/>
              <a:ext cx="800880" cy="480528"/>
            </a:xfrm>
            <a:custGeom>
              <a:avLst/>
              <a:gdLst/>
              <a:ahLst/>
              <a:cxnLst/>
              <a:rect l="l" t="t" r="r" b="b"/>
              <a:pathLst>
                <a:path w="8085" h="4851" extrusionOk="0">
                  <a:moveTo>
                    <a:pt x="0" y="1"/>
                  </a:moveTo>
                  <a:lnTo>
                    <a:pt x="0" y="184"/>
                  </a:lnTo>
                  <a:lnTo>
                    <a:pt x="8085" y="4850"/>
                  </a:lnTo>
                  <a:lnTo>
                    <a:pt x="8085" y="4667"/>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6620;p57"/>
            <p:cNvSpPr/>
            <p:nvPr/>
          </p:nvSpPr>
          <p:spPr>
            <a:xfrm>
              <a:off x="4282054" y="4490584"/>
              <a:ext cx="916381" cy="529363"/>
            </a:xfrm>
            <a:custGeom>
              <a:avLst/>
              <a:gdLst/>
              <a:ahLst/>
              <a:cxnLst/>
              <a:rect l="l" t="t" r="r" b="b"/>
              <a:pathLst>
                <a:path w="9251" h="5344" extrusionOk="0">
                  <a:moveTo>
                    <a:pt x="1170" y="1"/>
                  </a:moveTo>
                  <a:lnTo>
                    <a:pt x="0" y="678"/>
                  </a:lnTo>
                  <a:lnTo>
                    <a:pt x="8085" y="5344"/>
                  </a:lnTo>
                  <a:lnTo>
                    <a:pt x="9251" y="4666"/>
                  </a:lnTo>
                  <a:lnTo>
                    <a:pt x="117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6621;p57"/>
            <p:cNvSpPr/>
            <p:nvPr/>
          </p:nvSpPr>
          <p:spPr>
            <a:xfrm>
              <a:off x="4845390" y="5090175"/>
              <a:ext cx="115996" cy="85982"/>
            </a:xfrm>
            <a:custGeom>
              <a:avLst/>
              <a:gdLst/>
              <a:ahLst/>
              <a:cxnLst/>
              <a:rect l="l" t="t" r="r" b="b"/>
              <a:pathLst>
                <a:path w="1171" h="868" extrusionOk="0">
                  <a:moveTo>
                    <a:pt x="1171" y="1"/>
                  </a:moveTo>
                  <a:lnTo>
                    <a:pt x="7" y="684"/>
                  </a:lnTo>
                  <a:lnTo>
                    <a:pt x="1" y="867"/>
                  </a:lnTo>
                  <a:lnTo>
                    <a:pt x="1171" y="184"/>
                  </a:lnTo>
                  <a:lnTo>
                    <a:pt x="11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6622;p57"/>
            <p:cNvSpPr/>
            <p:nvPr/>
          </p:nvSpPr>
          <p:spPr>
            <a:xfrm>
              <a:off x="4045111" y="4695532"/>
              <a:ext cx="800979" cy="480627"/>
            </a:xfrm>
            <a:custGeom>
              <a:avLst/>
              <a:gdLst/>
              <a:ahLst/>
              <a:cxnLst/>
              <a:rect l="l" t="t" r="r" b="b"/>
              <a:pathLst>
                <a:path w="8086" h="4852" extrusionOk="0">
                  <a:moveTo>
                    <a:pt x="1" y="1"/>
                  </a:moveTo>
                  <a:lnTo>
                    <a:pt x="1" y="184"/>
                  </a:lnTo>
                  <a:lnTo>
                    <a:pt x="8080" y="4851"/>
                  </a:lnTo>
                  <a:lnTo>
                    <a:pt x="8086" y="466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6623;p57"/>
            <p:cNvSpPr/>
            <p:nvPr/>
          </p:nvSpPr>
          <p:spPr>
            <a:xfrm>
              <a:off x="4045111" y="4627876"/>
              <a:ext cx="916282" cy="530156"/>
            </a:xfrm>
            <a:custGeom>
              <a:avLst/>
              <a:gdLst/>
              <a:ahLst/>
              <a:cxnLst/>
              <a:rect l="l" t="t" r="r" b="b"/>
              <a:pathLst>
                <a:path w="9250" h="5352" extrusionOk="0">
                  <a:moveTo>
                    <a:pt x="1172" y="1"/>
                  </a:moveTo>
                  <a:lnTo>
                    <a:pt x="1" y="684"/>
                  </a:lnTo>
                  <a:lnTo>
                    <a:pt x="8086" y="5351"/>
                  </a:lnTo>
                  <a:lnTo>
                    <a:pt x="9250"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6624;p57"/>
            <p:cNvSpPr/>
            <p:nvPr/>
          </p:nvSpPr>
          <p:spPr>
            <a:xfrm>
              <a:off x="4608446" y="5228161"/>
              <a:ext cx="116194" cy="85784"/>
            </a:xfrm>
            <a:custGeom>
              <a:avLst/>
              <a:gdLst/>
              <a:ahLst/>
              <a:cxnLst/>
              <a:rect l="l" t="t" r="r" b="b"/>
              <a:pathLst>
                <a:path w="1173" h="866" extrusionOk="0">
                  <a:moveTo>
                    <a:pt x="1172" y="0"/>
                  </a:moveTo>
                  <a:lnTo>
                    <a:pt x="1" y="677"/>
                  </a:lnTo>
                  <a:lnTo>
                    <a:pt x="1" y="866"/>
                  </a:lnTo>
                  <a:lnTo>
                    <a:pt x="1172" y="184"/>
                  </a:lnTo>
                  <a:lnTo>
                    <a:pt x="1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6625;p57"/>
            <p:cNvSpPr/>
            <p:nvPr/>
          </p:nvSpPr>
          <p:spPr>
            <a:xfrm>
              <a:off x="3807672" y="4833122"/>
              <a:ext cx="800880" cy="480825"/>
            </a:xfrm>
            <a:custGeom>
              <a:avLst/>
              <a:gdLst/>
              <a:ahLst/>
              <a:cxnLst/>
              <a:rect l="l" t="t" r="r" b="b"/>
              <a:pathLst>
                <a:path w="8085" h="4854" extrusionOk="0">
                  <a:moveTo>
                    <a:pt x="1" y="0"/>
                  </a:moveTo>
                  <a:lnTo>
                    <a:pt x="1" y="189"/>
                  </a:lnTo>
                  <a:lnTo>
                    <a:pt x="8085" y="4854"/>
                  </a:lnTo>
                  <a:lnTo>
                    <a:pt x="8085" y="4665"/>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6626;p57"/>
            <p:cNvSpPr/>
            <p:nvPr/>
          </p:nvSpPr>
          <p:spPr>
            <a:xfrm>
              <a:off x="3807672" y="4765962"/>
              <a:ext cx="916975" cy="529264"/>
            </a:xfrm>
            <a:custGeom>
              <a:avLst/>
              <a:gdLst/>
              <a:ahLst/>
              <a:cxnLst/>
              <a:rect l="l" t="t" r="r" b="b"/>
              <a:pathLst>
                <a:path w="9257" h="5343" extrusionOk="0">
                  <a:moveTo>
                    <a:pt x="1177" y="0"/>
                  </a:moveTo>
                  <a:lnTo>
                    <a:pt x="1" y="678"/>
                  </a:lnTo>
                  <a:lnTo>
                    <a:pt x="8085" y="5343"/>
                  </a:lnTo>
                  <a:lnTo>
                    <a:pt x="9256" y="4666"/>
                  </a:lnTo>
                  <a:lnTo>
                    <a:pt x="11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6627;p57"/>
            <p:cNvSpPr/>
            <p:nvPr/>
          </p:nvSpPr>
          <p:spPr>
            <a:xfrm>
              <a:off x="4371701" y="5365652"/>
              <a:ext cx="115996" cy="85784"/>
            </a:xfrm>
            <a:custGeom>
              <a:avLst/>
              <a:gdLst/>
              <a:ahLst/>
              <a:cxnLst/>
              <a:rect l="l" t="t" r="r" b="b"/>
              <a:pathLst>
                <a:path w="1171" h="866" extrusionOk="0">
                  <a:moveTo>
                    <a:pt x="1171" y="0"/>
                  </a:moveTo>
                  <a:lnTo>
                    <a:pt x="0" y="682"/>
                  </a:lnTo>
                  <a:lnTo>
                    <a:pt x="0" y="866"/>
                  </a:lnTo>
                  <a:lnTo>
                    <a:pt x="1171" y="189"/>
                  </a:lnTo>
                  <a:lnTo>
                    <a:pt x="117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6628;p57"/>
            <p:cNvSpPr/>
            <p:nvPr/>
          </p:nvSpPr>
          <p:spPr>
            <a:xfrm>
              <a:off x="3570827" y="4970910"/>
              <a:ext cx="800979" cy="480528"/>
            </a:xfrm>
            <a:custGeom>
              <a:avLst/>
              <a:gdLst/>
              <a:ahLst/>
              <a:cxnLst/>
              <a:rect l="l" t="t" r="r" b="b"/>
              <a:pathLst>
                <a:path w="8086" h="4851" extrusionOk="0">
                  <a:moveTo>
                    <a:pt x="0" y="0"/>
                  </a:moveTo>
                  <a:lnTo>
                    <a:pt x="0" y="184"/>
                  </a:lnTo>
                  <a:lnTo>
                    <a:pt x="8085" y="4851"/>
                  </a:lnTo>
                  <a:lnTo>
                    <a:pt x="8085" y="4667"/>
                  </a:lnTo>
                  <a:lnTo>
                    <a:pt x="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6629;p57"/>
            <p:cNvSpPr/>
            <p:nvPr/>
          </p:nvSpPr>
          <p:spPr>
            <a:xfrm>
              <a:off x="3570827" y="4903353"/>
              <a:ext cx="916876" cy="529958"/>
            </a:xfrm>
            <a:custGeom>
              <a:avLst/>
              <a:gdLst/>
              <a:ahLst/>
              <a:cxnLst/>
              <a:rect l="l" t="t" r="r" b="b"/>
              <a:pathLst>
                <a:path w="9256" h="5350" extrusionOk="0">
                  <a:moveTo>
                    <a:pt x="1171" y="0"/>
                  </a:moveTo>
                  <a:lnTo>
                    <a:pt x="0" y="682"/>
                  </a:lnTo>
                  <a:lnTo>
                    <a:pt x="8085" y="5349"/>
                  </a:lnTo>
                  <a:lnTo>
                    <a:pt x="9256" y="4667"/>
                  </a:lnTo>
                  <a:lnTo>
                    <a:pt x="117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6630;p57"/>
            <p:cNvSpPr/>
            <p:nvPr/>
          </p:nvSpPr>
          <p:spPr>
            <a:xfrm>
              <a:off x="3426798" y="4147649"/>
              <a:ext cx="1688138" cy="1036042"/>
            </a:xfrm>
            <a:custGeom>
              <a:avLst/>
              <a:gdLst/>
              <a:ahLst/>
              <a:cxnLst/>
              <a:rect l="l" t="t" r="r" b="b"/>
              <a:pathLst>
                <a:path w="17042" h="10459" extrusionOk="0">
                  <a:moveTo>
                    <a:pt x="17041" y="1"/>
                  </a:moveTo>
                  <a:lnTo>
                    <a:pt x="1" y="9904"/>
                  </a:lnTo>
                  <a:lnTo>
                    <a:pt x="1" y="10459"/>
                  </a:lnTo>
                  <a:lnTo>
                    <a:pt x="17041" y="554"/>
                  </a:lnTo>
                  <a:lnTo>
                    <a:pt x="1704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6631;p57"/>
            <p:cNvSpPr/>
            <p:nvPr/>
          </p:nvSpPr>
          <p:spPr>
            <a:xfrm>
              <a:off x="3378954" y="5101368"/>
              <a:ext cx="47944" cy="82317"/>
            </a:xfrm>
            <a:custGeom>
              <a:avLst/>
              <a:gdLst/>
              <a:ahLst/>
              <a:cxnLst/>
              <a:rect l="l" t="t" r="r" b="b"/>
              <a:pathLst>
                <a:path w="484" h="831" extrusionOk="0">
                  <a:moveTo>
                    <a:pt x="0" y="0"/>
                  </a:moveTo>
                  <a:lnTo>
                    <a:pt x="0" y="553"/>
                  </a:lnTo>
                  <a:lnTo>
                    <a:pt x="484" y="831"/>
                  </a:lnTo>
                  <a:lnTo>
                    <a:pt x="484" y="276"/>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3" name="Google Shape;6632;p57"/>
            <p:cNvSpPr/>
            <p:nvPr/>
          </p:nvSpPr>
          <p:spPr>
            <a:xfrm>
              <a:off x="3378954" y="4120210"/>
              <a:ext cx="1735983" cy="1008504"/>
            </a:xfrm>
            <a:custGeom>
              <a:avLst/>
              <a:gdLst/>
              <a:ahLst/>
              <a:cxnLst/>
              <a:rect l="l" t="t" r="r" b="b"/>
              <a:pathLst>
                <a:path w="17525" h="10181" extrusionOk="0">
                  <a:moveTo>
                    <a:pt x="17041" y="0"/>
                  </a:moveTo>
                  <a:lnTo>
                    <a:pt x="0" y="9905"/>
                  </a:lnTo>
                  <a:lnTo>
                    <a:pt x="484" y="10181"/>
                  </a:lnTo>
                  <a:lnTo>
                    <a:pt x="17524" y="278"/>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6633;p57"/>
            <p:cNvSpPr/>
            <p:nvPr/>
          </p:nvSpPr>
          <p:spPr>
            <a:xfrm>
              <a:off x="4277002" y="4462650"/>
              <a:ext cx="1007712" cy="638822"/>
            </a:xfrm>
            <a:custGeom>
              <a:avLst/>
              <a:gdLst/>
              <a:ahLst/>
              <a:cxnLst/>
              <a:rect l="l" t="t" r="r" b="b"/>
              <a:pathLst>
                <a:path w="10173" h="6449" extrusionOk="0">
                  <a:moveTo>
                    <a:pt x="10172" y="0"/>
                  </a:moveTo>
                  <a:lnTo>
                    <a:pt x="6" y="5910"/>
                  </a:lnTo>
                  <a:lnTo>
                    <a:pt x="1" y="6448"/>
                  </a:lnTo>
                  <a:lnTo>
                    <a:pt x="10172" y="538"/>
                  </a:lnTo>
                  <a:lnTo>
                    <a:pt x="10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5" name="Google Shape;6634;p57"/>
            <p:cNvSpPr/>
            <p:nvPr/>
          </p:nvSpPr>
          <p:spPr>
            <a:xfrm>
              <a:off x="3710398" y="4720792"/>
              <a:ext cx="567302" cy="380678"/>
            </a:xfrm>
            <a:custGeom>
              <a:avLst/>
              <a:gdLst/>
              <a:ahLst/>
              <a:cxnLst/>
              <a:rect l="l" t="t" r="r" b="b"/>
              <a:pathLst>
                <a:path w="5727" h="3843" extrusionOk="0">
                  <a:moveTo>
                    <a:pt x="5" y="1"/>
                  </a:moveTo>
                  <a:lnTo>
                    <a:pt x="0" y="539"/>
                  </a:lnTo>
                  <a:lnTo>
                    <a:pt x="5721" y="3842"/>
                  </a:lnTo>
                  <a:lnTo>
                    <a:pt x="5726" y="3304"/>
                  </a:lnTo>
                  <a:lnTo>
                    <a:pt x="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6" name="Google Shape;6635;p57"/>
            <p:cNvSpPr/>
            <p:nvPr/>
          </p:nvSpPr>
          <p:spPr>
            <a:xfrm>
              <a:off x="3710893" y="4134871"/>
              <a:ext cx="1573826" cy="913211"/>
            </a:xfrm>
            <a:custGeom>
              <a:avLst/>
              <a:gdLst/>
              <a:ahLst/>
              <a:cxnLst/>
              <a:rect l="l" t="t" r="r" b="b"/>
              <a:pathLst>
                <a:path w="15888" h="9219" extrusionOk="0">
                  <a:moveTo>
                    <a:pt x="10166" y="1"/>
                  </a:moveTo>
                  <a:lnTo>
                    <a:pt x="0" y="5916"/>
                  </a:lnTo>
                  <a:lnTo>
                    <a:pt x="5721" y="9219"/>
                  </a:lnTo>
                  <a:lnTo>
                    <a:pt x="15887" y="3309"/>
                  </a:lnTo>
                  <a:lnTo>
                    <a:pt x="101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7" name="Google Shape;6636;p57"/>
            <p:cNvSpPr/>
            <p:nvPr/>
          </p:nvSpPr>
          <p:spPr>
            <a:xfrm>
              <a:off x="3686228" y="3536964"/>
              <a:ext cx="1253275" cy="1111425"/>
            </a:xfrm>
            <a:custGeom>
              <a:avLst/>
              <a:gdLst/>
              <a:ahLst/>
              <a:cxnLst/>
              <a:rect l="l" t="t" r="r" b="b"/>
              <a:pathLst>
                <a:path w="12652" h="11220" extrusionOk="0">
                  <a:moveTo>
                    <a:pt x="8790" y="1"/>
                  </a:moveTo>
                  <a:lnTo>
                    <a:pt x="1" y="5094"/>
                  </a:lnTo>
                  <a:lnTo>
                    <a:pt x="2714" y="10881"/>
                  </a:lnTo>
                  <a:lnTo>
                    <a:pt x="8240" y="11219"/>
                  </a:lnTo>
                  <a:lnTo>
                    <a:pt x="12652" y="7519"/>
                  </a:lnTo>
                  <a:lnTo>
                    <a:pt x="879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8" name="Google Shape;6637;p57"/>
            <p:cNvSpPr/>
            <p:nvPr/>
          </p:nvSpPr>
          <p:spPr>
            <a:xfrm>
              <a:off x="4556144" y="3536964"/>
              <a:ext cx="744516" cy="940254"/>
            </a:xfrm>
            <a:custGeom>
              <a:avLst/>
              <a:gdLst/>
              <a:ahLst/>
              <a:cxnLst/>
              <a:rect l="l" t="t" r="r" b="b"/>
              <a:pathLst>
                <a:path w="7516" h="9492" extrusionOk="0">
                  <a:moveTo>
                    <a:pt x="1" y="1"/>
                  </a:moveTo>
                  <a:lnTo>
                    <a:pt x="973" y="5804"/>
                  </a:lnTo>
                  <a:cubicBezTo>
                    <a:pt x="1073" y="6381"/>
                    <a:pt x="1472" y="6981"/>
                    <a:pt x="1933" y="7247"/>
                  </a:cubicBezTo>
                  <a:lnTo>
                    <a:pt x="2210" y="7408"/>
                  </a:lnTo>
                  <a:lnTo>
                    <a:pt x="5584" y="9356"/>
                  </a:lnTo>
                  <a:cubicBezTo>
                    <a:pt x="5739" y="9448"/>
                    <a:pt x="5887" y="9492"/>
                    <a:pt x="6020" y="9492"/>
                  </a:cubicBezTo>
                  <a:cubicBezTo>
                    <a:pt x="6078" y="9492"/>
                    <a:pt x="6133" y="9483"/>
                    <a:pt x="6184" y="9467"/>
                  </a:cubicBezTo>
                  <a:lnTo>
                    <a:pt x="6250" y="9427"/>
                  </a:lnTo>
                  <a:lnTo>
                    <a:pt x="7515" y="4333"/>
                  </a:lnTo>
                  <a:lnTo>
                    <a:pt x="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9" name="Google Shape;6638;p57"/>
            <p:cNvSpPr/>
            <p:nvPr/>
          </p:nvSpPr>
          <p:spPr>
            <a:xfrm>
              <a:off x="4296913" y="3966177"/>
              <a:ext cx="1003750" cy="1012070"/>
            </a:xfrm>
            <a:custGeom>
              <a:avLst/>
              <a:gdLst/>
              <a:ahLst/>
              <a:cxnLst/>
              <a:rect l="l" t="t" r="r" b="b"/>
              <a:pathLst>
                <a:path w="10133" h="10217" extrusionOk="0">
                  <a:moveTo>
                    <a:pt x="10132" y="0"/>
                  </a:moveTo>
                  <a:lnTo>
                    <a:pt x="4817" y="3071"/>
                  </a:lnTo>
                  <a:lnTo>
                    <a:pt x="1327" y="5090"/>
                  </a:lnTo>
                  <a:lnTo>
                    <a:pt x="0" y="10217"/>
                  </a:lnTo>
                  <a:cubicBezTo>
                    <a:pt x="0" y="10217"/>
                    <a:pt x="2037" y="9029"/>
                    <a:pt x="2042" y="9029"/>
                  </a:cubicBezTo>
                  <a:lnTo>
                    <a:pt x="2686" y="8657"/>
                  </a:lnTo>
                  <a:lnTo>
                    <a:pt x="2820" y="8580"/>
                  </a:lnTo>
                  <a:lnTo>
                    <a:pt x="3408" y="8242"/>
                  </a:lnTo>
                  <a:lnTo>
                    <a:pt x="4052" y="7870"/>
                  </a:lnTo>
                  <a:lnTo>
                    <a:pt x="4186" y="7792"/>
                  </a:lnTo>
                  <a:lnTo>
                    <a:pt x="4763" y="7460"/>
                  </a:lnTo>
                  <a:lnTo>
                    <a:pt x="5408" y="7088"/>
                  </a:lnTo>
                  <a:lnTo>
                    <a:pt x="5541" y="7011"/>
                  </a:lnTo>
                  <a:lnTo>
                    <a:pt x="6124" y="6674"/>
                  </a:lnTo>
                  <a:lnTo>
                    <a:pt x="6769" y="6302"/>
                  </a:lnTo>
                  <a:lnTo>
                    <a:pt x="6902" y="6224"/>
                  </a:lnTo>
                  <a:lnTo>
                    <a:pt x="7440" y="5914"/>
                  </a:lnTo>
                  <a:lnTo>
                    <a:pt x="8084" y="5542"/>
                  </a:lnTo>
                  <a:lnTo>
                    <a:pt x="8217" y="5465"/>
                  </a:lnTo>
                  <a:lnTo>
                    <a:pt x="8801" y="5127"/>
                  </a:lnTo>
                  <a:cubicBezTo>
                    <a:pt x="8982" y="5077"/>
                    <a:pt x="9111" y="4921"/>
                    <a:pt x="9160" y="4683"/>
                  </a:cubicBezTo>
                  <a:lnTo>
                    <a:pt x="1013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6639;p57"/>
            <p:cNvSpPr/>
            <p:nvPr/>
          </p:nvSpPr>
          <p:spPr>
            <a:xfrm>
              <a:off x="3686822" y="4041460"/>
              <a:ext cx="743724" cy="940056"/>
            </a:xfrm>
            <a:custGeom>
              <a:avLst/>
              <a:gdLst/>
              <a:ahLst/>
              <a:cxnLst/>
              <a:rect l="l" t="t" r="r" b="b"/>
              <a:pathLst>
                <a:path w="7508" h="9490" extrusionOk="0">
                  <a:moveTo>
                    <a:pt x="0" y="1"/>
                  </a:moveTo>
                  <a:lnTo>
                    <a:pt x="970" y="5805"/>
                  </a:lnTo>
                  <a:cubicBezTo>
                    <a:pt x="1065" y="6377"/>
                    <a:pt x="1464" y="6982"/>
                    <a:pt x="1925" y="7248"/>
                  </a:cubicBezTo>
                  <a:lnTo>
                    <a:pt x="5570" y="9356"/>
                  </a:lnTo>
                  <a:cubicBezTo>
                    <a:pt x="5726" y="9446"/>
                    <a:pt x="5874" y="9489"/>
                    <a:pt x="6006" y="9489"/>
                  </a:cubicBezTo>
                  <a:cubicBezTo>
                    <a:pt x="6267" y="9489"/>
                    <a:pt x="6466" y="9322"/>
                    <a:pt x="6535" y="9017"/>
                  </a:cubicBezTo>
                  <a:lnTo>
                    <a:pt x="7507" y="4334"/>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1" name="Google Shape;6640;p57"/>
            <p:cNvSpPr/>
            <p:nvPr/>
          </p:nvSpPr>
          <p:spPr>
            <a:xfrm>
              <a:off x="4567338" y="3528643"/>
              <a:ext cx="644171" cy="426740"/>
            </a:xfrm>
            <a:custGeom>
              <a:avLst/>
              <a:gdLst/>
              <a:ahLst/>
              <a:cxnLst/>
              <a:rect l="l" t="t" r="r" b="b"/>
              <a:pathLst>
                <a:path w="6503" h="4308" extrusionOk="0">
                  <a:moveTo>
                    <a:pt x="0" y="1"/>
                  </a:moveTo>
                  <a:lnTo>
                    <a:pt x="0" y="551"/>
                  </a:lnTo>
                  <a:lnTo>
                    <a:pt x="6497" y="4307"/>
                  </a:lnTo>
                  <a:lnTo>
                    <a:pt x="6503" y="3752"/>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2" name="Google Shape;6641;p57"/>
            <p:cNvSpPr/>
            <p:nvPr/>
          </p:nvSpPr>
          <p:spPr>
            <a:xfrm>
              <a:off x="3775181" y="3528643"/>
              <a:ext cx="792262" cy="515099"/>
            </a:xfrm>
            <a:custGeom>
              <a:avLst/>
              <a:gdLst/>
              <a:ahLst/>
              <a:cxnLst/>
              <a:rect l="l" t="t" r="r" b="b"/>
              <a:pathLst>
                <a:path w="7998" h="5200" extrusionOk="0">
                  <a:moveTo>
                    <a:pt x="7997" y="1"/>
                  </a:moveTo>
                  <a:lnTo>
                    <a:pt x="1" y="4645"/>
                  </a:lnTo>
                  <a:lnTo>
                    <a:pt x="1" y="5200"/>
                  </a:lnTo>
                  <a:lnTo>
                    <a:pt x="7997" y="551"/>
                  </a:lnTo>
                  <a:lnTo>
                    <a:pt x="799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3" name="Google Shape;6642;p57"/>
            <p:cNvSpPr/>
            <p:nvPr/>
          </p:nvSpPr>
          <p:spPr>
            <a:xfrm>
              <a:off x="3669190" y="3988663"/>
              <a:ext cx="750361" cy="488254"/>
            </a:xfrm>
            <a:custGeom>
              <a:avLst/>
              <a:gdLst/>
              <a:ahLst/>
              <a:cxnLst/>
              <a:rect l="l" t="t" r="r" b="b"/>
              <a:pathLst>
                <a:path w="7575" h="4929" extrusionOk="0">
                  <a:moveTo>
                    <a:pt x="0" y="1"/>
                  </a:moveTo>
                  <a:lnTo>
                    <a:pt x="0" y="556"/>
                  </a:lnTo>
                  <a:lnTo>
                    <a:pt x="7574" y="4929"/>
                  </a:lnTo>
                  <a:lnTo>
                    <a:pt x="7574" y="4373"/>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4" name="Google Shape;6643;p57"/>
            <p:cNvSpPr/>
            <p:nvPr/>
          </p:nvSpPr>
          <p:spPr>
            <a:xfrm>
              <a:off x="4419446" y="3900304"/>
              <a:ext cx="898253" cy="576614"/>
            </a:xfrm>
            <a:custGeom>
              <a:avLst/>
              <a:gdLst/>
              <a:ahLst/>
              <a:cxnLst/>
              <a:rect l="l" t="t" r="r" b="b"/>
              <a:pathLst>
                <a:path w="9068" h="5821" extrusionOk="0">
                  <a:moveTo>
                    <a:pt x="9067" y="0"/>
                  </a:moveTo>
                  <a:lnTo>
                    <a:pt x="0" y="5265"/>
                  </a:lnTo>
                  <a:lnTo>
                    <a:pt x="0" y="5821"/>
                  </a:lnTo>
                  <a:lnTo>
                    <a:pt x="9067" y="555"/>
                  </a:lnTo>
                  <a:lnTo>
                    <a:pt x="90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5" name="Google Shape;6644;p57"/>
            <p:cNvSpPr/>
            <p:nvPr/>
          </p:nvSpPr>
          <p:spPr>
            <a:xfrm>
              <a:off x="3669190" y="3467129"/>
              <a:ext cx="1648515" cy="954815"/>
            </a:xfrm>
            <a:custGeom>
              <a:avLst/>
              <a:gdLst/>
              <a:ahLst/>
              <a:cxnLst/>
              <a:rect l="l" t="t" r="r" b="b"/>
              <a:pathLst>
                <a:path w="16642" h="9639" extrusionOk="0">
                  <a:moveTo>
                    <a:pt x="9072" y="623"/>
                  </a:moveTo>
                  <a:lnTo>
                    <a:pt x="15570" y="4373"/>
                  </a:lnTo>
                  <a:lnTo>
                    <a:pt x="7574" y="9018"/>
                  </a:lnTo>
                  <a:lnTo>
                    <a:pt x="1076" y="5266"/>
                  </a:lnTo>
                  <a:lnTo>
                    <a:pt x="9072" y="623"/>
                  </a:lnTo>
                  <a:close/>
                  <a:moveTo>
                    <a:pt x="9062" y="1"/>
                  </a:moveTo>
                  <a:lnTo>
                    <a:pt x="0" y="5266"/>
                  </a:lnTo>
                  <a:lnTo>
                    <a:pt x="7578" y="9638"/>
                  </a:lnTo>
                  <a:lnTo>
                    <a:pt x="16641" y="4373"/>
                  </a:lnTo>
                  <a:lnTo>
                    <a:pt x="906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6" name="Google Shape;6645;p57"/>
            <p:cNvSpPr/>
            <p:nvPr/>
          </p:nvSpPr>
          <p:spPr>
            <a:xfrm>
              <a:off x="4500078" y="4477310"/>
              <a:ext cx="137096" cy="384838"/>
            </a:xfrm>
            <a:custGeom>
              <a:avLst/>
              <a:gdLst/>
              <a:ahLst/>
              <a:cxnLst/>
              <a:rect l="l" t="t" r="r" b="b"/>
              <a:pathLst>
                <a:path w="1384" h="3885" extrusionOk="0">
                  <a:moveTo>
                    <a:pt x="1383" y="1"/>
                  </a:moveTo>
                  <a:lnTo>
                    <a:pt x="1245" y="78"/>
                  </a:lnTo>
                  <a:cubicBezTo>
                    <a:pt x="1245" y="78"/>
                    <a:pt x="606" y="450"/>
                    <a:pt x="599" y="450"/>
                  </a:cubicBezTo>
                  <a:lnTo>
                    <a:pt x="0" y="3884"/>
                  </a:lnTo>
                  <a:lnTo>
                    <a:pt x="0" y="3884"/>
                  </a:lnTo>
                  <a:lnTo>
                    <a:pt x="645" y="3512"/>
                  </a:lnTo>
                  <a:lnTo>
                    <a:pt x="779" y="3436"/>
                  </a:lnTo>
                  <a:lnTo>
                    <a:pt x="1383"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7" name="Google Shape;6646;p57"/>
            <p:cNvSpPr/>
            <p:nvPr/>
          </p:nvSpPr>
          <p:spPr>
            <a:xfrm>
              <a:off x="4500177" y="4484541"/>
              <a:ext cx="123921" cy="377112"/>
            </a:xfrm>
            <a:custGeom>
              <a:avLst/>
              <a:gdLst/>
              <a:ahLst/>
              <a:cxnLst/>
              <a:rect l="l" t="t" r="r" b="b"/>
              <a:pathLst>
                <a:path w="1251" h="3807" extrusionOk="0">
                  <a:moveTo>
                    <a:pt x="1250" y="0"/>
                  </a:moveTo>
                  <a:lnTo>
                    <a:pt x="606" y="372"/>
                  </a:lnTo>
                  <a:cubicBezTo>
                    <a:pt x="606" y="372"/>
                    <a:pt x="0" y="3806"/>
                    <a:pt x="6" y="3806"/>
                  </a:cubicBezTo>
                  <a:lnTo>
                    <a:pt x="650" y="3434"/>
                  </a:lnTo>
                  <a:lnTo>
                    <a:pt x="125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8" name="Google Shape;6647;p57"/>
            <p:cNvSpPr/>
            <p:nvPr/>
          </p:nvSpPr>
          <p:spPr>
            <a:xfrm>
              <a:off x="4635489" y="4399352"/>
              <a:ext cx="136997" cy="384244"/>
            </a:xfrm>
            <a:custGeom>
              <a:avLst/>
              <a:gdLst/>
              <a:ahLst/>
              <a:cxnLst/>
              <a:rect l="l" t="t" r="r" b="b"/>
              <a:pathLst>
                <a:path w="1383" h="3879" extrusionOk="0">
                  <a:moveTo>
                    <a:pt x="1382" y="0"/>
                  </a:moveTo>
                  <a:lnTo>
                    <a:pt x="1248" y="79"/>
                  </a:lnTo>
                  <a:lnTo>
                    <a:pt x="606" y="451"/>
                  </a:lnTo>
                  <a:lnTo>
                    <a:pt x="0" y="3878"/>
                  </a:lnTo>
                  <a:lnTo>
                    <a:pt x="649" y="3501"/>
                  </a:lnTo>
                  <a:lnTo>
                    <a:pt x="777" y="3429"/>
                  </a:lnTo>
                  <a:lnTo>
                    <a:pt x="1382"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9" name="Google Shape;6648;p57"/>
            <p:cNvSpPr/>
            <p:nvPr/>
          </p:nvSpPr>
          <p:spPr>
            <a:xfrm>
              <a:off x="4635489" y="4407079"/>
              <a:ext cx="123723" cy="376518"/>
            </a:xfrm>
            <a:custGeom>
              <a:avLst/>
              <a:gdLst/>
              <a:ahLst/>
              <a:cxnLst/>
              <a:rect l="l" t="t" r="r" b="b"/>
              <a:pathLst>
                <a:path w="1249" h="3801" extrusionOk="0">
                  <a:moveTo>
                    <a:pt x="1248" y="1"/>
                  </a:moveTo>
                  <a:lnTo>
                    <a:pt x="606" y="373"/>
                  </a:lnTo>
                  <a:lnTo>
                    <a:pt x="0" y="3800"/>
                  </a:lnTo>
                  <a:lnTo>
                    <a:pt x="649" y="3423"/>
                  </a:lnTo>
                  <a:lnTo>
                    <a:pt x="124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0" name="Google Shape;6649;p57"/>
            <p:cNvSpPr/>
            <p:nvPr/>
          </p:nvSpPr>
          <p:spPr>
            <a:xfrm>
              <a:off x="4769612" y="4322286"/>
              <a:ext cx="136303" cy="383848"/>
            </a:xfrm>
            <a:custGeom>
              <a:avLst/>
              <a:gdLst/>
              <a:ahLst/>
              <a:cxnLst/>
              <a:rect l="l" t="t" r="r" b="b"/>
              <a:pathLst>
                <a:path w="1376" h="3875" extrusionOk="0">
                  <a:moveTo>
                    <a:pt x="1375" y="1"/>
                  </a:moveTo>
                  <a:lnTo>
                    <a:pt x="1243" y="79"/>
                  </a:lnTo>
                  <a:lnTo>
                    <a:pt x="599" y="445"/>
                  </a:lnTo>
                  <a:lnTo>
                    <a:pt x="1" y="3875"/>
                  </a:lnTo>
                  <a:lnTo>
                    <a:pt x="643" y="3498"/>
                  </a:lnTo>
                  <a:lnTo>
                    <a:pt x="777" y="3425"/>
                  </a:lnTo>
                  <a:lnTo>
                    <a:pt x="1375"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1" name="Google Shape;6650;p57"/>
            <p:cNvSpPr/>
            <p:nvPr/>
          </p:nvSpPr>
          <p:spPr>
            <a:xfrm>
              <a:off x="4769413" y="4330112"/>
              <a:ext cx="123426" cy="376022"/>
            </a:xfrm>
            <a:custGeom>
              <a:avLst/>
              <a:gdLst/>
              <a:ahLst/>
              <a:cxnLst/>
              <a:rect l="l" t="t" r="r" b="b"/>
              <a:pathLst>
                <a:path w="1246" h="3796" extrusionOk="0">
                  <a:moveTo>
                    <a:pt x="1245" y="0"/>
                  </a:moveTo>
                  <a:lnTo>
                    <a:pt x="601" y="366"/>
                  </a:lnTo>
                  <a:lnTo>
                    <a:pt x="1" y="3796"/>
                  </a:lnTo>
                  <a:lnTo>
                    <a:pt x="645" y="3424"/>
                  </a:lnTo>
                  <a:lnTo>
                    <a:pt x="12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6651;p57"/>
            <p:cNvSpPr/>
            <p:nvPr/>
          </p:nvSpPr>
          <p:spPr>
            <a:xfrm>
              <a:off x="4903635" y="4244923"/>
              <a:ext cx="136402" cy="383055"/>
            </a:xfrm>
            <a:custGeom>
              <a:avLst/>
              <a:gdLst/>
              <a:ahLst/>
              <a:cxnLst/>
              <a:rect l="l" t="t" r="r" b="b"/>
              <a:pathLst>
                <a:path w="1377" h="3867" extrusionOk="0">
                  <a:moveTo>
                    <a:pt x="1377" y="0"/>
                  </a:moveTo>
                  <a:lnTo>
                    <a:pt x="1244" y="73"/>
                  </a:lnTo>
                  <a:lnTo>
                    <a:pt x="600" y="444"/>
                  </a:lnTo>
                  <a:lnTo>
                    <a:pt x="0" y="3867"/>
                  </a:lnTo>
                  <a:lnTo>
                    <a:pt x="645" y="3490"/>
                  </a:lnTo>
                  <a:lnTo>
                    <a:pt x="783" y="3418"/>
                  </a:lnTo>
                  <a:lnTo>
                    <a:pt x="1377"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3" name="Google Shape;6652;p57"/>
            <p:cNvSpPr/>
            <p:nvPr/>
          </p:nvSpPr>
          <p:spPr>
            <a:xfrm>
              <a:off x="4903635" y="4252055"/>
              <a:ext cx="123228" cy="375923"/>
            </a:xfrm>
            <a:custGeom>
              <a:avLst/>
              <a:gdLst/>
              <a:ahLst/>
              <a:cxnLst/>
              <a:rect l="l" t="t" r="r" b="b"/>
              <a:pathLst>
                <a:path w="1244" h="3795" extrusionOk="0">
                  <a:moveTo>
                    <a:pt x="1244" y="1"/>
                  </a:moveTo>
                  <a:lnTo>
                    <a:pt x="600" y="372"/>
                  </a:lnTo>
                  <a:lnTo>
                    <a:pt x="0" y="3795"/>
                  </a:lnTo>
                  <a:lnTo>
                    <a:pt x="645" y="3418"/>
                  </a:lnTo>
                  <a:lnTo>
                    <a:pt x="124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4" name="Google Shape;6653;p57"/>
            <p:cNvSpPr/>
            <p:nvPr/>
          </p:nvSpPr>
          <p:spPr>
            <a:xfrm>
              <a:off x="5033994" y="4169541"/>
              <a:ext cx="135808" cy="383253"/>
            </a:xfrm>
            <a:custGeom>
              <a:avLst/>
              <a:gdLst/>
              <a:ahLst/>
              <a:cxnLst/>
              <a:rect l="l" t="t" r="r" b="b"/>
              <a:pathLst>
                <a:path w="1371" h="3869" extrusionOk="0">
                  <a:moveTo>
                    <a:pt x="1370" y="1"/>
                  </a:moveTo>
                  <a:lnTo>
                    <a:pt x="1243" y="79"/>
                  </a:lnTo>
                  <a:lnTo>
                    <a:pt x="598" y="450"/>
                  </a:lnTo>
                  <a:lnTo>
                    <a:pt x="0" y="3868"/>
                  </a:lnTo>
                  <a:lnTo>
                    <a:pt x="643" y="3491"/>
                  </a:lnTo>
                  <a:lnTo>
                    <a:pt x="776" y="3418"/>
                  </a:lnTo>
                  <a:lnTo>
                    <a:pt x="137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5" name="Google Shape;6654;p57"/>
            <p:cNvSpPr/>
            <p:nvPr/>
          </p:nvSpPr>
          <p:spPr>
            <a:xfrm>
              <a:off x="5033994" y="4177366"/>
              <a:ext cx="123128" cy="375428"/>
            </a:xfrm>
            <a:custGeom>
              <a:avLst/>
              <a:gdLst/>
              <a:ahLst/>
              <a:cxnLst/>
              <a:rect l="l" t="t" r="r" b="b"/>
              <a:pathLst>
                <a:path w="1243" h="3790" extrusionOk="0">
                  <a:moveTo>
                    <a:pt x="1243" y="0"/>
                  </a:moveTo>
                  <a:lnTo>
                    <a:pt x="598" y="371"/>
                  </a:lnTo>
                  <a:lnTo>
                    <a:pt x="0" y="3789"/>
                  </a:lnTo>
                  <a:lnTo>
                    <a:pt x="643" y="3412"/>
                  </a:lnTo>
                  <a:lnTo>
                    <a:pt x="124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6" name="Google Shape;6655;p57"/>
            <p:cNvSpPr/>
            <p:nvPr/>
          </p:nvSpPr>
          <p:spPr>
            <a:xfrm>
              <a:off x="3786473" y="4547145"/>
              <a:ext cx="64387" cy="175926"/>
            </a:xfrm>
            <a:custGeom>
              <a:avLst/>
              <a:gdLst/>
              <a:ahLst/>
              <a:cxnLst/>
              <a:rect l="l" t="t" r="r" b="b"/>
              <a:pathLst>
                <a:path w="650" h="1776" extrusionOk="0">
                  <a:moveTo>
                    <a:pt x="649" y="1"/>
                  </a:moveTo>
                  <a:lnTo>
                    <a:pt x="405" y="144"/>
                  </a:lnTo>
                  <a:lnTo>
                    <a:pt x="45" y="915"/>
                  </a:lnTo>
                  <a:cubicBezTo>
                    <a:pt x="12" y="983"/>
                    <a:pt x="1" y="1060"/>
                    <a:pt x="1" y="1149"/>
                  </a:cubicBezTo>
                  <a:lnTo>
                    <a:pt x="1" y="1465"/>
                  </a:lnTo>
                  <a:cubicBezTo>
                    <a:pt x="1" y="1488"/>
                    <a:pt x="6" y="1516"/>
                    <a:pt x="11" y="1538"/>
                  </a:cubicBezTo>
                  <a:cubicBezTo>
                    <a:pt x="17" y="1554"/>
                    <a:pt x="17" y="1560"/>
                    <a:pt x="22" y="1565"/>
                  </a:cubicBezTo>
                  <a:cubicBezTo>
                    <a:pt x="27" y="1570"/>
                    <a:pt x="27" y="1583"/>
                    <a:pt x="32" y="1588"/>
                  </a:cubicBezTo>
                  <a:cubicBezTo>
                    <a:pt x="38" y="1598"/>
                    <a:pt x="38" y="1605"/>
                    <a:pt x="43" y="1605"/>
                  </a:cubicBezTo>
                  <a:cubicBezTo>
                    <a:pt x="48" y="1610"/>
                    <a:pt x="48" y="1615"/>
                    <a:pt x="53" y="1622"/>
                  </a:cubicBezTo>
                  <a:cubicBezTo>
                    <a:pt x="59" y="1627"/>
                    <a:pt x="59" y="1632"/>
                    <a:pt x="59" y="1632"/>
                  </a:cubicBezTo>
                  <a:cubicBezTo>
                    <a:pt x="64" y="1637"/>
                    <a:pt x="64" y="1642"/>
                    <a:pt x="69" y="1649"/>
                  </a:cubicBezTo>
                  <a:cubicBezTo>
                    <a:pt x="74" y="1654"/>
                    <a:pt x="74" y="1659"/>
                    <a:pt x="80" y="1666"/>
                  </a:cubicBezTo>
                  <a:cubicBezTo>
                    <a:pt x="85" y="1671"/>
                    <a:pt x="85" y="1671"/>
                    <a:pt x="85" y="1676"/>
                  </a:cubicBezTo>
                  <a:cubicBezTo>
                    <a:pt x="90" y="1686"/>
                    <a:pt x="95" y="1686"/>
                    <a:pt x="95" y="1694"/>
                  </a:cubicBezTo>
                  <a:cubicBezTo>
                    <a:pt x="100" y="1699"/>
                    <a:pt x="100" y="1704"/>
                    <a:pt x="106" y="1704"/>
                  </a:cubicBezTo>
                  <a:cubicBezTo>
                    <a:pt x="111" y="1710"/>
                    <a:pt x="111" y="1710"/>
                    <a:pt x="111" y="1715"/>
                  </a:cubicBezTo>
                  <a:cubicBezTo>
                    <a:pt x="121" y="1725"/>
                    <a:pt x="121" y="1732"/>
                    <a:pt x="128" y="1732"/>
                  </a:cubicBezTo>
                  <a:lnTo>
                    <a:pt x="144" y="1748"/>
                  </a:lnTo>
                  <a:cubicBezTo>
                    <a:pt x="155" y="1754"/>
                    <a:pt x="161" y="1759"/>
                    <a:pt x="166" y="1765"/>
                  </a:cubicBezTo>
                  <a:cubicBezTo>
                    <a:pt x="172" y="1770"/>
                    <a:pt x="177" y="1770"/>
                    <a:pt x="184" y="1776"/>
                  </a:cubicBezTo>
                  <a:lnTo>
                    <a:pt x="427" y="1632"/>
                  </a:lnTo>
                  <a:cubicBezTo>
                    <a:pt x="410" y="1605"/>
                    <a:pt x="398" y="1593"/>
                    <a:pt x="388" y="1583"/>
                  </a:cubicBezTo>
                  <a:cubicBezTo>
                    <a:pt x="377" y="1572"/>
                    <a:pt x="364" y="1565"/>
                    <a:pt x="354" y="1554"/>
                  </a:cubicBezTo>
                  <a:cubicBezTo>
                    <a:pt x="344" y="1544"/>
                    <a:pt x="332" y="1532"/>
                    <a:pt x="327" y="1522"/>
                  </a:cubicBezTo>
                  <a:cubicBezTo>
                    <a:pt x="316" y="1505"/>
                    <a:pt x="310" y="1495"/>
                    <a:pt x="300" y="1483"/>
                  </a:cubicBezTo>
                  <a:cubicBezTo>
                    <a:pt x="289" y="1465"/>
                    <a:pt x="283" y="1455"/>
                    <a:pt x="276" y="1443"/>
                  </a:cubicBezTo>
                  <a:cubicBezTo>
                    <a:pt x="271" y="1427"/>
                    <a:pt x="266" y="1416"/>
                    <a:pt x="260" y="1405"/>
                  </a:cubicBezTo>
                  <a:cubicBezTo>
                    <a:pt x="254" y="1399"/>
                    <a:pt x="254" y="1394"/>
                    <a:pt x="254" y="1394"/>
                  </a:cubicBezTo>
                  <a:cubicBezTo>
                    <a:pt x="249" y="1366"/>
                    <a:pt x="244" y="1344"/>
                    <a:pt x="244" y="1322"/>
                  </a:cubicBezTo>
                  <a:lnTo>
                    <a:pt x="244" y="1005"/>
                  </a:lnTo>
                  <a:cubicBezTo>
                    <a:pt x="244" y="915"/>
                    <a:pt x="262" y="838"/>
                    <a:pt x="289" y="772"/>
                  </a:cubicBezTo>
                  <a:lnTo>
                    <a:pt x="64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7" name="Google Shape;6656;p57"/>
            <p:cNvSpPr/>
            <p:nvPr/>
          </p:nvSpPr>
          <p:spPr>
            <a:xfrm>
              <a:off x="3818667" y="4542192"/>
              <a:ext cx="33580" cy="19316"/>
            </a:xfrm>
            <a:custGeom>
              <a:avLst/>
              <a:gdLst/>
              <a:ahLst/>
              <a:cxnLst/>
              <a:rect l="l" t="t" r="r" b="b"/>
              <a:pathLst>
                <a:path w="339" h="195" extrusionOk="0">
                  <a:moveTo>
                    <a:pt x="244" y="1"/>
                  </a:moveTo>
                  <a:lnTo>
                    <a:pt x="1" y="145"/>
                  </a:lnTo>
                  <a:lnTo>
                    <a:pt x="90" y="194"/>
                  </a:lnTo>
                  <a:lnTo>
                    <a:pt x="338" y="50"/>
                  </a:lnTo>
                  <a:lnTo>
                    <a:pt x="2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8" name="Google Shape;6657;p57"/>
            <p:cNvSpPr/>
            <p:nvPr/>
          </p:nvSpPr>
          <p:spPr>
            <a:xfrm>
              <a:off x="3818667" y="4514754"/>
              <a:ext cx="24170" cy="41901"/>
            </a:xfrm>
            <a:custGeom>
              <a:avLst/>
              <a:gdLst/>
              <a:ahLst/>
              <a:cxnLst/>
              <a:rect l="l" t="t" r="r" b="b"/>
              <a:pathLst>
                <a:path w="244" h="423" extrusionOk="0">
                  <a:moveTo>
                    <a:pt x="244" y="0"/>
                  </a:moveTo>
                  <a:lnTo>
                    <a:pt x="1" y="145"/>
                  </a:lnTo>
                  <a:lnTo>
                    <a:pt x="1" y="422"/>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 name="Google Shape;6658;p57"/>
            <p:cNvSpPr/>
            <p:nvPr/>
          </p:nvSpPr>
          <p:spPr>
            <a:xfrm>
              <a:off x="3818667" y="4514754"/>
              <a:ext cx="43585" cy="25359"/>
            </a:xfrm>
            <a:custGeom>
              <a:avLst/>
              <a:gdLst/>
              <a:ahLst/>
              <a:cxnLst/>
              <a:rect l="l" t="t" r="r" b="b"/>
              <a:pathLst>
                <a:path w="440" h="256" extrusionOk="0">
                  <a:moveTo>
                    <a:pt x="244" y="0"/>
                  </a:moveTo>
                  <a:lnTo>
                    <a:pt x="1" y="145"/>
                  </a:lnTo>
                  <a:lnTo>
                    <a:pt x="189" y="256"/>
                  </a:lnTo>
                  <a:lnTo>
                    <a:pt x="440" y="111"/>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 name="Google Shape;6659;p57"/>
            <p:cNvSpPr/>
            <p:nvPr/>
          </p:nvSpPr>
          <p:spPr>
            <a:xfrm>
              <a:off x="3837389" y="4389942"/>
              <a:ext cx="92322" cy="150171"/>
            </a:xfrm>
            <a:custGeom>
              <a:avLst/>
              <a:gdLst/>
              <a:ahLst/>
              <a:cxnLst/>
              <a:rect l="l" t="t" r="r" b="b"/>
              <a:pathLst>
                <a:path w="932" h="1516" extrusionOk="0">
                  <a:moveTo>
                    <a:pt x="932" y="1"/>
                  </a:moveTo>
                  <a:cubicBezTo>
                    <a:pt x="927" y="3"/>
                    <a:pt x="923" y="5"/>
                    <a:pt x="919" y="8"/>
                  </a:cubicBezTo>
                  <a:lnTo>
                    <a:pt x="919" y="8"/>
                  </a:lnTo>
                  <a:lnTo>
                    <a:pt x="932" y="1"/>
                  </a:lnTo>
                  <a:close/>
                  <a:moveTo>
                    <a:pt x="919" y="8"/>
                  </a:moveTo>
                  <a:lnTo>
                    <a:pt x="682" y="139"/>
                  </a:lnTo>
                  <a:cubicBezTo>
                    <a:pt x="650" y="156"/>
                    <a:pt x="628" y="189"/>
                    <a:pt x="610" y="223"/>
                  </a:cubicBezTo>
                  <a:lnTo>
                    <a:pt x="0" y="1516"/>
                  </a:lnTo>
                  <a:lnTo>
                    <a:pt x="243" y="1371"/>
                  </a:lnTo>
                  <a:lnTo>
                    <a:pt x="854" y="84"/>
                  </a:lnTo>
                  <a:cubicBezTo>
                    <a:pt x="869" y="50"/>
                    <a:pt x="891" y="25"/>
                    <a:pt x="919" y="8"/>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1" name="Google Shape;6660;p57"/>
            <p:cNvSpPr/>
            <p:nvPr/>
          </p:nvSpPr>
          <p:spPr>
            <a:xfrm>
              <a:off x="3803214" y="4706627"/>
              <a:ext cx="495981" cy="286474"/>
            </a:xfrm>
            <a:custGeom>
              <a:avLst/>
              <a:gdLst/>
              <a:ahLst/>
              <a:cxnLst/>
              <a:rect l="l" t="t" r="r" b="b"/>
              <a:pathLst>
                <a:path w="5007" h="2892" extrusionOk="0">
                  <a:moveTo>
                    <a:pt x="251" y="0"/>
                  </a:moveTo>
                  <a:lnTo>
                    <a:pt x="1" y="138"/>
                  </a:lnTo>
                  <a:lnTo>
                    <a:pt x="4762" y="2891"/>
                  </a:lnTo>
                  <a:lnTo>
                    <a:pt x="5006" y="2747"/>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 name="Google Shape;6661;p57"/>
            <p:cNvSpPr/>
            <p:nvPr/>
          </p:nvSpPr>
          <p:spPr>
            <a:xfrm>
              <a:off x="4275219" y="4978538"/>
              <a:ext cx="36057" cy="17632"/>
            </a:xfrm>
            <a:custGeom>
              <a:avLst/>
              <a:gdLst/>
              <a:ahLst/>
              <a:cxnLst/>
              <a:rect l="l" t="t" r="r" b="b"/>
              <a:pathLst>
                <a:path w="364" h="178" extrusionOk="0">
                  <a:moveTo>
                    <a:pt x="364" y="12"/>
                  </a:moveTo>
                  <a:cubicBezTo>
                    <a:pt x="364" y="12"/>
                    <a:pt x="358" y="16"/>
                    <a:pt x="349" y="21"/>
                  </a:cubicBezTo>
                  <a:lnTo>
                    <a:pt x="349" y="21"/>
                  </a:lnTo>
                  <a:cubicBezTo>
                    <a:pt x="354" y="19"/>
                    <a:pt x="360" y="16"/>
                    <a:pt x="364" y="12"/>
                  </a:cubicBezTo>
                  <a:close/>
                  <a:moveTo>
                    <a:pt x="243" y="1"/>
                  </a:moveTo>
                  <a:lnTo>
                    <a:pt x="0" y="145"/>
                  </a:lnTo>
                  <a:cubicBezTo>
                    <a:pt x="11" y="150"/>
                    <a:pt x="22" y="155"/>
                    <a:pt x="33" y="162"/>
                  </a:cubicBezTo>
                  <a:cubicBezTo>
                    <a:pt x="38" y="162"/>
                    <a:pt x="38" y="167"/>
                    <a:pt x="43" y="167"/>
                  </a:cubicBezTo>
                  <a:cubicBezTo>
                    <a:pt x="48" y="167"/>
                    <a:pt x="54" y="173"/>
                    <a:pt x="60" y="173"/>
                  </a:cubicBezTo>
                  <a:cubicBezTo>
                    <a:pt x="77" y="173"/>
                    <a:pt x="77" y="178"/>
                    <a:pt x="82" y="178"/>
                  </a:cubicBezTo>
                  <a:cubicBezTo>
                    <a:pt x="87" y="178"/>
                    <a:pt x="92" y="178"/>
                    <a:pt x="100" y="173"/>
                  </a:cubicBezTo>
                  <a:cubicBezTo>
                    <a:pt x="116" y="167"/>
                    <a:pt x="116" y="167"/>
                    <a:pt x="122" y="167"/>
                  </a:cubicBezTo>
                  <a:cubicBezTo>
                    <a:pt x="127" y="167"/>
                    <a:pt x="127" y="162"/>
                    <a:pt x="132" y="162"/>
                  </a:cubicBezTo>
                  <a:cubicBezTo>
                    <a:pt x="121" y="158"/>
                    <a:pt x="296" y="53"/>
                    <a:pt x="349" y="21"/>
                  </a:cubicBezTo>
                  <a:lnTo>
                    <a:pt x="349" y="21"/>
                  </a:lnTo>
                  <a:cubicBezTo>
                    <a:pt x="346" y="22"/>
                    <a:pt x="343" y="23"/>
                    <a:pt x="342" y="23"/>
                  </a:cubicBezTo>
                  <a:cubicBezTo>
                    <a:pt x="331" y="28"/>
                    <a:pt x="325" y="28"/>
                    <a:pt x="314" y="28"/>
                  </a:cubicBezTo>
                  <a:cubicBezTo>
                    <a:pt x="297" y="23"/>
                    <a:pt x="291" y="23"/>
                    <a:pt x="286" y="23"/>
                  </a:cubicBezTo>
                  <a:cubicBezTo>
                    <a:pt x="281" y="23"/>
                    <a:pt x="281" y="18"/>
                    <a:pt x="276" y="18"/>
                  </a:cubicBezTo>
                  <a:cubicBezTo>
                    <a:pt x="265" y="12"/>
                    <a:pt x="254" y="7"/>
                    <a:pt x="243" y="1"/>
                  </a:cubicBezTo>
                  <a:close/>
                </a:path>
              </a:pathLst>
            </a:custGeom>
            <a:solidFill>
              <a:srgbClr val="29292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3" name="Google Shape;6662;p57"/>
            <p:cNvSpPr/>
            <p:nvPr/>
          </p:nvSpPr>
          <p:spPr>
            <a:xfrm>
              <a:off x="4255705" y="4794490"/>
              <a:ext cx="29618" cy="17731"/>
            </a:xfrm>
            <a:custGeom>
              <a:avLst/>
              <a:gdLst/>
              <a:ahLst/>
              <a:cxnLst/>
              <a:rect l="l" t="t" r="r" b="b"/>
              <a:pathLst>
                <a:path w="299" h="179" extrusionOk="0">
                  <a:moveTo>
                    <a:pt x="249" y="0"/>
                  </a:moveTo>
                  <a:lnTo>
                    <a:pt x="0" y="145"/>
                  </a:lnTo>
                  <a:lnTo>
                    <a:pt x="56" y="178"/>
                  </a:lnTo>
                  <a:lnTo>
                    <a:pt x="299" y="35"/>
                  </a:lnTo>
                  <a:lnTo>
                    <a:pt x="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 name="Google Shape;6663;p57"/>
            <p:cNvSpPr/>
            <p:nvPr/>
          </p:nvSpPr>
          <p:spPr>
            <a:xfrm>
              <a:off x="3837389" y="4525749"/>
              <a:ext cx="432683" cy="249625"/>
            </a:xfrm>
            <a:custGeom>
              <a:avLst/>
              <a:gdLst/>
              <a:ahLst/>
              <a:cxnLst/>
              <a:rect l="l" t="t" r="r" b="b"/>
              <a:pathLst>
                <a:path w="4368" h="2520" extrusionOk="0">
                  <a:moveTo>
                    <a:pt x="251" y="0"/>
                  </a:moveTo>
                  <a:lnTo>
                    <a:pt x="0" y="145"/>
                  </a:lnTo>
                  <a:lnTo>
                    <a:pt x="4117" y="2520"/>
                  </a:lnTo>
                  <a:lnTo>
                    <a:pt x="4368" y="2381"/>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 name="Google Shape;6664;p57"/>
            <p:cNvSpPr/>
            <p:nvPr/>
          </p:nvSpPr>
          <p:spPr>
            <a:xfrm>
              <a:off x="4261153" y="4770419"/>
              <a:ext cx="24170" cy="41802"/>
            </a:xfrm>
            <a:custGeom>
              <a:avLst/>
              <a:gdLst/>
              <a:ahLst/>
              <a:cxnLst/>
              <a:rect l="l" t="t" r="r" b="b"/>
              <a:pathLst>
                <a:path w="244" h="422" extrusionOk="0">
                  <a:moveTo>
                    <a:pt x="244" y="0"/>
                  </a:moveTo>
                  <a:lnTo>
                    <a:pt x="1" y="144"/>
                  </a:lnTo>
                  <a:lnTo>
                    <a:pt x="1" y="421"/>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 name="Google Shape;6665;p57"/>
            <p:cNvSpPr/>
            <p:nvPr/>
          </p:nvSpPr>
          <p:spPr>
            <a:xfrm>
              <a:off x="4245205" y="4761603"/>
              <a:ext cx="40118" cy="23080"/>
            </a:xfrm>
            <a:custGeom>
              <a:avLst/>
              <a:gdLst/>
              <a:ahLst/>
              <a:cxnLst/>
              <a:rect l="l" t="t" r="r" b="b"/>
              <a:pathLst>
                <a:path w="405" h="233" extrusionOk="0">
                  <a:moveTo>
                    <a:pt x="251" y="0"/>
                  </a:moveTo>
                  <a:lnTo>
                    <a:pt x="0" y="139"/>
                  </a:lnTo>
                  <a:lnTo>
                    <a:pt x="162" y="233"/>
                  </a:lnTo>
                  <a:lnTo>
                    <a:pt x="405" y="89"/>
                  </a:lnTo>
                  <a:lnTo>
                    <a:pt x="25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6666;p57"/>
            <p:cNvSpPr/>
            <p:nvPr/>
          </p:nvSpPr>
          <p:spPr>
            <a:xfrm>
              <a:off x="3886224" y="4355371"/>
              <a:ext cx="288059" cy="149577"/>
            </a:xfrm>
            <a:custGeom>
              <a:avLst/>
              <a:gdLst/>
              <a:ahLst/>
              <a:cxnLst/>
              <a:rect l="l" t="t" r="r" b="b"/>
              <a:pathLst>
                <a:path w="2908" h="1510" extrusionOk="0">
                  <a:moveTo>
                    <a:pt x="36" y="173"/>
                  </a:moveTo>
                  <a:cubicBezTo>
                    <a:pt x="24" y="178"/>
                    <a:pt x="10" y="184"/>
                    <a:pt x="1" y="194"/>
                  </a:cubicBezTo>
                  <a:cubicBezTo>
                    <a:pt x="1" y="194"/>
                    <a:pt x="15" y="186"/>
                    <a:pt x="36" y="173"/>
                  </a:cubicBezTo>
                  <a:close/>
                  <a:moveTo>
                    <a:pt x="410" y="1"/>
                  </a:moveTo>
                  <a:cubicBezTo>
                    <a:pt x="394" y="1"/>
                    <a:pt x="388" y="6"/>
                    <a:pt x="378" y="6"/>
                  </a:cubicBezTo>
                  <a:lnTo>
                    <a:pt x="361" y="6"/>
                  </a:lnTo>
                  <a:cubicBezTo>
                    <a:pt x="356" y="6"/>
                    <a:pt x="351" y="11"/>
                    <a:pt x="351" y="11"/>
                  </a:cubicBezTo>
                  <a:cubicBezTo>
                    <a:pt x="345" y="11"/>
                    <a:pt x="340" y="17"/>
                    <a:pt x="334" y="17"/>
                  </a:cubicBezTo>
                  <a:cubicBezTo>
                    <a:pt x="329" y="17"/>
                    <a:pt x="323" y="22"/>
                    <a:pt x="316" y="22"/>
                  </a:cubicBezTo>
                  <a:cubicBezTo>
                    <a:pt x="311" y="27"/>
                    <a:pt x="306" y="27"/>
                    <a:pt x="294" y="27"/>
                  </a:cubicBezTo>
                  <a:cubicBezTo>
                    <a:pt x="289" y="27"/>
                    <a:pt x="289" y="32"/>
                    <a:pt x="284" y="32"/>
                  </a:cubicBezTo>
                  <a:cubicBezTo>
                    <a:pt x="267" y="38"/>
                    <a:pt x="256" y="43"/>
                    <a:pt x="251" y="49"/>
                  </a:cubicBezTo>
                  <a:cubicBezTo>
                    <a:pt x="247" y="53"/>
                    <a:pt x="104" y="135"/>
                    <a:pt x="36" y="173"/>
                  </a:cubicBezTo>
                  <a:lnTo>
                    <a:pt x="36" y="173"/>
                  </a:lnTo>
                  <a:cubicBezTo>
                    <a:pt x="38" y="173"/>
                    <a:pt x="39" y="172"/>
                    <a:pt x="41" y="172"/>
                  </a:cubicBezTo>
                  <a:cubicBezTo>
                    <a:pt x="46" y="172"/>
                    <a:pt x="51" y="166"/>
                    <a:pt x="51" y="166"/>
                  </a:cubicBezTo>
                  <a:cubicBezTo>
                    <a:pt x="61" y="161"/>
                    <a:pt x="73" y="161"/>
                    <a:pt x="83" y="156"/>
                  </a:cubicBezTo>
                  <a:cubicBezTo>
                    <a:pt x="89" y="156"/>
                    <a:pt x="94" y="151"/>
                    <a:pt x="100" y="151"/>
                  </a:cubicBezTo>
                  <a:cubicBezTo>
                    <a:pt x="111" y="146"/>
                    <a:pt x="117" y="146"/>
                    <a:pt x="127" y="146"/>
                  </a:cubicBezTo>
                  <a:cubicBezTo>
                    <a:pt x="138" y="146"/>
                    <a:pt x="145" y="146"/>
                    <a:pt x="151" y="140"/>
                  </a:cubicBezTo>
                  <a:lnTo>
                    <a:pt x="173" y="140"/>
                  </a:lnTo>
                  <a:cubicBezTo>
                    <a:pt x="189" y="140"/>
                    <a:pt x="200" y="146"/>
                    <a:pt x="217" y="146"/>
                  </a:cubicBezTo>
                  <a:cubicBezTo>
                    <a:pt x="222" y="146"/>
                    <a:pt x="234" y="151"/>
                    <a:pt x="240" y="151"/>
                  </a:cubicBezTo>
                  <a:cubicBezTo>
                    <a:pt x="267" y="156"/>
                    <a:pt x="294" y="168"/>
                    <a:pt x="323" y="173"/>
                  </a:cubicBezTo>
                  <a:cubicBezTo>
                    <a:pt x="329" y="178"/>
                    <a:pt x="334" y="178"/>
                    <a:pt x="340" y="178"/>
                  </a:cubicBezTo>
                  <a:cubicBezTo>
                    <a:pt x="373" y="188"/>
                    <a:pt x="402" y="205"/>
                    <a:pt x="434" y="222"/>
                  </a:cubicBezTo>
                  <a:lnTo>
                    <a:pt x="2665" y="1509"/>
                  </a:lnTo>
                  <a:lnTo>
                    <a:pt x="2908" y="1366"/>
                  </a:lnTo>
                  <a:lnTo>
                    <a:pt x="690" y="89"/>
                  </a:lnTo>
                  <a:cubicBezTo>
                    <a:pt x="657" y="67"/>
                    <a:pt x="628" y="56"/>
                    <a:pt x="595" y="44"/>
                  </a:cubicBezTo>
                  <a:cubicBezTo>
                    <a:pt x="591" y="39"/>
                    <a:pt x="585" y="39"/>
                    <a:pt x="578" y="39"/>
                  </a:cubicBezTo>
                  <a:cubicBezTo>
                    <a:pt x="551" y="28"/>
                    <a:pt x="523" y="17"/>
                    <a:pt x="494" y="17"/>
                  </a:cubicBezTo>
                  <a:cubicBezTo>
                    <a:pt x="484" y="11"/>
                    <a:pt x="477" y="11"/>
                    <a:pt x="472" y="11"/>
                  </a:cubicBezTo>
                  <a:cubicBezTo>
                    <a:pt x="455" y="6"/>
                    <a:pt x="445" y="6"/>
                    <a:pt x="428" y="6"/>
                  </a:cubicBezTo>
                  <a:cubicBezTo>
                    <a:pt x="423" y="6"/>
                    <a:pt x="418" y="1"/>
                    <a:pt x="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6667;p57"/>
            <p:cNvSpPr/>
            <p:nvPr/>
          </p:nvSpPr>
          <p:spPr>
            <a:xfrm>
              <a:off x="3763294" y="4370923"/>
              <a:ext cx="552543" cy="655067"/>
            </a:xfrm>
            <a:custGeom>
              <a:avLst/>
              <a:gdLst/>
              <a:ahLst/>
              <a:cxnLst/>
              <a:rect l="l" t="t" r="r" b="b"/>
              <a:pathLst>
                <a:path w="5578" h="6613" extrusionOk="0">
                  <a:moveTo>
                    <a:pt x="1527" y="308"/>
                  </a:moveTo>
                  <a:cubicBezTo>
                    <a:pt x="1575" y="308"/>
                    <a:pt x="1629" y="323"/>
                    <a:pt x="1686" y="353"/>
                  </a:cubicBezTo>
                  <a:lnTo>
                    <a:pt x="3916" y="1641"/>
                  </a:lnTo>
                  <a:cubicBezTo>
                    <a:pt x="4055" y="1724"/>
                    <a:pt x="4181" y="1885"/>
                    <a:pt x="4238" y="2068"/>
                  </a:cubicBezTo>
                  <a:lnTo>
                    <a:pt x="4865" y="4076"/>
                  </a:lnTo>
                  <a:lnTo>
                    <a:pt x="754" y="1701"/>
                  </a:lnTo>
                  <a:lnTo>
                    <a:pt x="1358" y="415"/>
                  </a:lnTo>
                  <a:cubicBezTo>
                    <a:pt x="1392" y="344"/>
                    <a:pt x="1452" y="308"/>
                    <a:pt x="1527" y="308"/>
                  </a:cubicBezTo>
                  <a:close/>
                  <a:moveTo>
                    <a:pt x="641" y="1924"/>
                  </a:moveTo>
                  <a:lnTo>
                    <a:pt x="4965" y="4422"/>
                  </a:lnTo>
                  <a:lnTo>
                    <a:pt x="5281" y="5421"/>
                  </a:lnTo>
                  <a:cubicBezTo>
                    <a:pt x="5315" y="5527"/>
                    <a:pt x="5332" y="5621"/>
                    <a:pt x="5332" y="5721"/>
                  </a:cubicBezTo>
                  <a:lnTo>
                    <a:pt x="5332" y="6186"/>
                  </a:lnTo>
                  <a:cubicBezTo>
                    <a:pt x="5332" y="6260"/>
                    <a:pt x="5293" y="6304"/>
                    <a:pt x="5239" y="6304"/>
                  </a:cubicBezTo>
                  <a:cubicBezTo>
                    <a:pt x="5216" y="6304"/>
                    <a:pt x="5191" y="6296"/>
                    <a:pt x="5165" y="6280"/>
                  </a:cubicBezTo>
                  <a:lnTo>
                    <a:pt x="404" y="3534"/>
                  </a:lnTo>
                  <a:cubicBezTo>
                    <a:pt x="309" y="3479"/>
                    <a:pt x="237" y="3350"/>
                    <a:pt x="237" y="3245"/>
                  </a:cubicBezTo>
                  <a:lnTo>
                    <a:pt x="237" y="2929"/>
                  </a:lnTo>
                  <a:cubicBezTo>
                    <a:pt x="237" y="2840"/>
                    <a:pt x="254" y="2763"/>
                    <a:pt x="282" y="2696"/>
                  </a:cubicBezTo>
                  <a:lnTo>
                    <a:pt x="641" y="1924"/>
                  </a:lnTo>
                  <a:close/>
                  <a:moveTo>
                    <a:pt x="1420" y="0"/>
                  </a:moveTo>
                  <a:cubicBezTo>
                    <a:pt x="1296" y="0"/>
                    <a:pt x="1195" y="62"/>
                    <a:pt x="1138" y="182"/>
                  </a:cubicBezTo>
                  <a:lnTo>
                    <a:pt x="67" y="2463"/>
                  </a:lnTo>
                  <a:cubicBezTo>
                    <a:pt x="22" y="2557"/>
                    <a:pt x="0" y="2663"/>
                    <a:pt x="0" y="2791"/>
                  </a:cubicBezTo>
                  <a:lnTo>
                    <a:pt x="0" y="3107"/>
                  </a:lnTo>
                  <a:cubicBezTo>
                    <a:pt x="0" y="3363"/>
                    <a:pt x="184" y="3678"/>
                    <a:pt x="405" y="3812"/>
                  </a:cubicBezTo>
                  <a:lnTo>
                    <a:pt x="5166" y="6558"/>
                  </a:lnTo>
                  <a:cubicBezTo>
                    <a:pt x="5231" y="6595"/>
                    <a:pt x="5293" y="6613"/>
                    <a:pt x="5349" y="6613"/>
                  </a:cubicBezTo>
                  <a:cubicBezTo>
                    <a:pt x="5483" y="6613"/>
                    <a:pt x="5578" y="6509"/>
                    <a:pt x="5578" y="6324"/>
                  </a:cubicBezTo>
                  <a:lnTo>
                    <a:pt x="5578" y="5863"/>
                  </a:lnTo>
                  <a:cubicBezTo>
                    <a:pt x="5577" y="5730"/>
                    <a:pt x="5554" y="5586"/>
                    <a:pt x="5510" y="5437"/>
                  </a:cubicBezTo>
                  <a:lnTo>
                    <a:pt x="4461" y="2086"/>
                  </a:lnTo>
                  <a:cubicBezTo>
                    <a:pt x="4367" y="1786"/>
                    <a:pt x="4155" y="1503"/>
                    <a:pt x="3917" y="1369"/>
                  </a:cubicBezTo>
                  <a:lnTo>
                    <a:pt x="1687" y="83"/>
                  </a:lnTo>
                  <a:cubicBezTo>
                    <a:pt x="1592" y="27"/>
                    <a:pt x="1501" y="0"/>
                    <a:pt x="1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6668;p57"/>
            <p:cNvSpPr/>
            <p:nvPr/>
          </p:nvSpPr>
          <p:spPr>
            <a:xfrm>
              <a:off x="4149714" y="4490287"/>
              <a:ext cx="190389" cy="532434"/>
            </a:xfrm>
            <a:custGeom>
              <a:avLst/>
              <a:gdLst/>
              <a:ahLst/>
              <a:cxnLst/>
              <a:rect l="l" t="t" r="r" b="b"/>
              <a:pathLst>
                <a:path w="1922" h="5375" extrusionOk="0">
                  <a:moveTo>
                    <a:pt x="244" y="1"/>
                  </a:moveTo>
                  <a:lnTo>
                    <a:pt x="1" y="145"/>
                  </a:lnTo>
                  <a:cubicBezTo>
                    <a:pt x="28" y="162"/>
                    <a:pt x="50" y="178"/>
                    <a:pt x="73" y="195"/>
                  </a:cubicBezTo>
                  <a:cubicBezTo>
                    <a:pt x="83" y="205"/>
                    <a:pt x="95" y="211"/>
                    <a:pt x="105" y="217"/>
                  </a:cubicBezTo>
                  <a:cubicBezTo>
                    <a:pt x="127" y="234"/>
                    <a:pt x="149" y="250"/>
                    <a:pt x="167" y="267"/>
                  </a:cubicBezTo>
                  <a:lnTo>
                    <a:pt x="178" y="277"/>
                  </a:lnTo>
                  <a:cubicBezTo>
                    <a:pt x="205" y="299"/>
                    <a:pt x="227" y="327"/>
                    <a:pt x="249" y="350"/>
                  </a:cubicBezTo>
                  <a:lnTo>
                    <a:pt x="259" y="360"/>
                  </a:lnTo>
                  <a:cubicBezTo>
                    <a:pt x="288" y="387"/>
                    <a:pt x="310" y="415"/>
                    <a:pt x="332" y="444"/>
                  </a:cubicBezTo>
                  <a:cubicBezTo>
                    <a:pt x="359" y="476"/>
                    <a:pt x="382" y="510"/>
                    <a:pt x="399" y="543"/>
                  </a:cubicBezTo>
                  <a:cubicBezTo>
                    <a:pt x="421" y="582"/>
                    <a:pt x="443" y="609"/>
                    <a:pt x="460" y="643"/>
                  </a:cubicBezTo>
                  <a:cubicBezTo>
                    <a:pt x="466" y="648"/>
                    <a:pt x="466" y="653"/>
                    <a:pt x="466" y="653"/>
                  </a:cubicBezTo>
                  <a:cubicBezTo>
                    <a:pt x="482" y="686"/>
                    <a:pt x="498" y="719"/>
                    <a:pt x="510" y="753"/>
                  </a:cubicBezTo>
                  <a:cubicBezTo>
                    <a:pt x="515" y="758"/>
                    <a:pt x="515" y="763"/>
                    <a:pt x="515" y="770"/>
                  </a:cubicBezTo>
                  <a:cubicBezTo>
                    <a:pt x="532" y="802"/>
                    <a:pt x="542" y="837"/>
                    <a:pt x="555" y="876"/>
                  </a:cubicBezTo>
                  <a:lnTo>
                    <a:pt x="1603" y="4227"/>
                  </a:lnTo>
                  <a:cubicBezTo>
                    <a:pt x="1614" y="4254"/>
                    <a:pt x="1620" y="4276"/>
                    <a:pt x="1625" y="4304"/>
                  </a:cubicBezTo>
                  <a:cubicBezTo>
                    <a:pt x="1631" y="4321"/>
                    <a:pt x="1636" y="4332"/>
                    <a:pt x="1636" y="4348"/>
                  </a:cubicBezTo>
                  <a:cubicBezTo>
                    <a:pt x="1641" y="4370"/>
                    <a:pt x="1646" y="4393"/>
                    <a:pt x="1646" y="4410"/>
                  </a:cubicBezTo>
                  <a:cubicBezTo>
                    <a:pt x="1652" y="4427"/>
                    <a:pt x="1652" y="4437"/>
                    <a:pt x="1657" y="4454"/>
                  </a:cubicBezTo>
                  <a:cubicBezTo>
                    <a:pt x="1662" y="4477"/>
                    <a:pt x="1662" y="4499"/>
                    <a:pt x="1667" y="4521"/>
                  </a:cubicBezTo>
                  <a:cubicBezTo>
                    <a:pt x="1667" y="4532"/>
                    <a:pt x="1673" y="4543"/>
                    <a:pt x="1673" y="4554"/>
                  </a:cubicBezTo>
                  <a:cubicBezTo>
                    <a:pt x="1678" y="4587"/>
                    <a:pt x="1678" y="4621"/>
                    <a:pt x="1678" y="4653"/>
                  </a:cubicBezTo>
                  <a:lnTo>
                    <a:pt x="1678" y="5114"/>
                  </a:lnTo>
                  <a:cubicBezTo>
                    <a:pt x="1678" y="5242"/>
                    <a:pt x="1634" y="5331"/>
                    <a:pt x="1561" y="5375"/>
                  </a:cubicBezTo>
                  <a:lnTo>
                    <a:pt x="1805" y="5231"/>
                  </a:lnTo>
                  <a:cubicBezTo>
                    <a:pt x="1877" y="5186"/>
                    <a:pt x="1922" y="5097"/>
                    <a:pt x="1922" y="4971"/>
                  </a:cubicBezTo>
                  <a:lnTo>
                    <a:pt x="1922" y="4510"/>
                  </a:lnTo>
                  <a:cubicBezTo>
                    <a:pt x="1919" y="4480"/>
                    <a:pt x="1919" y="4448"/>
                    <a:pt x="1919" y="4415"/>
                  </a:cubicBezTo>
                  <a:cubicBezTo>
                    <a:pt x="1919" y="4405"/>
                    <a:pt x="1913" y="4393"/>
                    <a:pt x="1913" y="4383"/>
                  </a:cubicBezTo>
                  <a:cubicBezTo>
                    <a:pt x="1908" y="4360"/>
                    <a:pt x="1908" y="4338"/>
                    <a:pt x="1903" y="4316"/>
                  </a:cubicBezTo>
                  <a:cubicBezTo>
                    <a:pt x="1898" y="4299"/>
                    <a:pt x="1898" y="4289"/>
                    <a:pt x="1893" y="4276"/>
                  </a:cubicBezTo>
                  <a:cubicBezTo>
                    <a:pt x="1887" y="4254"/>
                    <a:pt x="1882" y="4232"/>
                    <a:pt x="1876" y="4214"/>
                  </a:cubicBezTo>
                  <a:cubicBezTo>
                    <a:pt x="1871" y="4197"/>
                    <a:pt x="1865" y="4187"/>
                    <a:pt x="1865" y="4170"/>
                  </a:cubicBezTo>
                  <a:cubicBezTo>
                    <a:pt x="1860" y="4153"/>
                    <a:pt x="1860" y="4143"/>
                    <a:pt x="1855" y="4126"/>
                  </a:cubicBezTo>
                  <a:cubicBezTo>
                    <a:pt x="1850" y="4116"/>
                    <a:pt x="1850" y="4103"/>
                    <a:pt x="1844" y="4093"/>
                  </a:cubicBezTo>
                  <a:lnTo>
                    <a:pt x="796" y="743"/>
                  </a:lnTo>
                  <a:cubicBezTo>
                    <a:pt x="790" y="719"/>
                    <a:pt x="785" y="703"/>
                    <a:pt x="773" y="687"/>
                  </a:cubicBezTo>
                  <a:cubicBezTo>
                    <a:pt x="767" y="670"/>
                    <a:pt x="762" y="655"/>
                    <a:pt x="756" y="643"/>
                  </a:cubicBezTo>
                  <a:cubicBezTo>
                    <a:pt x="751" y="638"/>
                    <a:pt x="751" y="633"/>
                    <a:pt x="751" y="625"/>
                  </a:cubicBezTo>
                  <a:cubicBezTo>
                    <a:pt x="740" y="598"/>
                    <a:pt x="729" y="576"/>
                    <a:pt x="723" y="559"/>
                  </a:cubicBezTo>
                  <a:cubicBezTo>
                    <a:pt x="718" y="549"/>
                    <a:pt x="713" y="536"/>
                    <a:pt x="707" y="526"/>
                  </a:cubicBezTo>
                  <a:cubicBezTo>
                    <a:pt x="701" y="520"/>
                    <a:pt x="701" y="515"/>
                    <a:pt x="701" y="515"/>
                  </a:cubicBezTo>
                  <a:cubicBezTo>
                    <a:pt x="696" y="510"/>
                    <a:pt x="696" y="510"/>
                    <a:pt x="696" y="505"/>
                  </a:cubicBezTo>
                  <a:cubicBezTo>
                    <a:pt x="686" y="488"/>
                    <a:pt x="678" y="472"/>
                    <a:pt x="668" y="455"/>
                  </a:cubicBezTo>
                  <a:cubicBezTo>
                    <a:pt x="657" y="439"/>
                    <a:pt x="651" y="428"/>
                    <a:pt x="646" y="416"/>
                  </a:cubicBezTo>
                  <a:cubicBezTo>
                    <a:pt x="629" y="388"/>
                    <a:pt x="619" y="377"/>
                    <a:pt x="613" y="361"/>
                  </a:cubicBezTo>
                  <a:cubicBezTo>
                    <a:pt x="603" y="344"/>
                    <a:pt x="591" y="334"/>
                    <a:pt x="581" y="316"/>
                  </a:cubicBezTo>
                  <a:cubicBezTo>
                    <a:pt x="563" y="294"/>
                    <a:pt x="558" y="284"/>
                    <a:pt x="547" y="272"/>
                  </a:cubicBezTo>
                  <a:cubicBezTo>
                    <a:pt x="537" y="255"/>
                    <a:pt x="525" y="245"/>
                    <a:pt x="509" y="227"/>
                  </a:cubicBezTo>
                  <a:lnTo>
                    <a:pt x="503" y="222"/>
                  </a:lnTo>
                  <a:lnTo>
                    <a:pt x="493" y="211"/>
                  </a:lnTo>
                  <a:cubicBezTo>
                    <a:pt x="482" y="201"/>
                    <a:pt x="476" y="189"/>
                    <a:pt x="466" y="184"/>
                  </a:cubicBezTo>
                  <a:lnTo>
                    <a:pt x="421" y="140"/>
                  </a:lnTo>
                  <a:lnTo>
                    <a:pt x="410" y="130"/>
                  </a:lnTo>
                  <a:cubicBezTo>
                    <a:pt x="393" y="119"/>
                    <a:pt x="383" y="107"/>
                    <a:pt x="371" y="90"/>
                  </a:cubicBezTo>
                  <a:cubicBezTo>
                    <a:pt x="366" y="85"/>
                    <a:pt x="354" y="79"/>
                    <a:pt x="348" y="73"/>
                  </a:cubicBezTo>
                  <a:cubicBezTo>
                    <a:pt x="338" y="63"/>
                    <a:pt x="326" y="56"/>
                    <a:pt x="316" y="51"/>
                  </a:cubicBezTo>
                  <a:cubicBezTo>
                    <a:pt x="311" y="46"/>
                    <a:pt x="299" y="41"/>
                    <a:pt x="294" y="33"/>
                  </a:cubicBezTo>
                  <a:cubicBezTo>
                    <a:pt x="277" y="23"/>
                    <a:pt x="261" y="11"/>
                    <a:pt x="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6669;p57"/>
            <p:cNvSpPr/>
            <p:nvPr/>
          </p:nvSpPr>
          <p:spPr>
            <a:xfrm>
              <a:off x="4518998" y="4895924"/>
              <a:ext cx="106487" cy="30014"/>
            </a:xfrm>
            <a:custGeom>
              <a:avLst/>
              <a:gdLst/>
              <a:ahLst/>
              <a:cxnLst/>
              <a:rect l="l" t="t" r="r" b="b"/>
              <a:pathLst>
                <a:path w="1075" h="303" extrusionOk="0">
                  <a:moveTo>
                    <a:pt x="1034" y="179"/>
                  </a:moveTo>
                  <a:lnTo>
                    <a:pt x="1075" y="202"/>
                  </a:lnTo>
                  <a:cubicBezTo>
                    <a:pt x="1062" y="193"/>
                    <a:pt x="1048" y="185"/>
                    <a:pt x="1034" y="179"/>
                  </a:cubicBezTo>
                  <a:close/>
                  <a:moveTo>
                    <a:pt x="531" y="1"/>
                  </a:moveTo>
                  <a:cubicBezTo>
                    <a:pt x="515" y="1"/>
                    <a:pt x="499" y="1"/>
                    <a:pt x="481" y="6"/>
                  </a:cubicBezTo>
                  <a:cubicBezTo>
                    <a:pt x="459" y="11"/>
                    <a:pt x="442" y="11"/>
                    <a:pt x="426" y="11"/>
                  </a:cubicBezTo>
                  <a:cubicBezTo>
                    <a:pt x="410" y="17"/>
                    <a:pt x="394" y="17"/>
                    <a:pt x="376" y="22"/>
                  </a:cubicBezTo>
                  <a:lnTo>
                    <a:pt x="366" y="27"/>
                  </a:lnTo>
                  <a:cubicBezTo>
                    <a:pt x="355" y="32"/>
                    <a:pt x="338" y="32"/>
                    <a:pt x="327" y="38"/>
                  </a:cubicBezTo>
                  <a:cubicBezTo>
                    <a:pt x="310" y="43"/>
                    <a:pt x="294" y="48"/>
                    <a:pt x="276" y="54"/>
                  </a:cubicBezTo>
                  <a:cubicBezTo>
                    <a:pt x="271" y="60"/>
                    <a:pt x="260" y="60"/>
                    <a:pt x="254" y="65"/>
                  </a:cubicBezTo>
                  <a:cubicBezTo>
                    <a:pt x="249" y="65"/>
                    <a:pt x="249" y="70"/>
                    <a:pt x="244" y="70"/>
                  </a:cubicBezTo>
                  <a:cubicBezTo>
                    <a:pt x="239" y="75"/>
                    <a:pt x="234" y="75"/>
                    <a:pt x="227" y="75"/>
                  </a:cubicBezTo>
                  <a:cubicBezTo>
                    <a:pt x="210" y="80"/>
                    <a:pt x="195" y="86"/>
                    <a:pt x="177" y="92"/>
                  </a:cubicBezTo>
                  <a:cubicBezTo>
                    <a:pt x="160" y="97"/>
                    <a:pt x="144" y="109"/>
                    <a:pt x="128" y="114"/>
                  </a:cubicBezTo>
                  <a:cubicBezTo>
                    <a:pt x="106" y="124"/>
                    <a:pt x="95" y="132"/>
                    <a:pt x="77" y="137"/>
                  </a:cubicBezTo>
                  <a:cubicBezTo>
                    <a:pt x="61" y="148"/>
                    <a:pt x="45" y="154"/>
                    <a:pt x="28" y="164"/>
                  </a:cubicBezTo>
                  <a:cubicBezTo>
                    <a:pt x="18" y="170"/>
                    <a:pt x="11" y="175"/>
                    <a:pt x="1" y="181"/>
                  </a:cubicBezTo>
                  <a:lnTo>
                    <a:pt x="212" y="303"/>
                  </a:lnTo>
                  <a:cubicBezTo>
                    <a:pt x="250" y="281"/>
                    <a:pt x="289" y="259"/>
                    <a:pt x="328" y="242"/>
                  </a:cubicBezTo>
                  <a:cubicBezTo>
                    <a:pt x="399" y="204"/>
                    <a:pt x="438" y="186"/>
                    <a:pt x="470" y="175"/>
                  </a:cubicBezTo>
                  <a:cubicBezTo>
                    <a:pt x="476" y="175"/>
                    <a:pt x="476" y="170"/>
                    <a:pt x="481" y="170"/>
                  </a:cubicBezTo>
                  <a:cubicBezTo>
                    <a:pt x="521" y="159"/>
                    <a:pt x="553" y="148"/>
                    <a:pt x="588" y="142"/>
                  </a:cubicBezTo>
                  <a:cubicBezTo>
                    <a:pt x="632" y="132"/>
                    <a:pt x="664" y="126"/>
                    <a:pt x="699" y="126"/>
                  </a:cubicBezTo>
                  <a:cubicBezTo>
                    <a:pt x="737" y="120"/>
                    <a:pt x="771" y="120"/>
                    <a:pt x="798" y="120"/>
                  </a:cubicBezTo>
                  <a:cubicBezTo>
                    <a:pt x="831" y="126"/>
                    <a:pt x="860" y="126"/>
                    <a:pt x="887" y="131"/>
                  </a:cubicBezTo>
                  <a:cubicBezTo>
                    <a:pt x="898" y="136"/>
                    <a:pt x="904" y="136"/>
                    <a:pt x="909" y="136"/>
                  </a:cubicBezTo>
                  <a:cubicBezTo>
                    <a:pt x="931" y="141"/>
                    <a:pt x="949" y="145"/>
                    <a:pt x="965" y="153"/>
                  </a:cubicBezTo>
                  <a:cubicBezTo>
                    <a:pt x="975" y="158"/>
                    <a:pt x="987" y="158"/>
                    <a:pt x="997" y="163"/>
                  </a:cubicBezTo>
                  <a:cubicBezTo>
                    <a:pt x="1010" y="168"/>
                    <a:pt x="1022" y="173"/>
                    <a:pt x="1034" y="179"/>
                  </a:cubicBezTo>
                  <a:lnTo>
                    <a:pt x="1034" y="179"/>
                  </a:lnTo>
                  <a:lnTo>
                    <a:pt x="863" y="80"/>
                  </a:lnTo>
                  <a:cubicBezTo>
                    <a:pt x="841" y="70"/>
                    <a:pt x="819" y="58"/>
                    <a:pt x="797" y="48"/>
                  </a:cubicBezTo>
                  <a:cubicBezTo>
                    <a:pt x="792" y="48"/>
                    <a:pt x="792" y="43"/>
                    <a:pt x="787" y="43"/>
                  </a:cubicBezTo>
                  <a:cubicBezTo>
                    <a:pt x="776" y="38"/>
                    <a:pt x="764" y="38"/>
                    <a:pt x="753" y="32"/>
                  </a:cubicBezTo>
                  <a:cubicBezTo>
                    <a:pt x="736" y="27"/>
                    <a:pt x="726" y="22"/>
                    <a:pt x="714" y="22"/>
                  </a:cubicBezTo>
                  <a:cubicBezTo>
                    <a:pt x="709" y="17"/>
                    <a:pt x="704" y="17"/>
                    <a:pt x="698" y="17"/>
                  </a:cubicBezTo>
                  <a:cubicBezTo>
                    <a:pt x="687" y="11"/>
                    <a:pt x="680" y="11"/>
                    <a:pt x="675" y="11"/>
                  </a:cubicBezTo>
                  <a:cubicBezTo>
                    <a:pt x="664" y="11"/>
                    <a:pt x="658" y="6"/>
                    <a:pt x="647" y="6"/>
                  </a:cubicBezTo>
                  <a:cubicBezTo>
                    <a:pt x="625" y="1"/>
                    <a:pt x="609"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 name="Google Shape;6670;p57"/>
            <p:cNvSpPr/>
            <p:nvPr/>
          </p:nvSpPr>
          <p:spPr>
            <a:xfrm>
              <a:off x="4403102" y="4910684"/>
              <a:ext cx="140761" cy="296479"/>
            </a:xfrm>
            <a:custGeom>
              <a:avLst/>
              <a:gdLst/>
              <a:ahLst/>
              <a:cxnLst/>
              <a:rect l="l" t="t" r="r" b="b"/>
              <a:pathLst>
                <a:path w="1421" h="2993" extrusionOk="0">
                  <a:moveTo>
                    <a:pt x="1210" y="1"/>
                  </a:moveTo>
                  <a:cubicBezTo>
                    <a:pt x="1199" y="6"/>
                    <a:pt x="1193" y="11"/>
                    <a:pt x="1188" y="18"/>
                  </a:cubicBezTo>
                  <a:cubicBezTo>
                    <a:pt x="1170" y="29"/>
                    <a:pt x="1154" y="40"/>
                    <a:pt x="1137" y="51"/>
                  </a:cubicBezTo>
                  <a:cubicBezTo>
                    <a:pt x="1121" y="61"/>
                    <a:pt x="1105" y="73"/>
                    <a:pt x="1088" y="83"/>
                  </a:cubicBezTo>
                  <a:cubicBezTo>
                    <a:pt x="1065" y="100"/>
                    <a:pt x="1048" y="111"/>
                    <a:pt x="1033" y="123"/>
                  </a:cubicBezTo>
                  <a:cubicBezTo>
                    <a:pt x="1016" y="140"/>
                    <a:pt x="1000" y="150"/>
                    <a:pt x="983" y="162"/>
                  </a:cubicBezTo>
                  <a:cubicBezTo>
                    <a:pt x="978" y="167"/>
                    <a:pt x="973" y="167"/>
                    <a:pt x="973" y="172"/>
                  </a:cubicBezTo>
                  <a:lnTo>
                    <a:pt x="962" y="183"/>
                  </a:lnTo>
                  <a:cubicBezTo>
                    <a:pt x="952" y="193"/>
                    <a:pt x="940" y="200"/>
                    <a:pt x="935" y="205"/>
                  </a:cubicBezTo>
                  <a:cubicBezTo>
                    <a:pt x="917" y="223"/>
                    <a:pt x="907" y="233"/>
                    <a:pt x="890" y="245"/>
                  </a:cubicBezTo>
                  <a:lnTo>
                    <a:pt x="858" y="277"/>
                  </a:lnTo>
                  <a:lnTo>
                    <a:pt x="813" y="322"/>
                  </a:lnTo>
                  <a:lnTo>
                    <a:pt x="780" y="355"/>
                  </a:lnTo>
                  <a:cubicBezTo>
                    <a:pt x="770" y="365"/>
                    <a:pt x="758" y="377"/>
                    <a:pt x="753" y="387"/>
                  </a:cubicBezTo>
                  <a:cubicBezTo>
                    <a:pt x="736" y="404"/>
                    <a:pt x="731" y="414"/>
                    <a:pt x="720" y="427"/>
                  </a:cubicBezTo>
                  <a:cubicBezTo>
                    <a:pt x="710" y="437"/>
                    <a:pt x="697" y="449"/>
                    <a:pt x="692" y="459"/>
                  </a:cubicBezTo>
                  <a:cubicBezTo>
                    <a:pt x="682" y="470"/>
                    <a:pt x="670" y="481"/>
                    <a:pt x="665" y="492"/>
                  </a:cubicBezTo>
                  <a:cubicBezTo>
                    <a:pt x="660" y="497"/>
                    <a:pt x="654" y="502"/>
                    <a:pt x="654" y="509"/>
                  </a:cubicBezTo>
                  <a:cubicBezTo>
                    <a:pt x="644" y="519"/>
                    <a:pt x="638" y="525"/>
                    <a:pt x="638" y="532"/>
                  </a:cubicBezTo>
                  <a:cubicBezTo>
                    <a:pt x="627" y="542"/>
                    <a:pt x="616" y="554"/>
                    <a:pt x="610" y="564"/>
                  </a:cubicBezTo>
                  <a:cubicBezTo>
                    <a:pt x="600" y="581"/>
                    <a:pt x="587" y="591"/>
                    <a:pt x="577" y="603"/>
                  </a:cubicBezTo>
                  <a:cubicBezTo>
                    <a:pt x="572" y="613"/>
                    <a:pt x="560" y="621"/>
                    <a:pt x="555" y="631"/>
                  </a:cubicBezTo>
                  <a:cubicBezTo>
                    <a:pt x="550" y="637"/>
                    <a:pt x="550" y="637"/>
                    <a:pt x="550" y="642"/>
                  </a:cubicBezTo>
                  <a:cubicBezTo>
                    <a:pt x="544" y="647"/>
                    <a:pt x="544" y="651"/>
                    <a:pt x="539" y="659"/>
                  </a:cubicBezTo>
                  <a:cubicBezTo>
                    <a:pt x="517" y="686"/>
                    <a:pt x="500" y="708"/>
                    <a:pt x="485" y="735"/>
                  </a:cubicBezTo>
                  <a:cubicBezTo>
                    <a:pt x="480" y="740"/>
                    <a:pt x="474" y="753"/>
                    <a:pt x="467" y="758"/>
                  </a:cubicBezTo>
                  <a:cubicBezTo>
                    <a:pt x="456" y="775"/>
                    <a:pt x="450" y="785"/>
                    <a:pt x="440" y="797"/>
                  </a:cubicBezTo>
                  <a:cubicBezTo>
                    <a:pt x="429" y="814"/>
                    <a:pt x="418" y="830"/>
                    <a:pt x="407" y="842"/>
                  </a:cubicBezTo>
                  <a:cubicBezTo>
                    <a:pt x="397" y="859"/>
                    <a:pt x="385" y="874"/>
                    <a:pt x="380" y="891"/>
                  </a:cubicBezTo>
                  <a:cubicBezTo>
                    <a:pt x="375" y="902"/>
                    <a:pt x="370" y="908"/>
                    <a:pt x="370" y="913"/>
                  </a:cubicBezTo>
                  <a:cubicBezTo>
                    <a:pt x="364" y="918"/>
                    <a:pt x="364" y="924"/>
                    <a:pt x="359" y="931"/>
                  </a:cubicBezTo>
                  <a:cubicBezTo>
                    <a:pt x="349" y="948"/>
                    <a:pt x="341" y="963"/>
                    <a:pt x="331" y="980"/>
                  </a:cubicBezTo>
                  <a:cubicBezTo>
                    <a:pt x="320" y="997"/>
                    <a:pt x="314" y="1013"/>
                    <a:pt x="304" y="1025"/>
                  </a:cubicBezTo>
                  <a:cubicBezTo>
                    <a:pt x="298" y="1036"/>
                    <a:pt x="293" y="1042"/>
                    <a:pt x="287" y="1052"/>
                  </a:cubicBezTo>
                  <a:cubicBezTo>
                    <a:pt x="282" y="1058"/>
                    <a:pt x="282" y="1063"/>
                    <a:pt x="282" y="1063"/>
                  </a:cubicBezTo>
                  <a:cubicBezTo>
                    <a:pt x="276" y="1073"/>
                    <a:pt x="271" y="1090"/>
                    <a:pt x="265" y="1102"/>
                  </a:cubicBezTo>
                  <a:cubicBezTo>
                    <a:pt x="260" y="1112"/>
                    <a:pt x="254" y="1125"/>
                    <a:pt x="247" y="1141"/>
                  </a:cubicBezTo>
                  <a:cubicBezTo>
                    <a:pt x="242" y="1152"/>
                    <a:pt x="236" y="1163"/>
                    <a:pt x="230" y="1180"/>
                  </a:cubicBezTo>
                  <a:cubicBezTo>
                    <a:pt x="225" y="1191"/>
                    <a:pt x="220" y="1198"/>
                    <a:pt x="220" y="1209"/>
                  </a:cubicBezTo>
                  <a:cubicBezTo>
                    <a:pt x="214" y="1214"/>
                    <a:pt x="214" y="1219"/>
                    <a:pt x="214" y="1219"/>
                  </a:cubicBezTo>
                  <a:cubicBezTo>
                    <a:pt x="209" y="1229"/>
                    <a:pt x="204" y="1246"/>
                    <a:pt x="198" y="1258"/>
                  </a:cubicBezTo>
                  <a:cubicBezTo>
                    <a:pt x="192" y="1268"/>
                    <a:pt x="187" y="1285"/>
                    <a:pt x="181" y="1298"/>
                  </a:cubicBezTo>
                  <a:cubicBezTo>
                    <a:pt x="176" y="1314"/>
                    <a:pt x="170" y="1325"/>
                    <a:pt x="163" y="1342"/>
                  </a:cubicBezTo>
                  <a:cubicBezTo>
                    <a:pt x="158" y="1347"/>
                    <a:pt x="158" y="1352"/>
                    <a:pt x="158" y="1358"/>
                  </a:cubicBezTo>
                  <a:cubicBezTo>
                    <a:pt x="153" y="1369"/>
                    <a:pt x="153" y="1376"/>
                    <a:pt x="147" y="1381"/>
                  </a:cubicBezTo>
                  <a:cubicBezTo>
                    <a:pt x="142" y="1398"/>
                    <a:pt x="137" y="1414"/>
                    <a:pt x="131" y="1431"/>
                  </a:cubicBezTo>
                  <a:cubicBezTo>
                    <a:pt x="125" y="1447"/>
                    <a:pt x="120" y="1463"/>
                    <a:pt x="114" y="1481"/>
                  </a:cubicBezTo>
                  <a:cubicBezTo>
                    <a:pt x="109" y="1491"/>
                    <a:pt x="109" y="1498"/>
                    <a:pt x="103" y="1508"/>
                  </a:cubicBezTo>
                  <a:cubicBezTo>
                    <a:pt x="98" y="1525"/>
                    <a:pt x="98" y="1530"/>
                    <a:pt x="93" y="1535"/>
                  </a:cubicBezTo>
                  <a:cubicBezTo>
                    <a:pt x="88" y="1552"/>
                    <a:pt x="82" y="1575"/>
                    <a:pt x="76" y="1591"/>
                  </a:cubicBezTo>
                  <a:cubicBezTo>
                    <a:pt x="71" y="1613"/>
                    <a:pt x="66" y="1630"/>
                    <a:pt x="58" y="1645"/>
                  </a:cubicBezTo>
                  <a:cubicBezTo>
                    <a:pt x="58" y="1651"/>
                    <a:pt x="53" y="1656"/>
                    <a:pt x="53" y="1656"/>
                  </a:cubicBezTo>
                  <a:cubicBezTo>
                    <a:pt x="48" y="1678"/>
                    <a:pt x="43" y="1688"/>
                    <a:pt x="43" y="1701"/>
                  </a:cubicBezTo>
                  <a:cubicBezTo>
                    <a:pt x="37" y="1723"/>
                    <a:pt x="32" y="1740"/>
                    <a:pt x="32" y="1755"/>
                  </a:cubicBezTo>
                  <a:cubicBezTo>
                    <a:pt x="27" y="1772"/>
                    <a:pt x="27" y="1783"/>
                    <a:pt x="27" y="1800"/>
                  </a:cubicBezTo>
                  <a:cubicBezTo>
                    <a:pt x="22" y="1839"/>
                    <a:pt x="16" y="1855"/>
                    <a:pt x="16" y="1872"/>
                  </a:cubicBezTo>
                  <a:cubicBezTo>
                    <a:pt x="11" y="1895"/>
                    <a:pt x="11" y="1911"/>
                    <a:pt x="11" y="1927"/>
                  </a:cubicBezTo>
                  <a:lnTo>
                    <a:pt x="11" y="1944"/>
                  </a:lnTo>
                  <a:lnTo>
                    <a:pt x="11" y="1954"/>
                  </a:lnTo>
                  <a:cubicBezTo>
                    <a:pt x="11" y="1965"/>
                    <a:pt x="6" y="1976"/>
                    <a:pt x="6" y="1987"/>
                  </a:cubicBezTo>
                  <a:cubicBezTo>
                    <a:pt x="6" y="2010"/>
                    <a:pt x="1" y="2027"/>
                    <a:pt x="1" y="2042"/>
                  </a:cubicBezTo>
                  <a:lnTo>
                    <a:pt x="1" y="2086"/>
                  </a:lnTo>
                  <a:lnTo>
                    <a:pt x="1" y="2104"/>
                  </a:lnTo>
                  <a:cubicBezTo>
                    <a:pt x="1" y="2126"/>
                    <a:pt x="1" y="2143"/>
                    <a:pt x="6" y="2165"/>
                  </a:cubicBezTo>
                  <a:cubicBezTo>
                    <a:pt x="6" y="2188"/>
                    <a:pt x="11" y="2205"/>
                    <a:pt x="11" y="2221"/>
                  </a:cubicBezTo>
                  <a:cubicBezTo>
                    <a:pt x="16" y="2248"/>
                    <a:pt x="16" y="2264"/>
                    <a:pt x="16" y="2282"/>
                  </a:cubicBezTo>
                  <a:cubicBezTo>
                    <a:pt x="22" y="2304"/>
                    <a:pt x="22" y="2321"/>
                    <a:pt x="27" y="2343"/>
                  </a:cubicBezTo>
                  <a:cubicBezTo>
                    <a:pt x="32" y="2354"/>
                    <a:pt x="32" y="2361"/>
                    <a:pt x="32" y="2361"/>
                  </a:cubicBezTo>
                  <a:cubicBezTo>
                    <a:pt x="37" y="2378"/>
                    <a:pt x="37" y="2388"/>
                    <a:pt x="43" y="2405"/>
                  </a:cubicBezTo>
                  <a:cubicBezTo>
                    <a:pt x="48" y="2427"/>
                    <a:pt x="53" y="2445"/>
                    <a:pt x="60" y="2467"/>
                  </a:cubicBezTo>
                  <a:cubicBezTo>
                    <a:pt x="71" y="2499"/>
                    <a:pt x="82" y="2521"/>
                    <a:pt x="88" y="2544"/>
                  </a:cubicBezTo>
                  <a:cubicBezTo>
                    <a:pt x="93" y="2549"/>
                    <a:pt x="93" y="2555"/>
                    <a:pt x="93" y="2561"/>
                  </a:cubicBezTo>
                  <a:cubicBezTo>
                    <a:pt x="98" y="2571"/>
                    <a:pt x="103" y="2583"/>
                    <a:pt x="110" y="2600"/>
                  </a:cubicBezTo>
                  <a:cubicBezTo>
                    <a:pt x="115" y="2610"/>
                    <a:pt x="120" y="2623"/>
                    <a:pt x="126" y="2633"/>
                  </a:cubicBezTo>
                  <a:cubicBezTo>
                    <a:pt x="132" y="2638"/>
                    <a:pt x="137" y="2644"/>
                    <a:pt x="137" y="2655"/>
                  </a:cubicBezTo>
                  <a:cubicBezTo>
                    <a:pt x="142" y="2666"/>
                    <a:pt x="155" y="2677"/>
                    <a:pt x="160" y="2682"/>
                  </a:cubicBezTo>
                  <a:cubicBezTo>
                    <a:pt x="170" y="2699"/>
                    <a:pt x="182" y="2715"/>
                    <a:pt x="192" y="2728"/>
                  </a:cubicBezTo>
                  <a:cubicBezTo>
                    <a:pt x="198" y="2738"/>
                    <a:pt x="209" y="2744"/>
                    <a:pt x="214" y="2755"/>
                  </a:cubicBezTo>
                  <a:lnTo>
                    <a:pt x="260" y="2799"/>
                  </a:lnTo>
                  <a:cubicBezTo>
                    <a:pt x="265" y="2804"/>
                    <a:pt x="276" y="2809"/>
                    <a:pt x="282" y="2822"/>
                  </a:cubicBezTo>
                  <a:cubicBezTo>
                    <a:pt x="304" y="2839"/>
                    <a:pt x="326" y="2854"/>
                    <a:pt x="354" y="2871"/>
                  </a:cubicBezTo>
                  <a:lnTo>
                    <a:pt x="564" y="2993"/>
                  </a:lnTo>
                  <a:cubicBezTo>
                    <a:pt x="537" y="2976"/>
                    <a:pt x="514" y="2960"/>
                    <a:pt x="492" y="2943"/>
                  </a:cubicBezTo>
                  <a:cubicBezTo>
                    <a:pt x="504" y="2850"/>
                    <a:pt x="498" y="2845"/>
                    <a:pt x="492" y="2840"/>
                  </a:cubicBezTo>
                  <a:lnTo>
                    <a:pt x="448" y="2796"/>
                  </a:lnTo>
                  <a:cubicBezTo>
                    <a:pt x="438" y="2785"/>
                    <a:pt x="430" y="2779"/>
                    <a:pt x="425" y="2768"/>
                  </a:cubicBezTo>
                  <a:cubicBezTo>
                    <a:pt x="415" y="2751"/>
                    <a:pt x="403" y="2740"/>
                    <a:pt x="393" y="2723"/>
                  </a:cubicBezTo>
                  <a:cubicBezTo>
                    <a:pt x="387" y="2713"/>
                    <a:pt x="376" y="2701"/>
                    <a:pt x="371" y="2696"/>
                  </a:cubicBezTo>
                  <a:cubicBezTo>
                    <a:pt x="360" y="2679"/>
                    <a:pt x="348" y="2664"/>
                    <a:pt x="343" y="2646"/>
                  </a:cubicBezTo>
                  <a:cubicBezTo>
                    <a:pt x="337" y="2635"/>
                    <a:pt x="333" y="2624"/>
                    <a:pt x="326" y="2607"/>
                  </a:cubicBezTo>
                  <a:cubicBezTo>
                    <a:pt x="309" y="2580"/>
                    <a:pt x="298" y="2552"/>
                    <a:pt x="293" y="2518"/>
                  </a:cubicBezTo>
                  <a:cubicBezTo>
                    <a:pt x="283" y="2478"/>
                    <a:pt x="271" y="2446"/>
                    <a:pt x="266" y="2413"/>
                  </a:cubicBezTo>
                  <a:cubicBezTo>
                    <a:pt x="266" y="2408"/>
                    <a:pt x="261" y="2408"/>
                    <a:pt x="261" y="2403"/>
                  </a:cubicBezTo>
                  <a:cubicBezTo>
                    <a:pt x="250" y="2363"/>
                    <a:pt x="244" y="2325"/>
                    <a:pt x="244" y="2286"/>
                  </a:cubicBezTo>
                  <a:cubicBezTo>
                    <a:pt x="239" y="2236"/>
                    <a:pt x="239" y="2192"/>
                    <a:pt x="239" y="2147"/>
                  </a:cubicBezTo>
                  <a:cubicBezTo>
                    <a:pt x="239" y="2103"/>
                    <a:pt x="244" y="2058"/>
                    <a:pt x="244" y="2014"/>
                  </a:cubicBezTo>
                  <a:lnTo>
                    <a:pt x="244" y="2004"/>
                  </a:lnTo>
                  <a:cubicBezTo>
                    <a:pt x="249" y="1959"/>
                    <a:pt x="254" y="1915"/>
                    <a:pt x="261" y="1864"/>
                  </a:cubicBezTo>
                  <a:cubicBezTo>
                    <a:pt x="271" y="1810"/>
                    <a:pt x="277" y="1765"/>
                    <a:pt x="288" y="1721"/>
                  </a:cubicBezTo>
                  <a:cubicBezTo>
                    <a:pt x="288" y="1716"/>
                    <a:pt x="288" y="1716"/>
                    <a:pt x="293" y="1710"/>
                  </a:cubicBezTo>
                  <a:cubicBezTo>
                    <a:pt x="304" y="1660"/>
                    <a:pt x="315" y="1616"/>
                    <a:pt x="333" y="1571"/>
                  </a:cubicBezTo>
                  <a:cubicBezTo>
                    <a:pt x="350" y="1517"/>
                    <a:pt x="365" y="1471"/>
                    <a:pt x="382" y="1427"/>
                  </a:cubicBezTo>
                  <a:cubicBezTo>
                    <a:pt x="404" y="1372"/>
                    <a:pt x="422" y="1328"/>
                    <a:pt x="444" y="1283"/>
                  </a:cubicBezTo>
                  <a:cubicBezTo>
                    <a:pt x="466" y="1234"/>
                    <a:pt x="488" y="1183"/>
                    <a:pt x="511" y="1139"/>
                  </a:cubicBezTo>
                  <a:cubicBezTo>
                    <a:pt x="538" y="1089"/>
                    <a:pt x="560" y="1050"/>
                    <a:pt x="582" y="1005"/>
                  </a:cubicBezTo>
                  <a:cubicBezTo>
                    <a:pt x="587" y="995"/>
                    <a:pt x="593" y="989"/>
                    <a:pt x="593" y="983"/>
                  </a:cubicBezTo>
                  <a:cubicBezTo>
                    <a:pt x="616" y="951"/>
                    <a:pt x="632" y="916"/>
                    <a:pt x="654" y="889"/>
                  </a:cubicBezTo>
                  <a:cubicBezTo>
                    <a:pt x="665" y="872"/>
                    <a:pt x="671" y="861"/>
                    <a:pt x="682" y="849"/>
                  </a:cubicBezTo>
                  <a:cubicBezTo>
                    <a:pt x="709" y="810"/>
                    <a:pt x="732" y="773"/>
                    <a:pt x="759" y="738"/>
                  </a:cubicBezTo>
                  <a:cubicBezTo>
                    <a:pt x="764" y="733"/>
                    <a:pt x="764" y="733"/>
                    <a:pt x="764" y="728"/>
                  </a:cubicBezTo>
                  <a:cubicBezTo>
                    <a:pt x="792" y="689"/>
                    <a:pt x="826" y="650"/>
                    <a:pt x="854" y="611"/>
                  </a:cubicBezTo>
                  <a:cubicBezTo>
                    <a:pt x="893" y="566"/>
                    <a:pt x="926" y="528"/>
                    <a:pt x="959" y="495"/>
                  </a:cubicBezTo>
                  <a:lnTo>
                    <a:pt x="1065" y="388"/>
                  </a:lnTo>
                  <a:cubicBezTo>
                    <a:pt x="1105" y="349"/>
                    <a:pt x="1137" y="322"/>
                    <a:pt x="1177" y="294"/>
                  </a:cubicBezTo>
                  <a:lnTo>
                    <a:pt x="1188" y="283"/>
                  </a:lnTo>
                  <a:cubicBezTo>
                    <a:pt x="1226" y="251"/>
                    <a:pt x="1259" y="223"/>
                    <a:pt x="1299" y="200"/>
                  </a:cubicBezTo>
                  <a:cubicBezTo>
                    <a:pt x="1343" y="172"/>
                    <a:pt x="1383" y="145"/>
                    <a:pt x="1420" y="123"/>
                  </a:cubicBezTo>
                  <a:lnTo>
                    <a:pt x="121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 name="Google Shape;6671;p57"/>
            <p:cNvSpPr/>
            <p:nvPr/>
          </p:nvSpPr>
          <p:spPr>
            <a:xfrm>
              <a:off x="4426479" y="4907910"/>
              <a:ext cx="233280" cy="298262"/>
            </a:xfrm>
            <a:custGeom>
              <a:avLst/>
              <a:gdLst/>
              <a:ahLst/>
              <a:cxnLst/>
              <a:rect l="l" t="t" r="r" b="b"/>
              <a:pathLst>
                <a:path w="2355" h="3011" extrusionOk="0">
                  <a:moveTo>
                    <a:pt x="1698" y="0"/>
                  </a:moveTo>
                  <a:cubicBezTo>
                    <a:pt x="1540" y="0"/>
                    <a:pt x="1362" y="51"/>
                    <a:pt x="1173" y="160"/>
                  </a:cubicBezTo>
                  <a:cubicBezTo>
                    <a:pt x="528" y="531"/>
                    <a:pt x="0" y="1436"/>
                    <a:pt x="8" y="2179"/>
                  </a:cubicBezTo>
                  <a:cubicBezTo>
                    <a:pt x="11" y="2707"/>
                    <a:pt x="274" y="3011"/>
                    <a:pt x="658" y="3011"/>
                  </a:cubicBezTo>
                  <a:cubicBezTo>
                    <a:pt x="816" y="3011"/>
                    <a:pt x="994" y="2959"/>
                    <a:pt x="1183" y="2851"/>
                  </a:cubicBezTo>
                  <a:cubicBezTo>
                    <a:pt x="1833" y="2480"/>
                    <a:pt x="2354" y="1575"/>
                    <a:pt x="2349" y="832"/>
                  </a:cubicBezTo>
                  <a:cubicBezTo>
                    <a:pt x="2345" y="305"/>
                    <a:pt x="2082" y="0"/>
                    <a:pt x="16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6672;p57"/>
            <p:cNvSpPr/>
            <p:nvPr/>
          </p:nvSpPr>
          <p:spPr>
            <a:xfrm>
              <a:off x="5113239" y="4540211"/>
              <a:ext cx="106487" cy="30113"/>
            </a:xfrm>
            <a:custGeom>
              <a:avLst/>
              <a:gdLst/>
              <a:ahLst/>
              <a:cxnLst/>
              <a:rect l="l" t="t" r="r" b="b"/>
              <a:pathLst>
                <a:path w="1075" h="304" extrusionOk="0">
                  <a:moveTo>
                    <a:pt x="1044" y="192"/>
                  </a:moveTo>
                  <a:lnTo>
                    <a:pt x="1074" y="209"/>
                  </a:lnTo>
                  <a:cubicBezTo>
                    <a:pt x="1063" y="203"/>
                    <a:pt x="1054" y="197"/>
                    <a:pt x="1044" y="192"/>
                  </a:cubicBezTo>
                  <a:close/>
                  <a:moveTo>
                    <a:pt x="531" y="1"/>
                  </a:moveTo>
                  <a:cubicBezTo>
                    <a:pt x="515" y="1"/>
                    <a:pt x="498" y="1"/>
                    <a:pt x="481" y="6"/>
                  </a:cubicBezTo>
                  <a:cubicBezTo>
                    <a:pt x="458" y="11"/>
                    <a:pt x="442" y="11"/>
                    <a:pt x="426" y="11"/>
                  </a:cubicBezTo>
                  <a:cubicBezTo>
                    <a:pt x="409" y="16"/>
                    <a:pt x="393" y="16"/>
                    <a:pt x="377" y="22"/>
                  </a:cubicBezTo>
                  <a:lnTo>
                    <a:pt x="366" y="27"/>
                  </a:lnTo>
                  <a:cubicBezTo>
                    <a:pt x="356" y="32"/>
                    <a:pt x="343" y="32"/>
                    <a:pt x="326" y="37"/>
                  </a:cubicBezTo>
                  <a:cubicBezTo>
                    <a:pt x="310" y="43"/>
                    <a:pt x="294" y="48"/>
                    <a:pt x="277" y="54"/>
                  </a:cubicBezTo>
                  <a:cubicBezTo>
                    <a:pt x="272" y="59"/>
                    <a:pt x="259" y="59"/>
                    <a:pt x="254" y="65"/>
                  </a:cubicBezTo>
                  <a:cubicBezTo>
                    <a:pt x="249" y="65"/>
                    <a:pt x="249" y="70"/>
                    <a:pt x="244" y="70"/>
                  </a:cubicBezTo>
                  <a:cubicBezTo>
                    <a:pt x="238" y="75"/>
                    <a:pt x="233" y="75"/>
                    <a:pt x="227" y="75"/>
                  </a:cubicBezTo>
                  <a:cubicBezTo>
                    <a:pt x="210" y="80"/>
                    <a:pt x="194" y="86"/>
                    <a:pt x="178" y="93"/>
                  </a:cubicBezTo>
                  <a:cubicBezTo>
                    <a:pt x="160" y="98"/>
                    <a:pt x="144" y="110"/>
                    <a:pt x="127" y="115"/>
                  </a:cubicBezTo>
                  <a:cubicBezTo>
                    <a:pt x="105" y="125"/>
                    <a:pt x="95" y="132"/>
                    <a:pt x="78" y="137"/>
                  </a:cubicBezTo>
                  <a:cubicBezTo>
                    <a:pt x="60" y="147"/>
                    <a:pt x="44" y="154"/>
                    <a:pt x="28" y="164"/>
                  </a:cubicBezTo>
                  <a:cubicBezTo>
                    <a:pt x="17" y="169"/>
                    <a:pt x="6" y="175"/>
                    <a:pt x="0" y="182"/>
                  </a:cubicBezTo>
                  <a:lnTo>
                    <a:pt x="211" y="303"/>
                  </a:lnTo>
                  <a:cubicBezTo>
                    <a:pt x="251" y="281"/>
                    <a:pt x="289" y="258"/>
                    <a:pt x="327" y="242"/>
                  </a:cubicBezTo>
                  <a:cubicBezTo>
                    <a:pt x="399" y="209"/>
                    <a:pt x="437" y="193"/>
                    <a:pt x="471" y="182"/>
                  </a:cubicBezTo>
                  <a:cubicBezTo>
                    <a:pt x="476" y="182"/>
                    <a:pt x="476" y="177"/>
                    <a:pt x="481" y="177"/>
                  </a:cubicBezTo>
                  <a:cubicBezTo>
                    <a:pt x="514" y="166"/>
                    <a:pt x="553" y="154"/>
                    <a:pt x="587" y="148"/>
                  </a:cubicBezTo>
                  <a:cubicBezTo>
                    <a:pt x="631" y="139"/>
                    <a:pt x="665" y="132"/>
                    <a:pt x="698" y="132"/>
                  </a:cubicBezTo>
                  <a:cubicBezTo>
                    <a:pt x="738" y="126"/>
                    <a:pt x="770" y="126"/>
                    <a:pt x="798" y="126"/>
                  </a:cubicBezTo>
                  <a:cubicBezTo>
                    <a:pt x="830" y="132"/>
                    <a:pt x="860" y="132"/>
                    <a:pt x="887" y="137"/>
                  </a:cubicBezTo>
                  <a:cubicBezTo>
                    <a:pt x="897" y="137"/>
                    <a:pt x="904" y="142"/>
                    <a:pt x="909" y="142"/>
                  </a:cubicBezTo>
                  <a:cubicBezTo>
                    <a:pt x="931" y="147"/>
                    <a:pt x="949" y="153"/>
                    <a:pt x="964" y="159"/>
                  </a:cubicBezTo>
                  <a:cubicBezTo>
                    <a:pt x="975" y="164"/>
                    <a:pt x="986" y="164"/>
                    <a:pt x="997" y="169"/>
                  </a:cubicBezTo>
                  <a:cubicBezTo>
                    <a:pt x="1014" y="176"/>
                    <a:pt x="1028" y="183"/>
                    <a:pt x="1044" y="192"/>
                  </a:cubicBezTo>
                  <a:lnTo>
                    <a:pt x="1044" y="192"/>
                  </a:lnTo>
                  <a:lnTo>
                    <a:pt x="864" y="88"/>
                  </a:lnTo>
                  <a:cubicBezTo>
                    <a:pt x="841" y="77"/>
                    <a:pt x="819" y="65"/>
                    <a:pt x="797" y="54"/>
                  </a:cubicBezTo>
                  <a:cubicBezTo>
                    <a:pt x="791" y="49"/>
                    <a:pt x="791" y="49"/>
                    <a:pt x="786" y="49"/>
                  </a:cubicBezTo>
                  <a:cubicBezTo>
                    <a:pt x="776" y="44"/>
                    <a:pt x="764" y="39"/>
                    <a:pt x="754" y="39"/>
                  </a:cubicBezTo>
                  <a:cubicBezTo>
                    <a:pt x="743" y="34"/>
                    <a:pt x="725" y="29"/>
                    <a:pt x="714" y="22"/>
                  </a:cubicBezTo>
                  <a:cubicBezTo>
                    <a:pt x="709" y="16"/>
                    <a:pt x="703" y="16"/>
                    <a:pt x="697" y="16"/>
                  </a:cubicBezTo>
                  <a:cubicBezTo>
                    <a:pt x="687" y="11"/>
                    <a:pt x="680" y="11"/>
                    <a:pt x="675" y="11"/>
                  </a:cubicBezTo>
                  <a:cubicBezTo>
                    <a:pt x="665" y="11"/>
                    <a:pt x="657" y="6"/>
                    <a:pt x="647" y="6"/>
                  </a:cubicBezTo>
                  <a:cubicBezTo>
                    <a:pt x="625" y="1"/>
                    <a:pt x="608"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 name="Google Shape;6673;p57"/>
            <p:cNvSpPr/>
            <p:nvPr/>
          </p:nvSpPr>
          <p:spPr>
            <a:xfrm>
              <a:off x="4999126" y="4554971"/>
              <a:ext cx="138879" cy="296083"/>
            </a:xfrm>
            <a:custGeom>
              <a:avLst/>
              <a:gdLst/>
              <a:ahLst/>
              <a:cxnLst/>
              <a:rect l="l" t="t" r="r" b="b"/>
              <a:pathLst>
                <a:path w="1402" h="2989" extrusionOk="0">
                  <a:moveTo>
                    <a:pt x="1191" y="0"/>
                  </a:moveTo>
                  <a:cubicBezTo>
                    <a:pt x="1181" y="6"/>
                    <a:pt x="1174" y="11"/>
                    <a:pt x="1169" y="17"/>
                  </a:cubicBezTo>
                  <a:cubicBezTo>
                    <a:pt x="1152" y="28"/>
                    <a:pt x="1137" y="39"/>
                    <a:pt x="1120" y="50"/>
                  </a:cubicBezTo>
                  <a:cubicBezTo>
                    <a:pt x="1102" y="60"/>
                    <a:pt x="1086" y="72"/>
                    <a:pt x="1075" y="82"/>
                  </a:cubicBezTo>
                  <a:cubicBezTo>
                    <a:pt x="1053" y="100"/>
                    <a:pt x="1035" y="110"/>
                    <a:pt x="1019" y="122"/>
                  </a:cubicBezTo>
                  <a:cubicBezTo>
                    <a:pt x="1003" y="139"/>
                    <a:pt x="987" y="149"/>
                    <a:pt x="970" y="161"/>
                  </a:cubicBezTo>
                  <a:cubicBezTo>
                    <a:pt x="965" y="166"/>
                    <a:pt x="960" y="166"/>
                    <a:pt x="960" y="171"/>
                  </a:cubicBezTo>
                  <a:lnTo>
                    <a:pt x="949" y="182"/>
                  </a:lnTo>
                  <a:cubicBezTo>
                    <a:pt x="939" y="192"/>
                    <a:pt x="927" y="200"/>
                    <a:pt x="922" y="205"/>
                  </a:cubicBezTo>
                  <a:cubicBezTo>
                    <a:pt x="905" y="215"/>
                    <a:pt x="895" y="232"/>
                    <a:pt x="877" y="244"/>
                  </a:cubicBezTo>
                  <a:lnTo>
                    <a:pt x="844" y="276"/>
                  </a:lnTo>
                  <a:lnTo>
                    <a:pt x="799" y="321"/>
                  </a:lnTo>
                  <a:lnTo>
                    <a:pt x="767" y="354"/>
                  </a:lnTo>
                  <a:cubicBezTo>
                    <a:pt x="756" y="364"/>
                    <a:pt x="745" y="376"/>
                    <a:pt x="740" y="386"/>
                  </a:cubicBezTo>
                  <a:cubicBezTo>
                    <a:pt x="723" y="404"/>
                    <a:pt x="718" y="414"/>
                    <a:pt x="707" y="426"/>
                  </a:cubicBezTo>
                  <a:cubicBezTo>
                    <a:pt x="697" y="436"/>
                    <a:pt x="685" y="448"/>
                    <a:pt x="680" y="458"/>
                  </a:cubicBezTo>
                  <a:cubicBezTo>
                    <a:pt x="670" y="469"/>
                    <a:pt x="657" y="480"/>
                    <a:pt x="652" y="491"/>
                  </a:cubicBezTo>
                  <a:cubicBezTo>
                    <a:pt x="647" y="496"/>
                    <a:pt x="641" y="501"/>
                    <a:pt x="641" y="509"/>
                  </a:cubicBezTo>
                  <a:cubicBezTo>
                    <a:pt x="631" y="519"/>
                    <a:pt x="625" y="525"/>
                    <a:pt x="625" y="531"/>
                  </a:cubicBezTo>
                  <a:cubicBezTo>
                    <a:pt x="614" y="541"/>
                    <a:pt x="603" y="553"/>
                    <a:pt x="597" y="563"/>
                  </a:cubicBezTo>
                  <a:cubicBezTo>
                    <a:pt x="587" y="580"/>
                    <a:pt x="575" y="590"/>
                    <a:pt x="565" y="603"/>
                  </a:cubicBezTo>
                  <a:cubicBezTo>
                    <a:pt x="560" y="613"/>
                    <a:pt x="547" y="620"/>
                    <a:pt x="542" y="630"/>
                  </a:cubicBezTo>
                  <a:cubicBezTo>
                    <a:pt x="537" y="635"/>
                    <a:pt x="537" y="635"/>
                    <a:pt x="537" y="641"/>
                  </a:cubicBezTo>
                  <a:cubicBezTo>
                    <a:pt x="531" y="646"/>
                    <a:pt x="531" y="651"/>
                    <a:pt x="526" y="657"/>
                  </a:cubicBezTo>
                  <a:cubicBezTo>
                    <a:pt x="504" y="685"/>
                    <a:pt x="487" y="707"/>
                    <a:pt x="472" y="735"/>
                  </a:cubicBezTo>
                  <a:cubicBezTo>
                    <a:pt x="466" y="740"/>
                    <a:pt x="461" y="752"/>
                    <a:pt x="455" y="757"/>
                  </a:cubicBezTo>
                  <a:cubicBezTo>
                    <a:pt x="444" y="774"/>
                    <a:pt x="437" y="784"/>
                    <a:pt x="427" y="797"/>
                  </a:cubicBezTo>
                  <a:cubicBezTo>
                    <a:pt x="416" y="813"/>
                    <a:pt x="405" y="829"/>
                    <a:pt x="399" y="841"/>
                  </a:cubicBezTo>
                  <a:cubicBezTo>
                    <a:pt x="389" y="857"/>
                    <a:pt x="377" y="873"/>
                    <a:pt x="372" y="890"/>
                  </a:cubicBezTo>
                  <a:cubicBezTo>
                    <a:pt x="367" y="895"/>
                    <a:pt x="362" y="908"/>
                    <a:pt x="362" y="913"/>
                  </a:cubicBezTo>
                  <a:cubicBezTo>
                    <a:pt x="356" y="918"/>
                    <a:pt x="356" y="923"/>
                    <a:pt x="351" y="930"/>
                  </a:cubicBezTo>
                  <a:cubicBezTo>
                    <a:pt x="341" y="946"/>
                    <a:pt x="334" y="962"/>
                    <a:pt x="324" y="974"/>
                  </a:cubicBezTo>
                  <a:cubicBezTo>
                    <a:pt x="313" y="992"/>
                    <a:pt x="306" y="1007"/>
                    <a:pt x="296" y="1019"/>
                  </a:cubicBezTo>
                  <a:cubicBezTo>
                    <a:pt x="290" y="1029"/>
                    <a:pt x="285" y="1036"/>
                    <a:pt x="285" y="1046"/>
                  </a:cubicBezTo>
                  <a:cubicBezTo>
                    <a:pt x="280" y="1051"/>
                    <a:pt x="280" y="1056"/>
                    <a:pt x="280" y="1056"/>
                  </a:cubicBezTo>
                  <a:cubicBezTo>
                    <a:pt x="275" y="1067"/>
                    <a:pt x="269" y="1084"/>
                    <a:pt x="263" y="1096"/>
                  </a:cubicBezTo>
                  <a:cubicBezTo>
                    <a:pt x="258" y="1107"/>
                    <a:pt x="253" y="1123"/>
                    <a:pt x="246" y="1135"/>
                  </a:cubicBezTo>
                  <a:cubicBezTo>
                    <a:pt x="241" y="1145"/>
                    <a:pt x="236" y="1162"/>
                    <a:pt x="230" y="1175"/>
                  </a:cubicBezTo>
                  <a:cubicBezTo>
                    <a:pt x="224" y="1185"/>
                    <a:pt x="224" y="1192"/>
                    <a:pt x="219" y="1197"/>
                  </a:cubicBezTo>
                  <a:cubicBezTo>
                    <a:pt x="214" y="1202"/>
                    <a:pt x="214" y="1207"/>
                    <a:pt x="214" y="1207"/>
                  </a:cubicBezTo>
                  <a:cubicBezTo>
                    <a:pt x="209" y="1218"/>
                    <a:pt x="203" y="1235"/>
                    <a:pt x="196" y="1246"/>
                  </a:cubicBezTo>
                  <a:cubicBezTo>
                    <a:pt x="191" y="1264"/>
                    <a:pt x="186" y="1274"/>
                    <a:pt x="179" y="1286"/>
                  </a:cubicBezTo>
                  <a:cubicBezTo>
                    <a:pt x="174" y="1303"/>
                    <a:pt x="169" y="1313"/>
                    <a:pt x="163" y="1325"/>
                  </a:cubicBezTo>
                  <a:cubicBezTo>
                    <a:pt x="157" y="1330"/>
                    <a:pt x="157" y="1335"/>
                    <a:pt x="157" y="1342"/>
                  </a:cubicBezTo>
                  <a:cubicBezTo>
                    <a:pt x="152" y="1353"/>
                    <a:pt x="152" y="1359"/>
                    <a:pt x="147" y="1364"/>
                  </a:cubicBezTo>
                  <a:cubicBezTo>
                    <a:pt x="142" y="1381"/>
                    <a:pt x="136" y="1397"/>
                    <a:pt x="130" y="1414"/>
                  </a:cubicBezTo>
                  <a:cubicBezTo>
                    <a:pt x="125" y="1431"/>
                    <a:pt x="120" y="1447"/>
                    <a:pt x="112" y="1464"/>
                  </a:cubicBezTo>
                  <a:cubicBezTo>
                    <a:pt x="107" y="1474"/>
                    <a:pt x="107" y="1481"/>
                    <a:pt x="102" y="1491"/>
                  </a:cubicBezTo>
                  <a:cubicBezTo>
                    <a:pt x="97" y="1508"/>
                    <a:pt x="97" y="1513"/>
                    <a:pt x="91" y="1518"/>
                  </a:cubicBezTo>
                  <a:cubicBezTo>
                    <a:pt x="86" y="1541"/>
                    <a:pt x="81" y="1558"/>
                    <a:pt x="75" y="1574"/>
                  </a:cubicBezTo>
                  <a:cubicBezTo>
                    <a:pt x="69" y="1596"/>
                    <a:pt x="64" y="1613"/>
                    <a:pt x="58" y="1628"/>
                  </a:cubicBezTo>
                  <a:cubicBezTo>
                    <a:pt x="58" y="1634"/>
                    <a:pt x="53" y="1639"/>
                    <a:pt x="53" y="1646"/>
                  </a:cubicBezTo>
                  <a:cubicBezTo>
                    <a:pt x="47" y="1668"/>
                    <a:pt x="42" y="1679"/>
                    <a:pt x="42" y="1690"/>
                  </a:cubicBezTo>
                  <a:cubicBezTo>
                    <a:pt x="37" y="1712"/>
                    <a:pt x="32" y="1730"/>
                    <a:pt x="32" y="1746"/>
                  </a:cubicBezTo>
                  <a:cubicBezTo>
                    <a:pt x="26" y="1763"/>
                    <a:pt x="26" y="1773"/>
                    <a:pt x="26" y="1790"/>
                  </a:cubicBezTo>
                  <a:cubicBezTo>
                    <a:pt x="21" y="1830"/>
                    <a:pt x="16" y="1845"/>
                    <a:pt x="16" y="1862"/>
                  </a:cubicBezTo>
                  <a:cubicBezTo>
                    <a:pt x="11" y="1884"/>
                    <a:pt x="11" y="1901"/>
                    <a:pt x="11" y="1917"/>
                  </a:cubicBezTo>
                  <a:lnTo>
                    <a:pt x="11" y="1934"/>
                  </a:lnTo>
                  <a:lnTo>
                    <a:pt x="11" y="1945"/>
                  </a:lnTo>
                  <a:cubicBezTo>
                    <a:pt x="11" y="1955"/>
                    <a:pt x="5" y="1967"/>
                    <a:pt x="5" y="1977"/>
                  </a:cubicBezTo>
                  <a:cubicBezTo>
                    <a:pt x="5" y="1999"/>
                    <a:pt x="0" y="2016"/>
                    <a:pt x="0" y="2039"/>
                  </a:cubicBezTo>
                  <a:lnTo>
                    <a:pt x="0" y="2083"/>
                  </a:lnTo>
                  <a:lnTo>
                    <a:pt x="0" y="2100"/>
                  </a:lnTo>
                  <a:cubicBezTo>
                    <a:pt x="0" y="2123"/>
                    <a:pt x="0" y="2140"/>
                    <a:pt x="5" y="2155"/>
                  </a:cubicBezTo>
                  <a:cubicBezTo>
                    <a:pt x="5" y="2177"/>
                    <a:pt x="11" y="2194"/>
                    <a:pt x="11" y="2210"/>
                  </a:cubicBezTo>
                  <a:cubicBezTo>
                    <a:pt x="16" y="2238"/>
                    <a:pt x="16" y="2255"/>
                    <a:pt x="16" y="2272"/>
                  </a:cubicBezTo>
                  <a:cubicBezTo>
                    <a:pt x="21" y="2295"/>
                    <a:pt x="21" y="2317"/>
                    <a:pt x="26" y="2333"/>
                  </a:cubicBezTo>
                  <a:cubicBezTo>
                    <a:pt x="32" y="2344"/>
                    <a:pt x="32" y="2350"/>
                    <a:pt x="32" y="2350"/>
                  </a:cubicBezTo>
                  <a:cubicBezTo>
                    <a:pt x="37" y="2367"/>
                    <a:pt x="37" y="2379"/>
                    <a:pt x="42" y="2395"/>
                  </a:cubicBezTo>
                  <a:cubicBezTo>
                    <a:pt x="47" y="2417"/>
                    <a:pt x="53" y="2434"/>
                    <a:pt x="59" y="2457"/>
                  </a:cubicBezTo>
                  <a:cubicBezTo>
                    <a:pt x="69" y="2490"/>
                    <a:pt x="81" y="2512"/>
                    <a:pt x="86" y="2534"/>
                  </a:cubicBezTo>
                  <a:cubicBezTo>
                    <a:pt x="91" y="2539"/>
                    <a:pt x="91" y="2544"/>
                    <a:pt x="91" y="2550"/>
                  </a:cubicBezTo>
                  <a:cubicBezTo>
                    <a:pt x="97" y="2561"/>
                    <a:pt x="102" y="2573"/>
                    <a:pt x="109" y="2590"/>
                  </a:cubicBezTo>
                  <a:cubicBezTo>
                    <a:pt x="114" y="2601"/>
                    <a:pt x="120" y="2612"/>
                    <a:pt x="126" y="2623"/>
                  </a:cubicBezTo>
                  <a:cubicBezTo>
                    <a:pt x="131" y="2628"/>
                    <a:pt x="136" y="2633"/>
                    <a:pt x="136" y="2645"/>
                  </a:cubicBezTo>
                  <a:cubicBezTo>
                    <a:pt x="142" y="2655"/>
                    <a:pt x="153" y="2668"/>
                    <a:pt x="158" y="2678"/>
                  </a:cubicBezTo>
                  <a:cubicBezTo>
                    <a:pt x="169" y="2695"/>
                    <a:pt x="180" y="2711"/>
                    <a:pt x="191" y="2722"/>
                  </a:cubicBezTo>
                  <a:cubicBezTo>
                    <a:pt x="201" y="2733"/>
                    <a:pt x="209" y="2739"/>
                    <a:pt x="214" y="2749"/>
                  </a:cubicBezTo>
                  <a:lnTo>
                    <a:pt x="258" y="2794"/>
                  </a:lnTo>
                  <a:lnTo>
                    <a:pt x="280" y="2816"/>
                  </a:lnTo>
                  <a:cubicBezTo>
                    <a:pt x="303" y="2833"/>
                    <a:pt x="325" y="2850"/>
                    <a:pt x="352" y="2867"/>
                  </a:cubicBezTo>
                  <a:lnTo>
                    <a:pt x="563" y="2988"/>
                  </a:lnTo>
                  <a:cubicBezTo>
                    <a:pt x="535" y="2971"/>
                    <a:pt x="513" y="2956"/>
                    <a:pt x="491" y="2938"/>
                  </a:cubicBezTo>
                  <a:cubicBezTo>
                    <a:pt x="484" y="2863"/>
                    <a:pt x="479" y="2852"/>
                    <a:pt x="474" y="2846"/>
                  </a:cubicBezTo>
                  <a:lnTo>
                    <a:pt x="430" y="2801"/>
                  </a:lnTo>
                  <a:cubicBezTo>
                    <a:pt x="419" y="2790"/>
                    <a:pt x="413" y="2784"/>
                    <a:pt x="407" y="2773"/>
                  </a:cubicBezTo>
                  <a:cubicBezTo>
                    <a:pt x="397" y="2757"/>
                    <a:pt x="385" y="2746"/>
                    <a:pt x="374" y="2729"/>
                  </a:cubicBezTo>
                  <a:cubicBezTo>
                    <a:pt x="369" y="2719"/>
                    <a:pt x="357" y="2706"/>
                    <a:pt x="352" y="2701"/>
                  </a:cubicBezTo>
                  <a:cubicBezTo>
                    <a:pt x="342" y="2684"/>
                    <a:pt x="330" y="2669"/>
                    <a:pt x="325" y="2652"/>
                  </a:cubicBezTo>
                  <a:cubicBezTo>
                    <a:pt x="320" y="2641"/>
                    <a:pt x="314" y="2630"/>
                    <a:pt x="308" y="2612"/>
                  </a:cubicBezTo>
                  <a:cubicBezTo>
                    <a:pt x="298" y="2585"/>
                    <a:pt x="280" y="2558"/>
                    <a:pt x="275" y="2523"/>
                  </a:cubicBezTo>
                  <a:cubicBezTo>
                    <a:pt x="264" y="2484"/>
                    <a:pt x="253" y="2452"/>
                    <a:pt x="247" y="2417"/>
                  </a:cubicBezTo>
                  <a:cubicBezTo>
                    <a:pt x="247" y="2412"/>
                    <a:pt x="242" y="2412"/>
                    <a:pt x="242" y="2407"/>
                  </a:cubicBezTo>
                  <a:cubicBezTo>
                    <a:pt x="232" y="2368"/>
                    <a:pt x="225" y="2329"/>
                    <a:pt x="225" y="2291"/>
                  </a:cubicBezTo>
                  <a:cubicBezTo>
                    <a:pt x="220" y="2240"/>
                    <a:pt x="220" y="2201"/>
                    <a:pt x="215" y="2151"/>
                  </a:cubicBezTo>
                  <a:cubicBezTo>
                    <a:pt x="215" y="2107"/>
                    <a:pt x="220" y="2062"/>
                    <a:pt x="220" y="2018"/>
                  </a:cubicBezTo>
                  <a:lnTo>
                    <a:pt x="220" y="2008"/>
                  </a:lnTo>
                  <a:cubicBezTo>
                    <a:pt x="225" y="1963"/>
                    <a:pt x="231" y="1919"/>
                    <a:pt x="237" y="1868"/>
                  </a:cubicBezTo>
                  <a:cubicBezTo>
                    <a:pt x="247" y="1814"/>
                    <a:pt x="254" y="1769"/>
                    <a:pt x="264" y="1725"/>
                  </a:cubicBezTo>
                  <a:cubicBezTo>
                    <a:pt x="264" y="1720"/>
                    <a:pt x="264" y="1720"/>
                    <a:pt x="269" y="1714"/>
                  </a:cubicBezTo>
                  <a:cubicBezTo>
                    <a:pt x="280" y="1664"/>
                    <a:pt x="292" y="1620"/>
                    <a:pt x="309" y="1575"/>
                  </a:cubicBezTo>
                  <a:cubicBezTo>
                    <a:pt x="309" y="1570"/>
                    <a:pt x="314" y="1570"/>
                    <a:pt x="314" y="1565"/>
                  </a:cubicBezTo>
                  <a:cubicBezTo>
                    <a:pt x="331" y="1515"/>
                    <a:pt x="342" y="1470"/>
                    <a:pt x="364" y="1426"/>
                  </a:cubicBezTo>
                  <a:cubicBezTo>
                    <a:pt x="387" y="1371"/>
                    <a:pt x="403" y="1327"/>
                    <a:pt x="425" y="1282"/>
                  </a:cubicBezTo>
                  <a:cubicBezTo>
                    <a:pt x="447" y="1232"/>
                    <a:pt x="471" y="1182"/>
                    <a:pt x="493" y="1138"/>
                  </a:cubicBezTo>
                  <a:cubicBezTo>
                    <a:pt x="520" y="1088"/>
                    <a:pt x="542" y="1049"/>
                    <a:pt x="565" y="1004"/>
                  </a:cubicBezTo>
                  <a:cubicBezTo>
                    <a:pt x="570" y="994"/>
                    <a:pt x="575" y="987"/>
                    <a:pt x="575" y="982"/>
                  </a:cubicBezTo>
                  <a:cubicBezTo>
                    <a:pt x="597" y="950"/>
                    <a:pt x="614" y="915"/>
                    <a:pt x="636" y="888"/>
                  </a:cubicBezTo>
                  <a:cubicBezTo>
                    <a:pt x="647" y="871"/>
                    <a:pt x="654" y="861"/>
                    <a:pt x="664" y="849"/>
                  </a:cubicBezTo>
                  <a:cubicBezTo>
                    <a:pt x="692" y="809"/>
                    <a:pt x="714" y="772"/>
                    <a:pt x="741" y="737"/>
                  </a:cubicBezTo>
                  <a:cubicBezTo>
                    <a:pt x="746" y="732"/>
                    <a:pt x="746" y="732"/>
                    <a:pt x="746" y="726"/>
                  </a:cubicBezTo>
                  <a:cubicBezTo>
                    <a:pt x="774" y="688"/>
                    <a:pt x="808" y="650"/>
                    <a:pt x="835" y="610"/>
                  </a:cubicBezTo>
                  <a:cubicBezTo>
                    <a:pt x="875" y="566"/>
                    <a:pt x="907" y="526"/>
                    <a:pt x="942" y="494"/>
                  </a:cubicBezTo>
                  <a:lnTo>
                    <a:pt x="1048" y="388"/>
                  </a:lnTo>
                  <a:cubicBezTo>
                    <a:pt x="1086" y="348"/>
                    <a:pt x="1120" y="321"/>
                    <a:pt x="1159" y="294"/>
                  </a:cubicBezTo>
                  <a:lnTo>
                    <a:pt x="1169" y="283"/>
                  </a:lnTo>
                  <a:cubicBezTo>
                    <a:pt x="1209" y="255"/>
                    <a:pt x="1242" y="228"/>
                    <a:pt x="1280" y="200"/>
                  </a:cubicBezTo>
                  <a:cubicBezTo>
                    <a:pt x="1325" y="171"/>
                    <a:pt x="1364" y="144"/>
                    <a:pt x="1402" y="122"/>
                  </a:cubicBezTo>
                  <a:lnTo>
                    <a:pt x="11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 name="Google Shape;6674;p57"/>
            <p:cNvSpPr/>
            <p:nvPr/>
          </p:nvSpPr>
          <p:spPr>
            <a:xfrm>
              <a:off x="5020819" y="4552890"/>
              <a:ext cx="232983" cy="298262"/>
            </a:xfrm>
            <a:custGeom>
              <a:avLst/>
              <a:gdLst/>
              <a:ahLst/>
              <a:cxnLst/>
              <a:rect l="l" t="t" r="r" b="b"/>
              <a:pathLst>
                <a:path w="2352" h="3011" extrusionOk="0">
                  <a:moveTo>
                    <a:pt x="1696" y="0"/>
                  </a:moveTo>
                  <a:cubicBezTo>
                    <a:pt x="1538" y="0"/>
                    <a:pt x="1359" y="51"/>
                    <a:pt x="1170" y="160"/>
                  </a:cubicBezTo>
                  <a:cubicBezTo>
                    <a:pt x="521" y="537"/>
                    <a:pt x="0" y="1441"/>
                    <a:pt x="5" y="2180"/>
                  </a:cubicBezTo>
                  <a:cubicBezTo>
                    <a:pt x="9" y="2707"/>
                    <a:pt x="272" y="3011"/>
                    <a:pt x="656" y="3011"/>
                  </a:cubicBezTo>
                  <a:cubicBezTo>
                    <a:pt x="813" y="3011"/>
                    <a:pt x="992" y="2959"/>
                    <a:pt x="1181" y="2851"/>
                  </a:cubicBezTo>
                  <a:cubicBezTo>
                    <a:pt x="1830" y="2479"/>
                    <a:pt x="2352" y="1575"/>
                    <a:pt x="2347" y="831"/>
                  </a:cubicBezTo>
                  <a:cubicBezTo>
                    <a:pt x="2343" y="304"/>
                    <a:pt x="2080" y="0"/>
                    <a:pt x="16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6675;p57"/>
            <p:cNvSpPr/>
            <p:nvPr/>
          </p:nvSpPr>
          <p:spPr>
            <a:xfrm>
              <a:off x="4077007" y="4521390"/>
              <a:ext cx="1688039" cy="1035646"/>
            </a:xfrm>
            <a:custGeom>
              <a:avLst/>
              <a:gdLst/>
              <a:ahLst/>
              <a:cxnLst/>
              <a:rect l="l" t="t" r="r" b="b"/>
              <a:pathLst>
                <a:path w="17041" h="10455" extrusionOk="0">
                  <a:moveTo>
                    <a:pt x="17040" y="0"/>
                  </a:moveTo>
                  <a:lnTo>
                    <a:pt x="0" y="9905"/>
                  </a:lnTo>
                  <a:lnTo>
                    <a:pt x="0" y="10454"/>
                  </a:lnTo>
                  <a:lnTo>
                    <a:pt x="17040" y="550"/>
                  </a:lnTo>
                  <a:lnTo>
                    <a:pt x="1704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 name="Google Shape;6676;p57"/>
            <p:cNvSpPr/>
            <p:nvPr/>
          </p:nvSpPr>
          <p:spPr>
            <a:xfrm>
              <a:off x="4029262" y="5474515"/>
              <a:ext cx="47845" cy="82515"/>
            </a:xfrm>
            <a:custGeom>
              <a:avLst/>
              <a:gdLst/>
              <a:ahLst/>
              <a:cxnLst/>
              <a:rect l="l" t="t" r="r" b="b"/>
              <a:pathLst>
                <a:path w="483" h="833" extrusionOk="0">
                  <a:moveTo>
                    <a:pt x="0" y="0"/>
                  </a:moveTo>
                  <a:lnTo>
                    <a:pt x="0" y="554"/>
                  </a:lnTo>
                  <a:lnTo>
                    <a:pt x="482" y="832"/>
                  </a:lnTo>
                  <a:lnTo>
                    <a:pt x="482" y="283"/>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 name="Google Shape;6677;p57"/>
            <p:cNvSpPr/>
            <p:nvPr/>
          </p:nvSpPr>
          <p:spPr>
            <a:xfrm>
              <a:off x="4029262" y="4493357"/>
              <a:ext cx="1735785" cy="1009297"/>
            </a:xfrm>
            <a:custGeom>
              <a:avLst/>
              <a:gdLst/>
              <a:ahLst/>
              <a:cxnLst/>
              <a:rect l="l" t="t" r="r" b="b"/>
              <a:pathLst>
                <a:path w="17523" h="10189" extrusionOk="0">
                  <a:moveTo>
                    <a:pt x="17041" y="0"/>
                  </a:moveTo>
                  <a:lnTo>
                    <a:pt x="0" y="9905"/>
                  </a:lnTo>
                  <a:lnTo>
                    <a:pt x="482" y="10188"/>
                  </a:lnTo>
                  <a:lnTo>
                    <a:pt x="17522" y="283"/>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 name="Google Shape;6678;p57"/>
            <p:cNvSpPr/>
            <p:nvPr/>
          </p:nvSpPr>
          <p:spPr>
            <a:xfrm>
              <a:off x="4554956" y="4939113"/>
              <a:ext cx="105694" cy="33382"/>
            </a:xfrm>
            <a:custGeom>
              <a:avLst/>
              <a:gdLst/>
              <a:ahLst/>
              <a:cxnLst/>
              <a:rect l="l" t="t" r="r" b="b"/>
              <a:pathLst>
                <a:path w="1067" h="337" extrusionOk="0">
                  <a:moveTo>
                    <a:pt x="457" y="1"/>
                  </a:moveTo>
                  <a:cubicBezTo>
                    <a:pt x="440" y="1"/>
                    <a:pt x="430" y="1"/>
                    <a:pt x="412" y="6"/>
                  </a:cubicBezTo>
                  <a:cubicBezTo>
                    <a:pt x="390" y="11"/>
                    <a:pt x="380" y="11"/>
                    <a:pt x="363" y="11"/>
                  </a:cubicBezTo>
                  <a:cubicBezTo>
                    <a:pt x="346" y="16"/>
                    <a:pt x="336" y="16"/>
                    <a:pt x="318" y="22"/>
                  </a:cubicBezTo>
                  <a:cubicBezTo>
                    <a:pt x="296" y="27"/>
                    <a:pt x="285" y="27"/>
                    <a:pt x="279" y="32"/>
                  </a:cubicBezTo>
                  <a:cubicBezTo>
                    <a:pt x="262" y="37"/>
                    <a:pt x="252" y="43"/>
                    <a:pt x="234" y="43"/>
                  </a:cubicBezTo>
                  <a:cubicBezTo>
                    <a:pt x="229" y="48"/>
                    <a:pt x="224" y="48"/>
                    <a:pt x="212" y="48"/>
                  </a:cubicBezTo>
                  <a:cubicBezTo>
                    <a:pt x="202" y="53"/>
                    <a:pt x="195" y="53"/>
                    <a:pt x="190" y="58"/>
                  </a:cubicBezTo>
                  <a:cubicBezTo>
                    <a:pt x="173" y="64"/>
                    <a:pt x="163" y="69"/>
                    <a:pt x="150" y="75"/>
                  </a:cubicBezTo>
                  <a:cubicBezTo>
                    <a:pt x="133" y="80"/>
                    <a:pt x="123" y="86"/>
                    <a:pt x="111" y="92"/>
                  </a:cubicBezTo>
                  <a:cubicBezTo>
                    <a:pt x="95" y="102"/>
                    <a:pt x="84" y="110"/>
                    <a:pt x="66" y="115"/>
                  </a:cubicBezTo>
                  <a:cubicBezTo>
                    <a:pt x="50" y="125"/>
                    <a:pt x="39" y="132"/>
                    <a:pt x="22" y="137"/>
                  </a:cubicBezTo>
                  <a:cubicBezTo>
                    <a:pt x="12" y="142"/>
                    <a:pt x="6" y="147"/>
                    <a:pt x="0" y="154"/>
                  </a:cubicBezTo>
                  <a:lnTo>
                    <a:pt x="322" y="337"/>
                  </a:lnTo>
                  <a:cubicBezTo>
                    <a:pt x="355" y="315"/>
                    <a:pt x="394" y="298"/>
                    <a:pt x="422" y="282"/>
                  </a:cubicBezTo>
                  <a:cubicBezTo>
                    <a:pt x="479" y="255"/>
                    <a:pt x="514" y="240"/>
                    <a:pt x="541" y="227"/>
                  </a:cubicBezTo>
                  <a:cubicBezTo>
                    <a:pt x="581" y="210"/>
                    <a:pt x="613" y="205"/>
                    <a:pt x="641" y="200"/>
                  </a:cubicBezTo>
                  <a:cubicBezTo>
                    <a:pt x="680" y="189"/>
                    <a:pt x="708" y="189"/>
                    <a:pt x="735" y="183"/>
                  </a:cubicBezTo>
                  <a:cubicBezTo>
                    <a:pt x="767" y="178"/>
                    <a:pt x="797" y="178"/>
                    <a:pt x="824" y="178"/>
                  </a:cubicBezTo>
                  <a:cubicBezTo>
                    <a:pt x="851" y="183"/>
                    <a:pt x="874" y="183"/>
                    <a:pt x="901" y="188"/>
                  </a:cubicBezTo>
                  <a:cubicBezTo>
                    <a:pt x="907" y="188"/>
                    <a:pt x="918" y="193"/>
                    <a:pt x="923" y="193"/>
                  </a:cubicBezTo>
                  <a:cubicBezTo>
                    <a:pt x="940" y="199"/>
                    <a:pt x="956" y="204"/>
                    <a:pt x="974" y="210"/>
                  </a:cubicBezTo>
                  <a:cubicBezTo>
                    <a:pt x="984" y="215"/>
                    <a:pt x="996" y="215"/>
                    <a:pt x="1001" y="221"/>
                  </a:cubicBezTo>
                  <a:cubicBezTo>
                    <a:pt x="1023" y="231"/>
                    <a:pt x="1045" y="243"/>
                    <a:pt x="1067" y="253"/>
                  </a:cubicBezTo>
                  <a:lnTo>
                    <a:pt x="745" y="70"/>
                  </a:lnTo>
                  <a:cubicBezTo>
                    <a:pt x="723" y="59"/>
                    <a:pt x="707" y="48"/>
                    <a:pt x="691" y="43"/>
                  </a:cubicBezTo>
                  <a:cubicBezTo>
                    <a:pt x="673" y="37"/>
                    <a:pt x="663" y="32"/>
                    <a:pt x="651" y="32"/>
                  </a:cubicBezTo>
                  <a:cubicBezTo>
                    <a:pt x="641" y="27"/>
                    <a:pt x="629" y="22"/>
                    <a:pt x="619" y="22"/>
                  </a:cubicBezTo>
                  <a:cubicBezTo>
                    <a:pt x="613" y="22"/>
                    <a:pt x="608" y="16"/>
                    <a:pt x="602" y="16"/>
                  </a:cubicBezTo>
                  <a:cubicBezTo>
                    <a:pt x="595" y="11"/>
                    <a:pt x="584" y="11"/>
                    <a:pt x="579" y="11"/>
                  </a:cubicBezTo>
                  <a:cubicBezTo>
                    <a:pt x="568" y="6"/>
                    <a:pt x="562" y="6"/>
                    <a:pt x="557" y="6"/>
                  </a:cubicBezTo>
                  <a:cubicBezTo>
                    <a:pt x="540" y="1"/>
                    <a:pt x="52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 name="Google Shape;6679;p57"/>
            <p:cNvSpPr/>
            <p:nvPr/>
          </p:nvSpPr>
          <p:spPr>
            <a:xfrm>
              <a:off x="4449856" y="4951594"/>
              <a:ext cx="138879" cy="260620"/>
            </a:xfrm>
            <a:custGeom>
              <a:avLst/>
              <a:gdLst/>
              <a:ahLst/>
              <a:cxnLst/>
              <a:rect l="l" t="t" r="r" b="b"/>
              <a:pathLst>
                <a:path w="1402" h="2631" extrusionOk="0">
                  <a:moveTo>
                    <a:pt x="1079" y="0"/>
                  </a:moveTo>
                  <a:cubicBezTo>
                    <a:pt x="1074" y="6"/>
                    <a:pt x="1062" y="11"/>
                    <a:pt x="1057" y="11"/>
                  </a:cubicBezTo>
                  <a:cubicBezTo>
                    <a:pt x="1040" y="21"/>
                    <a:pt x="1030" y="28"/>
                    <a:pt x="1013" y="38"/>
                  </a:cubicBezTo>
                  <a:cubicBezTo>
                    <a:pt x="995" y="49"/>
                    <a:pt x="985" y="55"/>
                    <a:pt x="973" y="65"/>
                  </a:cubicBezTo>
                  <a:cubicBezTo>
                    <a:pt x="951" y="83"/>
                    <a:pt x="941" y="88"/>
                    <a:pt x="924" y="99"/>
                  </a:cubicBezTo>
                  <a:cubicBezTo>
                    <a:pt x="906" y="109"/>
                    <a:pt x="896" y="121"/>
                    <a:pt x="879" y="131"/>
                  </a:cubicBezTo>
                  <a:lnTo>
                    <a:pt x="869" y="142"/>
                  </a:lnTo>
                  <a:cubicBezTo>
                    <a:pt x="863" y="147"/>
                    <a:pt x="863" y="147"/>
                    <a:pt x="858" y="147"/>
                  </a:cubicBezTo>
                  <a:cubicBezTo>
                    <a:pt x="848" y="152"/>
                    <a:pt x="841" y="164"/>
                    <a:pt x="836" y="169"/>
                  </a:cubicBezTo>
                  <a:cubicBezTo>
                    <a:pt x="819" y="180"/>
                    <a:pt x="809" y="191"/>
                    <a:pt x="796" y="202"/>
                  </a:cubicBezTo>
                  <a:cubicBezTo>
                    <a:pt x="786" y="212"/>
                    <a:pt x="774" y="219"/>
                    <a:pt x="769" y="230"/>
                  </a:cubicBezTo>
                  <a:lnTo>
                    <a:pt x="730" y="269"/>
                  </a:lnTo>
                  <a:lnTo>
                    <a:pt x="697" y="301"/>
                  </a:lnTo>
                  <a:lnTo>
                    <a:pt x="670" y="329"/>
                  </a:lnTo>
                  <a:cubicBezTo>
                    <a:pt x="659" y="346"/>
                    <a:pt x="648" y="351"/>
                    <a:pt x="642" y="362"/>
                  </a:cubicBezTo>
                  <a:lnTo>
                    <a:pt x="615" y="389"/>
                  </a:lnTo>
                  <a:cubicBezTo>
                    <a:pt x="605" y="400"/>
                    <a:pt x="597" y="412"/>
                    <a:pt x="587" y="417"/>
                  </a:cubicBezTo>
                  <a:cubicBezTo>
                    <a:pt x="582" y="422"/>
                    <a:pt x="582" y="427"/>
                    <a:pt x="576" y="427"/>
                  </a:cubicBezTo>
                  <a:cubicBezTo>
                    <a:pt x="566" y="437"/>
                    <a:pt x="566" y="445"/>
                    <a:pt x="560" y="445"/>
                  </a:cubicBezTo>
                  <a:cubicBezTo>
                    <a:pt x="549" y="455"/>
                    <a:pt x="543" y="467"/>
                    <a:pt x="538" y="477"/>
                  </a:cubicBezTo>
                  <a:cubicBezTo>
                    <a:pt x="527" y="488"/>
                    <a:pt x="521" y="499"/>
                    <a:pt x="510" y="510"/>
                  </a:cubicBezTo>
                  <a:cubicBezTo>
                    <a:pt x="505" y="520"/>
                    <a:pt x="500" y="526"/>
                    <a:pt x="493" y="532"/>
                  </a:cubicBezTo>
                  <a:cubicBezTo>
                    <a:pt x="487" y="537"/>
                    <a:pt x="487" y="537"/>
                    <a:pt x="487" y="542"/>
                  </a:cubicBezTo>
                  <a:cubicBezTo>
                    <a:pt x="482" y="547"/>
                    <a:pt x="482" y="552"/>
                    <a:pt x="477" y="552"/>
                  </a:cubicBezTo>
                  <a:cubicBezTo>
                    <a:pt x="460" y="576"/>
                    <a:pt x="444" y="598"/>
                    <a:pt x="428" y="625"/>
                  </a:cubicBezTo>
                  <a:cubicBezTo>
                    <a:pt x="422" y="630"/>
                    <a:pt x="417" y="635"/>
                    <a:pt x="417" y="642"/>
                  </a:cubicBezTo>
                  <a:cubicBezTo>
                    <a:pt x="407" y="652"/>
                    <a:pt x="400" y="665"/>
                    <a:pt x="395" y="675"/>
                  </a:cubicBezTo>
                  <a:cubicBezTo>
                    <a:pt x="385" y="692"/>
                    <a:pt x="377" y="702"/>
                    <a:pt x="367" y="714"/>
                  </a:cubicBezTo>
                  <a:cubicBezTo>
                    <a:pt x="356" y="731"/>
                    <a:pt x="350" y="741"/>
                    <a:pt x="340" y="759"/>
                  </a:cubicBezTo>
                  <a:cubicBezTo>
                    <a:pt x="334" y="764"/>
                    <a:pt x="334" y="769"/>
                    <a:pt x="329" y="776"/>
                  </a:cubicBezTo>
                  <a:cubicBezTo>
                    <a:pt x="324" y="781"/>
                    <a:pt x="324" y="786"/>
                    <a:pt x="324" y="786"/>
                  </a:cubicBezTo>
                  <a:cubicBezTo>
                    <a:pt x="313" y="803"/>
                    <a:pt x="307" y="813"/>
                    <a:pt x="302" y="825"/>
                  </a:cubicBezTo>
                  <a:cubicBezTo>
                    <a:pt x="297" y="843"/>
                    <a:pt x="285" y="853"/>
                    <a:pt x="280" y="865"/>
                  </a:cubicBezTo>
                  <a:cubicBezTo>
                    <a:pt x="275" y="875"/>
                    <a:pt x="269" y="881"/>
                    <a:pt x="269" y="887"/>
                  </a:cubicBezTo>
                  <a:cubicBezTo>
                    <a:pt x="264" y="892"/>
                    <a:pt x="264" y="897"/>
                    <a:pt x="264" y="897"/>
                  </a:cubicBezTo>
                  <a:cubicBezTo>
                    <a:pt x="259" y="908"/>
                    <a:pt x="254" y="919"/>
                    <a:pt x="246" y="930"/>
                  </a:cubicBezTo>
                  <a:cubicBezTo>
                    <a:pt x="241" y="940"/>
                    <a:pt x="236" y="953"/>
                    <a:pt x="230" y="963"/>
                  </a:cubicBezTo>
                  <a:cubicBezTo>
                    <a:pt x="224" y="974"/>
                    <a:pt x="219" y="985"/>
                    <a:pt x="213" y="996"/>
                  </a:cubicBezTo>
                  <a:cubicBezTo>
                    <a:pt x="208" y="1001"/>
                    <a:pt x="208" y="1012"/>
                    <a:pt x="202" y="1018"/>
                  </a:cubicBezTo>
                  <a:cubicBezTo>
                    <a:pt x="197" y="1023"/>
                    <a:pt x="197" y="1028"/>
                    <a:pt x="197" y="1028"/>
                  </a:cubicBezTo>
                  <a:cubicBezTo>
                    <a:pt x="192" y="1039"/>
                    <a:pt x="187" y="1050"/>
                    <a:pt x="180" y="1061"/>
                  </a:cubicBezTo>
                  <a:cubicBezTo>
                    <a:pt x="175" y="1071"/>
                    <a:pt x="170" y="1084"/>
                    <a:pt x="163" y="1094"/>
                  </a:cubicBezTo>
                  <a:cubicBezTo>
                    <a:pt x="157" y="1105"/>
                    <a:pt x="152" y="1116"/>
                    <a:pt x="146" y="1127"/>
                  </a:cubicBezTo>
                  <a:cubicBezTo>
                    <a:pt x="141" y="1132"/>
                    <a:pt x="141" y="1137"/>
                    <a:pt x="141" y="1143"/>
                  </a:cubicBezTo>
                  <a:cubicBezTo>
                    <a:pt x="135" y="1154"/>
                    <a:pt x="135" y="1160"/>
                    <a:pt x="130" y="1165"/>
                  </a:cubicBezTo>
                  <a:cubicBezTo>
                    <a:pt x="125" y="1183"/>
                    <a:pt x="120" y="1194"/>
                    <a:pt x="113" y="1205"/>
                  </a:cubicBezTo>
                  <a:cubicBezTo>
                    <a:pt x="108" y="1222"/>
                    <a:pt x="103" y="1232"/>
                    <a:pt x="97" y="1249"/>
                  </a:cubicBezTo>
                  <a:cubicBezTo>
                    <a:pt x="91" y="1260"/>
                    <a:pt x="91" y="1267"/>
                    <a:pt x="91" y="1272"/>
                  </a:cubicBezTo>
                  <a:cubicBezTo>
                    <a:pt x="86" y="1283"/>
                    <a:pt x="86" y="1289"/>
                    <a:pt x="86" y="1294"/>
                  </a:cubicBezTo>
                  <a:cubicBezTo>
                    <a:pt x="81" y="1311"/>
                    <a:pt x="76" y="1327"/>
                    <a:pt x="68" y="1343"/>
                  </a:cubicBezTo>
                  <a:cubicBezTo>
                    <a:pt x="63" y="1361"/>
                    <a:pt x="58" y="1377"/>
                    <a:pt x="58" y="1394"/>
                  </a:cubicBezTo>
                  <a:cubicBezTo>
                    <a:pt x="58" y="1399"/>
                    <a:pt x="53" y="1399"/>
                    <a:pt x="53" y="1404"/>
                  </a:cubicBezTo>
                  <a:cubicBezTo>
                    <a:pt x="47" y="1426"/>
                    <a:pt x="47" y="1431"/>
                    <a:pt x="42" y="1443"/>
                  </a:cubicBezTo>
                  <a:cubicBezTo>
                    <a:pt x="37" y="1461"/>
                    <a:pt x="37" y="1476"/>
                    <a:pt x="32" y="1493"/>
                  </a:cubicBezTo>
                  <a:cubicBezTo>
                    <a:pt x="26" y="1504"/>
                    <a:pt x="26" y="1520"/>
                    <a:pt x="26" y="1532"/>
                  </a:cubicBezTo>
                  <a:cubicBezTo>
                    <a:pt x="21" y="1542"/>
                    <a:pt x="21" y="1542"/>
                    <a:pt x="21" y="1550"/>
                  </a:cubicBezTo>
                  <a:cubicBezTo>
                    <a:pt x="16" y="1567"/>
                    <a:pt x="16" y="1582"/>
                    <a:pt x="16" y="1599"/>
                  </a:cubicBezTo>
                  <a:cubicBezTo>
                    <a:pt x="11" y="1616"/>
                    <a:pt x="11" y="1632"/>
                    <a:pt x="11" y="1649"/>
                  </a:cubicBezTo>
                  <a:lnTo>
                    <a:pt x="11" y="1660"/>
                  </a:lnTo>
                  <a:cubicBezTo>
                    <a:pt x="11" y="1682"/>
                    <a:pt x="5" y="1687"/>
                    <a:pt x="5" y="1699"/>
                  </a:cubicBezTo>
                  <a:cubicBezTo>
                    <a:pt x="5" y="1715"/>
                    <a:pt x="0" y="1731"/>
                    <a:pt x="0" y="1749"/>
                  </a:cubicBezTo>
                  <a:lnTo>
                    <a:pt x="0" y="1788"/>
                  </a:lnTo>
                  <a:lnTo>
                    <a:pt x="0" y="1798"/>
                  </a:lnTo>
                  <a:lnTo>
                    <a:pt x="0" y="1848"/>
                  </a:lnTo>
                  <a:cubicBezTo>
                    <a:pt x="0" y="1865"/>
                    <a:pt x="5" y="1881"/>
                    <a:pt x="5" y="1898"/>
                  </a:cubicBezTo>
                  <a:cubicBezTo>
                    <a:pt x="11" y="1920"/>
                    <a:pt x="11" y="1937"/>
                    <a:pt x="11" y="1948"/>
                  </a:cubicBezTo>
                  <a:cubicBezTo>
                    <a:pt x="16" y="1965"/>
                    <a:pt x="16" y="1980"/>
                    <a:pt x="21" y="1997"/>
                  </a:cubicBezTo>
                  <a:cubicBezTo>
                    <a:pt x="26" y="2008"/>
                    <a:pt x="26" y="2008"/>
                    <a:pt x="26" y="2014"/>
                  </a:cubicBezTo>
                  <a:cubicBezTo>
                    <a:pt x="32" y="2024"/>
                    <a:pt x="32" y="2042"/>
                    <a:pt x="37" y="2054"/>
                  </a:cubicBezTo>
                  <a:cubicBezTo>
                    <a:pt x="42" y="2070"/>
                    <a:pt x="47" y="2086"/>
                    <a:pt x="55" y="2103"/>
                  </a:cubicBezTo>
                  <a:cubicBezTo>
                    <a:pt x="65" y="2131"/>
                    <a:pt x="71" y="2153"/>
                    <a:pt x="82" y="2170"/>
                  </a:cubicBezTo>
                  <a:cubicBezTo>
                    <a:pt x="87" y="2175"/>
                    <a:pt x="87" y="2180"/>
                    <a:pt x="87" y="2180"/>
                  </a:cubicBezTo>
                  <a:cubicBezTo>
                    <a:pt x="92" y="2191"/>
                    <a:pt x="98" y="2202"/>
                    <a:pt x="104" y="2213"/>
                  </a:cubicBezTo>
                  <a:cubicBezTo>
                    <a:pt x="109" y="2223"/>
                    <a:pt x="114" y="2236"/>
                    <a:pt x="121" y="2241"/>
                  </a:cubicBezTo>
                  <a:cubicBezTo>
                    <a:pt x="126" y="2246"/>
                    <a:pt x="126" y="2252"/>
                    <a:pt x="131" y="2258"/>
                  </a:cubicBezTo>
                  <a:cubicBezTo>
                    <a:pt x="136" y="2268"/>
                    <a:pt x="142" y="2275"/>
                    <a:pt x="149" y="2285"/>
                  </a:cubicBezTo>
                  <a:cubicBezTo>
                    <a:pt x="159" y="2302"/>
                    <a:pt x="171" y="2312"/>
                    <a:pt x="181" y="2325"/>
                  </a:cubicBezTo>
                  <a:cubicBezTo>
                    <a:pt x="187" y="2335"/>
                    <a:pt x="192" y="2342"/>
                    <a:pt x="198" y="2347"/>
                  </a:cubicBezTo>
                  <a:cubicBezTo>
                    <a:pt x="209" y="2364"/>
                    <a:pt x="225" y="2374"/>
                    <a:pt x="238" y="2386"/>
                  </a:cubicBezTo>
                  <a:lnTo>
                    <a:pt x="255" y="2404"/>
                  </a:lnTo>
                  <a:cubicBezTo>
                    <a:pt x="277" y="2420"/>
                    <a:pt x="294" y="2436"/>
                    <a:pt x="317" y="2448"/>
                  </a:cubicBezTo>
                  <a:lnTo>
                    <a:pt x="615" y="2618"/>
                  </a:lnTo>
                  <a:lnTo>
                    <a:pt x="615" y="2618"/>
                  </a:lnTo>
                  <a:cubicBezTo>
                    <a:pt x="601" y="2609"/>
                    <a:pt x="588" y="2598"/>
                    <a:pt x="576" y="2587"/>
                  </a:cubicBezTo>
                  <a:cubicBezTo>
                    <a:pt x="626" y="2549"/>
                    <a:pt x="620" y="2543"/>
                    <a:pt x="615" y="2537"/>
                  </a:cubicBezTo>
                  <a:cubicBezTo>
                    <a:pt x="605" y="2526"/>
                    <a:pt x="587" y="2515"/>
                    <a:pt x="575" y="2498"/>
                  </a:cubicBezTo>
                  <a:cubicBezTo>
                    <a:pt x="570" y="2487"/>
                    <a:pt x="559" y="2481"/>
                    <a:pt x="553" y="2475"/>
                  </a:cubicBezTo>
                  <a:cubicBezTo>
                    <a:pt x="543" y="2464"/>
                    <a:pt x="530" y="2448"/>
                    <a:pt x="526" y="2436"/>
                  </a:cubicBezTo>
                  <a:cubicBezTo>
                    <a:pt x="521" y="2426"/>
                    <a:pt x="516" y="2419"/>
                    <a:pt x="508" y="2409"/>
                  </a:cubicBezTo>
                  <a:cubicBezTo>
                    <a:pt x="498" y="2391"/>
                    <a:pt x="492" y="2381"/>
                    <a:pt x="481" y="2364"/>
                  </a:cubicBezTo>
                  <a:cubicBezTo>
                    <a:pt x="476" y="2353"/>
                    <a:pt x="471" y="2342"/>
                    <a:pt x="464" y="2331"/>
                  </a:cubicBezTo>
                  <a:cubicBezTo>
                    <a:pt x="454" y="2309"/>
                    <a:pt x="442" y="2281"/>
                    <a:pt x="437" y="2254"/>
                  </a:cubicBezTo>
                  <a:cubicBezTo>
                    <a:pt x="427" y="2221"/>
                    <a:pt x="419" y="2192"/>
                    <a:pt x="409" y="2159"/>
                  </a:cubicBezTo>
                  <a:cubicBezTo>
                    <a:pt x="409" y="2154"/>
                    <a:pt x="409" y="2154"/>
                    <a:pt x="404" y="2149"/>
                  </a:cubicBezTo>
                  <a:cubicBezTo>
                    <a:pt x="398" y="2117"/>
                    <a:pt x="393" y="2082"/>
                    <a:pt x="387" y="2049"/>
                  </a:cubicBezTo>
                  <a:cubicBezTo>
                    <a:pt x="382" y="2011"/>
                    <a:pt x="382" y="1972"/>
                    <a:pt x="382" y="1933"/>
                  </a:cubicBezTo>
                  <a:cubicBezTo>
                    <a:pt x="382" y="1893"/>
                    <a:pt x="387" y="1856"/>
                    <a:pt x="387" y="1817"/>
                  </a:cubicBezTo>
                  <a:cubicBezTo>
                    <a:pt x="392" y="1767"/>
                    <a:pt x="397" y="1728"/>
                    <a:pt x="404" y="1689"/>
                  </a:cubicBezTo>
                  <a:cubicBezTo>
                    <a:pt x="414" y="1645"/>
                    <a:pt x="421" y="1605"/>
                    <a:pt x="432" y="1568"/>
                  </a:cubicBezTo>
                  <a:cubicBezTo>
                    <a:pt x="442" y="1518"/>
                    <a:pt x="454" y="1479"/>
                    <a:pt x="464" y="1441"/>
                  </a:cubicBezTo>
                  <a:cubicBezTo>
                    <a:pt x="481" y="1391"/>
                    <a:pt x="492" y="1352"/>
                    <a:pt x="508" y="1314"/>
                  </a:cubicBezTo>
                  <a:cubicBezTo>
                    <a:pt x="526" y="1269"/>
                    <a:pt x="542" y="1225"/>
                    <a:pt x="559" y="1186"/>
                  </a:cubicBezTo>
                  <a:cubicBezTo>
                    <a:pt x="581" y="1142"/>
                    <a:pt x="597" y="1102"/>
                    <a:pt x="620" y="1065"/>
                  </a:cubicBezTo>
                  <a:cubicBezTo>
                    <a:pt x="642" y="1021"/>
                    <a:pt x="664" y="987"/>
                    <a:pt x="681" y="948"/>
                  </a:cubicBezTo>
                  <a:cubicBezTo>
                    <a:pt x="686" y="943"/>
                    <a:pt x="686" y="938"/>
                    <a:pt x="692" y="932"/>
                  </a:cubicBezTo>
                  <a:cubicBezTo>
                    <a:pt x="709" y="903"/>
                    <a:pt x="725" y="876"/>
                    <a:pt x="742" y="848"/>
                  </a:cubicBezTo>
                  <a:cubicBezTo>
                    <a:pt x="752" y="837"/>
                    <a:pt x="759" y="825"/>
                    <a:pt x="764" y="814"/>
                  </a:cubicBezTo>
                  <a:cubicBezTo>
                    <a:pt x="786" y="782"/>
                    <a:pt x="809" y="748"/>
                    <a:pt x="831" y="715"/>
                  </a:cubicBezTo>
                  <a:cubicBezTo>
                    <a:pt x="836" y="710"/>
                    <a:pt x="836" y="710"/>
                    <a:pt x="836" y="705"/>
                  </a:cubicBezTo>
                  <a:cubicBezTo>
                    <a:pt x="863" y="672"/>
                    <a:pt x="885" y="638"/>
                    <a:pt x="914" y="605"/>
                  </a:cubicBezTo>
                  <a:cubicBezTo>
                    <a:pt x="946" y="566"/>
                    <a:pt x="974" y="534"/>
                    <a:pt x="1003" y="505"/>
                  </a:cubicBezTo>
                  <a:lnTo>
                    <a:pt x="1097" y="411"/>
                  </a:lnTo>
                  <a:cubicBezTo>
                    <a:pt x="1130" y="379"/>
                    <a:pt x="1163" y="357"/>
                    <a:pt x="1191" y="327"/>
                  </a:cubicBezTo>
                  <a:cubicBezTo>
                    <a:pt x="1197" y="322"/>
                    <a:pt x="1197" y="322"/>
                    <a:pt x="1202" y="322"/>
                  </a:cubicBezTo>
                  <a:cubicBezTo>
                    <a:pt x="1234" y="295"/>
                    <a:pt x="1268" y="273"/>
                    <a:pt x="1296" y="251"/>
                  </a:cubicBezTo>
                  <a:cubicBezTo>
                    <a:pt x="1335" y="222"/>
                    <a:pt x="1367" y="200"/>
                    <a:pt x="1402" y="184"/>
                  </a:cubicBezTo>
                  <a:lnTo>
                    <a:pt x="1079" y="0"/>
                  </a:lnTo>
                  <a:close/>
                  <a:moveTo>
                    <a:pt x="615" y="2618"/>
                  </a:moveTo>
                  <a:lnTo>
                    <a:pt x="615" y="2618"/>
                  </a:lnTo>
                  <a:cubicBezTo>
                    <a:pt x="623" y="2623"/>
                    <a:pt x="630" y="2627"/>
                    <a:pt x="638" y="2631"/>
                  </a:cubicBezTo>
                  <a:lnTo>
                    <a:pt x="615" y="2618"/>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6680;p57"/>
            <p:cNvSpPr/>
            <p:nvPr/>
          </p:nvSpPr>
          <p:spPr>
            <a:xfrm>
              <a:off x="4489281" y="4957934"/>
              <a:ext cx="201186" cy="257946"/>
            </a:xfrm>
            <a:custGeom>
              <a:avLst/>
              <a:gdLst/>
              <a:ahLst/>
              <a:cxnLst/>
              <a:rect l="l" t="t" r="r" b="b"/>
              <a:pathLst>
                <a:path w="2031" h="2604" extrusionOk="0">
                  <a:moveTo>
                    <a:pt x="1464" y="0"/>
                  </a:moveTo>
                  <a:cubicBezTo>
                    <a:pt x="1327" y="0"/>
                    <a:pt x="1174" y="45"/>
                    <a:pt x="1010" y="139"/>
                  </a:cubicBezTo>
                  <a:cubicBezTo>
                    <a:pt x="443" y="459"/>
                    <a:pt x="0" y="1236"/>
                    <a:pt x="6" y="1886"/>
                  </a:cubicBezTo>
                  <a:cubicBezTo>
                    <a:pt x="9" y="2342"/>
                    <a:pt x="235" y="2603"/>
                    <a:pt x="566" y="2603"/>
                  </a:cubicBezTo>
                  <a:cubicBezTo>
                    <a:pt x="702" y="2603"/>
                    <a:pt x="857" y="2558"/>
                    <a:pt x="1021" y="2464"/>
                  </a:cubicBezTo>
                  <a:cubicBezTo>
                    <a:pt x="1576" y="2142"/>
                    <a:pt x="2031" y="1360"/>
                    <a:pt x="2025" y="716"/>
                  </a:cubicBezTo>
                  <a:cubicBezTo>
                    <a:pt x="2022" y="263"/>
                    <a:pt x="1795" y="0"/>
                    <a:pt x="1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 name="Google Shape;6681;p57"/>
            <p:cNvSpPr/>
            <p:nvPr/>
          </p:nvSpPr>
          <p:spPr>
            <a:xfrm>
              <a:off x="5148008" y="4584688"/>
              <a:ext cx="106982" cy="33382"/>
            </a:xfrm>
            <a:custGeom>
              <a:avLst/>
              <a:gdLst/>
              <a:ahLst/>
              <a:cxnLst/>
              <a:rect l="l" t="t" r="r" b="b"/>
              <a:pathLst>
                <a:path w="1080" h="337" extrusionOk="0">
                  <a:moveTo>
                    <a:pt x="462" y="0"/>
                  </a:moveTo>
                  <a:cubicBezTo>
                    <a:pt x="446" y="0"/>
                    <a:pt x="435" y="0"/>
                    <a:pt x="417" y="5"/>
                  </a:cubicBezTo>
                  <a:cubicBezTo>
                    <a:pt x="395" y="11"/>
                    <a:pt x="385" y="11"/>
                    <a:pt x="368" y="11"/>
                  </a:cubicBezTo>
                  <a:cubicBezTo>
                    <a:pt x="351" y="16"/>
                    <a:pt x="341" y="16"/>
                    <a:pt x="323" y="21"/>
                  </a:cubicBezTo>
                  <a:cubicBezTo>
                    <a:pt x="301" y="26"/>
                    <a:pt x="291" y="26"/>
                    <a:pt x="279" y="32"/>
                  </a:cubicBezTo>
                  <a:cubicBezTo>
                    <a:pt x="262" y="37"/>
                    <a:pt x="252" y="42"/>
                    <a:pt x="239" y="42"/>
                  </a:cubicBezTo>
                  <a:cubicBezTo>
                    <a:pt x="234" y="47"/>
                    <a:pt x="229" y="47"/>
                    <a:pt x="217" y="47"/>
                  </a:cubicBezTo>
                  <a:cubicBezTo>
                    <a:pt x="201" y="52"/>
                    <a:pt x="201" y="52"/>
                    <a:pt x="195" y="58"/>
                  </a:cubicBezTo>
                  <a:cubicBezTo>
                    <a:pt x="179" y="63"/>
                    <a:pt x="168" y="68"/>
                    <a:pt x="155" y="74"/>
                  </a:cubicBezTo>
                  <a:cubicBezTo>
                    <a:pt x="139" y="80"/>
                    <a:pt x="128" y="85"/>
                    <a:pt x="111" y="91"/>
                  </a:cubicBezTo>
                  <a:cubicBezTo>
                    <a:pt x="95" y="102"/>
                    <a:pt x="84" y="108"/>
                    <a:pt x="66" y="113"/>
                  </a:cubicBezTo>
                  <a:cubicBezTo>
                    <a:pt x="50" y="124"/>
                    <a:pt x="39" y="131"/>
                    <a:pt x="22" y="136"/>
                  </a:cubicBezTo>
                  <a:cubicBezTo>
                    <a:pt x="12" y="142"/>
                    <a:pt x="6" y="147"/>
                    <a:pt x="0" y="153"/>
                  </a:cubicBezTo>
                  <a:lnTo>
                    <a:pt x="322" y="336"/>
                  </a:lnTo>
                  <a:cubicBezTo>
                    <a:pt x="355" y="314"/>
                    <a:pt x="394" y="297"/>
                    <a:pt x="428" y="281"/>
                  </a:cubicBezTo>
                  <a:cubicBezTo>
                    <a:pt x="492" y="248"/>
                    <a:pt x="524" y="238"/>
                    <a:pt x="553" y="226"/>
                  </a:cubicBezTo>
                  <a:cubicBezTo>
                    <a:pt x="592" y="216"/>
                    <a:pt x="625" y="204"/>
                    <a:pt x="652" y="199"/>
                  </a:cubicBezTo>
                  <a:cubicBezTo>
                    <a:pt x="692" y="189"/>
                    <a:pt x="719" y="189"/>
                    <a:pt x="746" y="182"/>
                  </a:cubicBezTo>
                  <a:cubicBezTo>
                    <a:pt x="780" y="177"/>
                    <a:pt x="808" y="177"/>
                    <a:pt x="835" y="177"/>
                  </a:cubicBezTo>
                  <a:cubicBezTo>
                    <a:pt x="863" y="182"/>
                    <a:pt x="886" y="182"/>
                    <a:pt x="913" y="188"/>
                  </a:cubicBezTo>
                  <a:cubicBezTo>
                    <a:pt x="918" y="188"/>
                    <a:pt x="930" y="193"/>
                    <a:pt x="935" y="193"/>
                  </a:cubicBezTo>
                  <a:cubicBezTo>
                    <a:pt x="953" y="197"/>
                    <a:pt x="968" y="202"/>
                    <a:pt x="985" y="210"/>
                  </a:cubicBezTo>
                  <a:cubicBezTo>
                    <a:pt x="996" y="215"/>
                    <a:pt x="1007" y="215"/>
                    <a:pt x="1012" y="220"/>
                  </a:cubicBezTo>
                  <a:cubicBezTo>
                    <a:pt x="1034" y="231"/>
                    <a:pt x="1057" y="242"/>
                    <a:pt x="1079" y="253"/>
                  </a:cubicBezTo>
                  <a:lnTo>
                    <a:pt x="757" y="69"/>
                  </a:lnTo>
                  <a:cubicBezTo>
                    <a:pt x="735" y="59"/>
                    <a:pt x="718" y="47"/>
                    <a:pt x="695" y="42"/>
                  </a:cubicBezTo>
                  <a:cubicBezTo>
                    <a:pt x="678" y="37"/>
                    <a:pt x="668" y="32"/>
                    <a:pt x="656" y="32"/>
                  </a:cubicBezTo>
                  <a:cubicBezTo>
                    <a:pt x="646" y="26"/>
                    <a:pt x="634" y="21"/>
                    <a:pt x="624" y="21"/>
                  </a:cubicBezTo>
                  <a:cubicBezTo>
                    <a:pt x="619" y="21"/>
                    <a:pt x="613" y="16"/>
                    <a:pt x="606" y="16"/>
                  </a:cubicBezTo>
                  <a:cubicBezTo>
                    <a:pt x="601" y="11"/>
                    <a:pt x="589" y="11"/>
                    <a:pt x="584" y="11"/>
                  </a:cubicBezTo>
                  <a:cubicBezTo>
                    <a:pt x="573" y="11"/>
                    <a:pt x="567" y="5"/>
                    <a:pt x="562" y="5"/>
                  </a:cubicBezTo>
                  <a:cubicBezTo>
                    <a:pt x="545" y="0"/>
                    <a:pt x="529" y="0"/>
                    <a:pt x="51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 name="Google Shape;6682;p57"/>
            <p:cNvSpPr/>
            <p:nvPr/>
          </p:nvSpPr>
          <p:spPr>
            <a:xfrm>
              <a:off x="5043900" y="4596277"/>
              <a:ext cx="139572" cy="260917"/>
            </a:xfrm>
            <a:custGeom>
              <a:avLst/>
              <a:gdLst/>
              <a:ahLst/>
              <a:cxnLst/>
              <a:rect l="l" t="t" r="r" b="b"/>
              <a:pathLst>
                <a:path w="1409" h="2634" extrusionOk="0">
                  <a:moveTo>
                    <a:pt x="1087" y="0"/>
                  </a:moveTo>
                  <a:cubicBezTo>
                    <a:pt x="1082" y="6"/>
                    <a:pt x="1069" y="11"/>
                    <a:pt x="1064" y="11"/>
                  </a:cubicBezTo>
                  <a:cubicBezTo>
                    <a:pt x="1047" y="21"/>
                    <a:pt x="1037" y="28"/>
                    <a:pt x="1020" y="38"/>
                  </a:cubicBezTo>
                  <a:cubicBezTo>
                    <a:pt x="1003" y="49"/>
                    <a:pt x="993" y="56"/>
                    <a:pt x="980" y="66"/>
                  </a:cubicBezTo>
                  <a:cubicBezTo>
                    <a:pt x="958" y="83"/>
                    <a:pt x="948" y="88"/>
                    <a:pt x="931" y="99"/>
                  </a:cubicBezTo>
                  <a:cubicBezTo>
                    <a:pt x="914" y="109"/>
                    <a:pt x="904" y="121"/>
                    <a:pt x="886" y="131"/>
                  </a:cubicBezTo>
                  <a:lnTo>
                    <a:pt x="875" y="142"/>
                  </a:lnTo>
                  <a:cubicBezTo>
                    <a:pt x="870" y="147"/>
                    <a:pt x="870" y="147"/>
                    <a:pt x="865" y="147"/>
                  </a:cubicBezTo>
                  <a:cubicBezTo>
                    <a:pt x="854" y="152"/>
                    <a:pt x="848" y="164"/>
                    <a:pt x="838" y="169"/>
                  </a:cubicBezTo>
                  <a:cubicBezTo>
                    <a:pt x="827" y="180"/>
                    <a:pt x="810" y="192"/>
                    <a:pt x="799" y="203"/>
                  </a:cubicBezTo>
                  <a:cubicBezTo>
                    <a:pt x="788" y="213"/>
                    <a:pt x="776" y="219"/>
                    <a:pt x="771" y="230"/>
                  </a:cubicBezTo>
                  <a:lnTo>
                    <a:pt x="732" y="269"/>
                  </a:lnTo>
                  <a:lnTo>
                    <a:pt x="699" y="302"/>
                  </a:lnTo>
                  <a:lnTo>
                    <a:pt x="671" y="329"/>
                  </a:lnTo>
                  <a:cubicBezTo>
                    <a:pt x="661" y="346"/>
                    <a:pt x="649" y="351"/>
                    <a:pt x="644" y="362"/>
                  </a:cubicBezTo>
                  <a:cubicBezTo>
                    <a:pt x="633" y="372"/>
                    <a:pt x="627" y="384"/>
                    <a:pt x="617" y="389"/>
                  </a:cubicBezTo>
                  <a:cubicBezTo>
                    <a:pt x="606" y="400"/>
                    <a:pt x="600" y="412"/>
                    <a:pt x="589" y="417"/>
                  </a:cubicBezTo>
                  <a:cubicBezTo>
                    <a:pt x="584" y="423"/>
                    <a:pt x="584" y="428"/>
                    <a:pt x="579" y="428"/>
                  </a:cubicBezTo>
                  <a:cubicBezTo>
                    <a:pt x="574" y="438"/>
                    <a:pt x="568" y="445"/>
                    <a:pt x="561" y="450"/>
                  </a:cubicBezTo>
                  <a:cubicBezTo>
                    <a:pt x="551" y="460"/>
                    <a:pt x="544" y="472"/>
                    <a:pt x="539" y="477"/>
                  </a:cubicBezTo>
                  <a:cubicBezTo>
                    <a:pt x="529" y="488"/>
                    <a:pt x="522" y="499"/>
                    <a:pt x="512" y="510"/>
                  </a:cubicBezTo>
                  <a:cubicBezTo>
                    <a:pt x="507" y="520"/>
                    <a:pt x="501" y="527"/>
                    <a:pt x="495" y="533"/>
                  </a:cubicBezTo>
                  <a:cubicBezTo>
                    <a:pt x="485" y="543"/>
                    <a:pt x="485" y="549"/>
                    <a:pt x="477" y="555"/>
                  </a:cubicBezTo>
                  <a:cubicBezTo>
                    <a:pt x="461" y="577"/>
                    <a:pt x="445" y="600"/>
                    <a:pt x="428" y="622"/>
                  </a:cubicBezTo>
                  <a:cubicBezTo>
                    <a:pt x="423" y="627"/>
                    <a:pt x="418" y="632"/>
                    <a:pt x="418" y="638"/>
                  </a:cubicBezTo>
                  <a:cubicBezTo>
                    <a:pt x="412" y="649"/>
                    <a:pt x="401" y="660"/>
                    <a:pt x="396" y="671"/>
                  </a:cubicBezTo>
                  <a:cubicBezTo>
                    <a:pt x="385" y="688"/>
                    <a:pt x="378" y="699"/>
                    <a:pt x="367" y="711"/>
                  </a:cubicBezTo>
                  <a:cubicBezTo>
                    <a:pt x="357" y="727"/>
                    <a:pt x="351" y="738"/>
                    <a:pt x="340" y="755"/>
                  </a:cubicBezTo>
                  <a:cubicBezTo>
                    <a:pt x="335" y="760"/>
                    <a:pt x="330" y="765"/>
                    <a:pt x="330" y="778"/>
                  </a:cubicBezTo>
                  <a:cubicBezTo>
                    <a:pt x="324" y="783"/>
                    <a:pt x="324" y="783"/>
                    <a:pt x="324" y="787"/>
                  </a:cubicBezTo>
                  <a:cubicBezTo>
                    <a:pt x="314" y="805"/>
                    <a:pt x="308" y="815"/>
                    <a:pt x="302" y="827"/>
                  </a:cubicBezTo>
                  <a:cubicBezTo>
                    <a:pt x="292" y="844"/>
                    <a:pt x="286" y="854"/>
                    <a:pt x="280" y="866"/>
                  </a:cubicBezTo>
                  <a:cubicBezTo>
                    <a:pt x="275" y="876"/>
                    <a:pt x="270" y="884"/>
                    <a:pt x="270" y="889"/>
                  </a:cubicBezTo>
                  <a:cubicBezTo>
                    <a:pt x="265" y="894"/>
                    <a:pt x="265" y="899"/>
                    <a:pt x="265" y="899"/>
                  </a:cubicBezTo>
                  <a:cubicBezTo>
                    <a:pt x="259" y="910"/>
                    <a:pt x="254" y="921"/>
                    <a:pt x="247" y="932"/>
                  </a:cubicBezTo>
                  <a:cubicBezTo>
                    <a:pt x="242" y="942"/>
                    <a:pt x="236" y="954"/>
                    <a:pt x="230" y="964"/>
                  </a:cubicBezTo>
                  <a:cubicBezTo>
                    <a:pt x="225" y="975"/>
                    <a:pt x="220" y="987"/>
                    <a:pt x="213" y="997"/>
                  </a:cubicBezTo>
                  <a:cubicBezTo>
                    <a:pt x="208" y="1002"/>
                    <a:pt x="208" y="1014"/>
                    <a:pt x="203" y="1020"/>
                  </a:cubicBezTo>
                  <a:cubicBezTo>
                    <a:pt x="198" y="1025"/>
                    <a:pt x="198" y="1030"/>
                    <a:pt x="198" y="1030"/>
                  </a:cubicBezTo>
                  <a:cubicBezTo>
                    <a:pt x="192" y="1041"/>
                    <a:pt x="187" y="1052"/>
                    <a:pt x="181" y="1063"/>
                  </a:cubicBezTo>
                  <a:cubicBezTo>
                    <a:pt x="176" y="1073"/>
                    <a:pt x="170" y="1085"/>
                    <a:pt x="163" y="1095"/>
                  </a:cubicBezTo>
                  <a:cubicBezTo>
                    <a:pt x="158" y="1106"/>
                    <a:pt x="153" y="1118"/>
                    <a:pt x="146" y="1128"/>
                  </a:cubicBezTo>
                  <a:cubicBezTo>
                    <a:pt x="141" y="1133"/>
                    <a:pt x="141" y="1138"/>
                    <a:pt x="141" y="1145"/>
                  </a:cubicBezTo>
                  <a:cubicBezTo>
                    <a:pt x="136" y="1156"/>
                    <a:pt x="136" y="1162"/>
                    <a:pt x="131" y="1167"/>
                  </a:cubicBezTo>
                  <a:cubicBezTo>
                    <a:pt x="125" y="1184"/>
                    <a:pt x="120" y="1195"/>
                    <a:pt x="114" y="1206"/>
                  </a:cubicBezTo>
                  <a:cubicBezTo>
                    <a:pt x="109" y="1224"/>
                    <a:pt x="103" y="1234"/>
                    <a:pt x="97" y="1251"/>
                  </a:cubicBezTo>
                  <a:cubicBezTo>
                    <a:pt x="92" y="1262"/>
                    <a:pt x="92" y="1268"/>
                    <a:pt x="92" y="1273"/>
                  </a:cubicBezTo>
                  <a:cubicBezTo>
                    <a:pt x="87" y="1284"/>
                    <a:pt x="87" y="1290"/>
                    <a:pt x="87" y="1296"/>
                  </a:cubicBezTo>
                  <a:cubicBezTo>
                    <a:pt x="81" y="1313"/>
                    <a:pt x="76" y="1329"/>
                    <a:pt x="69" y="1346"/>
                  </a:cubicBezTo>
                  <a:cubicBezTo>
                    <a:pt x="64" y="1362"/>
                    <a:pt x="58" y="1378"/>
                    <a:pt x="58" y="1395"/>
                  </a:cubicBezTo>
                  <a:cubicBezTo>
                    <a:pt x="58" y="1400"/>
                    <a:pt x="58" y="1405"/>
                    <a:pt x="53" y="1405"/>
                  </a:cubicBezTo>
                  <a:cubicBezTo>
                    <a:pt x="48" y="1423"/>
                    <a:pt x="48" y="1434"/>
                    <a:pt x="43" y="1445"/>
                  </a:cubicBezTo>
                  <a:cubicBezTo>
                    <a:pt x="37" y="1462"/>
                    <a:pt x="37" y="1478"/>
                    <a:pt x="32" y="1494"/>
                  </a:cubicBezTo>
                  <a:cubicBezTo>
                    <a:pt x="27" y="1505"/>
                    <a:pt x="27" y="1517"/>
                    <a:pt x="27" y="1534"/>
                  </a:cubicBezTo>
                  <a:cubicBezTo>
                    <a:pt x="22" y="1545"/>
                    <a:pt x="22" y="1545"/>
                    <a:pt x="22" y="1551"/>
                  </a:cubicBezTo>
                  <a:cubicBezTo>
                    <a:pt x="16" y="1568"/>
                    <a:pt x="16" y="1583"/>
                    <a:pt x="16" y="1601"/>
                  </a:cubicBezTo>
                  <a:cubicBezTo>
                    <a:pt x="11" y="1618"/>
                    <a:pt x="11" y="1634"/>
                    <a:pt x="11" y="1650"/>
                  </a:cubicBezTo>
                  <a:lnTo>
                    <a:pt x="11" y="1661"/>
                  </a:lnTo>
                  <a:cubicBezTo>
                    <a:pt x="6" y="1683"/>
                    <a:pt x="6" y="1688"/>
                    <a:pt x="6" y="1701"/>
                  </a:cubicBezTo>
                  <a:cubicBezTo>
                    <a:pt x="6" y="1717"/>
                    <a:pt x="1" y="1733"/>
                    <a:pt x="1" y="1750"/>
                  </a:cubicBezTo>
                  <a:lnTo>
                    <a:pt x="1" y="1790"/>
                  </a:lnTo>
                  <a:lnTo>
                    <a:pt x="1" y="1800"/>
                  </a:lnTo>
                  <a:cubicBezTo>
                    <a:pt x="1" y="1817"/>
                    <a:pt x="1" y="1833"/>
                    <a:pt x="6" y="1849"/>
                  </a:cubicBezTo>
                  <a:cubicBezTo>
                    <a:pt x="6" y="1866"/>
                    <a:pt x="11" y="1882"/>
                    <a:pt x="11" y="1900"/>
                  </a:cubicBezTo>
                  <a:cubicBezTo>
                    <a:pt x="16" y="1922"/>
                    <a:pt x="16" y="1938"/>
                    <a:pt x="16" y="1949"/>
                  </a:cubicBezTo>
                  <a:cubicBezTo>
                    <a:pt x="22" y="1966"/>
                    <a:pt x="22" y="1981"/>
                    <a:pt x="27" y="1999"/>
                  </a:cubicBezTo>
                  <a:cubicBezTo>
                    <a:pt x="32" y="2010"/>
                    <a:pt x="32" y="2010"/>
                    <a:pt x="32" y="2016"/>
                  </a:cubicBezTo>
                  <a:cubicBezTo>
                    <a:pt x="37" y="2026"/>
                    <a:pt x="37" y="2043"/>
                    <a:pt x="43" y="2055"/>
                  </a:cubicBezTo>
                  <a:cubicBezTo>
                    <a:pt x="48" y="2073"/>
                    <a:pt x="53" y="2088"/>
                    <a:pt x="60" y="2105"/>
                  </a:cubicBezTo>
                  <a:cubicBezTo>
                    <a:pt x="71" y="2132"/>
                    <a:pt x="77" y="2154"/>
                    <a:pt x="88" y="2172"/>
                  </a:cubicBezTo>
                  <a:cubicBezTo>
                    <a:pt x="93" y="2177"/>
                    <a:pt x="93" y="2183"/>
                    <a:pt x="93" y="2183"/>
                  </a:cubicBezTo>
                  <a:cubicBezTo>
                    <a:pt x="98" y="2193"/>
                    <a:pt x="103" y="2205"/>
                    <a:pt x="110" y="2215"/>
                  </a:cubicBezTo>
                  <a:cubicBezTo>
                    <a:pt x="115" y="2226"/>
                    <a:pt x="120" y="2237"/>
                    <a:pt x="126" y="2242"/>
                  </a:cubicBezTo>
                  <a:cubicBezTo>
                    <a:pt x="132" y="2248"/>
                    <a:pt x="132" y="2253"/>
                    <a:pt x="137" y="2259"/>
                  </a:cubicBezTo>
                  <a:cubicBezTo>
                    <a:pt x="142" y="2270"/>
                    <a:pt x="147" y="2277"/>
                    <a:pt x="155" y="2287"/>
                  </a:cubicBezTo>
                  <a:cubicBezTo>
                    <a:pt x="165" y="2304"/>
                    <a:pt x="177" y="2315"/>
                    <a:pt x="187" y="2326"/>
                  </a:cubicBezTo>
                  <a:cubicBezTo>
                    <a:pt x="192" y="2337"/>
                    <a:pt x="198" y="2343"/>
                    <a:pt x="209" y="2348"/>
                  </a:cubicBezTo>
                  <a:cubicBezTo>
                    <a:pt x="220" y="2366"/>
                    <a:pt x="236" y="2376"/>
                    <a:pt x="249" y="2388"/>
                  </a:cubicBezTo>
                  <a:lnTo>
                    <a:pt x="266" y="2405"/>
                  </a:lnTo>
                  <a:cubicBezTo>
                    <a:pt x="288" y="2421"/>
                    <a:pt x="304" y="2437"/>
                    <a:pt x="328" y="2450"/>
                  </a:cubicBezTo>
                  <a:lnTo>
                    <a:pt x="629" y="2622"/>
                  </a:lnTo>
                  <a:lnTo>
                    <a:pt x="629" y="2622"/>
                  </a:lnTo>
                  <a:cubicBezTo>
                    <a:pt x="614" y="2612"/>
                    <a:pt x="600" y="2600"/>
                    <a:pt x="587" y="2588"/>
                  </a:cubicBezTo>
                  <a:cubicBezTo>
                    <a:pt x="627" y="2551"/>
                    <a:pt x="622" y="2545"/>
                    <a:pt x="616" y="2540"/>
                  </a:cubicBezTo>
                  <a:cubicBezTo>
                    <a:pt x="605" y="2529"/>
                    <a:pt x="587" y="2518"/>
                    <a:pt x="576" y="2501"/>
                  </a:cubicBezTo>
                  <a:cubicBezTo>
                    <a:pt x="571" y="2491"/>
                    <a:pt x="565" y="2483"/>
                    <a:pt x="554" y="2478"/>
                  </a:cubicBezTo>
                  <a:cubicBezTo>
                    <a:pt x="543" y="2468"/>
                    <a:pt x="531" y="2451"/>
                    <a:pt x="521" y="2439"/>
                  </a:cubicBezTo>
                  <a:cubicBezTo>
                    <a:pt x="515" y="2429"/>
                    <a:pt x="511" y="2422"/>
                    <a:pt x="504" y="2411"/>
                  </a:cubicBezTo>
                  <a:cubicBezTo>
                    <a:pt x="493" y="2394"/>
                    <a:pt x="487" y="2384"/>
                    <a:pt x="476" y="2367"/>
                  </a:cubicBezTo>
                  <a:cubicBezTo>
                    <a:pt x="471" y="2356"/>
                    <a:pt x="466" y="2345"/>
                    <a:pt x="460" y="2334"/>
                  </a:cubicBezTo>
                  <a:cubicBezTo>
                    <a:pt x="449" y="2311"/>
                    <a:pt x="438" y="2284"/>
                    <a:pt x="432" y="2257"/>
                  </a:cubicBezTo>
                  <a:cubicBezTo>
                    <a:pt x="422" y="2224"/>
                    <a:pt x="414" y="2195"/>
                    <a:pt x="409" y="2163"/>
                  </a:cubicBezTo>
                  <a:cubicBezTo>
                    <a:pt x="399" y="2123"/>
                    <a:pt x="392" y="2085"/>
                    <a:pt x="392" y="2052"/>
                  </a:cubicBezTo>
                  <a:cubicBezTo>
                    <a:pt x="387" y="2007"/>
                    <a:pt x="387" y="1974"/>
                    <a:pt x="387" y="1935"/>
                  </a:cubicBezTo>
                  <a:cubicBezTo>
                    <a:pt x="387" y="1896"/>
                    <a:pt x="392" y="1858"/>
                    <a:pt x="392" y="1818"/>
                  </a:cubicBezTo>
                  <a:cubicBezTo>
                    <a:pt x="398" y="1769"/>
                    <a:pt x="403" y="1729"/>
                    <a:pt x="409" y="1691"/>
                  </a:cubicBezTo>
                  <a:cubicBezTo>
                    <a:pt x="420" y="1647"/>
                    <a:pt x="427" y="1607"/>
                    <a:pt x="438" y="1570"/>
                  </a:cubicBezTo>
                  <a:cubicBezTo>
                    <a:pt x="448" y="1519"/>
                    <a:pt x="460" y="1481"/>
                    <a:pt x="470" y="1442"/>
                  </a:cubicBezTo>
                  <a:cubicBezTo>
                    <a:pt x="487" y="1393"/>
                    <a:pt x="497" y="1354"/>
                    <a:pt x="514" y="1315"/>
                  </a:cubicBezTo>
                  <a:cubicBezTo>
                    <a:pt x="532" y="1271"/>
                    <a:pt x="548" y="1226"/>
                    <a:pt x="564" y="1188"/>
                  </a:cubicBezTo>
                  <a:cubicBezTo>
                    <a:pt x="586" y="1143"/>
                    <a:pt x="603" y="1105"/>
                    <a:pt x="626" y="1067"/>
                  </a:cubicBezTo>
                  <a:cubicBezTo>
                    <a:pt x="648" y="1022"/>
                    <a:pt x="670" y="989"/>
                    <a:pt x="687" y="950"/>
                  </a:cubicBezTo>
                  <a:cubicBezTo>
                    <a:pt x="692" y="944"/>
                    <a:pt x="697" y="940"/>
                    <a:pt x="697" y="928"/>
                  </a:cubicBezTo>
                  <a:cubicBezTo>
                    <a:pt x="715" y="900"/>
                    <a:pt x="731" y="873"/>
                    <a:pt x="748" y="844"/>
                  </a:cubicBezTo>
                  <a:cubicBezTo>
                    <a:pt x="753" y="833"/>
                    <a:pt x="764" y="822"/>
                    <a:pt x="770" y="811"/>
                  </a:cubicBezTo>
                  <a:cubicBezTo>
                    <a:pt x="792" y="779"/>
                    <a:pt x="815" y="744"/>
                    <a:pt x="837" y="712"/>
                  </a:cubicBezTo>
                  <a:cubicBezTo>
                    <a:pt x="869" y="667"/>
                    <a:pt x="891" y="634"/>
                    <a:pt x="920" y="606"/>
                  </a:cubicBezTo>
                  <a:cubicBezTo>
                    <a:pt x="953" y="566"/>
                    <a:pt x="982" y="534"/>
                    <a:pt x="1010" y="506"/>
                  </a:cubicBezTo>
                  <a:cubicBezTo>
                    <a:pt x="1042" y="473"/>
                    <a:pt x="1071" y="439"/>
                    <a:pt x="1104" y="412"/>
                  </a:cubicBezTo>
                  <a:cubicBezTo>
                    <a:pt x="1136" y="379"/>
                    <a:pt x="1166" y="357"/>
                    <a:pt x="1198" y="328"/>
                  </a:cubicBezTo>
                  <a:cubicBezTo>
                    <a:pt x="1203" y="323"/>
                    <a:pt x="1203" y="323"/>
                    <a:pt x="1209" y="323"/>
                  </a:cubicBezTo>
                  <a:cubicBezTo>
                    <a:pt x="1241" y="295"/>
                    <a:pt x="1276" y="273"/>
                    <a:pt x="1303" y="251"/>
                  </a:cubicBezTo>
                  <a:cubicBezTo>
                    <a:pt x="1342" y="224"/>
                    <a:pt x="1375" y="201"/>
                    <a:pt x="1409" y="184"/>
                  </a:cubicBezTo>
                  <a:lnTo>
                    <a:pt x="1087" y="0"/>
                  </a:lnTo>
                  <a:close/>
                  <a:moveTo>
                    <a:pt x="629" y="2622"/>
                  </a:moveTo>
                  <a:cubicBezTo>
                    <a:pt x="636" y="2626"/>
                    <a:pt x="642" y="2630"/>
                    <a:pt x="649" y="2633"/>
                  </a:cubicBezTo>
                  <a:lnTo>
                    <a:pt x="629" y="2622"/>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6683;p57"/>
            <p:cNvSpPr/>
            <p:nvPr/>
          </p:nvSpPr>
          <p:spPr>
            <a:xfrm>
              <a:off x="5083324" y="4602122"/>
              <a:ext cx="201285" cy="257946"/>
            </a:xfrm>
            <a:custGeom>
              <a:avLst/>
              <a:gdLst/>
              <a:ahLst/>
              <a:cxnLst/>
              <a:rect l="l" t="t" r="r" b="b"/>
              <a:pathLst>
                <a:path w="2032" h="2604" extrusionOk="0">
                  <a:moveTo>
                    <a:pt x="1464" y="1"/>
                  </a:moveTo>
                  <a:cubicBezTo>
                    <a:pt x="1328" y="1"/>
                    <a:pt x="1174" y="45"/>
                    <a:pt x="1011" y="139"/>
                  </a:cubicBezTo>
                  <a:cubicBezTo>
                    <a:pt x="445" y="466"/>
                    <a:pt x="1" y="1244"/>
                    <a:pt x="6" y="1888"/>
                  </a:cubicBezTo>
                  <a:cubicBezTo>
                    <a:pt x="10" y="2341"/>
                    <a:pt x="236" y="2604"/>
                    <a:pt x="568" y="2604"/>
                  </a:cubicBezTo>
                  <a:cubicBezTo>
                    <a:pt x="704" y="2604"/>
                    <a:pt x="858" y="2559"/>
                    <a:pt x="1021" y="2465"/>
                  </a:cubicBezTo>
                  <a:cubicBezTo>
                    <a:pt x="1576" y="2142"/>
                    <a:pt x="2031" y="1361"/>
                    <a:pt x="2026" y="717"/>
                  </a:cubicBezTo>
                  <a:cubicBezTo>
                    <a:pt x="2022" y="264"/>
                    <a:pt x="1795" y="1"/>
                    <a:pt x="14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 name="Google Shape;6684;p57"/>
            <p:cNvSpPr/>
            <p:nvPr/>
          </p:nvSpPr>
          <p:spPr>
            <a:xfrm>
              <a:off x="3837884" y="4892754"/>
              <a:ext cx="125704" cy="59534"/>
            </a:xfrm>
            <a:custGeom>
              <a:avLst/>
              <a:gdLst/>
              <a:ahLst/>
              <a:cxnLst/>
              <a:rect l="l" t="t" r="r" b="b"/>
              <a:pathLst>
                <a:path w="1269" h="601" extrusionOk="0">
                  <a:moveTo>
                    <a:pt x="592" y="0"/>
                  </a:moveTo>
                  <a:cubicBezTo>
                    <a:pt x="569" y="0"/>
                    <a:pt x="547" y="6"/>
                    <a:pt x="525" y="6"/>
                  </a:cubicBezTo>
                  <a:cubicBezTo>
                    <a:pt x="509" y="11"/>
                    <a:pt x="503" y="11"/>
                    <a:pt x="498" y="11"/>
                  </a:cubicBezTo>
                  <a:cubicBezTo>
                    <a:pt x="480" y="16"/>
                    <a:pt x="458" y="16"/>
                    <a:pt x="443" y="21"/>
                  </a:cubicBezTo>
                  <a:cubicBezTo>
                    <a:pt x="432" y="21"/>
                    <a:pt x="426" y="27"/>
                    <a:pt x="421" y="27"/>
                  </a:cubicBezTo>
                  <a:cubicBezTo>
                    <a:pt x="399" y="32"/>
                    <a:pt x="376" y="37"/>
                    <a:pt x="359" y="43"/>
                  </a:cubicBezTo>
                  <a:cubicBezTo>
                    <a:pt x="348" y="49"/>
                    <a:pt x="337" y="49"/>
                    <a:pt x="326" y="54"/>
                  </a:cubicBezTo>
                  <a:cubicBezTo>
                    <a:pt x="316" y="59"/>
                    <a:pt x="310" y="59"/>
                    <a:pt x="299" y="64"/>
                  </a:cubicBezTo>
                  <a:cubicBezTo>
                    <a:pt x="289" y="70"/>
                    <a:pt x="281" y="70"/>
                    <a:pt x="271" y="75"/>
                  </a:cubicBezTo>
                  <a:cubicBezTo>
                    <a:pt x="238" y="85"/>
                    <a:pt x="210" y="102"/>
                    <a:pt x="182" y="119"/>
                  </a:cubicBezTo>
                  <a:cubicBezTo>
                    <a:pt x="160" y="129"/>
                    <a:pt x="155" y="142"/>
                    <a:pt x="143" y="147"/>
                  </a:cubicBezTo>
                  <a:cubicBezTo>
                    <a:pt x="126" y="156"/>
                    <a:pt x="111" y="169"/>
                    <a:pt x="98" y="180"/>
                  </a:cubicBezTo>
                  <a:cubicBezTo>
                    <a:pt x="76" y="196"/>
                    <a:pt x="65" y="212"/>
                    <a:pt x="54" y="224"/>
                  </a:cubicBezTo>
                  <a:cubicBezTo>
                    <a:pt x="49" y="229"/>
                    <a:pt x="49" y="229"/>
                    <a:pt x="49" y="234"/>
                  </a:cubicBezTo>
                  <a:cubicBezTo>
                    <a:pt x="43" y="239"/>
                    <a:pt x="43" y="244"/>
                    <a:pt x="43" y="244"/>
                  </a:cubicBezTo>
                  <a:cubicBezTo>
                    <a:pt x="38" y="250"/>
                    <a:pt x="33" y="255"/>
                    <a:pt x="33" y="261"/>
                  </a:cubicBezTo>
                  <a:cubicBezTo>
                    <a:pt x="28" y="272"/>
                    <a:pt x="23" y="290"/>
                    <a:pt x="16" y="301"/>
                  </a:cubicBezTo>
                  <a:lnTo>
                    <a:pt x="11" y="312"/>
                  </a:lnTo>
                  <a:cubicBezTo>
                    <a:pt x="6" y="322"/>
                    <a:pt x="6" y="328"/>
                    <a:pt x="6" y="334"/>
                  </a:cubicBezTo>
                  <a:cubicBezTo>
                    <a:pt x="1" y="344"/>
                    <a:pt x="1" y="361"/>
                    <a:pt x="1" y="373"/>
                  </a:cubicBezTo>
                  <a:lnTo>
                    <a:pt x="1" y="601"/>
                  </a:lnTo>
                  <a:cubicBezTo>
                    <a:pt x="1" y="579"/>
                    <a:pt x="6" y="557"/>
                    <a:pt x="11" y="534"/>
                  </a:cubicBezTo>
                  <a:cubicBezTo>
                    <a:pt x="21" y="506"/>
                    <a:pt x="33" y="490"/>
                    <a:pt x="43" y="468"/>
                  </a:cubicBezTo>
                  <a:cubicBezTo>
                    <a:pt x="49" y="462"/>
                    <a:pt x="49" y="462"/>
                    <a:pt x="49" y="457"/>
                  </a:cubicBezTo>
                  <a:cubicBezTo>
                    <a:pt x="65" y="434"/>
                    <a:pt x="81" y="417"/>
                    <a:pt x="98" y="402"/>
                  </a:cubicBezTo>
                  <a:cubicBezTo>
                    <a:pt x="108" y="391"/>
                    <a:pt x="126" y="380"/>
                    <a:pt x="143" y="369"/>
                  </a:cubicBezTo>
                  <a:cubicBezTo>
                    <a:pt x="160" y="359"/>
                    <a:pt x="165" y="347"/>
                    <a:pt x="182" y="342"/>
                  </a:cubicBezTo>
                  <a:cubicBezTo>
                    <a:pt x="210" y="324"/>
                    <a:pt x="237" y="314"/>
                    <a:pt x="271" y="297"/>
                  </a:cubicBezTo>
                  <a:cubicBezTo>
                    <a:pt x="281" y="292"/>
                    <a:pt x="289" y="292"/>
                    <a:pt x="299" y="286"/>
                  </a:cubicBezTo>
                  <a:cubicBezTo>
                    <a:pt x="321" y="281"/>
                    <a:pt x="338" y="276"/>
                    <a:pt x="360" y="270"/>
                  </a:cubicBezTo>
                  <a:cubicBezTo>
                    <a:pt x="383" y="264"/>
                    <a:pt x="405" y="259"/>
                    <a:pt x="422" y="253"/>
                  </a:cubicBezTo>
                  <a:cubicBezTo>
                    <a:pt x="450" y="248"/>
                    <a:pt x="472" y="242"/>
                    <a:pt x="499" y="242"/>
                  </a:cubicBezTo>
                  <a:cubicBezTo>
                    <a:pt x="504" y="242"/>
                    <a:pt x="516" y="237"/>
                    <a:pt x="521" y="237"/>
                  </a:cubicBezTo>
                  <a:cubicBezTo>
                    <a:pt x="555" y="232"/>
                    <a:pt x="593" y="232"/>
                    <a:pt x="628" y="232"/>
                  </a:cubicBezTo>
                  <a:lnTo>
                    <a:pt x="645" y="232"/>
                  </a:lnTo>
                  <a:cubicBezTo>
                    <a:pt x="677" y="232"/>
                    <a:pt x="716" y="237"/>
                    <a:pt x="751" y="237"/>
                  </a:cubicBezTo>
                  <a:cubicBezTo>
                    <a:pt x="756" y="237"/>
                    <a:pt x="761" y="237"/>
                    <a:pt x="767" y="242"/>
                  </a:cubicBezTo>
                  <a:cubicBezTo>
                    <a:pt x="800" y="248"/>
                    <a:pt x="834" y="253"/>
                    <a:pt x="867" y="259"/>
                  </a:cubicBezTo>
                  <a:cubicBezTo>
                    <a:pt x="872" y="259"/>
                    <a:pt x="877" y="264"/>
                    <a:pt x="884" y="264"/>
                  </a:cubicBezTo>
                  <a:cubicBezTo>
                    <a:pt x="917" y="270"/>
                    <a:pt x="945" y="281"/>
                    <a:pt x="973" y="292"/>
                  </a:cubicBezTo>
                  <a:cubicBezTo>
                    <a:pt x="978" y="297"/>
                    <a:pt x="983" y="297"/>
                    <a:pt x="991" y="297"/>
                  </a:cubicBezTo>
                  <a:cubicBezTo>
                    <a:pt x="1023" y="314"/>
                    <a:pt x="1057" y="324"/>
                    <a:pt x="1085" y="342"/>
                  </a:cubicBezTo>
                  <a:cubicBezTo>
                    <a:pt x="1206" y="413"/>
                    <a:pt x="1268" y="502"/>
                    <a:pt x="1268" y="596"/>
                  </a:cubicBezTo>
                  <a:lnTo>
                    <a:pt x="1268" y="375"/>
                  </a:lnTo>
                  <a:cubicBezTo>
                    <a:pt x="1254" y="285"/>
                    <a:pt x="1200" y="191"/>
                    <a:pt x="1076" y="124"/>
                  </a:cubicBezTo>
                  <a:cubicBezTo>
                    <a:pt x="1049" y="107"/>
                    <a:pt x="1016" y="92"/>
                    <a:pt x="987" y="80"/>
                  </a:cubicBezTo>
                  <a:cubicBezTo>
                    <a:pt x="977" y="75"/>
                    <a:pt x="971" y="75"/>
                    <a:pt x="965" y="75"/>
                  </a:cubicBezTo>
                  <a:cubicBezTo>
                    <a:pt x="949" y="70"/>
                    <a:pt x="927" y="58"/>
                    <a:pt x="911" y="53"/>
                  </a:cubicBezTo>
                  <a:cubicBezTo>
                    <a:pt x="900" y="48"/>
                    <a:pt x="888" y="48"/>
                    <a:pt x="877" y="42"/>
                  </a:cubicBezTo>
                  <a:cubicBezTo>
                    <a:pt x="872" y="42"/>
                    <a:pt x="867" y="37"/>
                    <a:pt x="861" y="37"/>
                  </a:cubicBezTo>
                  <a:cubicBezTo>
                    <a:pt x="855" y="32"/>
                    <a:pt x="850" y="32"/>
                    <a:pt x="844" y="32"/>
                  </a:cubicBezTo>
                  <a:cubicBezTo>
                    <a:pt x="822" y="27"/>
                    <a:pt x="799" y="21"/>
                    <a:pt x="782" y="21"/>
                  </a:cubicBezTo>
                  <a:cubicBezTo>
                    <a:pt x="772" y="21"/>
                    <a:pt x="765" y="16"/>
                    <a:pt x="760" y="16"/>
                  </a:cubicBezTo>
                  <a:cubicBezTo>
                    <a:pt x="755" y="16"/>
                    <a:pt x="750" y="11"/>
                    <a:pt x="743" y="11"/>
                  </a:cubicBezTo>
                  <a:cubicBezTo>
                    <a:pt x="733" y="11"/>
                    <a:pt x="725" y="6"/>
                    <a:pt x="720" y="6"/>
                  </a:cubicBezTo>
                  <a:cubicBezTo>
                    <a:pt x="698" y="0"/>
                    <a:pt x="676" y="0"/>
                    <a:pt x="6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 name="Google Shape;6685;p57"/>
            <p:cNvSpPr/>
            <p:nvPr/>
          </p:nvSpPr>
          <p:spPr>
            <a:xfrm>
              <a:off x="3789049" y="4922670"/>
              <a:ext cx="36354" cy="72609"/>
            </a:xfrm>
            <a:custGeom>
              <a:avLst/>
              <a:gdLst/>
              <a:ahLst/>
              <a:cxnLst/>
              <a:rect l="l" t="t" r="r" b="b"/>
              <a:pathLst>
                <a:path w="367" h="733" extrusionOk="0">
                  <a:moveTo>
                    <a:pt x="0" y="0"/>
                  </a:moveTo>
                  <a:lnTo>
                    <a:pt x="0" y="222"/>
                  </a:lnTo>
                  <a:cubicBezTo>
                    <a:pt x="0" y="406"/>
                    <a:pt x="122" y="589"/>
                    <a:pt x="367" y="732"/>
                  </a:cubicBezTo>
                  <a:lnTo>
                    <a:pt x="367" y="511"/>
                  </a:lnTo>
                  <a:cubicBezTo>
                    <a:pt x="122" y="372"/>
                    <a:pt x="0" y="183"/>
                    <a:pt x="0" y="0"/>
                  </a:cubicBezTo>
                  <a:close/>
                </a:path>
              </a:pathLst>
            </a:custGeom>
            <a:solidFill>
              <a:srgbClr val="23222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 name="Google Shape;6686;p57"/>
            <p:cNvSpPr/>
            <p:nvPr/>
          </p:nvSpPr>
          <p:spPr>
            <a:xfrm>
              <a:off x="3789049" y="4922570"/>
              <a:ext cx="36354" cy="72609"/>
            </a:xfrm>
            <a:custGeom>
              <a:avLst/>
              <a:gdLst/>
              <a:ahLst/>
              <a:cxnLst/>
              <a:rect l="l" t="t" r="r" b="b"/>
              <a:pathLst>
                <a:path w="367" h="733" extrusionOk="0">
                  <a:moveTo>
                    <a:pt x="0" y="0"/>
                  </a:moveTo>
                  <a:lnTo>
                    <a:pt x="0" y="221"/>
                  </a:lnTo>
                  <a:cubicBezTo>
                    <a:pt x="0" y="404"/>
                    <a:pt x="123" y="588"/>
                    <a:pt x="367" y="732"/>
                  </a:cubicBezTo>
                  <a:lnTo>
                    <a:pt x="367" y="511"/>
                  </a:lnTo>
                  <a:cubicBezTo>
                    <a:pt x="122" y="367"/>
                    <a:pt x="0" y="18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6687;p57"/>
            <p:cNvSpPr/>
            <p:nvPr/>
          </p:nvSpPr>
          <p:spPr>
            <a:xfrm>
              <a:off x="3824016" y="4938420"/>
              <a:ext cx="243186" cy="82416"/>
            </a:xfrm>
            <a:custGeom>
              <a:avLst/>
              <a:gdLst/>
              <a:ahLst/>
              <a:cxnLst/>
              <a:rect l="l" t="t" r="r" b="b"/>
              <a:pathLst>
                <a:path w="2455" h="832" extrusionOk="0">
                  <a:moveTo>
                    <a:pt x="2455" y="0"/>
                  </a:moveTo>
                  <a:lnTo>
                    <a:pt x="1795" y="357"/>
                  </a:lnTo>
                  <a:cubicBezTo>
                    <a:pt x="1755" y="379"/>
                    <a:pt x="1717" y="401"/>
                    <a:pt x="1677" y="417"/>
                  </a:cubicBezTo>
                  <a:cubicBezTo>
                    <a:pt x="1667" y="423"/>
                    <a:pt x="1655" y="428"/>
                    <a:pt x="1639" y="435"/>
                  </a:cubicBezTo>
                  <a:cubicBezTo>
                    <a:pt x="1606" y="452"/>
                    <a:pt x="1572" y="462"/>
                    <a:pt x="1539" y="474"/>
                  </a:cubicBezTo>
                  <a:cubicBezTo>
                    <a:pt x="1529" y="479"/>
                    <a:pt x="1517" y="484"/>
                    <a:pt x="1499" y="484"/>
                  </a:cubicBezTo>
                  <a:cubicBezTo>
                    <a:pt x="1477" y="490"/>
                    <a:pt x="1455" y="495"/>
                    <a:pt x="1433" y="506"/>
                  </a:cubicBezTo>
                  <a:cubicBezTo>
                    <a:pt x="1415" y="512"/>
                    <a:pt x="1400" y="517"/>
                    <a:pt x="1383" y="524"/>
                  </a:cubicBezTo>
                  <a:cubicBezTo>
                    <a:pt x="1361" y="528"/>
                    <a:pt x="1339" y="534"/>
                    <a:pt x="1311" y="541"/>
                  </a:cubicBezTo>
                  <a:cubicBezTo>
                    <a:pt x="1294" y="546"/>
                    <a:pt x="1278" y="546"/>
                    <a:pt x="1261" y="551"/>
                  </a:cubicBezTo>
                  <a:cubicBezTo>
                    <a:pt x="1211" y="562"/>
                    <a:pt x="1167" y="568"/>
                    <a:pt x="1117" y="573"/>
                  </a:cubicBezTo>
                  <a:cubicBezTo>
                    <a:pt x="1100" y="573"/>
                    <a:pt x="1090" y="579"/>
                    <a:pt x="1073" y="579"/>
                  </a:cubicBezTo>
                  <a:cubicBezTo>
                    <a:pt x="1046" y="584"/>
                    <a:pt x="1017" y="584"/>
                    <a:pt x="989" y="584"/>
                  </a:cubicBezTo>
                  <a:cubicBezTo>
                    <a:pt x="972" y="584"/>
                    <a:pt x="949" y="584"/>
                    <a:pt x="934" y="589"/>
                  </a:cubicBezTo>
                  <a:lnTo>
                    <a:pt x="868" y="589"/>
                  </a:lnTo>
                  <a:cubicBezTo>
                    <a:pt x="845" y="589"/>
                    <a:pt x="828" y="589"/>
                    <a:pt x="812" y="584"/>
                  </a:cubicBezTo>
                  <a:cubicBezTo>
                    <a:pt x="790" y="584"/>
                    <a:pt x="768" y="579"/>
                    <a:pt x="750" y="579"/>
                  </a:cubicBezTo>
                  <a:cubicBezTo>
                    <a:pt x="733" y="579"/>
                    <a:pt x="711" y="573"/>
                    <a:pt x="689" y="573"/>
                  </a:cubicBezTo>
                  <a:cubicBezTo>
                    <a:pt x="666" y="568"/>
                    <a:pt x="644" y="568"/>
                    <a:pt x="628" y="568"/>
                  </a:cubicBezTo>
                  <a:cubicBezTo>
                    <a:pt x="605" y="563"/>
                    <a:pt x="588" y="563"/>
                    <a:pt x="572" y="558"/>
                  </a:cubicBezTo>
                  <a:cubicBezTo>
                    <a:pt x="550" y="552"/>
                    <a:pt x="528" y="547"/>
                    <a:pt x="505" y="547"/>
                  </a:cubicBezTo>
                  <a:cubicBezTo>
                    <a:pt x="488" y="542"/>
                    <a:pt x="473" y="542"/>
                    <a:pt x="456" y="537"/>
                  </a:cubicBezTo>
                  <a:cubicBezTo>
                    <a:pt x="429" y="531"/>
                    <a:pt x="407" y="526"/>
                    <a:pt x="378" y="515"/>
                  </a:cubicBezTo>
                  <a:cubicBezTo>
                    <a:pt x="362" y="509"/>
                    <a:pt x="351" y="504"/>
                    <a:pt x="334" y="504"/>
                  </a:cubicBezTo>
                  <a:cubicBezTo>
                    <a:pt x="289" y="487"/>
                    <a:pt x="245" y="477"/>
                    <a:pt x="200" y="459"/>
                  </a:cubicBezTo>
                  <a:cubicBezTo>
                    <a:pt x="195" y="454"/>
                    <a:pt x="190" y="454"/>
                    <a:pt x="183" y="454"/>
                  </a:cubicBezTo>
                  <a:cubicBezTo>
                    <a:pt x="122" y="427"/>
                    <a:pt x="67" y="405"/>
                    <a:pt x="17" y="370"/>
                  </a:cubicBezTo>
                  <a:lnTo>
                    <a:pt x="0" y="360"/>
                  </a:lnTo>
                  <a:lnTo>
                    <a:pt x="0" y="582"/>
                  </a:lnTo>
                  <a:lnTo>
                    <a:pt x="17" y="592"/>
                  </a:lnTo>
                  <a:cubicBezTo>
                    <a:pt x="72" y="625"/>
                    <a:pt x="128" y="647"/>
                    <a:pt x="183" y="676"/>
                  </a:cubicBezTo>
                  <a:cubicBezTo>
                    <a:pt x="189" y="681"/>
                    <a:pt x="194" y="681"/>
                    <a:pt x="194" y="681"/>
                  </a:cubicBezTo>
                  <a:cubicBezTo>
                    <a:pt x="243" y="703"/>
                    <a:pt x="288" y="714"/>
                    <a:pt x="332" y="731"/>
                  </a:cubicBezTo>
                  <a:cubicBezTo>
                    <a:pt x="337" y="731"/>
                    <a:pt x="343" y="736"/>
                    <a:pt x="343" y="736"/>
                  </a:cubicBezTo>
                  <a:cubicBezTo>
                    <a:pt x="353" y="741"/>
                    <a:pt x="366" y="741"/>
                    <a:pt x="376" y="746"/>
                  </a:cubicBezTo>
                  <a:cubicBezTo>
                    <a:pt x="403" y="751"/>
                    <a:pt x="425" y="763"/>
                    <a:pt x="453" y="768"/>
                  </a:cubicBezTo>
                  <a:cubicBezTo>
                    <a:pt x="463" y="768"/>
                    <a:pt x="471" y="773"/>
                    <a:pt x="476" y="773"/>
                  </a:cubicBezTo>
                  <a:cubicBezTo>
                    <a:pt x="486" y="779"/>
                    <a:pt x="498" y="779"/>
                    <a:pt x="508" y="779"/>
                  </a:cubicBezTo>
                  <a:cubicBezTo>
                    <a:pt x="530" y="784"/>
                    <a:pt x="552" y="789"/>
                    <a:pt x="575" y="789"/>
                  </a:cubicBezTo>
                  <a:cubicBezTo>
                    <a:pt x="586" y="794"/>
                    <a:pt x="592" y="794"/>
                    <a:pt x="603" y="794"/>
                  </a:cubicBezTo>
                  <a:cubicBezTo>
                    <a:pt x="613" y="800"/>
                    <a:pt x="625" y="800"/>
                    <a:pt x="630" y="800"/>
                  </a:cubicBezTo>
                  <a:cubicBezTo>
                    <a:pt x="653" y="805"/>
                    <a:pt x="675" y="805"/>
                    <a:pt x="692" y="810"/>
                  </a:cubicBezTo>
                  <a:cubicBezTo>
                    <a:pt x="702" y="810"/>
                    <a:pt x="714" y="815"/>
                    <a:pt x="724" y="815"/>
                  </a:cubicBezTo>
                  <a:cubicBezTo>
                    <a:pt x="735" y="815"/>
                    <a:pt x="747" y="815"/>
                    <a:pt x="752" y="821"/>
                  </a:cubicBezTo>
                  <a:cubicBezTo>
                    <a:pt x="774" y="821"/>
                    <a:pt x="796" y="826"/>
                    <a:pt x="813" y="826"/>
                  </a:cubicBezTo>
                  <a:cubicBezTo>
                    <a:pt x="824" y="826"/>
                    <a:pt x="836" y="826"/>
                    <a:pt x="847" y="831"/>
                  </a:cubicBezTo>
                  <a:lnTo>
                    <a:pt x="973" y="831"/>
                  </a:lnTo>
                  <a:cubicBezTo>
                    <a:pt x="979" y="831"/>
                    <a:pt x="990" y="831"/>
                    <a:pt x="995" y="826"/>
                  </a:cubicBezTo>
                  <a:cubicBezTo>
                    <a:pt x="1023" y="826"/>
                    <a:pt x="1051" y="821"/>
                    <a:pt x="1079" y="821"/>
                  </a:cubicBezTo>
                  <a:cubicBezTo>
                    <a:pt x="1090" y="821"/>
                    <a:pt x="1101" y="821"/>
                    <a:pt x="1112" y="815"/>
                  </a:cubicBezTo>
                  <a:lnTo>
                    <a:pt x="1122" y="815"/>
                  </a:lnTo>
                  <a:cubicBezTo>
                    <a:pt x="1172" y="810"/>
                    <a:pt x="1216" y="805"/>
                    <a:pt x="1267" y="793"/>
                  </a:cubicBezTo>
                  <a:cubicBezTo>
                    <a:pt x="1289" y="788"/>
                    <a:pt x="1299" y="783"/>
                    <a:pt x="1316" y="783"/>
                  </a:cubicBezTo>
                  <a:cubicBezTo>
                    <a:pt x="1339" y="778"/>
                    <a:pt x="1361" y="772"/>
                    <a:pt x="1388" y="766"/>
                  </a:cubicBezTo>
                  <a:cubicBezTo>
                    <a:pt x="1405" y="761"/>
                    <a:pt x="1421" y="756"/>
                    <a:pt x="1438" y="748"/>
                  </a:cubicBezTo>
                  <a:cubicBezTo>
                    <a:pt x="1460" y="743"/>
                    <a:pt x="1482" y="738"/>
                    <a:pt x="1504" y="732"/>
                  </a:cubicBezTo>
                  <a:cubicBezTo>
                    <a:pt x="1510" y="726"/>
                    <a:pt x="1515" y="726"/>
                    <a:pt x="1522" y="726"/>
                  </a:cubicBezTo>
                  <a:cubicBezTo>
                    <a:pt x="1533" y="721"/>
                    <a:pt x="1539" y="721"/>
                    <a:pt x="1544" y="716"/>
                  </a:cubicBezTo>
                  <a:cubicBezTo>
                    <a:pt x="1577" y="705"/>
                    <a:pt x="1611" y="694"/>
                    <a:pt x="1644" y="677"/>
                  </a:cubicBezTo>
                  <a:cubicBezTo>
                    <a:pt x="1654" y="672"/>
                    <a:pt x="1671" y="667"/>
                    <a:pt x="1683" y="660"/>
                  </a:cubicBezTo>
                  <a:cubicBezTo>
                    <a:pt x="1728" y="637"/>
                    <a:pt x="1766" y="621"/>
                    <a:pt x="1800" y="599"/>
                  </a:cubicBezTo>
                  <a:lnTo>
                    <a:pt x="2455" y="221"/>
                  </a:lnTo>
                  <a:lnTo>
                    <a:pt x="24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 name="Google Shape;6688;p57"/>
            <p:cNvSpPr/>
            <p:nvPr/>
          </p:nvSpPr>
          <p:spPr>
            <a:xfrm>
              <a:off x="3776865" y="4834113"/>
              <a:ext cx="289842" cy="160572"/>
            </a:xfrm>
            <a:custGeom>
              <a:avLst/>
              <a:gdLst/>
              <a:ahLst/>
              <a:cxnLst/>
              <a:rect l="l" t="t" r="r" b="b"/>
              <a:pathLst>
                <a:path w="2926" h="1621" extrusionOk="0">
                  <a:moveTo>
                    <a:pt x="1248" y="611"/>
                  </a:moveTo>
                  <a:cubicBezTo>
                    <a:pt x="1406" y="611"/>
                    <a:pt x="1566" y="646"/>
                    <a:pt x="1687" y="715"/>
                  </a:cubicBezTo>
                  <a:cubicBezTo>
                    <a:pt x="1931" y="854"/>
                    <a:pt x="1931" y="1082"/>
                    <a:pt x="1692" y="1221"/>
                  </a:cubicBezTo>
                  <a:cubicBezTo>
                    <a:pt x="1574" y="1290"/>
                    <a:pt x="1414" y="1325"/>
                    <a:pt x="1255" y="1325"/>
                  </a:cubicBezTo>
                  <a:cubicBezTo>
                    <a:pt x="1096" y="1325"/>
                    <a:pt x="936" y="1290"/>
                    <a:pt x="817" y="1221"/>
                  </a:cubicBezTo>
                  <a:cubicBezTo>
                    <a:pt x="571" y="1082"/>
                    <a:pt x="571" y="855"/>
                    <a:pt x="811" y="715"/>
                  </a:cubicBezTo>
                  <a:cubicBezTo>
                    <a:pt x="931" y="646"/>
                    <a:pt x="1089" y="611"/>
                    <a:pt x="1248" y="611"/>
                  </a:cubicBezTo>
                  <a:close/>
                  <a:moveTo>
                    <a:pt x="1139" y="1"/>
                  </a:moveTo>
                  <a:lnTo>
                    <a:pt x="485" y="377"/>
                  </a:lnTo>
                  <a:cubicBezTo>
                    <a:pt x="1" y="660"/>
                    <a:pt x="1" y="1115"/>
                    <a:pt x="490" y="1398"/>
                  </a:cubicBezTo>
                  <a:lnTo>
                    <a:pt x="507" y="1408"/>
                  </a:lnTo>
                  <a:cubicBezTo>
                    <a:pt x="750" y="1550"/>
                    <a:pt x="1070" y="1621"/>
                    <a:pt x="1390" y="1621"/>
                  </a:cubicBezTo>
                  <a:cubicBezTo>
                    <a:pt x="1709" y="1621"/>
                    <a:pt x="2029" y="1550"/>
                    <a:pt x="2271" y="1408"/>
                  </a:cubicBezTo>
                  <a:lnTo>
                    <a:pt x="2925" y="1031"/>
                  </a:lnTo>
                  <a:lnTo>
                    <a:pt x="11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2" name="TextBox 1"/>
          <p:cNvSpPr txBox="1"/>
          <p:nvPr/>
        </p:nvSpPr>
        <p:spPr>
          <a:xfrm>
            <a:off x="395587" y="2052066"/>
            <a:ext cx="7873577" cy="707886"/>
          </a:xfrm>
          <a:prstGeom prst="rect">
            <a:avLst/>
          </a:prstGeom>
          <a:noFill/>
        </p:spPr>
        <p:txBody>
          <a:bodyPr wrap="square" rtlCol="0">
            <a:spAutoFit/>
          </a:bodyPr>
          <a:lstStyle/>
          <a:p>
            <a:pPr>
              <a:buClr>
                <a:srgbClr val="000000"/>
              </a:buClr>
            </a:pPr>
            <a:r>
              <a:rPr lang="en-US" sz="2000" kern="0" dirty="0" err="1">
                <a:solidFill>
                  <a:srgbClr val="333233"/>
                </a:solidFill>
                <a:latin typeface="Times New Roman" pitchFamily="18" charset="0"/>
                <a:cs typeface="Times New Roman" pitchFamily="18" charset="0"/>
                <a:sym typeface="Arial"/>
              </a:rPr>
              <a:t>Em</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hãy</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sắp</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xếp</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các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loại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khoáng</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sản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sau</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vào</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các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nhóm</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có</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nguồn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gốc</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hình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thành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từ</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mỏ</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nội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sinh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ngoại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sinh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hoàn</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thành</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vào</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bảng</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dưới</a:t>
            </a:r>
            <a:r>
              <a:rPr lang="en-US" sz="2000" kern="0" dirty="0">
                <a:solidFill>
                  <a:srgbClr val="333233"/>
                </a:solidFill>
                <a:latin typeface="Times New Roman" pitchFamily="18" charset="0"/>
                <a:cs typeface="Times New Roman" pitchFamily="18" charset="0"/>
                <a:sym typeface="Arial"/>
              </a:rPr>
              <a:t> </a:t>
            </a:r>
            <a:r>
              <a:rPr lang="en-US" sz="2000" kern="0" dirty="0" err="1">
                <a:solidFill>
                  <a:srgbClr val="333233"/>
                </a:solidFill>
                <a:latin typeface="Times New Roman" pitchFamily="18" charset="0"/>
                <a:cs typeface="Times New Roman" pitchFamily="18" charset="0"/>
                <a:sym typeface="Arial"/>
              </a:rPr>
              <a:t>đây</a:t>
            </a:r>
            <a:r>
              <a:rPr lang="en-US" sz="2000" kern="0" dirty="0">
                <a:solidFill>
                  <a:srgbClr val="333233"/>
                </a:solidFill>
                <a:latin typeface="Times New Roman" pitchFamily="18" charset="0"/>
                <a:cs typeface="Times New Roman" pitchFamily="18" charset="0"/>
                <a:sym typeface="Arial"/>
              </a:rPr>
              <a:t>?</a:t>
            </a:r>
          </a:p>
        </p:txBody>
      </p:sp>
      <p:graphicFrame>
        <p:nvGraphicFramePr>
          <p:cNvPr id="6" name="Table 5"/>
          <p:cNvGraphicFramePr>
            <a:graphicFrameLocks noGrp="1"/>
          </p:cNvGraphicFramePr>
          <p:nvPr>
            <p:extLst/>
          </p:nvPr>
        </p:nvGraphicFramePr>
        <p:xfrm>
          <a:off x="1009770" y="2759953"/>
          <a:ext cx="6427350" cy="2926080"/>
        </p:xfrm>
        <a:graphic>
          <a:graphicData uri="http://schemas.openxmlformats.org/drawingml/2006/table">
            <a:tbl>
              <a:tblPr firstRow="1" bandRow="1"/>
              <a:tblGrid>
                <a:gridCol w="3213675">
                  <a:extLst>
                    <a:ext uri="{9D8B030D-6E8A-4147-A177-3AD203B41FA5}">
                      <a16:colId xmlns:a16="http://schemas.microsoft.com/office/drawing/2014/main" val="20000"/>
                    </a:ext>
                  </a:extLst>
                </a:gridCol>
                <a:gridCol w="3213675">
                  <a:extLst>
                    <a:ext uri="{9D8B030D-6E8A-4147-A177-3AD203B41FA5}">
                      <a16:colId xmlns:a16="http://schemas.microsoft.com/office/drawing/2014/main" val="20001"/>
                    </a:ext>
                  </a:extLst>
                </a:gridCol>
              </a:tblGrid>
              <a:tr h="351247">
                <a:tc>
                  <a:txBody>
                    <a:bodyPr/>
                    <a:lstStyle/>
                    <a:p>
                      <a:pPr algn="l"/>
                      <a:r>
                        <a:rPr lang="en-US" sz="1800" b="1" dirty="0" err="1">
                          <a:latin typeface="Times New Roman" pitchFamily="18" charset="0"/>
                          <a:cs typeface="Times New Roman" pitchFamily="18" charset="0"/>
                        </a:rPr>
                        <a:t>Khoáng</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sản</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mỏ</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nội</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sinh</a:t>
                      </a:r>
                      <a:endParaRPr lang="en-US" sz="1800" b="1"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latin typeface="Times New Roman" pitchFamily="18" charset="0"/>
                          <a:cs typeface="Times New Roman" pitchFamily="18" charset="0"/>
                        </a:rPr>
                        <a:t>Khoáng</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sản</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mỏ</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ngoại</a:t>
                      </a:r>
                      <a:r>
                        <a:rPr lang="en-US" sz="1800" b="1" baseline="0" dirty="0">
                          <a:latin typeface="Times New Roman" pitchFamily="18" charset="0"/>
                          <a:cs typeface="Times New Roman" pitchFamily="18" charset="0"/>
                        </a:rPr>
                        <a:t> </a:t>
                      </a:r>
                      <a:r>
                        <a:rPr lang="en-US" sz="1800" b="1" baseline="0" dirty="0" err="1">
                          <a:latin typeface="Times New Roman" pitchFamily="18" charset="0"/>
                          <a:cs typeface="Times New Roman" pitchFamily="18" charset="0"/>
                        </a:rPr>
                        <a:t>sinh</a:t>
                      </a:r>
                      <a:endParaRPr lang="en-US" sz="1800" b="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51247">
                <a:tc>
                  <a:txBody>
                    <a:bodyPr/>
                    <a:lstStyle/>
                    <a:p>
                      <a:pPr algn="l"/>
                      <a:r>
                        <a:rPr lang="en-US" sz="1800" dirty="0" err="1">
                          <a:latin typeface="Times New Roman" pitchFamily="18" charset="0"/>
                          <a:cs typeface="Times New Roman" pitchFamily="18" charset="0"/>
                        </a:rPr>
                        <a:t>Sắt</a:t>
                      </a:r>
                      <a:endParaRPr lang="en-US" sz="1800" dirty="0">
                        <a:latin typeface="Times New Roman" pitchFamily="18" charset="0"/>
                        <a:cs typeface="Times New Roman" pitchFamily="18" charset="0"/>
                      </a:endParaRPr>
                    </a:p>
                  </a:txBody>
                  <a:tcPr/>
                </a:tc>
                <a:tc>
                  <a:txBody>
                    <a:bodyPr/>
                    <a:lstStyle/>
                    <a:p>
                      <a:pPr algn="l"/>
                      <a:r>
                        <a:rPr lang="en-US" sz="1800" dirty="0">
                          <a:latin typeface="Times New Roman" pitchFamily="18" charset="0"/>
                          <a:cs typeface="Times New Roman" pitchFamily="18" charset="0"/>
                        </a:rPr>
                        <a:t>Than </a:t>
                      </a:r>
                      <a:r>
                        <a:rPr lang="en-US" sz="1800" dirty="0" err="1">
                          <a:latin typeface="Times New Roman" pitchFamily="18" charset="0"/>
                          <a:cs typeface="Times New Roman" pitchFamily="18" charset="0"/>
                        </a:rPr>
                        <a:t>đá</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51247">
                <a:tc>
                  <a:txBody>
                    <a:bodyPr/>
                    <a:lstStyle/>
                    <a:p>
                      <a:pPr algn="l"/>
                      <a:r>
                        <a:rPr lang="en-US" sz="1800" dirty="0" err="1">
                          <a:latin typeface="Times New Roman" pitchFamily="18" charset="0"/>
                          <a:cs typeface="Times New Roman" pitchFamily="18" charset="0"/>
                        </a:rPr>
                        <a:t>Đồng</a:t>
                      </a:r>
                      <a:endParaRPr lang="en-US" sz="1800" dirty="0">
                        <a:latin typeface="Times New Roman" pitchFamily="18" charset="0"/>
                        <a:cs typeface="Times New Roman" pitchFamily="18" charset="0"/>
                      </a:endParaRPr>
                    </a:p>
                  </a:txBody>
                  <a:tcPr/>
                </a:tc>
                <a:tc>
                  <a:txBody>
                    <a:bodyPr/>
                    <a:lstStyle/>
                    <a:p>
                      <a:pPr algn="l"/>
                      <a:r>
                        <a:rPr lang="en-US" sz="1800" dirty="0" err="1">
                          <a:latin typeface="Times New Roman" pitchFamily="18" charset="0"/>
                          <a:cs typeface="Times New Roman" pitchFamily="18" charset="0"/>
                        </a:rPr>
                        <a:t>Dầu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mỏ</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51247">
                <a:tc>
                  <a:txBody>
                    <a:bodyPr/>
                    <a:lstStyle/>
                    <a:p>
                      <a:pPr algn="l"/>
                      <a:r>
                        <a:rPr lang="en-US" sz="1800" dirty="0" err="1">
                          <a:latin typeface="Times New Roman" pitchFamily="18" charset="0"/>
                          <a:cs typeface="Times New Roman" pitchFamily="18" charset="0"/>
                        </a:rPr>
                        <a:t>Chì</a:t>
                      </a:r>
                      <a:endParaRPr lang="en-US" sz="1800" dirty="0">
                        <a:latin typeface="Times New Roman" pitchFamily="18" charset="0"/>
                        <a:cs typeface="Times New Roman" pitchFamily="18" charset="0"/>
                      </a:endParaRPr>
                    </a:p>
                  </a:txBody>
                  <a:tcPr/>
                </a:tc>
                <a:tc>
                  <a:txBody>
                    <a:bodyPr/>
                    <a:lstStyle/>
                    <a:p>
                      <a:pPr algn="l"/>
                      <a:r>
                        <a:rPr lang="en-US" sz="1800" dirty="0" err="1">
                          <a:latin typeface="Times New Roman" pitchFamily="18" charset="0"/>
                          <a:cs typeface="Times New Roman" pitchFamily="18" charset="0"/>
                        </a:rPr>
                        <a:t>Khí</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tự</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nhiên</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51247">
                <a:tc>
                  <a:txBody>
                    <a:bodyPr/>
                    <a:lstStyle/>
                    <a:p>
                      <a:pPr algn="l"/>
                      <a:r>
                        <a:rPr lang="en-US" sz="1800" dirty="0" err="1">
                          <a:latin typeface="Times New Roman" pitchFamily="18" charset="0"/>
                          <a:cs typeface="Times New Roman" pitchFamily="18" charset="0"/>
                        </a:rPr>
                        <a:t>Kẽm</a:t>
                      </a:r>
                      <a:endParaRPr lang="en-US" sz="1800" dirty="0">
                        <a:latin typeface="Times New Roman" pitchFamily="18" charset="0"/>
                        <a:cs typeface="Times New Roman" pitchFamily="18" charset="0"/>
                      </a:endParaRPr>
                    </a:p>
                  </a:txBody>
                  <a:tcPr/>
                </a:tc>
                <a:tc>
                  <a:txBody>
                    <a:bodyPr/>
                    <a:lstStyle/>
                    <a:p>
                      <a:pPr algn="l"/>
                      <a:r>
                        <a:rPr lang="en-US" sz="1800" dirty="0" err="1">
                          <a:latin typeface="Times New Roman" pitchFamily="18" charset="0"/>
                          <a:cs typeface="Times New Roman" pitchFamily="18" charset="0"/>
                        </a:rPr>
                        <a:t>Đá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vôi</a:t>
                      </a:r>
                      <a:r>
                        <a:rPr lang="en-US" sz="1800" baseline="0" dirty="0">
                          <a:latin typeface="Times New Roman" pitchFamily="18" charset="0"/>
                          <a:cs typeface="Times New Roman" pitchFamily="18" charset="0"/>
                        </a:rPr>
                        <a:t> xi </a:t>
                      </a:r>
                      <a:r>
                        <a:rPr lang="en-US" sz="1800" baseline="0" dirty="0" err="1">
                          <a:latin typeface="Times New Roman" pitchFamily="18" charset="0"/>
                          <a:cs typeface="Times New Roman" pitchFamily="18" charset="0"/>
                        </a:rPr>
                        <a:t>măng</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51247">
                <a:tc>
                  <a:txBody>
                    <a:bodyPr/>
                    <a:lstStyle/>
                    <a:p>
                      <a:pPr algn="l"/>
                      <a:r>
                        <a:rPr lang="en-US" sz="1800" dirty="0" err="1">
                          <a:latin typeface="Times New Roman" pitchFamily="18" charset="0"/>
                          <a:cs typeface="Times New Roman" pitchFamily="18" charset="0"/>
                        </a:rPr>
                        <a:t>Thiếc</a:t>
                      </a:r>
                      <a:endParaRPr lang="en-US" sz="1800" dirty="0">
                        <a:latin typeface="Times New Roman" pitchFamily="18" charset="0"/>
                        <a:cs typeface="Times New Roman" pitchFamily="18" charset="0"/>
                      </a:endParaRPr>
                    </a:p>
                  </a:txBody>
                  <a:tcPr/>
                </a:tc>
                <a:tc>
                  <a:txBody>
                    <a:bodyPr/>
                    <a:lstStyle/>
                    <a:p>
                      <a:pPr algn="l"/>
                      <a:r>
                        <a:rPr lang="en-US" sz="1800" dirty="0">
                          <a:latin typeface="Times New Roman" pitchFamily="18" charset="0"/>
                          <a:cs typeface="Times New Roman" pitchFamily="18" charset="0"/>
                        </a:rPr>
                        <a:t>A – pa – tit</a:t>
                      </a:r>
                    </a:p>
                  </a:txBody>
                  <a:tcPr/>
                </a:tc>
                <a:extLst>
                  <a:ext uri="{0D108BD9-81ED-4DB2-BD59-A6C34878D82A}">
                    <a16:rowId xmlns:a16="http://schemas.microsoft.com/office/drawing/2014/main" val="10005"/>
                  </a:ext>
                </a:extLst>
              </a:tr>
              <a:tr h="351247">
                <a:tc>
                  <a:txBody>
                    <a:bodyPr/>
                    <a:lstStyle/>
                    <a:p>
                      <a:pPr algn="l"/>
                      <a:r>
                        <a:rPr lang="en-US" sz="1800" dirty="0" err="1">
                          <a:latin typeface="Times New Roman" pitchFamily="18" charset="0"/>
                          <a:cs typeface="Times New Roman" pitchFamily="18" charset="0"/>
                        </a:rPr>
                        <a:t>Vàng</a:t>
                      </a:r>
                      <a:endParaRPr lang="en-US" sz="1800" dirty="0">
                        <a:latin typeface="Times New Roman" pitchFamily="18" charset="0"/>
                        <a:cs typeface="Times New Roman" pitchFamily="18" charset="0"/>
                      </a:endParaRPr>
                    </a:p>
                  </a:txBody>
                  <a:tcPr/>
                </a:tc>
                <a:tc>
                  <a:txBody>
                    <a:bodyPr/>
                    <a:lstStyle/>
                    <a:p>
                      <a:pPr algn="l"/>
                      <a:r>
                        <a:rPr lang="en-US" sz="1800" dirty="0">
                          <a:latin typeface="Times New Roman" pitchFamily="18" charset="0"/>
                          <a:cs typeface="Times New Roman" pitchFamily="18" charset="0"/>
                        </a:rPr>
                        <a:t>Kim </a:t>
                      </a:r>
                      <a:r>
                        <a:rPr lang="en-US" sz="1800" dirty="0" err="1">
                          <a:latin typeface="Times New Roman" pitchFamily="18" charset="0"/>
                          <a:cs typeface="Times New Roman" pitchFamily="18" charset="0"/>
                        </a:rPr>
                        <a:t>cương</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351247">
                <a:tc>
                  <a:txBody>
                    <a:bodyPr/>
                    <a:lstStyle/>
                    <a:p>
                      <a:pPr algn="l"/>
                      <a:r>
                        <a:rPr lang="en-US" sz="1800" dirty="0" err="1">
                          <a:latin typeface="Times New Roman" pitchFamily="18" charset="0"/>
                          <a:cs typeface="Times New Roman" pitchFamily="18" charset="0"/>
                        </a:rPr>
                        <a:t>Bạc</a:t>
                      </a:r>
                      <a:endParaRPr lang="en-US" sz="1800" dirty="0">
                        <a:latin typeface="Times New Roman" pitchFamily="18" charset="0"/>
                        <a:cs typeface="Times New Roman" pitchFamily="18" charset="0"/>
                      </a:endParaRPr>
                    </a:p>
                  </a:txBody>
                  <a:tcPr/>
                </a:tc>
                <a:tc>
                  <a:txBody>
                    <a:bodyPr/>
                    <a:lstStyle/>
                    <a:p>
                      <a:pPr algn="l"/>
                      <a:r>
                        <a:rPr lang="en-US" sz="1800" dirty="0">
                          <a:latin typeface="Times New Roman" pitchFamily="18" charset="0"/>
                          <a:cs typeface="Times New Roman" pitchFamily="18" charset="0"/>
                        </a:rPr>
                        <a:t>Cao </a:t>
                      </a:r>
                      <a:r>
                        <a:rPr lang="en-US" sz="1800" dirty="0" err="1">
                          <a:latin typeface="Times New Roman" pitchFamily="18" charset="0"/>
                          <a:cs typeface="Times New Roman" pitchFamily="18" charset="0"/>
                        </a:rPr>
                        <a:t>lanh</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464411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650616" y="2623067"/>
            <a:ext cx="7578984" cy="3066282"/>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3368" name="Google Shape;3368;p35"/>
          <p:cNvGrpSpPr/>
          <p:nvPr/>
        </p:nvGrpSpPr>
        <p:grpSpPr>
          <a:xfrm>
            <a:off x="249223" y="1093249"/>
            <a:ext cx="1288943" cy="954529"/>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id="{9336C4CF-E97C-B2D3-29C4-CA9922EFC56D}"/>
              </a:ext>
            </a:extLst>
          </p:cNvPr>
          <p:cNvGrpSpPr/>
          <p:nvPr/>
        </p:nvGrpSpPr>
        <p:grpSpPr>
          <a:xfrm>
            <a:off x="2199337" y="533400"/>
            <a:ext cx="5117275" cy="1460563"/>
            <a:chOff x="3090178" y="118118"/>
            <a:chExt cx="6823033" cy="1313118"/>
          </a:xfrm>
        </p:grpSpPr>
        <p:sp>
          <p:nvSpPr>
            <p:cNvPr id="3" name="Rectangle: Rounded Corners 2">
              <a:extLst>
                <a:ext uri="{FF2B5EF4-FFF2-40B4-BE49-F238E27FC236}">
                  <a16:creationId xmlns:a16="http://schemas.microsoft.com/office/drawing/2014/main"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a:sym typeface="Arial"/>
              </a:endParaRPr>
            </a:p>
          </p:txBody>
        </p:sp>
        <p:sp>
          <p:nvSpPr>
            <p:cNvPr id="4" name="Rectangle 3">
              <a:extLst>
                <a:ext uri="{FF2B5EF4-FFF2-40B4-BE49-F238E27FC236}">
                  <a16:creationId xmlns:a16="http://schemas.microsoft.com/office/drawing/2014/main" id="{6DDAA99B-784F-7420-4B91-A66C24F490B4}"/>
                </a:ext>
              </a:extLst>
            </p:cNvPr>
            <p:cNvSpPr/>
            <p:nvPr/>
          </p:nvSpPr>
          <p:spPr>
            <a:xfrm>
              <a:off x="3622015" y="214491"/>
              <a:ext cx="6291196" cy="913131"/>
            </a:xfrm>
            <a:prstGeom prst="rect">
              <a:avLst/>
            </a:prstGeom>
            <a:noFill/>
          </p:spPr>
          <p:txBody>
            <a:bodyPr wrap="square" lIns="91440" tIns="45720" rIns="91440" bIns="45720">
              <a:spAutoFit/>
            </a:bodyPr>
            <a:lstStyle/>
            <a:p>
              <a:pPr algn="ctr">
                <a:buClr>
                  <a:srgbClr val="000000"/>
                </a:buClr>
              </a:pPr>
              <a:r>
                <a:rPr lang="en-US" sz="6000" b="1" kern="0" dirty="0">
                  <a:ln w="13462">
                    <a:solidFill>
                      <a:prstClr val="white"/>
                    </a:solidFill>
                    <a:prstDash val="solid"/>
                  </a:ln>
                  <a:solidFill>
                    <a:srgbClr val="4BACC6">
                      <a:lumMod val="50000"/>
                    </a:srgbClr>
                  </a:solidFill>
                  <a:effectLst>
                    <a:outerShdw dist="38100" dir="2700000" algn="bl" rotWithShape="0">
                      <a:srgbClr val="4BACC6"/>
                    </a:outerShdw>
                  </a:effectLst>
                  <a:latin typeface="#9Slide07 IcielKoni" pitchFamily="2" charset="0"/>
                  <a:cs typeface="Arial"/>
                  <a:sym typeface="Arial"/>
                </a:rPr>
                <a:t>KHỞI ĐỘNG</a:t>
              </a:r>
            </a:p>
          </p:txBody>
        </p:sp>
      </p:grpSp>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4A0E7128-B342-1470-24CA-BFAFBB0C22C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553089" y="5290142"/>
            <a:ext cx="470984" cy="46098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a:extLst>
              <a:ext uri="{FF2B5EF4-FFF2-40B4-BE49-F238E27FC236}">
                <a16:creationId xmlns:a16="http://schemas.microsoft.com/office/drawing/2014/main" id="{EA0D2419-FD44-47EA-9CE4-FA7D7BCAC1A0}"/>
              </a:ext>
            </a:extLst>
          </p:cNvPr>
          <p:cNvGrpSpPr/>
          <p:nvPr/>
        </p:nvGrpSpPr>
        <p:grpSpPr>
          <a:xfrm>
            <a:off x="1646119" y="1135863"/>
            <a:ext cx="1062197" cy="720788"/>
            <a:chOff x="7681600" y="381950"/>
            <a:chExt cx="1073629" cy="720788"/>
          </a:xfrm>
        </p:grpSpPr>
        <p:sp>
          <p:nvSpPr>
            <p:cNvPr id="57" name="Google Shape;3401;p35">
              <a:extLst>
                <a:ext uri="{FF2B5EF4-FFF2-40B4-BE49-F238E27FC236}">
                  <a16:creationId xmlns:a16="http://schemas.microsoft.com/office/drawing/2014/main"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 name="Google Shape;3402;p35">
              <a:extLst>
                <a:ext uri="{FF2B5EF4-FFF2-40B4-BE49-F238E27FC236}">
                  <a16:creationId xmlns:a16="http://schemas.microsoft.com/office/drawing/2014/main"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 name="Google Shape;3403;p35">
              <a:extLst>
                <a:ext uri="{FF2B5EF4-FFF2-40B4-BE49-F238E27FC236}">
                  <a16:creationId xmlns:a16="http://schemas.microsoft.com/office/drawing/2014/main"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 name="Google Shape;3404;p35">
              <a:extLst>
                <a:ext uri="{FF2B5EF4-FFF2-40B4-BE49-F238E27FC236}">
                  <a16:creationId xmlns:a16="http://schemas.microsoft.com/office/drawing/2014/main"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 name="Google Shape;3405;p35">
              <a:extLst>
                <a:ext uri="{FF2B5EF4-FFF2-40B4-BE49-F238E27FC236}">
                  <a16:creationId xmlns:a16="http://schemas.microsoft.com/office/drawing/2014/main"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 name="Google Shape;3406;p35">
              <a:extLst>
                <a:ext uri="{FF2B5EF4-FFF2-40B4-BE49-F238E27FC236}">
                  <a16:creationId xmlns:a16="http://schemas.microsoft.com/office/drawing/2014/main"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3" name="Google Shape;3407;p35">
              <a:extLst>
                <a:ext uri="{FF2B5EF4-FFF2-40B4-BE49-F238E27FC236}">
                  <a16:creationId xmlns:a16="http://schemas.microsoft.com/office/drawing/2014/main"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4" name="Google Shape;3408;p35">
              <a:extLst>
                <a:ext uri="{FF2B5EF4-FFF2-40B4-BE49-F238E27FC236}">
                  <a16:creationId xmlns:a16="http://schemas.microsoft.com/office/drawing/2014/main"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5" name="Google Shape;3409;p35">
              <a:extLst>
                <a:ext uri="{FF2B5EF4-FFF2-40B4-BE49-F238E27FC236}">
                  <a16:creationId xmlns:a16="http://schemas.microsoft.com/office/drawing/2014/main"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6" name="Google Shape;3410;p35">
              <a:extLst>
                <a:ext uri="{FF2B5EF4-FFF2-40B4-BE49-F238E27FC236}">
                  <a16:creationId xmlns:a16="http://schemas.microsoft.com/office/drawing/2014/main"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7" name="Google Shape;3411;p35">
              <a:extLst>
                <a:ext uri="{FF2B5EF4-FFF2-40B4-BE49-F238E27FC236}">
                  <a16:creationId xmlns:a16="http://schemas.microsoft.com/office/drawing/2014/main"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8" name="Google Shape;3412;p35">
              <a:extLst>
                <a:ext uri="{FF2B5EF4-FFF2-40B4-BE49-F238E27FC236}">
                  <a16:creationId xmlns:a16="http://schemas.microsoft.com/office/drawing/2014/main"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69" name="Google Shape;3413;p35">
              <a:extLst>
                <a:ext uri="{FF2B5EF4-FFF2-40B4-BE49-F238E27FC236}">
                  <a16:creationId xmlns:a16="http://schemas.microsoft.com/office/drawing/2014/main"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0" name="Google Shape;3414;p35">
              <a:extLst>
                <a:ext uri="{FF2B5EF4-FFF2-40B4-BE49-F238E27FC236}">
                  <a16:creationId xmlns:a16="http://schemas.microsoft.com/office/drawing/2014/main"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1" name="Google Shape;3415;p35">
              <a:extLst>
                <a:ext uri="{FF2B5EF4-FFF2-40B4-BE49-F238E27FC236}">
                  <a16:creationId xmlns:a16="http://schemas.microsoft.com/office/drawing/2014/main"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2" name="Google Shape;3416;p35">
              <a:extLst>
                <a:ext uri="{FF2B5EF4-FFF2-40B4-BE49-F238E27FC236}">
                  <a16:creationId xmlns:a16="http://schemas.microsoft.com/office/drawing/2014/main"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3" name="Google Shape;3417;p35">
              <a:extLst>
                <a:ext uri="{FF2B5EF4-FFF2-40B4-BE49-F238E27FC236}">
                  <a16:creationId xmlns:a16="http://schemas.microsoft.com/office/drawing/2014/main"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4" name="Google Shape;3418;p35">
              <a:extLst>
                <a:ext uri="{FF2B5EF4-FFF2-40B4-BE49-F238E27FC236}">
                  <a16:creationId xmlns:a16="http://schemas.microsoft.com/office/drawing/2014/main"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5" name="Google Shape;3419;p35">
              <a:extLst>
                <a:ext uri="{FF2B5EF4-FFF2-40B4-BE49-F238E27FC236}">
                  <a16:creationId xmlns:a16="http://schemas.microsoft.com/office/drawing/2014/main"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6" name="Google Shape;3420;p35">
              <a:extLst>
                <a:ext uri="{FF2B5EF4-FFF2-40B4-BE49-F238E27FC236}">
                  <a16:creationId xmlns:a16="http://schemas.microsoft.com/office/drawing/2014/main"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7" name="Google Shape;3421;p35">
              <a:extLst>
                <a:ext uri="{FF2B5EF4-FFF2-40B4-BE49-F238E27FC236}">
                  <a16:creationId xmlns:a16="http://schemas.microsoft.com/office/drawing/2014/main"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8" name="Google Shape;3422;p35">
              <a:extLst>
                <a:ext uri="{FF2B5EF4-FFF2-40B4-BE49-F238E27FC236}">
                  <a16:creationId xmlns:a16="http://schemas.microsoft.com/office/drawing/2014/main"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79" name="Google Shape;3423;p35">
              <a:extLst>
                <a:ext uri="{FF2B5EF4-FFF2-40B4-BE49-F238E27FC236}">
                  <a16:creationId xmlns:a16="http://schemas.microsoft.com/office/drawing/2014/main"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0" name="Google Shape;3424;p35">
              <a:extLst>
                <a:ext uri="{FF2B5EF4-FFF2-40B4-BE49-F238E27FC236}">
                  <a16:creationId xmlns:a16="http://schemas.microsoft.com/office/drawing/2014/main"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1" name="Google Shape;3425;p35">
              <a:extLst>
                <a:ext uri="{FF2B5EF4-FFF2-40B4-BE49-F238E27FC236}">
                  <a16:creationId xmlns:a16="http://schemas.microsoft.com/office/drawing/2014/main"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2" name="Google Shape;3426;p35">
              <a:extLst>
                <a:ext uri="{FF2B5EF4-FFF2-40B4-BE49-F238E27FC236}">
                  <a16:creationId xmlns:a16="http://schemas.microsoft.com/office/drawing/2014/main"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3" name="Google Shape;3427;p35">
              <a:extLst>
                <a:ext uri="{FF2B5EF4-FFF2-40B4-BE49-F238E27FC236}">
                  <a16:creationId xmlns:a16="http://schemas.microsoft.com/office/drawing/2014/main"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4" name="Google Shape;3428;p35">
              <a:extLst>
                <a:ext uri="{FF2B5EF4-FFF2-40B4-BE49-F238E27FC236}">
                  <a16:creationId xmlns:a16="http://schemas.microsoft.com/office/drawing/2014/main"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85" name="Google Shape;3429;p35">
              <a:extLst>
                <a:ext uri="{FF2B5EF4-FFF2-40B4-BE49-F238E27FC236}">
                  <a16:creationId xmlns:a16="http://schemas.microsoft.com/office/drawing/2014/main"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914378">
                <a:buClr>
                  <a:srgbClr val="000000"/>
                </a:buCl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3619824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E16D63-B0D5-04D8-B0BB-1DFAB1C8A719}"/>
              </a:ext>
            </a:extLst>
          </p:cNvPr>
          <p:cNvSpPr txBox="1">
            <a:spLocks/>
          </p:cNvSpPr>
          <p:nvPr/>
        </p:nvSpPr>
        <p:spPr>
          <a:xfrm>
            <a:off x="476167" y="1674517"/>
            <a:ext cx="8191669"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6600" b="1" dirty="0">
                <a:ln>
                  <a:solidFill>
                    <a:srgbClr val="4472C4">
                      <a:lumMod val="75000"/>
                    </a:srgbClr>
                  </a:solidFill>
                </a:ln>
                <a:solidFill>
                  <a:srgbClr val="DB9D39"/>
                </a:solidFill>
                <a:effectLst>
                  <a:reflection blurRad="6350" stA="55000" endA="300" endPos="45500" dir="5400000" sy="-100000" algn="bl" rotWithShape="0"/>
                </a:effectLst>
                <a:latin typeface="Arial" panose="020B0604020202020204" pitchFamily="34" charset="0"/>
                <a:cs typeface="Arial" panose="020B0604020202020204" pitchFamily="34" charset="0"/>
                <a:sym typeface="Arial"/>
              </a:rPr>
              <a:t>LA BÀN DIỆU KỲ</a:t>
            </a:r>
            <a:endParaRPr lang="en-US" sz="6600" b="1" dirty="0">
              <a:ln>
                <a:solidFill>
                  <a:srgbClr val="4472C4">
                    <a:lumMod val="75000"/>
                  </a:srgbClr>
                </a:solidFill>
              </a:ln>
              <a:solidFill>
                <a:srgbClr val="DB9D39"/>
              </a:solidFill>
              <a:effectLst>
                <a:reflection blurRad="6350" stA="55000" endA="300" endPos="45500" dir="5400000" sy="-100000" algn="bl" rotWithShape="0"/>
              </a:effectLst>
              <a:latin typeface="Arial" panose="020B0604020202020204" pitchFamily="34" charset="0"/>
              <a:cs typeface="Arial" panose="020B0604020202020204" pitchFamily="34" charset="0"/>
              <a:sym typeface="Arial"/>
            </a:endParaRPr>
          </a:p>
        </p:txBody>
      </p:sp>
      <p:sp>
        <p:nvSpPr>
          <p:cNvPr id="12" name="Multiplication Sign 11">
            <a:hlinkClick r:id="rId3" action="ppaction://hlinksldjump"/>
            <a:extLst>
              <a:ext uri="{FF2B5EF4-FFF2-40B4-BE49-F238E27FC236}">
                <a16:creationId xmlns:a16="http://schemas.microsoft.com/office/drawing/2014/main" id="{8848276C-DF47-EE70-34FB-B80E7188DC00}"/>
              </a:ext>
            </a:extLst>
          </p:cNvPr>
          <p:cNvSpPr/>
          <p:nvPr/>
        </p:nvSpPr>
        <p:spPr>
          <a:xfrm>
            <a:off x="0" y="5314950"/>
            <a:ext cx="685800" cy="685800"/>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sym typeface="Arial"/>
            </a:endParaRPr>
          </a:p>
        </p:txBody>
      </p:sp>
      <p:pic>
        <p:nvPicPr>
          <p:cNvPr id="27" name="Picture 26">
            <a:hlinkClick r:id="rId4" action="ppaction://hlinksldjump"/>
            <a:extLst>
              <a:ext uri="{FF2B5EF4-FFF2-40B4-BE49-F238E27FC236}">
                <a16:creationId xmlns:a16="http://schemas.microsoft.com/office/drawing/2014/main" id="{E7A4BDCF-C9D9-2B61-E7F3-BB1791DED2E7}"/>
              </a:ext>
            </a:extLst>
          </p:cNvPr>
          <p:cNvPicPr>
            <a:picLocks noChangeAspect="1"/>
          </p:cNvPicPr>
          <p:nvPr/>
        </p:nvPicPr>
        <p:blipFill>
          <a:blip r:embed="rId5"/>
          <a:stretch>
            <a:fillRect/>
          </a:stretch>
        </p:blipFill>
        <p:spPr>
          <a:xfrm>
            <a:off x="541345" y="3377387"/>
            <a:ext cx="1248264" cy="1806097"/>
          </a:xfrm>
          <a:prstGeom prst="rect">
            <a:avLst/>
          </a:prstGeom>
        </p:spPr>
      </p:pic>
      <p:pic>
        <p:nvPicPr>
          <p:cNvPr id="28" name="Picture 27">
            <a:hlinkClick r:id="rId6" action="ppaction://hlinksldjump"/>
            <a:extLst>
              <a:ext uri="{FF2B5EF4-FFF2-40B4-BE49-F238E27FC236}">
                <a16:creationId xmlns:a16="http://schemas.microsoft.com/office/drawing/2014/main" id="{EF38E89F-2EDB-EE2E-CAF5-8C1B21BE7CC1}"/>
              </a:ext>
            </a:extLst>
          </p:cNvPr>
          <p:cNvPicPr>
            <a:picLocks noChangeAspect="1"/>
          </p:cNvPicPr>
          <p:nvPr/>
        </p:nvPicPr>
        <p:blipFill>
          <a:blip r:embed="rId7"/>
          <a:stretch>
            <a:fillRect/>
          </a:stretch>
        </p:blipFill>
        <p:spPr>
          <a:xfrm>
            <a:off x="2261235" y="3377388"/>
            <a:ext cx="1248264" cy="1806097"/>
          </a:xfrm>
          <a:prstGeom prst="rect">
            <a:avLst/>
          </a:prstGeom>
        </p:spPr>
      </p:pic>
      <p:pic>
        <p:nvPicPr>
          <p:cNvPr id="29" name="Picture 28">
            <a:hlinkClick r:id="rId8" action="ppaction://hlinksldjump"/>
            <a:extLst>
              <a:ext uri="{FF2B5EF4-FFF2-40B4-BE49-F238E27FC236}">
                <a16:creationId xmlns:a16="http://schemas.microsoft.com/office/drawing/2014/main" id="{9DCF53E7-23C1-CC39-CFEA-AB4E4E5E4462}"/>
              </a:ext>
            </a:extLst>
          </p:cNvPr>
          <p:cNvPicPr>
            <a:picLocks noChangeAspect="1"/>
          </p:cNvPicPr>
          <p:nvPr/>
        </p:nvPicPr>
        <p:blipFill>
          <a:blip r:embed="rId9"/>
          <a:stretch>
            <a:fillRect/>
          </a:stretch>
        </p:blipFill>
        <p:spPr>
          <a:xfrm>
            <a:off x="3984364" y="3377389"/>
            <a:ext cx="1252837" cy="1806097"/>
          </a:xfrm>
          <a:prstGeom prst="rect">
            <a:avLst/>
          </a:prstGeom>
        </p:spPr>
      </p:pic>
      <p:pic>
        <p:nvPicPr>
          <p:cNvPr id="30" name="Picture 29">
            <a:hlinkClick r:id="rId10" action="ppaction://hlinksldjump"/>
            <a:extLst>
              <a:ext uri="{FF2B5EF4-FFF2-40B4-BE49-F238E27FC236}">
                <a16:creationId xmlns:a16="http://schemas.microsoft.com/office/drawing/2014/main" id="{5D5E1BCC-980F-E181-0CC3-FCAF0BF3AF27}"/>
              </a:ext>
            </a:extLst>
          </p:cNvPr>
          <p:cNvPicPr>
            <a:picLocks noChangeAspect="1"/>
          </p:cNvPicPr>
          <p:nvPr/>
        </p:nvPicPr>
        <p:blipFill>
          <a:blip r:embed="rId11"/>
          <a:stretch>
            <a:fillRect/>
          </a:stretch>
        </p:blipFill>
        <p:spPr>
          <a:xfrm>
            <a:off x="5704253" y="3377387"/>
            <a:ext cx="1248264" cy="1806097"/>
          </a:xfrm>
          <a:prstGeom prst="rect">
            <a:avLst/>
          </a:prstGeom>
        </p:spPr>
      </p:pic>
      <p:pic>
        <p:nvPicPr>
          <p:cNvPr id="31" name="Picture 30">
            <a:hlinkClick r:id="rId12" action="ppaction://hlinksldjump"/>
            <a:extLst>
              <a:ext uri="{FF2B5EF4-FFF2-40B4-BE49-F238E27FC236}">
                <a16:creationId xmlns:a16="http://schemas.microsoft.com/office/drawing/2014/main" id="{4D6D06CE-B059-F82A-CB23-1127ECF7B835}"/>
              </a:ext>
            </a:extLst>
          </p:cNvPr>
          <p:cNvPicPr>
            <a:picLocks noChangeAspect="1"/>
          </p:cNvPicPr>
          <p:nvPr/>
        </p:nvPicPr>
        <p:blipFill>
          <a:blip r:embed="rId13"/>
          <a:stretch>
            <a:fillRect/>
          </a:stretch>
        </p:blipFill>
        <p:spPr>
          <a:xfrm>
            <a:off x="7419570" y="3377387"/>
            <a:ext cx="1248264" cy="1806097"/>
          </a:xfrm>
          <a:prstGeom prst="rect">
            <a:avLst/>
          </a:prstGeom>
        </p:spPr>
      </p:pic>
      <p:sp>
        <p:nvSpPr>
          <p:cNvPr id="5" name="Rounded Rectangle 4"/>
          <p:cNvSpPr/>
          <p:nvPr/>
        </p:nvSpPr>
        <p:spPr>
          <a:xfrm>
            <a:off x="342901" y="1079673"/>
            <a:ext cx="2542467" cy="420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a:sym typeface="Arial"/>
            </a:endParaRPr>
          </a:p>
        </p:txBody>
      </p:sp>
      <p:sp>
        <p:nvSpPr>
          <p:cNvPr id="6" name="TextBox 5"/>
          <p:cNvSpPr txBox="1"/>
          <p:nvPr/>
        </p:nvSpPr>
        <p:spPr>
          <a:xfrm>
            <a:off x="342901" y="1028126"/>
            <a:ext cx="2542466" cy="523220"/>
          </a:xfrm>
          <a:prstGeom prst="rect">
            <a:avLst/>
          </a:prstGeom>
          <a:noFill/>
        </p:spPr>
        <p:txBody>
          <a:bodyPr wrap="square" rtlCol="0">
            <a:spAutoFit/>
          </a:bodyPr>
          <a:lstStyle/>
          <a:p>
            <a:pPr>
              <a:buClr>
                <a:srgbClr val="000000"/>
              </a:buClr>
            </a:pPr>
            <a:r>
              <a:rPr lang="en-US" sz="2800" b="1" kern="0" dirty="0">
                <a:solidFill>
                  <a:srgbClr val="000000"/>
                </a:solidFill>
                <a:latin typeface="Times New Roman" pitchFamily="18" charset="0"/>
                <a:cs typeface="Times New Roman" pitchFamily="18" charset="0"/>
                <a:sym typeface="Arial"/>
              </a:rPr>
              <a:t> </a:t>
            </a:r>
            <a:r>
              <a:rPr lang="en-US" sz="2800" b="1" kern="0" dirty="0" err="1">
                <a:solidFill>
                  <a:prstClr val="white"/>
                </a:solidFill>
                <a:latin typeface="Times New Roman" pitchFamily="18" charset="0"/>
                <a:cs typeface="Times New Roman" pitchFamily="18" charset="0"/>
                <a:sym typeface="Arial"/>
              </a:rPr>
              <a:t>LUYỆN</a:t>
            </a:r>
            <a:r>
              <a:rPr lang="en-US" sz="2800" b="1" kern="0" dirty="0">
                <a:solidFill>
                  <a:prstClr val="white"/>
                </a:solidFill>
                <a:latin typeface="Times New Roman" pitchFamily="18" charset="0"/>
                <a:cs typeface="Times New Roman" pitchFamily="18" charset="0"/>
                <a:sym typeface="Arial"/>
              </a:rPr>
              <a:t> </a:t>
            </a:r>
            <a:r>
              <a:rPr lang="en-US" sz="2800" b="1" kern="0" dirty="0" err="1">
                <a:solidFill>
                  <a:prstClr val="white"/>
                </a:solidFill>
                <a:latin typeface="Times New Roman" pitchFamily="18" charset="0"/>
                <a:cs typeface="Times New Roman" pitchFamily="18" charset="0"/>
                <a:sym typeface="Arial"/>
              </a:rPr>
              <a:t>TẬP</a:t>
            </a:r>
            <a:endParaRPr lang="en-US" sz="2800" b="1" kern="0" dirty="0">
              <a:solidFill>
                <a:prstClr val="white"/>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20105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anim calcmode="lin" valueType="num">
                                      <p:cBhvr>
                                        <p:cTn id="13" dur="750" fill="hold"/>
                                        <p:tgtEl>
                                          <p:spTgt spid="27"/>
                                        </p:tgtEl>
                                        <p:attrNameLst>
                                          <p:attrName>ppt_x</p:attrName>
                                        </p:attrNameLst>
                                      </p:cBhvr>
                                      <p:tavLst>
                                        <p:tav tm="0">
                                          <p:val>
                                            <p:strVal val="#ppt_x"/>
                                          </p:val>
                                        </p:tav>
                                        <p:tav tm="100000">
                                          <p:val>
                                            <p:strVal val="#ppt_x"/>
                                          </p:val>
                                        </p:tav>
                                      </p:tavLst>
                                    </p:anim>
                                    <p:anim calcmode="lin" valueType="num">
                                      <p:cBhvr>
                                        <p:cTn id="14" dur="675" decel="100000" fill="hold"/>
                                        <p:tgtEl>
                                          <p:spTgt spid="2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7"/>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anim calcmode="lin" valueType="num">
                                      <p:cBhvr>
                                        <p:cTn id="19" dur="750" fill="hold"/>
                                        <p:tgtEl>
                                          <p:spTgt spid="28"/>
                                        </p:tgtEl>
                                        <p:attrNameLst>
                                          <p:attrName>ppt_x</p:attrName>
                                        </p:attrNameLst>
                                      </p:cBhvr>
                                      <p:tavLst>
                                        <p:tav tm="0">
                                          <p:val>
                                            <p:strVal val="#ppt_x"/>
                                          </p:val>
                                        </p:tav>
                                        <p:tav tm="100000">
                                          <p:val>
                                            <p:strVal val="#ppt_x"/>
                                          </p:val>
                                        </p:tav>
                                      </p:tavLst>
                                    </p:anim>
                                    <p:anim calcmode="lin" valueType="num">
                                      <p:cBhvr>
                                        <p:cTn id="20" dur="675" decel="100000" fill="hold"/>
                                        <p:tgtEl>
                                          <p:spTgt spid="28"/>
                                        </p:tgtEl>
                                        <p:attrNameLst>
                                          <p:attrName>ppt_y</p:attrName>
                                        </p:attrNameLst>
                                      </p:cBhvr>
                                      <p:tavLst>
                                        <p:tav tm="0">
                                          <p:val>
                                            <p:strVal val="#ppt_y+1"/>
                                          </p:val>
                                        </p:tav>
                                        <p:tav tm="100000">
                                          <p:val>
                                            <p:strVal val="#ppt_y-.03"/>
                                          </p:val>
                                        </p:tav>
                                      </p:tavLst>
                                    </p:anim>
                                    <p:anim calcmode="lin" valueType="num">
                                      <p:cBhvr>
                                        <p:cTn id="21"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750"/>
                                        <p:tgtEl>
                                          <p:spTgt spid="29"/>
                                        </p:tgtEl>
                                      </p:cBhvr>
                                    </p:animEffect>
                                    <p:anim calcmode="lin" valueType="num">
                                      <p:cBhvr>
                                        <p:cTn id="25" dur="750" fill="hold"/>
                                        <p:tgtEl>
                                          <p:spTgt spid="29"/>
                                        </p:tgtEl>
                                        <p:attrNameLst>
                                          <p:attrName>ppt_x</p:attrName>
                                        </p:attrNameLst>
                                      </p:cBhvr>
                                      <p:tavLst>
                                        <p:tav tm="0">
                                          <p:val>
                                            <p:strVal val="#ppt_x"/>
                                          </p:val>
                                        </p:tav>
                                        <p:tav tm="100000">
                                          <p:val>
                                            <p:strVal val="#ppt_x"/>
                                          </p:val>
                                        </p:tav>
                                      </p:tavLst>
                                    </p:anim>
                                    <p:anim calcmode="lin" valueType="num">
                                      <p:cBhvr>
                                        <p:cTn id="26" dur="675" decel="100000" fill="hold"/>
                                        <p:tgtEl>
                                          <p:spTgt spid="29"/>
                                        </p:tgtEl>
                                        <p:attrNameLst>
                                          <p:attrName>ppt_y</p:attrName>
                                        </p:attrNameLst>
                                      </p:cBhvr>
                                      <p:tavLst>
                                        <p:tav tm="0">
                                          <p:val>
                                            <p:strVal val="#ppt_y+1"/>
                                          </p:val>
                                        </p:tav>
                                        <p:tav tm="100000">
                                          <p:val>
                                            <p:strVal val="#ppt_y-.03"/>
                                          </p:val>
                                        </p:tav>
                                      </p:tavLst>
                                    </p:anim>
                                    <p:anim calcmode="lin" valueType="num">
                                      <p:cBhvr>
                                        <p:cTn id="27" dur="75" accel="100000" fill="hold">
                                          <p:stCondLst>
                                            <p:cond delay="675"/>
                                          </p:stCondLst>
                                        </p:cTn>
                                        <p:tgtEl>
                                          <p:spTgt spid="29"/>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50"/>
                                        <p:tgtEl>
                                          <p:spTgt spid="30"/>
                                        </p:tgtEl>
                                      </p:cBhvr>
                                    </p:animEffect>
                                    <p:anim calcmode="lin" valueType="num">
                                      <p:cBhvr>
                                        <p:cTn id="31" dur="750" fill="hold"/>
                                        <p:tgtEl>
                                          <p:spTgt spid="30"/>
                                        </p:tgtEl>
                                        <p:attrNameLst>
                                          <p:attrName>ppt_x</p:attrName>
                                        </p:attrNameLst>
                                      </p:cBhvr>
                                      <p:tavLst>
                                        <p:tav tm="0">
                                          <p:val>
                                            <p:strVal val="#ppt_x"/>
                                          </p:val>
                                        </p:tav>
                                        <p:tav tm="100000">
                                          <p:val>
                                            <p:strVal val="#ppt_x"/>
                                          </p:val>
                                        </p:tav>
                                      </p:tavLst>
                                    </p:anim>
                                    <p:anim calcmode="lin" valueType="num">
                                      <p:cBhvr>
                                        <p:cTn id="32" dur="675" decel="100000" fill="hold"/>
                                        <p:tgtEl>
                                          <p:spTgt spid="30"/>
                                        </p:tgtEl>
                                        <p:attrNameLst>
                                          <p:attrName>ppt_y</p:attrName>
                                        </p:attrNameLst>
                                      </p:cBhvr>
                                      <p:tavLst>
                                        <p:tav tm="0">
                                          <p:val>
                                            <p:strVal val="#ppt_y+1"/>
                                          </p:val>
                                        </p:tav>
                                        <p:tav tm="100000">
                                          <p:val>
                                            <p:strVal val="#ppt_y-.03"/>
                                          </p:val>
                                        </p:tav>
                                      </p:tavLst>
                                    </p:anim>
                                    <p:anim calcmode="lin" valueType="num">
                                      <p:cBhvr>
                                        <p:cTn id="33" dur="75" accel="100000" fill="hold">
                                          <p:stCondLst>
                                            <p:cond delay="675"/>
                                          </p:stCondLst>
                                        </p:cTn>
                                        <p:tgtEl>
                                          <p:spTgt spid="30"/>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750"/>
                                        <p:tgtEl>
                                          <p:spTgt spid="31"/>
                                        </p:tgtEl>
                                      </p:cBhvr>
                                    </p:animEffect>
                                    <p:anim calcmode="lin" valueType="num">
                                      <p:cBhvr>
                                        <p:cTn id="37" dur="750" fill="hold"/>
                                        <p:tgtEl>
                                          <p:spTgt spid="31"/>
                                        </p:tgtEl>
                                        <p:attrNameLst>
                                          <p:attrName>ppt_x</p:attrName>
                                        </p:attrNameLst>
                                      </p:cBhvr>
                                      <p:tavLst>
                                        <p:tav tm="0">
                                          <p:val>
                                            <p:strVal val="#ppt_x"/>
                                          </p:val>
                                        </p:tav>
                                        <p:tav tm="100000">
                                          <p:val>
                                            <p:strVal val="#ppt_x"/>
                                          </p:val>
                                        </p:tav>
                                      </p:tavLst>
                                    </p:anim>
                                    <p:anim calcmode="lin" valueType="num">
                                      <p:cBhvr>
                                        <p:cTn id="38" dur="675" decel="100000" fill="hold"/>
                                        <p:tgtEl>
                                          <p:spTgt spid="31"/>
                                        </p:tgtEl>
                                        <p:attrNameLst>
                                          <p:attrName>ppt_y</p:attrName>
                                        </p:attrNameLst>
                                      </p:cBhvr>
                                      <p:tavLst>
                                        <p:tav tm="0">
                                          <p:val>
                                            <p:strVal val="#ppt_y+1"/>
                                          </p:val>
                                        </p:tav>
                                        <p:tav tm="100000">
                                          <p:val>
                                            <p:strVal val="#ppt_y-.03"/>
                                          </p:val>
                                        </p:tav>
                                      </p:tavLst>
                                    </p:anim>
                                    <p:anim calcmode="lin" valueType="num">
                                      <p:cBhvr>
                                        <p:cTn id="39" dur="75" accel="100000" fill="hold">
                                          <p:stCondLst>
                                            <p:cond delay="675"/>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8"/>
                                        </p:tgtEl>
                                        <p:attrNameLst>
                                          <p:attrName>ppt_x</p:attrName>
                                        </p:attrNameLst>
                                      </p:cBhvr>
                                      <p:tavLst>
                                        <p:tav tm="0">
                                          <p:val>
                                            <p:strVal val="ppt_x"/>
                                          </p:val>
                                        </p:tav>
                                        <p:tav tm="100000">
                                          <p:val>
                                            <p:strVal val="ppt_x"/>
                                          </p:val>
                                        </p:tav>
                                      </p:tavLst>
                                    </p:anim>
                                    <p:anim calcmode="lin" valueType="num">
                                      <p:cBhvr additive="base">
                                        <p:cTn id="52" dur="500"/>
                                        <p:tgtEl>
                                          <p:spTgt spid="28"/>
                                        </p:tgtEl>
                                        <p:attrNameLst>
                                          <p:attrName>ppt_y</p:attrName>
                                        </p:attrNameLst>
                                      </p:cBhvr>
                                      <p:tavLst>
                                        <p:tav tm="0">
                                          <p:val>
                                            <p:strVal val="ppt_y"/>
                                          </p:val>
                                        </p:tav>
                                        <p:tav tm="100000">
                                          <p:val>
                                            <p:strVal val="1+ppt_h/2"/>
                                          </p:val>
                                        </p:tav>
                                      </p:tavLst>
                                    </p:anim>
                                    <p:set>
                                      <p:cBhvr>
                                        <p:cTn id="5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ppt_x"/>
                                          </p:val>
                                        </p:tav>
                                      </p:tavLst>
                                    </p:anim>
                                    <p:anim calcmode="lin" valueType="num">
                                      <p:cBhvr additive="base">
                                        <p:cTn id="59" dur="500"/>
                                        <p:tgtEl>
                                          <p:spTgt spid="29"/>
                                        </p:tgtEl>
                                        <p:attrNameLst>
                                          <p:attrName>ppt_y</p:attrName>
                                        </p:attrNameLst>
                                      </p:cBhvr>
                                      <p:tavLst>
                                        <p:tav tm="0">
                                          <p:val>
                                            <p:strVal val="ppt_y"/>
                                          </p:val>
                                        </p:tav>
                                        <p:tav tm="100000">
                                          <p:val>
                                            <p:strVal val="1+ppt_h/2"/>
                                          </p:val>
                                        </p:tav>
                                      </p:tavLst>
                                    </p:anim>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30"/>
                                        </p:tgtEl>
                                        <p:attrNameLst>
                                          <p:attrName>ppt_x</p:attrName>
                                        </p:attrNameLst>
                                      </p:cBhvr>
                                      <p:tavLst>
                                        <p:tav tm="0">
                                          <p:val>
                                            <p:strVal val="ppt_x"/>
                                          </p:val>
                                        </p:tav>
                                        <p:tav tm="100000">
                                          <p:val>
                                            <p:strVal val="ppt_x"/>
                                          </p:val>
                                        </p:tav>
                                      </p:tavLst>
                                    </p:anim>
                                    <p:anim calcmode="lin" valueType="num">
                                      <p:cBhvr additive="base">
                                        <p:cTn id="66" dur="500"/>
                                        <p:tgtEl>
                                          <p:spTgt spid="30"/>
                                        </p:tgtEl>
                                        <p:attrNameLst>
                                          <p:attrName>ppt_y</p:attrName>
                                        </p:attrNameLst>
                                      </p:cBhvr>
                                      <p:tavLst>
                                        <p:tav tm="0">
                                          <p:val>
                                            <p:strVal val="ppt_y"/>
                                          </p:val>
                                        </p:tav>
                                        <p:tav tm="100000">
                                          <p:val>
                                            <p:strVal val="1+ppt_h/2"/>
                                          </p:val>
                                        </p:tav>
                                      </p:tavLst>
                                    </p:anim>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31"/>
                                        </p:tgtEl>
                                        <p:attrNameLst>
                                          <p:attrName>ppt_x</p:attrName>
                                        </p:attrNameLst>
                                      </p:cBhvr>
                                      <p:tavLst>
                                        <p:tav tm="0">
                                          <p:val>
                                            <p:strVal val="ppt_x"/>
                                          </p:val>
                                        </p:tav>
                                        <p:tav tm="100000">
                                          <p:val>
                                            <p:strVal val="ppt_x"/>
                                          </p:val>
                                        </p:tav>
                                      </p:tavLst>
                                    </p:anim>
                                    <p:anim calcmode="lin" valueType="num">
                                      <p:cBhvr additive="base">
                                        <p:cTn id="73" dur="500"/>
                                        <p:tgtEl>
                                          <p:spTgt spid="31"/>
                                        </p:tgtEl>
                                        <p:attrNameLst>
                                          <p:attrName>ppt_y</p:attrName>
                                        </p:attrNameLst>
                                      </p:cBhvr>
                                      <p:tavLst>
                                        <p:tav tm="0">
                                          <p:val>
                                            <p:strVal val="ppt_y"/>
                                          </p:val>
                                        </p:tav>
                                        <p:tav tm="100000">
                                          <p:val>
                                            <p:strVal val="1+ppt_h/2"/>
                                          </p:val>
                                        </p:tav>
                                      </p:tavLst>
                                    </p:anim>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latin typeface="Calibri"/>
              <a:sym typeface="Aria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896028" y="135788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000" b="1" noProof="1">
                <a:solidFill>
                  <a:srgbClr val="C00000"/>
                </a:solidFill>
                <a:latin typeface="Arial" panose="020B0604020202020204" pitchFamily="34" charset="0"/>
                <a:cs typeface="Arial" panose="020B0604020202020204" pitchFamily="34" charset="0"/>
                <a:sym typeface="Arial"/>
              </a:rPr>
              <a:t>Câu </a:t>
            </a:r>
            <a:r>
              <a:rPr lang="en-US" sz="2000" b="1" noProof="1">
                <a:solidFill>
                  <a:srgbClr val="C00000"/>
                </a:solidFill>
                <a:latin typeface="Arial" panose="020B0604020202020204" pitchFamily="34" charset="0"/>
                <a:cs typeface="Arial" panose="020B0604020202020204" pitchFamily="34" charset="0"/>
                <a:sym typeface="Arial"/>
              </a:rPr>
              <a:t>1: </a:t>
            </a:r>
            <a:r>
              <a:rPr lang="en-US" sz="2000" kern="0" dirty="0" err="1">
                <a:solidFill>
                  <a:prstClr val="black"/>
                </a:solidFill>
                <a:latin typeface="Arial" panose="020B0604020202020204" pitchFamily="34" charset="0"/>
                <a:cs typeface="Arial" panose="020B0604020202020204" pitchFamily="34" charset="0"/>
                <a:sym typeface="Arial"/>
              </a:rPr>
              <a:t>Khoáng</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sản</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là</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tài</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nguyên</a:t>
            </a:r>
            <a:r>
              <a:rPr lang="en-US" sz="2000" kern="0" dirty="0">
                <a:solidFill>
                  <a:prstClr val="black"/>
                </a:solidFill>
                <a:latin typeface="Arial" panose="020B0604020202020204" pitchFamily="34" charset="0"/>
                <a:cs typeface="Arial" panose="020B0604020202020204" pitchFamily="34" charset="0"/>
                <a:sym typeface="Arial"/>
              </a:rPr>
              <a:t>:</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896029"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A. vô tận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896029"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B. có thể tái tạo được</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713515"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C. không thể phục hồi</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713515"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D. không cần sử dụng hợp lí</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713515" y="3082775"/>
            <a:ext cx="351512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C. không thể phục hồi</a:t>
            </a:r>
            <a:endParaRPr lang="vi-VN" sz="2000" noProof="1">
              <a:solidFill>
                <a:prstClr val="black"/>
              </a:solidFill>
              <a:latin typeface="Arial" panose="020B0604020202020204" pitchFamily="34" charset="0"/>
              <a:cs typeface="Arial" panose="020B0604020202020204" pitchFamily="34" charset="0"/>
              <a:sym typeface="Arial"/>
            </a:endParaRPr>
          </a:p>
        </p:txBody>
      </p:sp>
      <p:pic>
        <p:nvPicPr>
          <p:cNvPr id="3" name="Picture 20">
            <a:hlinkClick r:id="rId4" action="ppaction://hlinksldjump"/>
            <a:extLst>
              <a:ext uri="{FF2B5EF4-FFF2-40B4-BE49-F238E27FC236}">
                <a16:creationId xmlns:a16="http://schemas.microsoft.com/office/drawing/2014/main" id="{CC97FA75-463E-5B31-1D01-7952EE97A1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4951" y="5342844"/>
            <a:ext cx="657906" cy="657906"/>
          </a:xfrm>
          <a:prstGeom prst="rect">
            <a:avLst/>
          </a:prstGeom>
        </p:spPr>
      </p:pic>
    </p:spTree>
    <p:extLst>
      <p:ext uri="{BB962C8B-B14F-4D97-AF65-F5344CB8AC3E}">
        <p14:creationId xmlns:p14="http://schemas.microsoft.com/office/powerpoint/2010/main" val="162097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latin typeface="Calibri"/>
              <a:sym typeface="Aria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819828" y="1394302"/>
            <a:ext cx="7588923"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2000" b="1" noProof="1">
                <a:solidFill>
                  <a:srgbClr val="C00000"/>
                </a:solidFill>
                <a:latin typeface="Arial" panose="020B0604020202020204" pitchFamily="34" charset="0"/>
                <a:cs typeface="Arial" panose="020B0604020202020204" pitchFamily="34" charset="0"/>
                <a:sym typeface="Arial"/>
              </a:rPr>
              <a:t>Câu </a:t>
            </a:r>
            <a:r>
              <a:rPr lang="en-US" sz="2000" b="1" noProof="1">
                <a:solidFill>
                  <a:srgbClr val="C00000"/>
                </a:solidFill>
                <a:latin typeface="Arial" panose="020B0604020202020204" pitchFamily="34" charset="0"/>
                <a:cs typeface="Arial" panose="020B0604020202020204" pitchFamily="34" charset="0"/>
                <a:sym typeface="Arial"/>
              </a:rPr>
              <a:t>2: </a:t>
            </a:r>
            <a:r>
              <a:rPr lang="en-US" sz="2000" kern="0" dirty="0" err="1">
                <a:solidFill>
                  <a:prstClr val="black"/>
                </a:solidFill>
                <a:latin typeface="Arial" panose="020B0604020202020204" pitchFamily="34" charset="0"/>
                <a:cs typeface="Arial" panose="020B0604020202020204" pitchFamily="34" charset="0"/>
                <a:sym typeface="Arial"/>
              </a:rPr>
              <a:t>Dầu</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mỏ</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và</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khí</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tự</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nhiên</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được</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tích</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tụ</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trong</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các</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bể</a:t>
            </a:r>
            <a:endParaRPr lang="en-US" sz="2000" kern="0" dirty="0">
              <a:solidFill>
                <a:prstClr val="black"/>
              </a:solidFill>
              <a:latin typeface="Arial" panose="020B0604020202020204" pitchFamily="34" charset="0"/>
              <a:cs typeface="Arial" panose="020B0604020202020204" pitchFamily="34" charset="0"/>
              <a:sym typeface="Arial"/>
            </a:endParaRPr>
          </a:p>
          <a:p>
            <a:pPr algn="ctr">
              <a:lnSpc>
                <a:spcPct val="150000"/>
              </a:lnSpc>
              <a:defRPr/>
            </a:pP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trầm</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tích</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chủ</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yếu</a:t>
            </a:r>
            <a:r>
              <a:rPr lang="en-US" sz="2000" kern="0" dirty="0">
                <a:solidFill>
                  <a:prstClr val="black"/>
                </a:solidFill>
                <a:latin typeface="Arial" panose="020B0604020202020204" pitchFamily="34" charset="0"/>
                <a:cs typeface="Arial" panose="020B0604020202020204" pitchFamily="34" charset="0"/>
                <a:sym typeface="Arial"/>
              </a:rPr>
              <a:t> ở:</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819829" y="3119192"/>
            <a:ext cx="3708629"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A. vùng thềm lục địa phía nam</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819829" y="4345318"/>
            <a:ext cx="3708629"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B. vùng thềm lục địa phía bắc</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637315" y="3119192"/>
            <a:ext cx="3771437"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C. vùng thềm lục địa quanh quần đảo Hoàng Sa</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637315" y="4345318"/>
            <a:ext cx="3771437"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D. vịnh Thái Lan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819827" y="3119192"/>
            <a:ext cx="3708630"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A. vùng thềm lục địa phía nam</a:t>
            </a:r>
            <a:endParaRPr lang="vi-VN" sz="2000" noProof="1">
              <a:solidFill>
                <a:prstClr val="black"/>
              </a:solidFill>
              <a:latin typeface="Arial" panose="020B0604020202020204" pitchFamily="34" charset="0"/>
              <a:cs typeface="Arial" panose="020B0604020202020204" pitchFamily="34" charset="0"/>
              <a:sym typeface="Arial"/>
            </a:endParaRPr>
          </a:p>
        </p:txBody>
      </p:sp>
      <p:pic>
        <p:nvPicPr>
          <p:cNvPr id="3" name="Picture 20">
            <a:hlinkClick r:id="rId4" action="ppaction://hlinksldjump"/>
            <a:extLst>
              <a:ext uri="{FF2B5EF4-FFF2-40B4-BE49-F238E27FC236}">
                <a16:creationId xmlns:a16="http://schemas.microsoft.com/office/drawing/2014/main" id="{CC97FA75-463E-5B31-1D01-7952EE97A1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4951" y="5342844"/>
            <a:ext cx="657906" cy="657906"/>
          </a:xfrm>
          <a:prstGeom prst="rect">
            <a:avLst/>
          </a:prstGeom>
        </p:spPr>
      </p:pic>
    </p:spTree>
    <p:extLst>
      <p:ext uri="{BB962C8B-B14F-4D97-AF65-F5344CB8AC3E}">
        <p14:creationId xmlns:p14="http://schemas.microsoft.com/office/powerpoint/2010/main" val="33976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latin typeface="Calibri"/>
              <a:sym typeface="Aria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896028" y="135788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pPr>
            <a:r>
              <a:rPr lang="vi-VN" sz="2000" b="1" noProof="1">
                <a:solidFill>
                  <a:srgbClr val="C00000"/>
                </a:solidFill>
                <a:latin typeface="Arial" panose="020B0604020202020204" pitchFamily="34" charset="0"/>
                <a:cs typeface="Arial" panose="020B0604020202020204" pitchFamily="34" charset="0"/>
                <a:sym typeface="Arial"/>
              </a:rPr>
              <a:t>Câu </a:t>
            </a:r>
            <a:r>
              <a:rPr lang="en-US" sz="2000" b="1" noProof="1">
                <a:solidFill>
                  <a:srgbClr val="C00000"/>
                </a:solidFill>
                <a:latin typeface="Arial" panose="020B0604020202020204" pitchFamily="34" charset="0"/>
                <a:cs typeface="Arial" panose="020B0604020202020204" pitchFamily="34" charset="0"/>
                <a:sym typeface="Arial"/>
              </a:rPr>
              <a:t>3: </a:t>
            </a:r>
            <a:r>
              <a:rPr lang="en-US" sz="2000" kern="0" dirty="0" err="1">
                <a:solidFill>
                  <a:prstClr val="black"/>
                </a:solidFill>
                <a:latin typeface="Arial" panose="020B0604020202020204" pitchFamily="34" charset="0"/>
                <a:cs typeface="Arial" panose="020B0604020202020204" pitchFamily="34" charset="0"/>
                <a:sym typeface="Arial"/>
              </a:rPr>
              <a:t>Mỏ</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bôxít</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được</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phát</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hiện</a:t>
            </a:r>
            <a:r>
              <a:rPr lang="en-US" sz="2000" kern="0" dirty="0">
                <a:solidFill>
                  <a:prstClr val="black"/>
                </a:solidFill>
                <a:latin typeface="Arial" panose="020B0604020202020204" pitchFamily="34" charset="0"/>
                <a:cs typeface="Arial" panose="020B0604020202020204" pitchFamily="34" charset="0"/>
                <a:sym typeface="Arial"/>
              </a:rPr>
              <a:t> ở </a:t>
            </a:r>
            <a:r>
              <a:rPr lang="en-US" sz="2000" kern="0" dirty="0" err="1">
                <a:solidFill>
                  <a:prstClr val="black"/>
                </a:solidFill>
                <a:latin typeface="Arial" panose="020B0604020202020204" pitchFamily="34" charset="0"/>
                <a:cs typeface="Arial" panose="020B0604020202020204" pitchFamily="34" charset="0"/>
                <a:sym typeface="Arial"/>
              </a:rPr>
              <a:t>nhiều</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nơi</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nhưng</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tập</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trung</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thành</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mỏ</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có</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trữ</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lượng</a:t>
            </a:r>
            <a:r>
              <a:rPr lang="en-US" sz="2000" kern="0" dirty="0">
                <a:solidFill>
                  <a:prstClr val="black"/>
                </a:solidFill>
                <a:latin typeface="Arial" panose="020B0604020202020204" pitchFamily="34" charset="0"/>
                <a:cs typeface="Arial" panose="020B0604020202020204" pitchFamily="34" charset="0"/>
                <a:sym typeface="Arial"/>
              </a:rPr>
              <a:t> </a:t>
            </a:r>
            <a:r>
              <a:rPr lang="en-US" sz="2000" kern="0" dirty="0" err="1">
                <a:solidFill>
                  <a:prstClr val="black"/>
                </a:solidFill>
                <a:latin typeface="Arial" panose="020B0604020202020204" pitchFamily="34" charset="0"/>
                <a:cs typeface="Arial" panose="020B0604020202020204" pitchFamily="34" charset="0"/>
                <a:sym typeface="Arial"/>
              </a:rPr>
              <a:t>lớn</a:t>
            </a:r>
            <a:r>
              <a:rPr lang="en-US" sz="2000" kern="0" dirty="0">
                <a:solidFill>
                  <a:prstClr val="black"/>
                </a:solidFill>
                <a:latin typeface="Arial" panose="020B0604020202020204" pitchFamily="34" charset="0"/>
                <a:cs typeface="Arial" panose="020B0604020202020204" pitchFamily="34" charset="0"/>
                <a:sym typeface="Arial"/>
              </a:rPr>
              <a:t> ở:</a:t>
            </a:r>
          </a:p>
        </p:txBody>
      </p:sp>
      <p:sp>
        <p:nvSpPr>
          <p:cNvPr id="34" name="Đáp án đúng">
            <a:extLst>
              <a:ext uri="{FF2B5EF4-FFF2-40B4-BE49-F238E27FC236}">
                <a16:creationId xmlns:a16="http://schemas.microsoft.com/office/drawing/2014/main" id="{4D1DA2F5-D9A5-C765-0E47-25DD326F3067}"/>
              </a:ext>
            </a:extLst>
          </p:cNvPr>
          <p:cNvSpPr/>
          <p:nvPr/>
        </p:nvSpPr>
        <p:spPr>
          <a:xfrm>
            <a:off x="896029"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A. Cao Bằng</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896029"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B. Tây Nguyên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713515"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C. Lạng Sơn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713515"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D. Lào Cai</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885549" y="4308901"/>
            <a:ext cx="351512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B. Tây Nguyên</a:t>
            </a:r>
            <a:endParaRPr lang="vi-VN" sz="2000" noProof="1">
              <a:solidFill>
                <a:prstClr val="black"/>
              </a:solidFill>
              <a:latin typeface="Arial" panose="020B0604020202020204" pitchFamily="34" charset="0"/>
              <a:cs typeface="Arial" panose="020B0604020202020204" pitchFamily="34" charset="0"/>
              <a:sym typeface="Arial"/>
            </a:endParaRPr>
          </a:p>
        </p:txBody>
      </p:sp>
      <p:pic>
        <p:nvPicPr>
          <p:cNvPr id="3" name="Picture 20">
            <a:hlinkClick r:id="rId4" action="ppaction://hlinksldjump"/>
            <a:extLst>
              <a:ext uri="{FF2B5EF4-FFF2-40B4-BE49-F238E27FC236}">
                <a16:creationId xmlns:a16="http://schemas.microsoft.com/office/drawing/2014/main" id="{CC97FA75-463E-5B31-1D01-7952EE97A1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4951" y="5342844"/>
            <a:ext cx="657906" cy="657906"/>
          </a:xfrm>
          <a:prstGeom prst="rect">
            <a:avLst/>
          </a:prstGeom>
        </p:spPr>
      </p:pic>
    </p:spTree>
    <p:extLst>
      <p:ext uri="{BB962C8B-B14F-4D97-AF65-F5344CB8AC3E}">
        <p14:creationId xmlns:p14="http://schemas.microsoft.com/office/powerpoint/2010/main" val="265575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latin typeface="Calibri"/>
              <a:sym typeface="Aria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896028" y="135788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pPr>
            <a:r>
              <a:rPr lang="vi-VN" sz="2000" b="1" noProof="1">
                <a:solidFill>
                  <a:srgbClr val="C00000"/>
                </a:solidFill>
                <a:latin typeface="Arial" panose="020B0604020202020204" pitchFamily="34" charset="0"/>
                <a:cs typeface="Arial" panose="020B0604020202020204" pitchFamily="34" charset="0"/>
                <a:sym typeface="Arial"/>
              </a:rPr>
              <a:t>Câu </a:t>
            </a:r>
            <a:r>
              <a:rPr lang="en-US" sz="2000" b="1" noProof="1">
                <a:solidFill>
                  <a:srgbClr val="C00000"/>
                </a:solidFill>
                <a:latin typeface="Arial" panose="020B0604020202020204" pitchFamily="34" charset="0"/>
                <a:cs typeface="Arial" panose="020B0604020202020204" pitchFamily="34" charset="0"/>
                <a:sym typeface="Arial"/>
              </a:rPr>
              <a:t>4: </a:t>
            </a:r>
            <a:r>
              <a:rPr lang="vi-VN" sz="2000" kern="0" dirty="0">
                <a:solidFill>
                  <a:srgbClr val="000000"/>
                </a:solidFill>
                <a:latin typeface="Arial" panose="020B0604020202020204" pitchFamily="34" charset="0"/>
                <a:sym typeface="Arial"/>
              </a:rPr>
              <a:t>Loại khoáng sản có tiềm năng vô tận ở Biển Đông nước ta là: </a:t>
            </a:r>
            <a:endParaRPr lang="en-US" sz="2000" kern="0" dirty="0">
              <a:solidFill>
                <a:srgbClr val="000000"/>
              </a:solidFill>
              <a:latin typeface="Arial" panose="020B0604020202020204" pitchFamily="34" charset="0"/>
              <a:cs typeface="Arial" panose="020B0604020202020204" pitchFamily="34" charset="0"/>
              <a:sym typeface="Arial"/>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896029"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A. Dầu khí</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896029"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B. Muối biển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713515"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C. Cát trắng</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713515"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D. Titan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896029" y="4308901"/>
            <a:ext cx="351512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noProof="1">
                <a:solidFill>
                  <a:prstClr val="black"/>
                </a:solidFill>
                <a:latin typeface="Arial" panose="020B0604020202020204" pitchFamily="34" charset="0"/>
                <a:cs typeface="Arial" panose="020B0604020202020204" pitchFamily="34" charset="0"/>
                <a:sym typeface="Arial"/>
              </a:rPr>
              <a:t>B. Muối biển</a:t>
            </a:r>
            <a:endParaRPr lang="vi-VN" sz="2000" noProof="1">
              <a:solidFill>
                <a:prstClr val="black"/>
              </a:solidFill>
              <a:latin typeface="Arial" panose="020B0604020202020204" pitchFamily="34" charset="0"/>
              <a:cs typeface="Arial" panose="020B0604020202020204" pitchFamily="34" charset="0"/>
              <a:sym typeface="Arial"/>
            </a:endParaRPr>
          </a:p>
        </p:txBody>
      </p:sp>
      <p:pic>
        <p:nvPicPr>
          <p:cNvPr id="3" name="Picture 20">
            <a:hlinkClick r:id="rId4" action="ppaction://hlinksldjump"/>
            <a:extLst>
              <a:ext uri="{FF2B5EF4-FFF2-40B4-BE49-F238E27FC236}">
                <a16:creationId xmlns:a16="http://schemas.microsoft.com/office/drawing/2014/main" id="{CC97FA75-463E-5B31-1D01-7952EE97A1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4951" y="5342844"/>
            <a:ext cx="657906" cy="657906"/>
          </a:xfrm>
          <a:prstGeom prst="rect">
            <a:avLst/>
          </a:prstGeom>
        </p:spPr>
      </p:pic>
    </p:spTree>
    <p:extLst>
      <p:ext uri="{BB962C8B-B14F-4D97-AF65-F5344CB8AC3E}">
        <p14:creationId xmlns:p14="http://schemas.microsoft.com/office/powerpoint/2010/main" val="4768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latin typeface="Calibri"/>
              <a:sym typeface="Aria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896028" y="135788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pPr>
            <a:r>
              <a:rPr lang="vi-VN" sz="2000" b="1" noProof="1">
                <a:solidFill>
                  <a:srgbClr val="C00000"/>
                </a:solidFill>
                <a:latin typeface="Arial" panose="020B0604020202020204" pitchFamily="34" charset="0"/>
                <a:cs typeface="Arial" panose="020B0604020202020204" pitchFamily="34" charset="0"/>
                <a:sym typeface="Arial"/>
              </a:rPr>
              <a:t>Câu </a:t>
            </a:r>
            <a:r>
              <a:rPr lang="en-US" sz="2000" b="1" noProof="1">
                <a:solidFill>
                  <a:srgbClr val="C00000"/>
                </a:solidFill>
                <a:latin typeface="Arial" panose="020B0604020202020204" pitchFamily="34" charset="0"/>
                <a:cs typeface="Arial" panose="020B0604020202020204" pitchFamily="34" charset="0"/>
                <a:sym typeface="Arial"/>
              </a:rPr>
              <a:t>5: </a:t>
            </a:r>
            <a:r>
              <a:rPr lang="en-US" sz="2000" kern="0" dirty="0" err="1">
                <a:solidFill>
                  <a:srgbClr val="000000"/>
                </a:solidFill>
                <a:latin typeface="Arial" panose="020B0604020202020204" pitchFamily="34" charset="0"/>
                <a:cs typeface="Arial" panose="020B0604020202020204" pitchFamily="34" charset="0"/>
                <a:sym typeface="Arial"/>
              </a:rPr>
              <a:t>Vấn</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đề</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đặt</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ra</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khi</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khai</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thác</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vận</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chuyển</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và</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chế</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biến</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khoáng</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sản</a:t>
            </a:r>
            <a:r>
              <a:rPr lang="en-US" sz="2000" kern="0" dirty="0">
                <a:solidFill>
                  <a:srgbClr val="000000"/>
                </a:solidFill>
                <a:latin typeface="Arial" panose="020B0604020202020204" pitchFamily="34" charset="0"/>
                <a:cs typeface="Arial" panose="020B0604020202020204" pitchFamily="34" charset="0"/>
                <a:sym typeface="Arial"/>
              </a:rPr>
              <a:t> </a:t>
            </a:r>
            <a:r>
              <a:rPr lang="en-US" sz="2000" kern="0" dirty="0" err="1">
                <a:solidFill>
                  <a:srgbClr val="000000"/>
                </a:solidFill>
                <a:latin typeface="Arial" panose="020B0604020202020204" pitchFamily="34" charset="0"/>
                <a:cs typeface="Arial" panose="020B0604020202020204" pitchFamily="34" charset="0"/>
                <a:sym typeface="Arial"/>
              </a:rPr>
              <a:t>là</a:t>
            </a:r>
            <a:r>
              <a:rPr lang="en-US" sz="2000" kern="0" dirty="0">
                <a:solidFill>
                  <a:srgbClr val="000000"/>
                </a:solidFill>
                <a:latin typeface="Arial" panose="020B0604020202020204" pitchFamily="34" charset="0"/>
                <a:cs typeface="Arial" panose="020B0604020202020204" pitchFamily="34" charset="0"/>
                <a:sym typeface="Arial"/>
              </a:rPr>
              <a:t>:</a:t>
            </a:r>
            <a:r>
              <a:rPr lang="vi-VN" sz="2000" kern="0" dirty="0">
                <a:solidFill>
                  <a:srgbClr val="000000"/>
                </a:solidFill>
                <a:latin typeface="Arial" panose="020B0604020202020204" pitchFamily="34" charset="0"/>
                <a:cs typeface="Arial" panose="020B0604020202020204" pitchFamily="34" charset="0"/>
                <a:sym typeface="Arial"/>
              </a:rPr>
              <a:t> </a:t>
            </a:r>
            <a:endParaRPr lang="en-US" sz="2000" kern="0" dirty="0">
              <a:solidFill>
                <a:srgbClr val="000000"/>
              </a:solidFill>
              <a:latin typeface="Arial" panose="020B0604020202020204" pitchFamily="34" charset="0"/>
              <a:cs typeface="Arial" panose="020B0604020202020204" pitchFamily="34" charset="0"/>
              <a:sym typeface="Arial"/>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896029"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A. Giá thành đầu ra sản phẩm thấp</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896029"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B. Chi phí vận chuyển, chế biến lớn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713515" y="3082775"/>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C. Khó khăn trong khâu vận chuyển</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713515" y="4308901"/>
            <a:ext cx="350464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D. Gây ô nhiễm môi trường sinh thái</a:t>
            </a:r>
            <a:endParaRPr lang="vi-VN" sz="2000" noProof="1">
              <a:solidFill>
                <a:prstClr val="black"/>
              </a:solidFill>
              <a:latin typeface="Arial" panose="020B0604020202020204" pitchFamily="34" charset="0"/>
              <a:cs typeface="Arial" panose="020B0604020202020204" pitchFamily="34" charset="0"/>
              <a:sym typeface="Arial"/>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713515" y="4308901"/>
            <a:ext cx="351512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2000" noProof="1">
                <a:solidFill>
                  <a:prstClr val="black"/>
                </a:solidFill>
                <a:latin typeface="Arial" panose="020B0604020202020204" pitchFamily="34" charset="0"/>
                <a:cs typeface="Arial" panose="020B0604020202020204" pitchFamily="34" charset="0"/>
                <a:sym typeface="Arial"/>
              </a:rPr>
              <a:t>D. Gây ô nhiễm môi trường sinh thái</a:t>
            </a:r>
            <a:endParaRPr lang="vi-VN" sz="2000" noProof="1">
              <a:solidFill>
                <a:prstClr val="black"/>
              </a:solidFill>
              <a:latin typeface="Arial" panose="020B0604020202020204" pitchFamily="34" charset="0"/>
              <a:cs typeface="Arial" panose="020B0604020202020204" pitchFamily="34" charset="0"/>
              <a:sym typeface="Arial"/>
            </a:endParaRPr>
          </a:p>
        </p:txBody>
      </p:sp>
      <p:pic>
        <p:nvPicPr>
          <p:cNvPr id="3" name="Picture 20">
            <a:hlinkClick r:id="rId4" action="ppaction://hlinksldjump"/>
            <a:extLst>
              <a:ext uri="{FF2B5EF4-FFF2-40B4-BE49-F238E27FC236}">
                <a16:creationId xmlns:a16="http://schemas.microsoft.com/office/drawing/2014/main" id="{CC97FA75-463E-5B31-1D01-7952EE97A1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4951" y="5342844"/>
            <a:ext cx="657906" cy="657906"/>
          </a:xfrm>
          <a:prstGeom prst="rect">
            <a:avLst/>
          </a:prstGeom>
        </p:spPr>
      </p:pic>
    </p:spTree>
    <p:extLst>
      <p:ext uri="{BB962C8B-B14F-4D97-AF65-F5344CB8AC3E}">
        <p14:creationId xmlns:p14="http://schemas.microsoft.com/office/powerpoint/2010/main" val="11040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6"/>
        <p:cNvGrpSpPr/>
        <p:nvPr/>
      </p:nvGrpSpPr>
      <p:grpSpPr>
        <a:xfrm>
          <a:off x="0" y="0"/>
          <a:ext cx="0" cy="0"/>
          <a:chOff x="0" y="0"/>
          <a:chExt cx="0" cy="0"/>
        </a:xfrm>
      </p:grpSpPr>
      <p:sp>
        <p:nvSpPr>
          <p:cNvPr id="5" name="Rounded Rectangle 4"/>
          <p:cNvSpPr/>
          <p:nvPr/>
        </p:nvSpPr>
        <p:spPr>
          <a:xfrm>
            <a:off x="3046359" y="762000"/>
            <a:ext cx="3049641" cy="631371"/>
          </a:xfrm>
          <a:prstGeom prst="round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b="1" kern="0" dirty="0">
                <a:solidFill>
                  <a:srgbClr val="FFFFFF"/>
                </a:solidFill>
                <a:latin typeface="Times New Roman" pitchFamily="18" charset="0"/>
                <a:cs typeface="Times New Roman" pitchFamily="18" charset="0"/>
                <a:sym typeface="Arial"/>
              </a:rPr>
              <a:t>4. </a:t>
            </a:r>
            <a:r>
              <a:rPr lang="en-US" sz="2800" b="1" kern="0" dirty="0" err="1">
                <a:solidFill>
                  <a:srgbClr val="FFFFFF"/>
                </a:solidFill>
                <a:latin typeface="Times New Roman" pitchFamily="18" charset="0"/>
                <a:cs typeface="Times New Roman" pitchFamily="18" charset="0"/>
                <a:sym typeface="Arial"/>
              </a:rPr>
              <a:t>VẬN</a:t>
            </a:r>
            <a:r>
              <a:rPr lang="en-US" sz="2800" b="1" kern="0" dirty="0">
                <a:solidFill>
                  <a:srgbClr val="FFFFFF"/>
                </a:solidFill>
                <a:latin typeface="Times New Roman" pitchFamily="18" charset="0"/>
                <a:cs typeface="Times New Roman" pitchFamily="18" charset="0"/>
                <a:sym typeface="Arial"/>
              </a:rPr>
              <a:t> </a:t>
            </a:r>
            <a:r>
              <a:rPr lang="en-US" sz="2800" b="1" kern="0" dirty="0" err="1">
                <a:solidFill>
                  <a:srgbClr val="FFFFFF"/>
                </a:solidFill>
                <a:latin typeface="Times New Roman" pitchFamily="18" charset="0"/>
                <a:cs typeface="Times New Roman" pitchFamily="18" charset="0"/>
                <a:sym typeface="Arial"/>
              </a:rPr>
              <a:t>DỤNG</a:t>
            </a:r>
            <a:r>
              <a:rPr lang="en-US" sz="2800" b="1" u="sng" kern="0" dirty="0">
                <a:solidFill>
                  <a:prstClr val="white"/>
                </a:solidFill>
                <a:latin typeface="Calibri"/>
                <a:sym typeface="Arial"/>
              </a:rPr>
              <a:t>:</a:t>
            </a:r>
            <a:endParaRPr lang="en-US" sz="2800" b="1" u="sng" kern="0" dirty="0">
              <a:solidFill>
                <a:srgbClr val="FFFFFF"/>
              </a:solidFill>
              <a:latin typeface="Times New Roman" pitchFamily="18" charset="0"/>
              <a:cs typeface="Times New Roman" pitchFamily="18" charset="0"/>
              <a:sym typeface="Arial"/>
            </a:endParaRPr>
          </a:p>
        </p:txBody>
      </p:sp>
      <p:sp>
        <p:nvSpPr>
          <p:cNvPr id="40" name="Rounded Rectangle 39"/>
          <p:cNvSpPr/>
          <p:nvPr/>
        </p:nvSpPr>
        <p:spPr>
          <a:xfrm>
            <a:off x="353238" y="1866378"/>
            <a:ext cx="7987227" cy="3760253"/>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en-US" sz="2800" kern="0" dirty="0">
              <a:solidFill>
                <a:prstClr val="black"/>
              </a:solidFill>
              <a:latin typeface="Times New Roman" pitchFamily="18" charset="0"/>
              <a:cs typeface="Times New Roman" pitchFamily="18" charset="0"/>
              <a:sym typeface="Arial"/>
            </a:endParaRPr>
          </a:p>
        </p:txBody>
      </p:sp>
      <p:grpSp>
        <p:nvGrpSpPr>
          <p:cNvPr id="52" name="Google Shape;7894;p73"/>
          <p:cNvGrpSpPr/>
          <p:nvPr/>
        </p:nvGrpSpPr>
        <p:grpSpPr>
          <a:xfrm>
            <a:off x="8269163" y="5190399"/>
            <a:ext cx="831296" cy="759069"/>
            <a:chOff x="2045079" y="3466150"/>
            <a:chExt cx="1247296" cy="1138925"/>
          </a:xfrm>
        </p:grpSpPr>
        <p:sp>
          <p:nvSpPr>
            <p:cNvPr id="53" name="Google Shape;7895;p73"/>
            <p:cNvSpPr/>
            <p:nvPr/>
          </p:nvSpPr>
          <p:spPr>
            <a:xfrm>
              <a:off x="2050150" y="3466150"/>
              <a:ext cx="1242225" cy="1138925"/>
            </a:xfrm>
            <a:custGeom>
              <a:avLst/>
              <a:gdLst/>
              <a:ahLst/>
              <a:cxnLst/>
              <a:rect l="l" t="t" r="r" b="b"/>
              <a:pathLst>
                <a:path w="49689" h="45557" extrusionOk="0">
                  <a:moveTo>
                    <a:pt x="9001" y="5603"/>
                  </a:moveTo>
                  <a:lnTo>
                    <a:pt x="4316" y="12124"/>
                  </a:lnTo>
                  <a:lnTo>
                    <a:pt x="0" y="27554"/>
                  </a:lnTo>
                  <a:lnTo>
                    <a:pt x="28656" y="45557"/>
                  </a:lnTo>
                  <a:lnTo>
                    <a:pt x="45097" y="27830"/>
                  </a:lnTo>
                  <a:lnTo>
                    <a:pt x="49689" y="12124"/>
                  </a:lnTo>
                  <a:lnTo>
                    <a:pt x="41239" y="5695"/>
                  </a:lnTo>
                  <a:lnTo>
                    <a:pt x="26727" y="0"/>
                  </a:lnTo>
                  <a:close/>
                </a:path>
              </a:pathLst>
            </a:custGeom>
            <a:solidFill>
              <a:schemeClr val="accent6"/>
            </a:solidFill>
            <a:ln>
              <a:noFill/>
            </a:ln>
          </p:spPr>
        </p:sp>
        <p:sp>
          <p:nvSpPr>
            <p:cNvPr id="54" name="Google Shape;7896;p73"/>
            <p:cNvSpPr/>
            <p:nvPr/>
          </p:nvSpPr>
          <p:spPr>
            <a:xfrm>
              <a:off x="2045079" y="3567820"/>
              <a:ext cx="1247026" cy="787822"/>
            </a:xfrm>
            <a:custGeom>
              <a:avLst/>
              <a:gdLst/>
              <a:ahLst/>
              <a:cxnLst/>
              <a:rect l="l" t="t" r="r" b="b"/>
              <a:pathLst>
                <a:path w="13035" h="8235" extrusionOk="0">
                  <a:moveTo>
                    <a:pt x="7736" y="1"/>
                  </a:moveTo>
                  <a:lnTo>
                    <a:pt x="1215" y="2026"/>
                  </a:lnTo>
                  <a:lnTo>
                    <a:pt x="0" y="6143"/>
                  </a:lnTo>
                  <a:lnTo>
                    <a:pt x="5305" y="8235"/>
                  </a:lnTo>
                  <a:lnTo>
                    <a:pt x="11819" y="6210"/>
                  </a:lnTo>
                  <a:lnTo>
                    <a:pt x="13034" y="2093"/>
                  </a:lnTo>
                  <a:lnTo>
                    <a:pt x="773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897;p73"/>
            <p:cNvSpPr/>
            <p:nvPr/>
          </p:nvSpPr>
          <p:spPr>
            <a:xfrm>
              <a:off x="2045079" y="3885725"/>
              <a:ext cx="509142" cy="469919"/>
            </a:xfrm>
            <a:custGeom>
              <a:avLst/>
              <a:gdLst/>
              <a:ahLst/>
              <a:cxnLst/>
              <a:rect l="l" t="t" r="r" b="b"/>
              <a:pathLst>
                <a:path w="5322" h="4912" extrusionOk="0">
                  <a:moveTo>
                    <a:pt x="1549" y="1"/>
                  </a:moveTo>
                  <a:lnTo>
                    <a:pt x="0" y="2820"/>
                  </a:lnTo>
                  <a:lnTo>
                    <a:pt x="5305" y="4912"/>
                  </a:lnTo>
                  <a:lnTo>
                    <a:pt x="5322" y="1488"/>
                  </a:lnTo>
                  <a:lnTo>
                    <a:pt x="1549" y="1"/>
                  </a:lnTo>
                  <a:close/>
                </a:path>
              </a:pathLst>
            </a:custGeom>
            <a:solidFill>
              <a:srgbClr val="F3F0E7">
                <a:alpha val="212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898;p73"/>
            <p:cNvSpPr/>
            <p:nvPr/>
          </p:nvSpPr>
          <p:spPr>
            <a:xfrm>
              <a:off x="2552598" y="3890030"/>
              <a:ext cx="623274" cy="465614"/>
            </a:xfrm>
            <a:custGeom>
              <a:avLst/>
              <a:gdLst/>
              <a:ahLst/>
              <a:cxnLst/>
              <a:rect l="l" t="t" r="r" b="b"/>
              <a:pathLst>
                <a:path w="6515" h="4867" extrusionOk="0">
                  <a:moveTo>
                    <a:pt x="4657" y="1"/>
                  </a:moveTo>
                  <a:lnTo>
                    <a:pt x="17" y="1443"/>
                  </a:lnTo>
                  <a:lnTo>
                    <a:pt x="0" y="4867"/>
                  </a:lnTo>
                  <a:lnTo>
                    <a:pt x="6514" y="2842"/>
                  </a:lnTo>
                  <a:lnTo>
                    <a:pt x="4657"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899;p73"/>
            <p:cNvSpPr/>
            <p:nvPr/>
          </p:nvSpPr>
          <p:spPr>
            <a:xfrm>
              <a:off x="2998028" y="3609723"/>
              <a:ext cx="294082" cy="552193"/>
            </a:xfrm>
            <a:custGeom>
              <a:avLst/>
              <a:gdLst/>
              <a:ahLst/>
              <a:cxnLst/>
              <a:rect l="l" t="t" r="r" b="b"/>
              <a:pathLst>
                <a:path w="3074" h="5772" extrusionOk="0">
                  <a:moveTo>
                    <a:pt x="866" y="1"/>
                  </a:moveTo>
                  <a:lnTo>
                    <a:pt x="1" y="2931"/>
                  </a:lnTo>
                  <a:lnTo>
                    <a:pt x="1858" y="5772"/>
                  </a:lnTo>
                  <a:lnTo>
                    <a:pt x="3073" y="1655"/>
                  </a:lnTo>
                  <a:lnTo>
                    <a:pt x="866"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900;p73"/>
            <p:cNvSpPr/>
            <p:nvPr/>
          </p:nvSpPr>
          <p:spPr>
            <a:xfrm>
              <a:off x="2045079" y="3605035"/>
              <a:ext cx="230559" cy="550471"/>
            </a:xfrm>
            <a:custGeom>
              <a:avLst/>
              <a:gdLst/>
              <a:ahLst/>
              <a:cxnLst/>
              <a:rect l="l" t="t" r="r" b="b"/>
              <a:pathLst>
                <a:path w="2410" h="5754" extrusionOk="0">
                  <a:moveTo>
                    <a:pt x="2410" y="0"/>
                  </a:moveTo>
                  <a:lnTo>
                    <a:pt x="1215" y="1637"/>
                  </a:lnTo>
                  <a:lnTo>
                    <a:pt x="0" y="5754"/>
                  </a:lnTo>
                  <a:lnTo>
                    <a:pt x="1549" y="2935"/>
                  </a:lnTo>
                  <a:lnTo>
                    <a:pt x="241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901;p73"/>
            <p:cNvSpPr/>
            <p:nvPr/>
          </p:nvSpPr>
          <p:spPr>
            <a:xfrm>
              <a:off x="2552598" y="4161823"/>
              <a:ext cx="623274" cy="442175"/>
            </a:xfrm>
            <a:custGeom>
              <a:avLst/>
              <a:gdLst/>
              <a:ahLst/>
              <a:cxnLst/>
              <a:rect l="l" t="t" r="r" b="b"/>
              <a:pathLst>
                <a:path w="6515" h="4622" extrusionOk="0">
                  <a:moveTo>
                    <a:pt x="6514" y="1"/>
                  </a:moveTo>
                  <a:lnTo>
                    <a:pt x="0" y="2026"/>
                  </a:lnTo>
                  <a:lnTo>
                    <a:pt x="2214" y="4622"/>
                  </a:lnTo>
                  <a:lnTo>
                    <a:pt x="6514" y="1"/>
                  </a:lnTo>
                  <a:close/>
                </a:path>
              </a:pathLst>
            </a:custGeom>
            <a:solidFill>
              <a:srgbClr val="5D4433">
                <a:alpha val="2500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902;p73"/>
            <p:cNvSpPr/>
            <p:nvPr/>
          </p:nvSpPr>
          <p:spPr>
            <a:xfrm>
              <a:off x="2045079" y="4155413"/>
              <a:ext cx="719324" cy="448585"/>
            </a:xfrm>
            <a:custGeom>
              <a:avLst/>
              <a:gdLst/>
              <a:ahLst/>
              <a:cxnLst/>
              <a:rect l="l" t="t" r="r" b="b"/>
              <a:pathLst>
                <a:path w="7519" h="4689" extrusionOk="0">
                  <a:moveTo>
                    <a:pt x="0" y="1"/>
                  </a:moveTo>
                  <a:lnTo>
                    <a:pt x="7519" y="4689"/>
                  </a:lnTo>
                  <a:lnTo>
                    <a:pt x="7519" y="4689"/>
                  </a:lnTo>
                  <a:lnTo>
                    <a:pt x="5305" y="2093"/>
                  </a:lnTo>
                  <a:lnTo>
                    <a:pt x="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903;p73"/>
            <p:cNvSpPr/>
            <p:nvPr/>
          </p:nvSpPr>
          <p:spPr>
            <a:xfrm>
              <a:off x="2193269" y="3466890"/>
              <a:ext cx="887603" cy="561281"/>
            </a:xfrm>
            <a:custGeom>
              <a:avLst/>
              <a:gdLst/>
              <a:ahLst/>
              <a:cxnLst/>
              <a:rect l="l" t="t" r="r" b="b"/>
              <a:pathLst>
                <a:path w="9278" h="5867" extrusionOk="0">
                  <a:moveTo>
                    <a:pt x="5503" y="1"/>
                  </a:moveTo>
                  <a:lnTo>
                    <a:pt x="861" y="1444"/>
                  </a:lnTo>
                  <a:lnTo>
                    <a:pt x="0" y="4379"/>
                  </a:lnTo>
                  <a:lnTo>
                    <a:pt x="3773" y="5866"/>
                  </a:lnTo>
                  <a:lnTo>
                    <a:pt x="8413" y="4424"/>
                  </a:lnTo>
                  <a:lnTo>
                    <a:pt x="9278" y="1494"/>
                  </a:lnTo>
                  <a:lnTo>
                    <a:pt x="5503" y="1"/>
                  </a:lnTo>
                  <a:close/>
                </a:path>
              </a:pathLst>
            </a:custGeom>
            <a:solidFill>
              <a:srgbClr val="F3F0E7">
                <a:alpha val="64999"/>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62" name="Google Shape;6611;p57"/>
          <p:cNvGrpSpPr/>
          <p:nvPr/>
        </p:nvGrpSpPr>
        <p:grpSpPr>
          <a:xfrm>
            <a:off x="832755" y="609600"/>
            <a:ext cx="1224645" cy="1072630"/>
            <a:chOff x="3378954" y="3467129"/>
            <a:chExt cx="2386092" cy="2089908"/>
          </a:xfrm>
        </p:grpSpPr>
        <p:sp>
          <p:nvSpPr>
            <p:cNvPr id="63" name="Google Shape;6612;p57"/>
            <p:cNvSpPr/>
            <p:nvPr/>
          </p:nvSpPr>
          <p:spPr>
            <a:xfrm>
              <a:off x="5556518" y="4676811"/>
              <a:ext cx="116294" cy="85883"/>
            </a:xfrm>
            <a:custGeom>
              <a:avLst/>
              <a:gdLst/>
              <a:ahLst/>
              <a:cxnLst/>
              <a:rect l="l" t="t" r="r" b="b"/>
              <a:pathLst>
                <a:path w="1174" h="867" extrusionOk="0">
                  <a:moveTo>
                    <a:pt x="1173" y="0"/>
                  </a:moveTo>
                  <a:lnTo>
                    <a:pt x="1" y="684"/>
                  </a:lnTo>
                  <a:lnTo>
                    <a:pt x="1" y="867"/>
                  </a:lnTo>
                  <a:lnTo>
                    <a:pt x="1173" y="190"/>
                  </a:lnTo>
                  <a:lnTo>
                    <a:pt x="117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6613;p57"/>
            <p:cNvSpPr/>
            <p:nvPr/>
          </p:nvSpPr>
          <p:spPr>
            <a:xfrm>
              <a:off x="4755843" y="4282267"/>
              <a:ext cx="800781" cy="480429"/>
            </a:xfrm>
            <a:custGeom>
              <a:avLst/>
              <a:gdLst/>
              <a:ahLst/>
              <a:cxnLst/>
              <a:rect l="l" t="t" r="r" b="b"/>
              <a:pathLst>
                <a:path w="8084" h="4850" extrusionOk="0">
                  <a:moveTo>
                    <a:pt x="6" y="0"/>
                  </a:moveTo>
                  <a:lnTo>
                    <a:pt x="1" y="184"/>
                  </a:lnTo>
                  <a:lnTo>
                    <a:pt x="8084" y="4850"/>
                  </a:lnTo>
                  <a:lnTo>
                    <a:pt x="8084" y="4667"/>
                  </a:lnTo>
                  <a:lnTo>
                    <a:pt x="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6614;p57"/>
            <p:cNvSpPr/>
            <p:nvPr/>
          </p:nvSpPr>
          <p:spPr>
            <a:xfrm>
              <a:off x="4756338" y="4215206"/>
              <a:ext cx="916480" cy="529462"/>
            </a:xfrm>
            <a:custGeom>
              <a:avLst/>
              <a:gdLst/>
              <a:ahLst/>
              <a:cxnLst/>
              <a:rect l="l" t="t" r="r" b="b"/>
              <a:pathLst>
                <a:path w="9252" h="5345" extrusionOk="0">
                  <a:moveTo>
                    <a:pt x="1172" y="1"/>
                  </a:moveTo>
                  <a:lnTo>
                    <a:pt x="1" y="677"/>
                  </a:lnTo>
                  <a:lnTo>
                    <a:pt x="8079" y="5344"/>
                  </a:lnTo>
                  <a:lnTo>
                    <a:pt x="9251" y="4660"/>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6615;p57"/>
            <p:cNvSpPr/>
            <p:nvPr/>
          </p:nvSpPr>
          <p:spPr>
            <a:xfrm>
              <a:off x="5319773" y="4814896"/>
              <a:ext cx="115996" cy="85883"/>
            </a:xfrm>
            <a:custGeom>
              <a:avLst/>
              <a:gdLst/>
              <a:ahLst/>
              <a:cxnLst/>
              <a:rect l="l" t="t" r="r" b="b"/>
              <a:pathLst>
                <a:path w="1171" h="867" extrusionOk="0">
                  <a:moveTo>
                    <a:pt x="1170" y="1"/>
                  </a:moveTo>
                  <a:lnTo>
                    <a:pt x="0" y="677"/>
                  </a:lnTo>
                  <a:lnTo>
                    <a:pt x="0" y="866"/>
                  </a:lnTo>
                  <a:lnTo>
                    <a:pt x="1165" y="184"/>
                  </a:lnTo>
                  <a:lnTo>
                    <a:pt x="117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6616;p57"/>
            <p:cNvSpPr/>
            <p:nvPr/>
          </p:nvSpPr>
          <p:spPr>
            <a:xfrm>
              <a:off x="4518800" y="4419659"/>
              <a:ext cx="801078" cy="481122"/>
            </a:xfrm>
            <a:custGeom>
              <a:avLst/>
              <a:gdLst/>
              <a:ahLst/>
              <a:cxnLst/>
              <a:rect l="l" t="t" r="r" b="b"/>
              <a:pathLst>
                <a:path w="8087" h="4857" extrusionOk="0">
                  <a:moveTo>
                    <a:pt x="1" y="0"/>
                  </a:moveTo>
                  <a:lnTo>
                    <a:pt x="1" y="189"/>
                  </a:lnTo>
                  <a:lnTo>
                    <a:pt x="8086" y="4856"/>
                  </a:lnTo>
                  <a:lnTo>
                    <a:pt x="8086" y="4667"/>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6617;p57"/>
            <p:cNvSpPr/>
            <p:nvPr/>
          </p:nvSpPr>
          <p:spPr>
            <a:xfrm>
              <a:off x="4518800" y="4352598"/>
              <a:ext cx="916975" cy="529462"/>
            </a:xfrm>
            <a:custGeom>
              <a:avLst/>
              <a:gdLst/>
              <a:ahLst/>
              <a:cxnLst/>
              <a:rect l="l" t="t" r="r" b="b"/>
              <a:pathLst>
                <a:path w="9257" h="5345" extrusionOk="0">
                  <a:moveTo>
                    <a:pt x="1172" y="1"/>
                  </a:moveTo>
                  <a:lnTo>
                    <a:pt x="1" y="677"/>
                  </a:lnTo>
                  <a:lnTo>
                    <a:pt x="8086" y="5344"/>
                  </a:lnTo>
                  <a:lnTo>
                    <a:pt x="9256"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6618;p57"/>
            <p:cNvSpPr/>
            <p:nvPr/>
          </p:nvSpPr>
          <p:spPr>
            <a:xfrm>
              <a:off x="5082829" y="4952684"/>
              <a:ext cx="115600" cy="85487"/>
            </a:xfrm>
            <a:custGeom>
              <a:avLst/>
              <a:gdLst/>
              <a:ahLst/>
              <a:cxnLst/>
              <a:rect l="l" t="t" r="r" b="b"/>
              <a:pathLst>
                <a:path w="1167" h="863" extrusionOk="0">
                  <a:moveTo>
                    <a:pt x="1167" y="1"/>
                  </a:moveTo>
                  <a:lnTo>
                    <a:pt x="1" y="679"/>
                  </a:lnTo>
                  <a:lnTo>
                    <a:pt x="1" y="862"/>
                  </a:lnTo>
                  <a:lnTo>
                    <a:pt x="1167" y="184"/>
                  </a:lnTo>
                  <a:lnTo>
                    <a:pt x="116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6619;p57"/>
            <p:cNvSpPr/>
            <p:nvPr/>
          </p:nvSpPr>
          <p:spPr>
            <a:xfrm>
              <a:off x="4282054" y="4557645"/>
              <a:ext cx="800880" cy="480528"/>
            </a:xfrm>
            <a:custGeom>
              <a:avLst/>
              <a:gdLst/>
              <a:ahLst/>
              <a:cxnLst/>
              <a:rect l="l" t="t" r="r" b="b"/>
              <a:pathLst>
                <a:path w="8085" h="4851" extrusionOk="0">
                  <a:moveTo>
                    <a:pt x="0" y="1"/>
                  </a:moveTo>
                  <a:lnTo>
                    <a:pt x="0" y="184"/>
                  </a:lnTo>
                  <a:lnTo>
                    <a:pt x="8085" y="4850"/>
                  </a:lnTo>
                  <a:lnTo>
                    <a:pt x="8085" y="4667"/>
                  </a:lnTo>
                  <a:lnTo>
                    <a:pt x="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6620;p57"/>
            <p:cNvSpPr/>
            <p:nvPr/>
          </p:nvSpPr>
          <p:spPr>
            <a:xfrm>
              <a:off x="4282054" y="4490584"/>
              <a:ext cx="916381" cy="529363"/>
            </a:xfrm>
            <a:custGeom>
              <a:avLst/>
              <a:gdLst/>
              <a:ahLst/>
              <a:cxnLst/>
              <a:rect l="l" t="t" r="r" b="b"/>
              <a:pathLst>
                <a:path w="9251" h="5344" extrusionOk="0">
                  <a:moveTo>
                    <a:pt x="1170" y="1"/>
                  </a:moveTo>
                  <a:lnTo>
                    <a:pt x="0" y="678"/>
                  </a:lnTo>
                  <a:lnTo>
                    <a:pt x="8085" y="5344"/>
                  </a:lnTo>
                  <a:lnTo>
                    <a:pt x="9251" y="4666"/>
                  </a:lnTo>
                  <a:lnTo>
                    <a:pt x="1170"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6621;p57"/>
            <p:cNvSpPr/>
            <p:nvPr/>
          </p:nvSpPr>
          <p:spPr>
            <a:xfrm>
              <a:off x="4845390" y="5090175"/>
              <a:ext cx="115996" cy="85982"/>
            </a:xfrm>
            <a:custGeom>
              <a:avLst/>
              <a:gdLst/>
              <a:ahLst/>
              <a:cxnLst/>
              <a:rect l="l" t="t" r="r" b="b"/>
              <a:pathLst>
                <a:path w="1171" h="868" extrusionOk="0">
                  <a:moveTo>
                    <a:pt x="1171" y="1"/>
                  </a:moveTo>
                  <a:lnTo>
                    <a:pt x="7" y="684"/>
                  </a:lnTo>
                  <a:lnTo>
                    <a:pt x="1" y="867"/>
                  </a:lnTo>
                  <a:lnTo>
                    <a:pt x="1171" y="184"/>
                  </a:lnTo>
                  <a:lnTo>
                    <a:pt x="11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6622;p57"/>
            <p:cNvSpPr/>
            <p:nvPr/>
          </p:nvSpPr>
          <p:spPr>
            <a:xfrm>
              <a:off x="4045111" y="4695532"/>
              <a:ext cx="800979" cy="480627"/>
            </a:xfrm>
            <a:custGeom>
              <a:avLst/>
              <a:gdLst/>
              <a:ahLst/>
              <a:cxnLst/>
              <a:rect l="l" t="t" r="r" b="b"/>
              <a:pathLst>
                <a:path w="8086" h="4852" extrusionOk="0">
                  <a:moveTo>
                    <a:pt x="1" y="1"/>
                  </a:moveTo>
                  <a:lnTo>
                    <a:pt x="1" y="184"/>
                  </a:lnTo>
                  <a:lnTo>
                    <a:pt x="8080" y="4851"/>
                  </a:lnTo>
                  <a:lnTo>
                    <a:pt x="8086" y="466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6623;p57"/>
            <p:cNvSpPr/>
            <p:nvPr/>
          </p:nvSpPr>
          <p:spPr>
            <a:xfrm>
              <a:off x="4045111" y="4627876"/>
              <a:ext cx="916282" cy="530156"/>
            </a:xfrm>
            <a:custGeom>
              <a:avLst/>
              <a:gdLst/>
              <a:ahLst/>
              <a:cxnLst/>
              <a:rect l="l" t="t" r="r" b="b"/>
              <a:pathLst>
                <a:path w="9250" h="5352" extrusionOk="0">
                  <a:moveTo>
                    <a:pt x="1172" y="1"/>
                  </a:moveTo>
                  <a:lnTo>
                    <a:pt x="1" y="684"/>
                  </a:lnTo>
                  <a:lnTo>
                    <a:pt x="8086" y="5351"/>
                  </a:lnTo>
                  <a:lnTo>
                    <a:pt x="9250" y="4668"/>
                  </a:lnTo>
                  <a:lnTo>
                    <a:pt x="117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6624;p57"/>
            <p:cNvSpPr/>
            <p:nvPr/>
          </p:nvSpPr>
          <p:spPr>
            <a:xfrm>
              <a:off x="4608446" y="5228161"/>
              <a:ext cx="116194" cy="85784"/>
            </a:xfrm>
            <a:custGeom>
              <a:avLst/>
              <a:gdLst/>
              <a:ahLst/>
              <a:cxnLst/>
              <a:rect l="l" t="t" r="r" b="b"/>
              <a:pathLst>
                <a:path w="1173" h="866" extrusionOk="0">
                  <a:moveTo>
                    <a:pt x="1172" y="0"/>
                  </a:moveTo>
                  <a:lnTo>
                    <a:pt x="1" y="677"/>
                  </a:lnTo>
                  <a:lnTo>
                    <a:pt x="1" y="866"/>
                  </a:lnTo>
                  <a:lnTo>
                    <a:pt x="1172" y="184"/>
                  </a:lnTo>
                  <a:lnTo>
                    <a:pt x="1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6625;p57"/>
            <p:cNvSpPr/>
            <p:nvPr/>
          </p:nvSpPr>
          <p:spPr>
            <a:xfrm>
              <a:off x="3807672" y="4833122"/>
              <a:ext cx="800880" cy="480825"/>
            </a:xfrm>
            <a:custGeom>
              <a:avLst/>
              <a:gdLst/>
              <a:ahLst/>
              <a:cxnLst/>
              <a:rect l="l" t="t" r="r" b="b"/>
              <a:pathLst>
                <a:path w="8085" h="4854" extrusionOk="0">
                  <a:moveTo>
                    <a:pt x="1" y="0"/>
                  </a:moveTo>
                  <a:lnTo>
                    <a:pt x="1" y="189"/>
                  </a:lnTo>
                  <a:lnTo>
                    <a:pt x="8085" y="4854"/>
                  </a:lnTo>
                  <a:lnTo>
                    <a:pt x="8085" y="4665"/>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6626;p57"/>
            <p:cNvSpPr/>
            <p:nvPr/>
          </p:nvSpPr>
          <p:spPr>
            <a:xfrm>
              <a:off x="3807672" y="4765962"/>
              <a:ext cx="916975" cy="529264"/>
            </a:xfrm>
            <a:custGeom>
              <a:avLst/>
              <a:gdLst/>
              <a:ahLst/>
              <a:cxnLst/>
              <a:rect l="l" t="t" r="r" b="b"/>
              <a:pathLst>
                <a:path w="9257" h="5343" extrusionOk="0">
                  <a:moveTo>
                    <a:pt x="1177" y="0"/>
                  </a:moveTo>
                  <a:lnTo>
                    <a:pt x="1" y="678"/>
                  </a:lnTo>
                  <a:lnTo>
                    <a:pt x="8085" y="5343"/>
                  </a:lnTo>
                  <a:lnTo>
                    <a:pt x="9256" y="4666"/>
                  </a:lnTo>
                  <a:lnTo>
                    <a:pt x="11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6627;p57"/>
            <p:cNvSpPr/>
            <p:nvPr/>
          </p:nvSpPr>
          <p:spPr>
            <a:xfrm>
              <a:off x="4371701" y="5365652"/>
              <a:ext cx="115996" cy="85784"/>
            </a:xfrm>
            <a:custGeom>
              <a:avLst/>
              <a:gdLst/>
              <a:ahLst/>
              <a:cxnLst/>
              <a:rect l="l" t="t" r="r" b="b"/>
              <a:pathLst>
                <a:path w="1171" h="866" extrusionOk="0">
                  <a:moveTo>
                    <a:pt x="1171" y="0"/>
                  </a:moveTo>
                  <a:lnTo>
                    <a:pt x="0" y="682"/>
                  </a:lnTo>
                  <a:lnTo>
                    <a:pt x="0" y="866"/>
                  </a:lnTo>
                  <a:lnTo>
                    <a:pt x="1171" y="189"/>
                  </a:lnTo>
                  <a:lnTo>
                    <a:pt x="117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6628;p57"/>
            <p:cNvSpPr/>
            <p:nvPr/>
          </p:nvSpPr>
          <p:spPr>
            <a:xfrm>
              <a:off x="3570827" y="4970910"/>
              <a:ext cx="800979" cy="480528"/>
            </a:xfrm>
            <a:custGeom>
              <a:avLst/>
              <a:gdLst/>
              <a:ahLst/>
              <a:cxnLst/>
              <a:rect l="l" t="t" r="r" b="b"/>
              <a:pathLst>
                <a:path w="8086" h="4851" extrusionOk="0">
                  <a:moveTo>
                    <a:pt x="0" y="0"/>
                  </a:moveTo>
                  <a:lnTo>
                    <a:pt x="0" y="184"/>
                  </a:lnTo>
                  <a:lnTo>
                    <a:pt x="8085" y="4851"/>
                  </a:lnTo>
                  <a:lnTo>
                    <a:pt x="8085" y="4667"/>
                  </a:lnTo>
                  <a:lnTo>
                    <a:pt x="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6629;p57"/>
            <p:cNvSpPr/>
            <p:nvPr/>
          </p:nvSpPr>
          <p:spPr>
            <a:xfrm>
              <a:off x="3570827" y="4903353"/>
              <a:ext cx="916876" cy="529958"/>
            </a:xfrm>
            <a:custGeom>
              <a:avLst/>
              <a:gdLst/>
              <a:ahLst/>
              <a:cxnLst/>
              <a:rect l="l" t="t" r="r" b="b"/>
              <a:pathLst>
                <a:path w="9256" h="5350" extrusionOk="0">
                  <a:moveTo>
                    <a:pt x="1171" y="0"/>
                  </a:moveTo>
                  <a:lnTo>
                    <a:pt x="0" y="682"/>
                  </a:lnTo>
                  <a:lnTo>
                    <a:pt x="8085" y="5349"/>
                  </a:lnTo>
                  <a:lnTo>
                    <a:pt x="9256" y="4667"/>
                  </a:lnTo>
                  <a:lnTo>
                    <a:pt x="117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6630;p57"/>
            <p:cNvSpPr/>
            <p:nvPr/>
          </p:nvSpPr>
          <p:spPr>
            <a:xfrm>
              <a:off x="3426798" y="4147649"/>
              <a:ext cx="1688138" cy="1036042"/>
            </a:xfrm>
            <a:custGeom>
              <a:avLst/>
              <a:gdLst/>
              <a:ahLst/>
              <a:cxnLst/>
              <a:rect l="l" t="t" r="r" b="b"/>
              <a:pathLst>
                <a:path w="17042" h="10459" extrusionOk="0">
                  <a:moveTo>
                    <a:pt x="17041" y="1"/>
                  </a:moveTo>
                  <a:lnTo>
                    <a:pt x="1" y="9904"/>
                  </a:lnTo>
                  <a:lnTo>
                    <a:pt x="1" y="10459"/>
                  </a:lnTo>
                  <a:lnTo>
                    <a:pt x="17041" y="554"/>
                  </a:lnTo>
                  <a:lnTo>
                    <a:pt x="1704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6631;p57"/>
            <p:cNvSpPr/>
            <p:nvPr/>
          </p:nvSpPr>
          <p:spPr>
            <a:xfrm>
              <a:off x="3378954" y="5101368"/>
              <a:ext cx="47944" cy="82317"/>
            </a:xfrm>
            <a:custGeom>
              <a:avLst/>
              <a:gdLst/>
              <a:ahLst/>
              <a:cxnLst/>
              <a:rect l="l" t="t" r="r" b="b"/>
              <a:pathLst>
                <a:path w="484" h="831" extrusionOk="0">
                  <a:moveTo>
                    <a:pt x="0" y="0"/>
                  </a:moveTo>
                  <a:lnTo>
                    <a:pt x="0" y="553"/>
                  </a:lnTo>
                  <a:lnTo>
                    <a:pt x="484" y="831"/>
                  </a:lnTo>
                  <a:lnTo>
                    <a:pt x="484" y="276"/>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3" name="Google Shape;6632;p57"/>
            <p:cNvSpPr/>
            <p:nvPr/>
          </p:nvSpPr>
          <p:spPr>
            <a:xfrm>
              <a:off x="3378954" y="4120210"/>
              <a:ext cx="1735983" cy="1008504"/>
            </a:xfrm>
            <a:custGeom>
              <a:avLst/>
              <a:gdLst/>
              <a:ahLst/>
              <a:cxnLst/>
              <a:rect l="l" t="t" r="r" b="b"/>
              <a:pathLst>
                <a:path w="17525" h="10181" extrusionOk="0">
                  <a:moveTo>
                    <a:pt x="17041" y="0"/>
                  </a:moveTo>
                  <a:lnTo>
                    <a:pt x="0" y="9905"/>
                  </a:lnTo>
                  <a:lnTo>
                    <a:pt x="484" y="10181"/>
                  </a:lnTo>
                  <a:lnTo>
                    <a:pt x="17524" y="278"/>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6633;p57"/>
            <p:cNvSpPr/>
            <p:nvPr/>
          </p:nvSpPr>
          <p:spPr>
            <a:xfrm>
              <a:off x="4277002" y="4462650"/>
              <a:ext cx="1007712" cy="638822"/>
            </a:xfrm>
            <a:custGeom>
              <a:avLst/>
              <a:gdLst/>
              <a:ahLst/>
              <a:cxnLst/>
              <a:rect l="l" t="t" r="r" b="b"/>
              <a:pathLst>
                <a:path w="10173" h="6449" extrusionOk="0">
                  <a:moveTo>
                    <a:pt x="10172" y="0"/>
                  </a:moveTo>
                  <a:lnTo>
                    <a:pt x="6" y="5910"/>
                  </a:lnTo>
                  <a:lnTo>
                    <a:pt x="1" y="6448"/>
                  </a:lnTo>
                  <a:lnTo>
                    <a:pt x="10172" y="538"/>
                  </a:lnTo>
                  <a:lnTo>
                    <a:pt x="101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5" name="Google Shape;6634;p57"/>
            <p:cNvSpPr/>
            <p:nvPr/>
          </p:nvSpPr>
          <p:spPr>
            <a:xfrm>
              <a:off x="3710398" y="4720792"/>
              <a:ext cx="567302" cy="380678"/>
            </a:xfrm>
            <a:custGeom>
              <a:avLst/>
              <a:gdLst/>
              <a:ahLst/>
              <a:cxnLst/>
              <a:rect l="l" t="t" r="r" b="b"/>
              <a:pathLst>
                <a:path w="5727" h="3843" extrusionOk="0">
                  <a:moveTo>
                    <a:pt x="5" y="1"/>
                  </a:moveTo>
                  <a:lnTo>
                    <a:pt x="0" y="539"/>
                  </a:lnTo>
                  <a:lnTo>
                    <a:pt x="5721" y="3842"/>
                  </a:lnTo>
                  <a:lnTo>
                    <a:pt x="5726" y="3304"/>
                  </a:lnTo>
                  <a:lnTo>
                    <a:pt x="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6" name="Google Shape;6635;p57"/>
            <p:cNvSpPr/>
            <p:nvPr/>
          </p:nvSpPr>
          <p:spPr>
            <a:xfrm>
              <a:off x="3710893" y="4134871"/>
              <a:ext cx="1573826" cy="913211"/>
            </a:xfrm>
            <a:custGeom>
              <a:avLst/>
              <a:gdLst/>
              <a:ahLst/>
              <a:cxnLst/>
              <a:rect l="l" t="t" r="r" b="b"/>
              <a:pathLst>
                <a:path w="15888" h="9219" extrusionOk="0">
                  <a:moveTo>
                    <a:pt x="10166" y="1"/>
                  </a:moveTo>
                  <a:lnTo>
                    <a:pt x="0" y="5916"/>
                  </a:lnTo>
                  <a:lnTo>
                    <a:pt x="5721" y="9219"/>
                  </a:lnTo>
                  <a:lnTo>
                    <a:pt x="15887" y="3309"/>
                  </a:lnTo>
                  <a:lnTo>
                    <a:pt x="101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7" name="Google Shape;6636;p57"/>
            <p:cNvSpPr/>
            <p:nvPr/>
          </p:nvSpPr>
          <p:spPr>
            <a:xfrm>
              <a:off x="3686228" y="3536964"/>
              <a:ext cx="1253275" cy="1111425"/>
            </a:xfrm>
            <a:custGeom>
              <a:avLst/>
              <a:gdLst/>
              <a:ahLst/>
              <a:cxnLst/>
              <a:rect l="l" t="t" r="r" b="b"/>
              <a:pathLst>
                <a:path w="12652" h="11220" extrusionOk="0">
                  <a:moveTo>
                    <a:pt x="8790" y="1"/>
                  </a:moveTo>
                  <a:lnTo>
                    <a:pt x="1" y="5094"/>
                  </a:lnTo>
                  <a:lnTo>
                    <a:pt x="2714" y="10881"/>
                  </a:lnTo>
                  <a:lnTo>
                    <a:pt x="8240" y="11219"/>
                  </a:lnTo>
                  <a:lnTo>
                    <a:pt x="12652" y="7519"/>
                  </a:lnTo>
                  <a:lnTo>
                    <a:pt x="879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8" name="Google Shape;6637;p57"/>
            <p:cNvSpPr/>
            <p:nvPr/>
          </p:nvSpPr>
          <p:spPr>
            <a:xfrm>
              <a:off x="4556144" y="3536964"/>
              <a:ext cx="744516" cy="940254"/>
            </a:xfrm>
            <a:custGeom>
              <a:avLst/>
              <a:gdLst/>
              <a:ahLst/>
              <a:cxnLst/>
              <a:rect l="l" t="t" r="r" b="b"/>
              <a:pathLst>
                <a:path w="7516" h="9492" extrusionOk="0">
                  <a:moveTo>
                    <a:pt x="1" y="1"/>
                  </a:moveTo>
                  <a:lnTo>
                    <a:pt x="973" y="5804"/>
                  </a:lnTo>
                  <a:cubicBezTo>
                    <a:pt x="1073" y="6381"/>
                    <a:pt x="1472" y="6981"/>
                    <a:pt x="1933" y="7247"/>
                  </a:cubicBezTo>
                  <a:lnTo>
                    <a:pt x="2210" y="7408"/>
                  </a:lnTo>
                  <a:lnTo>
                    <a:pt x="5584" y="9356"/>
                  </a:lnTo>
                  <a:cubicBezTo>
                    <a:pt x="5739" y="9448"/>
                    <a:pt x="5887" y="9492"/>
                    <a:pt x="6020" y="9492"/>
                  </a:cubicBezTo>
                  <a:cubicBezTo>
                    <a:pt x="6078" y="9492"/>
                    <a:pt x="6133" y="9483"/>
                    <a:pt x="6184" y="9467"/>
                  </a:cubicBezTo>
                  <a:lnTo>
                    <a:pt x="6250" y="9427"/>
                  </a:lnTo>
                  <a:lnTo>
                    <a:pt x="7515" y="4333"/>
                  </a:lnTo>
                  <a:lnTo>
                    <a:pt x="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9" name="Google Shape;6638;p57"/>
            <p:cNvSpPr/>
            <p:nvPr/>
          </p:nvSpPr>
          <p:spPr>
            <a:xfrm>
              <a:off x="4296913" y="3966177"/>
              <a:ext cx="1003750" cy="1012070"/>
            </a:xfrm>
            <a:custGeom>
              <a:avLst/>
              <a:gdLst/>
              <a:ahLst/>
              <a:cxnLst/>
              <a:rect l="l" t="t" r="r" b="b"/>
              <a:pathLst>
                <a:path w="10133" h="10217" extrusionOk="0">
                  <a:moveTo>
                    <a:pt x="10132" y="0"/>
                  </a:moveTo>
                  <a:lnTo>
                    <a:pt x="4817" y="3071"/>
                  </a:lnTo>
                  <a:lnTo>
                    <a:pt x="1327" y="5090"/>
                  </a:lnTo>
                  <a:lnTo>
                    <a:pt x="0" y="10217"/>
                  </a:lnTo>
                  <a:cubicBezTo>
                    <a:pt x="0" y="10217"/>
                    <a:pt x="2037" y="9029"/>
                    <a:pt x="2042" y="9029"/>
                  </a:cubicBezTo>
                  <a:lnTo>
                    <a:pt x="2686" y="8657"/>
                  </a:lnTo>
                  <a:lnTo>
                    <a:pt x="2820" y="8580"/>
                  </a:lnTo>
                  <a:lnTo>
                    <a:pt x="3408" y="8242"/>
                  </a:lnTo>
                  <a:lnTo>
                    <a:pt x="4052" y="7870"/>
                  </a:lnTo>
                  <a:lnTo>
                    <a:pt x="4186" y="7792"/>
                  </a:lnTo>
                  <a:lnTo>
                    <a:pt x="4763" y="7460"/>
                  </a:lnTo>
                  <a:lnTo>
                    <a:pt x="5408" y="7088"/>
                  </a:lnTo>
                  <a:lnTo>
                    <a:pt x="5541" y="7011"/>
                  </a:lnTo>
                  <a:lnTo>
                    <a:pt x="6124" y="6674"/>
                  </a:lnTo>
                  <a:lnTo>
                    <a:pt x="6769" y="6302"/>
                  </a:lnTo>
                  <a:lnTo>
                    <a:pt x="6902" y="6224"/>
                  </a:lnTo>
                  <a:lnTo>
                    <a:pt x="7440" y="5914"/>
                  </a:lnTo>
                  <a:lnTo>
                    <a:pt x="8084" y="5542"/>
                  </a:lnTo>
                  <a:lnTo>
                    <a:pt x="8217" y="5465"/>
                  </a:lnTo>
                  <a:lnTo>
                    <a:pt x="8801" y="5127"/>
                  </a:lnTo>
                  <a:cubicBezTo>
                    <a:pt x="8982" y="5077"/>
                    <a:pt x="9111" y="4921"/>
                    <a:pt x="9160" y="4683"/>
                  </a:cubicBezTo>
                  <a:lnTo>
                    <a:pt x="1013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6639;p57"/>
            <p:cNvSpPr/>
            <p:nvPr/>
          </p:nvSpPr>
          <p:spPr>
            <a:xfrm>
              <a:off x="3686822" y="4041460"/>
              <a:ext cx="743724" cy="940056"/>
            </a:xfrm>
            <a:custGeom>
              <a:avLst/>
              <a:gdLst/>
              <a:ahLst/>
              <a:cxnLst/>
              <a:rect l="l" t="t" r="r" b="b"/>
              <a:pathLst>
                <a:path w="7508" h="9490" extrusionOk="0">
                  <a:moveTo>
                    <a:pt x="0" y="1"/>
                  </a:moveTo>
                  <a:lnTo>
                    <a:pt x="970" y="5805"/>
                  </a:lnTo>
                  <a:cubicBezTo>
                    <a:pt x="1065" y="6377"/>
                    <a:pt x="1464" y="6982"/>
                    <a:pt x="1925" y="7248"/>
                  </a:cubicBezTo>
                  <a:lnTo>
                    <a:pt x="5570" y="9356"/>
                  </a:lnTo>
                  <a:cubicBezTo>
                    <a:pt x="5726" y="9446"/>
                    <a:pt x="5874" y="9489"/>
                    <a:pt x="6006" y="9489"/>
                  </a:cubicBezTo>
                  <a:cubicBezTo>
                    <a:pt x="6267" y="9489"/>
                    <a:pt x="6466" y="9322"/>
                    <a:pt x="6535" y="9017"/>
                  </a:cubicBezTo>
                  <a:lnTo>
                    <a:pt x="7507" y="4334"/>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1" name="Google Shape;6640;p57"/>
            <p:cNvSpPr/>
            <p:nvPr/>
          </p:nvSpPr>
          <p:spPr>
            <a:xfrm>
              <a:off x="4567338" y="3528643"/>
              <a:ext cx="644171" cy="426740"/>
            </a:xfrm>
            <a:custGeom>
              <a:avLst/>
              <a:gdLst/>
              <a:ahLst/>
              <a:cxnLst/>
              <a:rect l="l" t="t" r="r" b="b"/>
              <a:pathLst>
                <a:path w="6503" h="4308" extrusionOk="0">
                  <a:moveTo>
                    <a:pt x="0" y="1"/>
                  </a:moveTo>
                  <a:lnTo>
                    <a:pt x="0" y="551"/>
                  </a:lnTo>
                  <a:lnTo>
                    <a:pt x="6497" y="4307"/>
                  </a:lnTo>
                  <a:lnTo>
                    <a:pt x="6503" y="3752"/>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2" name="Google Shape;6641;p57"/>
            <p:cNvSpPr/>
            <p:nvPr/>
          </p:nvSpPr>
          <p:spPr>
            <a:xfrm>
              <a:off x="3775181" y="3528643"/>
              <a:ext cx="792262" cy="515099"/>
            </a:xfrm>
            <a:custGeom>
              <a:avLst/>
              <a:gdLst/>
              <a:ahLst/>
              <a:cxnLst/>
              <a:rect l="l" t="t" r="r" b="b"/>
              <a:pathLst>
                <a:path w="7998" h="5200" extrusionOk="0">
                  <a:moveTo>
                    <a:pt x="7997" y="1"/>
                  </a:moveTo>
                  <a:lnTo>
                    <a:pt x="1" y="4645"/>
                  </a:lnTo>
                  <a:lnTo>
                    <a:pt x="1" y="5200"/>
                  </a:lnTo>
                  <a:lnTo>
                    <a:pt x="7997" y="551"/>
                  </a:lnTo>
                  <a:lnTo>
                    <a:pt x="7997"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3" name="Google Shape;6642;p57"/>
            <p:cNvSpPr/>
            <p:nvPr/>
          </p:nvSpPr>
          <p:spPr>
            <a:xfrm>
              <a:off x="3669190" y="3988663"/>
              <a:ext cx="750361" cy="488254"/>
            </a:xfrm>
            <a:custGeom>
              <a:avLst/>
              <a:gdLst/>
              <a:ahLst/>
              <a:cxnLst/>
              <a:rect l="l" t="t" r="r" b="b"/>
              <a:pathLst>
                <a:path w="7575" h="4929" extrusionOk="0">
                  <a:moveTo>
                    <a:pt x="0" y="1"/>
                  </a:moveTo>
                  <a:lnTo>
                    <a:pt x="0" y="556"/>
                  </a:lnTo>
                  <a:lnTo>
                    <a:pt x="7574" y="4929"/>
                  </a:lnTo>
                  <a:lnTo>
                    <a:pt x="7574" y="4373"/>
                  </a:lnTo>
                  <a:lnTo>
                    <a:pt x="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4" name="Google Shape;6643;p57"/>
            <p:cNvSpPr/>
            <p:nvPr/>
          </p:nvSpPr>
          <p:spPr>
            <a:xfrm>
              <a:off x="4419446" y="3900304"/>
              <a:ext cx="898253" cy="576614"/>
            </a:xfrm>
            <a:custGeom>
              <a:avLst/>
              <a:gdLst/>
              <a:ahLst/>
              <a:cxnLst/>
              <a:rect l="l" t="t" r="r" b="b"/>
              <a:pathLst>
                <a:path w="9068" h="5821" extrusionOk="0">
                  <a:moveTo>
                    <a:pt x="9067" y="0"/>
                  </a:moveTo>
                  <a:lnTo>
                    <a:pt x="0" y="5265"/>
                  </a:lnTo>
                  <a:lnTo>
                    <a:pt x="0" y="5821"/>
                  </a:lnTo>
                  <a:lnTo>
                    <a:pt x="9067" y="555"/>
                  </a:lnTo>
                  <a:lnTo>
                    <a:pt x="906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5" name="Google Shape;6644;p57"/>
            <p:cNvSpPr/>
            <p:nvPr/>
          </p:nvSpPr>
          <p:spPr>
            <a:xfrm>
              <a:off x="3669190" y="3467129"/>
              <a:ext cx="1648515" cy="954815"/>
            </a:xfrm>
            <a:custGeom>
              <a:avLst/>
              <a:gdLst/>
              <a:ahLst/>
              <a:cxnLst/>
              <a:rect l="l" t="t" r="r" b="b"/>
              <a:pathLst>
                <a:path w="16642" h="9639" extrusionOk="0">
                  <a:moveTo>
                    <a:pt x="9072" y="623"/>
                  </a:moveTo>
                  <a:lnTo>
                    <a:pt x="15570" y="4373"/>
                  </a:lnTo>
                  <a:lnTo>
                    <a:pt x="7574" y="9018"/>
                  </a:lnTo>
                  <a:lnTo>
                    <a:pt x="1076" y="5266"/>
                  </a:lnTo>
                  <a:lnTo>
                    <a:pt x="9072" y="623"/>
                  </a:lnTo>
                  <a:close/>
                  <a:moveTo>
                    <a:pt x="9062" y="1"/>
                  </a:moveTo>
                  <a:lnTo>
                    <a:pt x="0" y="5266"/>
                  </a:lnTo>
                  <a:lnTo>
                    <a:pt x="7578" y="9638"/>
                  </a:lnTo>
                  <a:lnTo>
                    <a:pt x="16641" y="4373"/>
                  </a:lnTo>
                  <a:lnTo>
                    <a:pt x="906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6" name="Google Shape;6645;p57"/>
            <p:cNvSpPr/>
            <p:nvPr/>
          </p:nvSpPr>
          <p:spPr>
            <a:xfrm>
              <a:off x="4500078" y="4477310"/>
              <a:ext cx="137096" cy="384838"/>
            </a:xfrm>
            <a:custGeom>
              <a:avLst/>
              <a:gdLst/>
              <a:ahLst/>
              <a:cxnLst/>
              <a:rect l="l" t="t" r="r" b="b"/>
              <a:pathLst>
                <a:path w="1384" h="3885" extrusionOk="0">
                  <a:moveTo>
                    <a:pt x="1383" y="1"/>
                  </a:moveTo>
                  <a:lnTo>
                    <a:pt x="1245" y="78"/>
                  </a:lnTo>
                  <a:cubicBezTo>
                    <a:pt x="1245" y="78"/>
                    <a:pt x="606" y="450"/>
                    <a:pt x="599" y="450"/>
                  </a:cubicBezTo>
                  <a:lnTo>
                    <a:pt x="0" y="3884"/>
                  </a:lnTo>
                  <a:lnTo>
                    <a:pt x="0" y="3884"/>
                  </a:lnTo>
                  <a:lnTo>
                    <a:pt x="645" y="3512"/>
                  </a:lnTo>
                  <a:lnTo>
                    <a:pt x="779" y="3436"/>
                  </a:lnTo>
                  <a:lnTo>
                    <a:pt x="1383"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7" name="Google Shape;6646;p57"/>
            <p:cNvSpPr/>
            <p:nvPr/>
          </p:nvSpPr>
          <p:spPr>
            <a:xfrm>
              <a:off x="4500177" y="4484541"/>
              <a:ext cx="123921" cy="377112"/>
            </a:xfrm>
            <a:custGeom>
              <a:avLst/>
              <a:gdLst/>
              <a:ahLst/>
              <a:cxnLst/>
              <a:rect l="l" t="t" r="r" b="b"/>
              <a:pathLst>
                <a:path w="1251" h="3807" extrusionOk="0">
                  <a:moveTo>
                    <a:pt x="1250" y="0"/>
                  </a:moveTo>
                  <a:lnTo>
                    <a:pt x="606" y="372"/>
                  </a:lnTo>
                  <a:cubicBezTo>
                    <a:pt x="606" y="372"/>
                    <a:pt x="0" y="3806"/>
                    <a:pt x="6" y="3806"/>
                  </a:cubicBezTo>
                  <a:lnTo>
                    <a:pt x="650" y="3434"/>
                  </a:lnTo>
                  <a:lnTo>
                    <a:pt x="125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8" name="Google Shape;6647;p57"/>
            <p:cNvSpPr/>
            <p:nvPr/>
          </p:nvSpPr>
          <p:spPr>
            <a:xfrm>
              <a:off x="4635489" y="4399352"/>
              <a:ext cx="136997" cy="384244"/>
            </a:xfrm>
            <a:custGeom>
              <a:avLst/>
              <a:gdLst/>
              <a:ahLst/>
              <a:cxnLst/>
              <a:rect l="l" t="t" r="r" b="b"/>
              <a:pathLst>
                <a:path w="1383" h="3879" extrusionOk="0">
                  <a:moveTo>
                    <a:pt x="1382" y="0"/>
                  </a:moveTo>
                  <a:lnTo>
                    <a:pt x="1248" y="79"/>
                  </a:lnTo>
                  <a:lnTo>
                    <a:pt x="606" y="451"/>
                  </a:lnTo>
                  <a:lnTo>
                    <a:pt x="0" y="3878"/>
                  </a:lnTo>
                  <a:lnTo>
                    <a:pt x="649" y="3501"/>
                  </a:lnTo>
                  <a:lnTo>
                    <a:pt x="777" y="3429"/>
                  </a:lnTo>
                  <a:lnTo>
                    <a:pt x="1382"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9" name="Google Shape;6648;p57"/>
            <p:cNvSpPr/>
            <p:nvPr/>
          </p:nvSpPr>
          <p:spPr>
            <a:xfrm>
              <a:off x="4635489" y="4407079"/>
              <a:ext cx="123723" cy="376518"/>
            </a:xfrm>
            <a:custGeom>
              <a:avLst/>
              <a:gdLst/>
              <a:ahLst/>
              <a:cxnLst/>
              <a:rect l="l" t="t" r="r" b="b"/>
              <a:pathLst>
                <a:path w="1249" h="3801" extrusionOk="0">
                  <a:moveTo>
                    <a:pt x="1248" y="1"/>
                  </a:moveTo>
                  <a:lnTo>
                    <a:pt x="606" y="373"/>
                  </a:lnTo>
                  <a:lnTo>
                    <a:pt x="0" y="3800"/>
                  </a:lnTo>
                  <a:lnTo>
                    <a:pt x="649" y="3423"/>
                  </a:lnTo>
                  <a:lnTo>
                    <a:pt x="124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0" name="Google Shape;6649;p57"/>
            <p:cNvSpPr/>
            <p:nvPr/>
          </p:nvSpPr>
          <p:spPr>
            <a:xfrm>
              <a:off x="4769612" y="4322286"/>
              <a:ext cx="136303" cy="383848"/>
            </a:xfrm>
            <a:custGeom>
              <a:avLst/>
              <a:gdLst/>
              <a:ahLst/>
              <a:cxnLst/>
              <a:rect l="l" t="t" r="r" b="b"/>
              <a:pathLst>
                <a:path w="1376" h="3875" extrusionOk="0">
                  <a:moveTo>
                    <a:pt x="1375" y="1"/>
                  </a:moveTo>
                  <a:lnTo>
                    <a:pt x="1243" y="79"/>
                  </a:lnTo>
                  <a:lnTo>
                    <a:pt x="599" y="445"/>
                  </a:lnTo>
                  <a:lnTo>
                    <a:pt x="1" y="3875"/>
                  </a:lnTo>
                  <a:lnTo>
                    <a:pt x="643" y="3498"/>
                  </a:lnTo>
                  <a:lnTo>
                    <a:pt x="777" y="3425"/>
                  </a:lnTo>
                  <a:lnTo>
                    <a:pt x="1375"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1" name="Google Shape;6650;p57"/>
            <p:cNvSpPr/>
            <p:nvPr/>
          </p:nvSpPr>
          <p:spPr>
            <a:xfrm>
              <a:off x="4769413" y="4330112"/>
              <a:ext cx="123426" cy="376022"/>
            </a:xfrm>
            <a:custGeom>
              <a:avLst/>
              <a:gdLst/>
              <a:ahLst/>
              <a:cxnLst/>
              <a:rect l="l" t="t" r="r" b="b"/>
              <a:pathLst>
                <a:path w="1246" h="3796" extrusionOk="0">
                  <a:moveTo>
                    <a:pt x="1245" y="0"/>
                  </a:moveTo>
                  <a:lnTo>
                    <a:pt x="601" y="366"/>
                  </a:lnTo>
                  <a:lnTo>
                    <a:pt x="1" y="3796"/>
                  </a:lnTo>
                  <a:lnTo>
                    <a:pt x="645" y="3424"/>
                  </a:lnTo>
                  <a:lnTo>
                    <a:pt x="12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6651;p57"/>
            <p:cNvSpPr/>
            <p:nvPr/>
          </p:nvSpPr>
          <p:spPr>
            <a:xfrm>
              <a:off x="4903635" y="4244923"/>
              <a:ext cx="136402" cy="383055"/>
            </a:xfrm>
            <a:custGeom>
              <a:avLst/>
              <a:gdLst/>
              <a:ahLst/>
              <a:cxnLst/>
              <a:rect l="l" t="t" r="r" b="b"/>
              <a:pathLst>
                <a:path w="1377" h="3867" extrusionOk="0">
                  <a:moveTo>
                    <a:pt x="1377" y="0"/>
                  </a:moveTo>
                  <a:lnTo>
                    <a:pt x="1244" y="73"/>
                  </a:lnTo>
                  <a:lnTo>
                    <a:pt x="600" y="444"/>
                  </a:lnTo>
                  <a:lnTo>
                    <a:pt x="0" y="3867"/>
                  </a:lnTo>
                  <a:lnTo>
                    <a:pt x="645" y="3490"/>
                  </a:lnTo>
                  <a:lnTo>
                    <a:pt x="783" y="3418"/>
                  </a:lnTo>
                  <a:lnTo>
                    <a:pt x="1377" y="0"/>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3" name="Google Shape;6652;p57"/>
            <p:cNvSpPr/>
            <p:nvPr/>
          </p:nvSpPr>
          <p:spPr>
            <a:xfrm>
              <a:off x="4903635" y="4252055"/>
              <a:ext cx="123228" cy="375923"/>
            </a:xfrm>
            <a:custGeom>
              <a:avLst/>
              <a:gdLst/>
              <a:ahLst/>
              <a:cxnLst/>
              <a:rect l="l" t="t" r="r" b="b"/>
              <a:pathLst>
                <a:path w="1244" h="3795" extrusionOk="0">
                  <a:moveTo>
                    <a:pt x="1244" y="1"/>
                  </a:moveTo>
                  <a:lnTo>
                    <a:pt x="600" y="372"/>
                  </a:lnTo>
                  <a:lnTo>
                    <a:pt x="0" y="3795"/>
                  </a:lnTo>
                  <a:lnTo>
                    <a:pt x="645" y="3418"/>
                  </a:lnTo>
                  <a:lnTo>
                    <a:pt x="124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4" name="Google Shape;6653;p57"/>
            <p:cNvSpPr/>
            <p:nvPr/>
          </p:nvSpPr>
          <p:spPr>
            <a:xfrm>
              <a:off x="5033994" y="4169541"/>
              <a:ext cx="135808" cy="383253"/>
            </a:xfrm>
            <a:custGeom>
              <a:avLst/>
              <a:gdLst/>
              <a:ahLst/>
              <a:cxnLst/>
              <a:rect l="l" t="t" r="r" b="b"/>
              <a:pathLst>
                <a:path w="1371" h="3869" extrusionOk="0">
                  <a:moveTo>
                    <a:pt x="1370" y="1"/>
                  </a:moveTo>
                  <a:lnTo>
                    <a:pt x="1243" y="79"/>
                  </a:lnTo>
                  <a:lnTo>
                    <a:pt x="598" y="450"/>
                  </a:lnTo>
                  <a:lnTo>
                    <a:pt x="0" y="3868"/>
                  </a:lnTo>
                  <a:lnTo>
                    <a:pt x="643" y="3491"/>
                  </a:lnTo>
                  <a:lnTo>
                    <a:pt x="776" y="3418"/>
                  </a:lnTo>
                  <a:lnTo>
                    <a:pt x="1370" y="1"/>
                  </a:lnTo>
                  <a:close/>
                </a:path>
              </a:pathLst>
            </a:custGeom>
            <a:solidFill>
              <a:srgbClr val="333233">
                <a:alpha val="875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5" name="Google Shape;6654;p57"/>
            <p:cNvSpPr/>
            <p:nvPr/>
          </p:nvSpPr>
          <p:spPr>
            <a:xfrm>
              <a:off x="5033994" y="4177366"/>
              <a:ext cx="123128" cy="375428"/>
            </a:xfrm>
            <a:custGeom>
              <a:avLst/>
              <a:gdLst/>
              <a:ahLst/>
              <a:cxnLst/>
              <a:rect l="l" t="t" r="r" b="b"/>
              <a:pathLst>
                <a:path w="1243" h="3790" extrusionOk="0">
                  <a:moveTo>
                    <a:pt x="1243" y="0"/>
                  </a:moveTo>
                  <a:lnTo>
                    <a:pt x="598" y="371"/>
                  </a:lnTo>
                  <a:lnTo>
                    <a:pt x="0" y="3789"/>
                  </a:lnTo>
                  <a:lnTo>
                    <a:pt x="643" y="3412"/>
                  </a:lnTo>
                  <a:lnTo>
                    <a:pt x="124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6" name="Google Shape;6655;p57"/>
            <p:cNvSpPr/>
            <p:nvPr/>
          </p:nvSpPr>
          <p:spPr>
            <a:xfrm>
              <a:off x="3786473" y="4547145"/>
              <a:ext cx="64387" cy="175926"/>
            </a:xfrm>
            <a:custGeom>
              <a:avLst/>
              <a:gdLst/>
              <a:ahLst/>
              <a:cxnLst/>
              <a:rect l="l" t="t" r="r" b="b"/>
              <a:pathLst>
                <a:path w="650" h="1776" extrusionOk="0">
                  <a:moveTo>
                    <a:pt x="649" y="1"/>
                  </a:moveTo>
                  <a:lnTo>
                    <a:pt x="405" y="144"/>
                  </a:lnTo>
                  <a:lnTo>
                    <a:pt x="45" y="915"/>
                  </a:lnTo>
                  <a:cubicBezTo>
                    <a:pt x="12" y="983"/>
                    <a:pt x="1" y="1060"/>
                    <a:pt x="1" y="1149"/>
                  </a:cubicBezTo>
                  <a:lnTo>
                    <a:pt x="1" y="1465"/>
                  </a:lnTo>
                  <a:cubicBezTo>
                    <a:pt x="1" y="1488"/>
                    <a:pt x="6" y="1516"/>
                    <a:pt x="11" y="1538"/>
                  </a:cubicBezTo>
                  <a:cubicBezTo>
                    <a:pt x="17" y="1554"/>
                    <a:pt x="17" y="1560"/>
                    <a:pt x="22" y="1565"/>
                  </a:cubicBezTo>
                  <a:cubicBezTo>
                    <a:pt x="27" y="1570"/>
                    <a:pt x="27" y="1583"/>
                    <a:pt x="32" y="1588"/>
                  </a:cubicBezTo>
                  <a:cubicBezTo>
                    <a:pt x="38" y="1598"/>
                    <a:pt x="38" y="1605"/>
                    <a:pt x="43" y="1605"/>
                  </a:cubicBezTo>
                  <a:cubicBezTo>
                    <a:pt x="48" y="1610"/>
                    <a:pt x="48" y="1615"/>
                    <a:pt x="53" y="1622"/>
                  </a:cubicBezTo>
                  <a:cubicBezTo>
                    <a:pt x="59" y="1627"/>
                    <a:pt x="59" y="1632"/>
                    <a:pt x="59" y="1632"/>
                  </a:cubicBezTo>
                  <a:cubicBezTo>
                    <a:pt x="64" y="1637"/>
                    <a:pt x="64" y="1642"/>
                    <a:pt x="69" y="1649"/>
                  </a:cubicBezTo>
                  <a:cubicBezTo>
                    <a:pt x="74" y="1654"/>
                    <a:pt x="74" y="1659"/>
                    <a:pt x="80" y="1666"/>
                  </a:cubicBezTo>
                  <a:cubicBezTo>
                    <a:pt x="85" y="1671"/>
                    <a:pt x="85" y="1671"/>
                    <a:pt x="85" y="1676"/>
                  </a:cubicBezTo>
                  <a:cubicBezTo>
                    <a:pt x="90" y="1686"/>
                    <a:pt x="95" y="1686"/>
                    <a:pt x="95" y="1694"/>
                  </a:cubicBezTo>
                  <a:cubicBezTo>
                    <a:pt x="100" y="1699"/>
                    <a:pt x="100" y="1704"/>
                    <a:pt x="106" y="1704"/>
                  </a:cubicBezTo>
                  <a:cubicBezTo>
                    <a:pt x="111" y="1710"/>
                    <a:pt x="111" y="1710"/>
                    <a:pt x="111" y="1715"/>
                  </a:cubicBezTo>
                  <a:cubicBezTo>
                    <a:pt x="121" y="1725"/>
                    <a:pt x="121" y="1732"/>
                    <a:pt x="128" y="1732"/>
                  </a:cubicBezTo>
                  <a:lnTo>
                    <a:pt x="144" y="1748"/>
                  </a:lnTo>
                  <a:cubicBezTo>
                    <a:pt x="155" y="1754"/>
                    <a:pt x="161" y="1759"/>
                    <a:pt x="166" y="1765"/>
                  </a:cubicBezTo>
                  <a:cubicBezTo>
                    <a:pt x="172" y="1770"/>
                    <a:pt x="177" y="1770"/>
                    <a:pt x="184" y="1776"/>
                  </a:cubicBezTo>
                  <a:lnTo>
                    <a:pt x="427" y="1632"/>
                  </a:lnTo>
                  <a:cubicBezTo>
                    <a:pt x="410" y="1605"/>
                    <a:pt x="398" y="1593"/>
                    <a:pt x="388" y="1583"/>
                  </a:cubicBezTo>
                  <a:cubicBezTo>
                    <a:pt x="377" y="1572"/>
                    <a:pt x="364" y="1565"/>
                    <a:pt x="354" y="1554"/>
                  </a:cubicBezTo>
                  <a:cubicBezTo>
                    <a:pt x="344" y="1544"/>
                    <a:pt x="332" y="1532"/>
                    <a:pt x="327" y="1522"/>
                  </a:cubicBezTo>
                  <a:cubicBezTo>
                    <a:pt x="316" y="1505"/>
                    <a:pt x="310" y="1495"/>
                    <a:pt x="300" y="1483"/>
                  </a:cubicBezTo>
                  <a:cubicBezTo>
                    <a:pt x="289" y="1465"/>
                    <a:pt x="283" y="1455"/>
                    <a:pt x="276" y="1443"/>
                  </a:cubicBezTo>
                  <a:cubicBezTo>
                    <a:pt x="271" y="1427"/>
                    <a:pt x="266" y="1416"/>
                    <a:pt x="260" y="1405"/>
                  </a:cubicBezTo>
                  <a:cubicBezTo>
                    <a:pt x="254" y="1399"/>
                    <a:pt x="254" y="1394"/>
                    <a:pt x="254" y="1394"/>
                  </a:cubicBezTo>
                  <a:cubicBezTo>
                    <a:pt x="249" y="1366"/>
                    <a:pt x="244" y="1344"/>
                    <a:pt x="244" y="1322"/>
                  </a:cubicBezTo>
                  <a:lnTo>
                    <a:pt x="244" y="1005"/>
                  </a:lnTo>
                  <a:cubicBezTo>
                    <a:pt x="244" y="915"/>
                    <a:pt x="262" y="838"/>
                    <a:pt x="289" y="772"/>
                  </a:cubicBezTo>
                  <a:lnTo>
                    <a:pt x="64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7" name="Google Shape;6656;p57"/>
            <p:cNvSpPr/>
            <p:nvPr/>
          </p:nvSpPr>
          <p:spPr>
            <a:xfrm>
              <a:off x="3818667" y="4542192"/>
              <a:ext cx="33580" cy="19316"/>
            </a:xfrm>
            <a:custGeom>
              <a:avLst/>
              <a:gdLst/>
              <a:ahLst/>
              <a:cxnLst/>
              <a:rect l="l" t="t" r="r" b="b"/>
              <a:pathLst>
                <a:path w="339" h="195" extrusionOk="0">
                  <a:moveTo>
                    <a:pt x="244" y="1"/>
                  </a:moveTo>
                  <a:lnTo>
                    <a:pt x="1" y="145"/>
                  </a:lnTo>
                  <a:lnTo>
                    <a:pt x="90" y="194"/>
                  </a:lnTo>
                  <a:lnTo>
                    <a:pt x="338" y="50"/>
                  </a:lnTo>
                  <a:lnTo>
                    <a:pt x="2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8" name="Google Shape;6657;p57"/>
            <p:cNvSpPr/>
            <p:nvPr/>
          </p:nvSpPr>
          <p:spPr>
            <a:xfrm>
              <a:off x="3818667" y="4514754"/>
              <a:ext cx="24170" cy="41901"/>
            </a:xfrm>
            <a:custGeom>
              <a:avLst/>
              <a:gdLst/>
              <a:ahLst/>
              <a:cxnLst/>
              <a:rect l="l" t="t" r="r" b="b"/>
              <a:pathLst>
                <a:path w="244" h="423" extrusionOk="0">
                  <a:moveTo>
                    <a:pt x="244" y="0"/>
                  </a:moveTo>
                  <a:lnTo>
                    <a:pt x="1" y="145"/>
                  </a:lnTo>
                  <a:lnTo>
                    <a:pt x="1" y="422"/>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 name="Google Shape;6658;p57"/>
            <p:cNvSpPr/>
            <p:nvPr/>
          </p:nvSpPr>
          <p:spPr>
            <a:xfrm>
              <a:off x="3818667" y="4514754"/>
              <a:ext cx="43585" cy="25359"/>
            </a:xfrm>
            <a:custGeom>
              <a:avLst/>
              <a:gdLst/>
              <a:ahLst/>
              <a:cxnLst/>
              <a:rect l="l" t="t" r="r" b="b"/>
              <a:pathLst>
                <a:path w="440" h="256" extrusionOk="0">
                  <a:moveTo>
                    <a:pt x="244" y="0"/>
                  </a:moveTo>
                  <a:lnTo>
                    <a:pt x="1" y="145"/>
                  </a:lnTo>
                  <a:lnTo>
                    <a:pt x="189" y="256"/>
                  </a:lnTo>
                  <a:lnTo>
                    <a:pt x="440" y="111"/>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 name="Google Shape;6659;p57"/>
            <p:cNvSpPr/>
            <p:nvPr/>
          </p:nvSpPr>
          <p:spPr>
            <a:xfrm>
              <a:off x="3837389" y="4389942"/>
              <a:ext cx="92322" cy="150171"/>
            </a:xfrm>
            <a:custGeom>
              <a:avLst/>
              <a:gdLst/>
              <a:ahLst/>
              <a:cxnLst/>
              <a:rect l="l" t="t" r="r" b="b"/>
              <a:pathLst>
                <a:path w="932" h="1516" extrusionOk="0">
                  <a:moveTo>
                    <a:pt x="932" y="1"/>
                  </a:moveTo>
                  <a:cubicBezTo>
                    <a:pt x="927" y="3"/>
                    <a:pt x="923" y="5"/>
                    <a:pt x="919" y="8"/>
                  </a:cubicBezTo>
                  <a:lnTo>
                    <a:pt x="919" y="8"/>
                  </a:lnTo>
                  <a:lnTo>
                    <a:pt x="932" y="1"/>
                  </a:lnTo>
                  <a:close/>
                  <a:moveTo>
                    <a:pt x="919" y="8"/>
                  </a:moveTo>
                  <a:lnTo>
                    <a:pt x="682" y="139"/>
                  </a:lnTo>
                  <a:cubicBezTo>
                    <a:pt x="650" y="156"/>
                    <a:pt x="628" y="189"/>
                    <a:pt x="610" y="223"/>
                  </a:cubicBezTo>
                  <a:lnTo>
                    <a:pt x="0" y="1516"/>
                  </a:lnTo>
                  <a:lnTo>
                    <a:pt x="243" y="1371"/>
                  </a:lnTo>
                  <a:lnTo>
                    <a:pt x="854" y="84"/>
                  </a:lnTo>
                  <a:cubicBezTo>
                    <a:pt x="869" y="50"/>
                    <a:pt x="891" y="25"/>
                    <a:pt x="919" y="8"/>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1" name="Google Shape;6660;p57"/>
            <p:cNvSpPr/>
            <p:nvPr/>
          </p:nvSpPr>
          <p:spPr>
            <a:xfrm>
              <a:off x="3803214" y="4706627"/>
              <a:ext cx="495981" cy="286474"/>
            </a:xfrm>
            <a:custGeom>
              <a:avLst/>
              <a:gdLst/>
              <a:ahLst/>
              <a:cxnLst/>
              <a:rect l="l" t="t" r="r" b="b"/>
              <a:pathLst>
                <a:path w="5007" h="2892" extrusionOk="0">
                  <a:moveTo>
                    <a:pt x="251" y="0"/>
                  </a:moveTo>
                  <a:lnTo>
                    <a:pt x="1" y="138"/>
                  </a:lnTo>
                  <a:lnTo>
                    <a:pt x="4762" y="2891"/>
                  </a:lnTo>
                  <a:lnTo>
                    <a:pt x="5006" y="2747"/>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 name="Google Shape;6661;p57"/>
            <p:cNvSpPr/>
            <p:nvPr/>
          </p:nvSpPr>
          <p:spPr>
            <a:xfrm>
              <a:off x="4275219" y="4978538"/>
              <a:ext cx="36057" cy="17632"/>
            </a:xfrm>
            <a:custGeom>
              <a:avLst/>
              <a:gdLst/>
              <a:ahLst/>
              <a:cxnLst/>
              <a:rect l="l" t="t" r="r" b="b"/>
              <a:pathLst>
                <a:path w="364" h="178" extrusionOk="0">
                  <a:moveTo>
                    <a:pt x="364" y="12"/>
                  </a:moveTo>
                  <a:cubicBezTo>
                    <a:pt x="364" y="12"/>
                    <a:pt x="358" y="16"/>
                    <a:pt x="349" y="21"/>
                  </a:cubicBezTo>
                  <a:lnTo>
                    <a:pt x="349" y="21"/>
                  </a:lnTo>
                  <a:cubicBezTo>
                    <a:pt x="354" y="19"/>
                    <a:pt x="360" y="16"/>
                    <a:pt x="364" y="12"/>
                  </a:cubicBezTo>
                  <a:close/>
                  <a:moveTo>
                    <a:pt x="243" y="1"/>
                  </a:moveTo>
                  <a:lnTo>
                    <a:pt x="0" y="145"/>
                  </a:lnTo>
                  <a:cubicBezTo>
                    <a:pt x="11" y="150"/>
                    <a:pt x="22" y="155"/>
                    <a:pt x="33" y="162"/>
                  </a:cubicBezTo>
                  <a:cubicBezTo>
                    <a:pt x="38" y="162"/>
                    <a:pt x="38" y="167"/>
                    <a:pt x="43" y="167"/>
                  </a:cubicBezTo>
                  <a:cubicBezTo>
                    <a:pt x="48" y="167"/>
                    <a:pt x="54" y="173"/>
                    <a:pt x="60" y="173"/>
                  </a:cubicBezTo>
                  <a:cubicBezTo>
                    <a:pt x="77" y="173"/>
                    <a:pt x="77" y="178"/>
                    <a:pt x="82" y="178"/>
                  </a:cubicBezTo>
                  <a:cubicBezTo>
                    <a:pt x="87" y="178"/>
                    <a:pt x="92" y="178"/>
                    <a:pt x="100" y="173"/>
                  </a:cubicBezTo>
                  <a:cubicBezTo>
                    <a:pt x="116" y="167"/>
                    <a:pt x="116" y="167"/>
                    <a:pt x="122" y="167"/>
                  </a:cubicBezTo>
                  <a:cubicBezTo>
                    <a:pt x="127" y="167"/>
                    <a:pt x="127" y="162"/>
                    <a:pt x="132" y="162"/>
                  </a:cubicBezTo>
                  <a:cubicBezTo>
                    <a:pt x="121" y="158"/>
                    <a:pt x="296" y="53"/>
                    <a:pt x="349" y="21"/>
                  </a:cubicBezTo>
                  <a:lnTo>
                    <a:pt x="349" y="21"/>
                  </a:lnTo>
                  <a:cubicBezTo>
                    <a:pt x="346" y="22"/>
                    <a:pt x="343" y="23"/>
                    <a:pt x="342" y="23"/>
                  </a:cubicBezTo>
                  <a:cubicBezTo>
                    <a:pt x="331" y="28"/>
                    <a:pt x="325" y="28"/>
                    <a:pt x="314" y="28"/>
                  </a:cubicBezTo>
                  <a:cubicBezTo>
                    <a:pt x="297" y="23"/>
                    <a:pt x="291" y="23"/>
                    <a:pt x="286" y="23"/>
                  </a:cubicBezTo>
                  <a:cubicBezTo>
                    <a:pt x="281" y="23"/>
                    <a:pt x="281" y="18"/>
                    <a:pt x="276" y="18"/>
                  </a:cubicBezTo>
                  <a:cubicBezTo>
                    <a:pt x="265" y="12"/>
                    <a:pt x="254" y="7"/>
                    <a:pt x="243" y="1"/>
                  </a:cubicBezTo>
                  <a:close/>
                </a:path>
              </a:pathLst>
            </a:custGeom>
            <a:solidFill>
              <a:srgbClr val="29292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3" name="Google Shape;6662;p57"/>
            <p:cNvSpPr/>
            <p:nvPr/>
          </p:nvSpPr>
          <p:spPr>
            <a:xfrm>
              <a:off x="4255705" y="4794490"/>
              <a:ext cx="29618" cy="17731"/>
            </a:xfrm>
            <a:custGeom>
              <a:avLst/>
              <a:gdLst/>
              <a:ahLst/>
              <a:cxnLst/>
              <a:rect l="l" t="t" r="r" b="b"/>
              <a:pathLst>
                <a:path w="299" h="179" extrusionOk="0">
                  <a:moveTo>
                    <a:pt x="249" y="0"/>
                  </a:moveTo>
                  <a:lnTo>
                    <a:pt x="0" y="145"/>
                  </a:lnTo>
                  <a:lnTo>
                    <a:pt x="56" y="178"/>
                  </a:lnTo>
                  <a:lnTo>
                    <a:pt x="299" y="35"/>
                  </a:lnTo>
                  <a:lnTo>
                    <a:pt x="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 name="Google Shape;6663;p57"/>
            <p:cNvSpPr/>
            <p:nvPr/>
          </p:nvSpPr>
          <p:spPr>
            <a:xfrm>
              <a:off x="3837389" y="4525749"/>
              <a:ext cx="432683" cy="249625"/>
            </a:xfrm>
            <a:custGeom>
              <a:avLst/>
              <a:gdLst/>
              <a:ahLst/>
              <a:cxnLst/>
              <a:rect l="l" t="t" r="r" b="b"/>
              <a:pathLst>
                <a:path w="4368" h="2520" extrusionOk="0">
                  <a:moveTo>
                    <a:pt x="251" y="0"/>
                  </a:moveTo>
                  <a:lnTo>
                    <a:pt x="0" y="145"/>
                  </a:lnTo>
                  <a:lnTo>
                    <a:pt x="4117" y="2520"/>
                  </a:lnTo>
                  <a:lnTo>
                    <a:pt x="4368" y="2381"/>
                  </a:lnTo>
                  <a:lnTo>
                    <a:pt x="25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 name="Google Shape;6664;p57"/>
            <p:cNvSpPr/>
            <p:nvPr/>
          </p:nvSpPr>
          <p:spPr>
            <a:xfrm>
              <a:off x="4261153" y="4770419"/>
              <a:ext cx="24170" cy="41802"/>
            </a:xfrm>
            <a:custGeom>
              <a:avLst/>
              <a:gdLst/>
              <a:ahLst/>
              <a:cxnLst/>
              <a:rect l="l" t="t" r="r" b="b"/>
              <a:pathLst>
                <a:path w="244" h="422" extrusionOk="0">
                  <a:moveTo>
                    <a:pt x="244" y="0"/>
                  </a:moveTo>
                  <a:lnTo>
                    <a:pt x="1" y="144"/>
                  </a:lnTo>
                  <a:lnTo>
                    <a:pt x="1" y="421"/>
                  </a:lnTo>
                  <a:lnTo>
                    <a:pt x="244" y="278"/>
                  </a:lnTo>
                  <a:lnTo>
                    <a:pt x="24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 name="Google Shape;6665;p57"/>
            <p:cNvSpPr/>
            <p:nvPr/>
          </p:nvSpPr>
          <p:spPr>
            <a:xfrm>
              <a:off x="4245205" y="4761603"/>
              <a:ext cx="40118" cy="23080"/>
            </a:xfrm>
            <a:custGeom>
              <a:avLst/>
              <a:gdLst/>
              <a:ahLst/>
              <a:cxnLst/>
              <a:rect l="l" t="t" r="r" b="b"/>
              <a:pathLst>
                <a:path w="405" h="233" extrusionOk="0">
                  <a:moveTo>
                    <a:pt x="251" y="0"/>
                  </a:moveTo>
                  <a:lnTo>
                    <a:pt x="0" y="139"/>
                  </a:lnTo>
                  <a:lnTo>
                    <a:pt x="162" y="233"/>
                  </a:lnTo>
                  <a:lnTo>
                    <a:pt x="405" y="89"/>
                  </a:lnTo>
                  <a:lnTo>
                    <a:pt x="25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6666;p57"/>
            <p:cNvSpPr/>
            <p:nvPr/>
          </p:nvSpPr>
          <p:spPr>
            <a:xfrm>
              <a:off x="3886224" y="4355371"/>
              <a:ext cx="288059" cy="149577"/>
            </a:xfrm>
            <a:custGeom>
              <a:avLst/>
              <a:gdLst/>
              <a:ahLst/>
              <a:cxnLst/>
              <a:rect l="l" t="t" r="r" b="b"/>
              <a:pathLst>
                <a:path w="2908" h="1510" extrusionOk="0">
                  <a:moveTo>
                    <a:pt x="36" y="173"/>
                  </a:moveTo>
                  <a:cubicBezTo>
                    <a:pt x="24" y="178"/>
                    <a:pt x="10" y="184"/>
                    <a:pt x="1" y="194"/>
                  </a:cubicBezTo>
                  <a:cubicBezTo>
                    <a:pt x="1" y="194"/>
                    <a:pt x="15" y="186"/>
                    <a:pt x="36" y="173"/>
                  </a:cubicBezTo>
                  <a:close/>
                  <a:moveTo>
                    <a:pt x="410" y="1"/>
                  </a:moveTo>
                  <a:cubicBezTo>
                    <a:pt x="394" y="1"/>
                    <a:pt x="388" y="6"/>
                    <a:pt x="378" y="6"/>
                  </a:cubicBezTo>
                  <a:lnTo>
                    <a:pt x="361" y="6"/>
                  </a:lnTo>
                  <a:cubicBezTo>
                    <a:pt x="356" y="6"/>
                    <a:pt x="351" y="11"/>
                    <a:pt x="351" y="11"/>
                  </a:cubicBezTo>
                  <a:cubicBezTo>
                    <a:pt x="345" y="11"/>
                    <a:pt x="340" y="17"/>
                    <a:pt x="334" y="17"/>
                  </a:cubicBezTo>
                  <a:cubicBezTo>
                    <a:pt x="329" y="17"/>
                    <a:pt x="323" y="22"/>
                    <a:pt x="316" y="22"/>
                  </a:cubicBezTo>
                  <a:cubicBezTo>
                    <a:pt x="311" y="27"/>
                    <a:pt x="306" y="27"/>
                    <a:pt x="294" y="27"/>
                  </a:cubicBezTo>
                  <a:cubicBezTo>
                    <a:pt x="289" y="27"/>
                    <a:pt x="289" y="32"/>
                    <a:pt x="284" y="32"/>
                  </a:cubicBezTo>
                  <a:cubicBezTo>
                    <a:pt x="267" y="38"/>
                    <a:pt x="256" y="43"/>
                    <a:pt x="251" y="49"/>
                  </a:cubicBezTo>
                  <a:cubicBezTo>
                    <a:pt x="247" y="53"/>
                    <a:pt x="104" y="135"/>
                    <a:pt x="36" y="173"/>
                  </a:cubicBezTo>
                  <a:lnTo>
                    <a:pt x="36" y="173"/>
                  </a:lnTo>
                  <a:cubicBezTo>
                    <a:pt x="38" y="173"/>
                    <a:pt x="39" y="172"/>
                    <a:pt x="41" y="172"/>
                  </a:cubicBezTo>
                  <a:cubicBezTo>
                    <a:pt x="46" y="172"/>
                    <a:pt x="51" y="166"/>
                    <a:pt x="51" y="166"/>
                  </a:cubicBezTo>
                  <a:cubicBezTo>
                    <a:pt x="61" y="161"/>
                    <a:pt x="73" y="161"/>
                    <a:pt x="83" y="156"/>
                  </a:cubicBezTo>
                  <a:cubicBezTo>
                    <a:pt x="89" y="156"/>
                    <a:pt x="94" y="151"/>
                    <a:pt x="100" y="151"/>
                  </a:cubicBezTo>
                  <a:cubicBezTo>
                    <a:pt x="111" y="146"/>
                    <a:pt x="117" y="146"/>
                    <a:pt x="127" y="146"/>
                  </a:cubicBezTo>
                  <a:cubicBezTo>
                    <a:pt x="138" y="146"/>
                    <a:pt x="145" y="146"/>
                    <a:pt x="151" y="140"/>
                  </a:cubicBezTo>
                  <a:lnTo>
                    <a:pt x="173" y="140"/>
                  </a:lnTo>
                  <a:cubicBezTo>
                    <a:pt x="189" y="140"/>
                    <a:pt x="200" y="146"/>
                    <a:pt x="217" y="146"/>
                  </a:cubicBezTo>
                  <a:cubicBezTo>
                    <a:pt x="222" y="146"/>
                    <a:pt x="234" y="151"/>
                    <a:pt x="240" y="151"/>
                  </a:cubicBezTo>
                  <a:cubicBezTo>
                    <a:pt x="267" y="156"/>
                    <a:pt x="294" y="168"/>
                    <a:pt x="323" y="173"/>
                  </a:cubicBezTo>
                  <a:cubicBezTo>
                    <a:pt x="329" y="178"/>
                    <a:pt x="334" y="178"/>
                    <a:pt x="340" y="178"/>
                  </a:cubicBezTo>
                  <a:cubicBezTo>
                    <a:pt x="373" y="188"/>
                    <a:pt x="402" y="205"/>
                    <a:pt x="434" y="222"/>
                  </a:cubicBezTo>
                  <a:lnTo>
                    <a:pt x="2665" y="1509"/>
                  </a:lnTo>
                  <a:lnTo>
                    <a:pt x="2908" y="1366"/>
                  </a:lnTo>
                  <a:lnTo>
                    <a:pt x="690" y="89"/>
                  </a:lnTo>
                  <a:cubicBezTo>
                    <a:pt x="657" y="67"/>
                    <a:pt x="628" y="56"/>
                    <a:pt x="595" y="44"/>
                  </a:cubicBezTo>
                  <a:cubicBezTo>
                    <a:pt x="591" y="39"/>
                    <a:pt x="585" y="39"/>
                    <a:pt x="578" y="39"/>
                  </a:cubicBezTo>
                  <a:cubicBezTo>
                    <a:pt x="551" y="28"/>
                    <a:pt x="523" y="17"/>
                    <a:pt x="494" y="17"/>
                  </a:cubicBezTo>
                  <a:cubicBezTo>
                    <a:pt x="484" y="11"/>
                    <a:pt x="477" y="11"/>
                    <a:pt x="472" y="11"/>
                  </a:cubicBezTo>
                  <a:cubicBezTo>
                    <a:pt x="455" y="6"/>
                    <a:pt x="445" y="6"/>
                    <a:pt x="428" y="6"/>
                  </a:cubicBezTo>
                  <a:cubicBezTo>
                    <a:pt x="423" y="6"/>
                    <a:pt x="418" y="1"/>
                    <a:pt x="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6667;p57"/>
            <p:cNvSpPr/>
            <p:nvPr/>
          </p:nvSpPr>
          <p:spPr>
            <a:xfrm>
              <a:off x="3763294" y="4370923"/>
              <a:ext cx="552543" cy="655067"/>
            </a:xfrm>
            <a:custGeom>
              <a:avLst/>
              <a:gdLst/>
              <a:ahLst/>
              <a:cxnLst/>
              <a:rect l="l" t="t" r="r" b="b"/>
              <a:pathLst>
                <a:path w="5578" h="6613" extrusionOk="0">
                  <a:moveTo>
                    <a:pt x="1527" y="308"/>
                  </a:moveTo>
                  <a:cubicBezTo>
                    <a:pt x="1575" y="308"/>
                    <a:pt x="1629" y="323"/>
                    <a:pt x="1686" y="353"/>
                  </a:cubicBezTo>
                  <a:lnTo>
                    <a:pt x="3916" y="1641"/>
                  </a:lnTo>
                  <a:cubicBezTo>
                    <a:pt x="4055" y="1724"/>
                    <a:pt x="4181" y="1885"/>
                    <a:pt x="4238" y="2068"/>
                  </a:cubicBezTo>
                  <a:lnTo>
                    <a:pt x="4865" y="4076"/>
                  </a:lnTo>
                  <a:lnTo>
                    <a:pt x="754" y="1701"/>
                  </a:lnTo>
                  <a:lnTo>
                    <a:pt x="1358" y="415"/>
                  </a:lnTo>
                  <a:cubicBezTo>
                    <a:pt x="1392" y="344"/>
                    <a:pt x="1452" y="308"/>
                    <a:pt x="1527" y="308"/>
                  </a:cubicBezTo>
                  <a:close/>
                  <a:moveTo>
                    <a:pt x="641" y="1924"/>
                  </a:moveTo>
                  <a:lnTo>
                    <a:pt x="4965" y="4422"/>
                  </a:lnTo>
                  <a:lnTo>
                    <a:pt x="5281" y="5421"/>
                  </a:lnTo>
                  <a:cubicBezTo>
                    <a:pt x="5315" y="5527"/>
                    <a:pt x="5332" y="5621"/>
                    <a:pt x="5332" y="5721"/>
                  </a:cubicBezTo>
                  <a:lnTo>
                    <a:pt x="5332" y="6186"/>
                  </a:lnTo>
                  <a:cubicBezTo>
                    <a:pt x="5332" y="6260"/>
                    <a:pt x="5293" y="6304"/>
                    <a:pt x="5239" y="6304"/>
                  </a:cubicBezTo>
                  <a:cubicBezTo>
                    <a:pt x="5216" y="6304"/>
                    <a:pt x="5191" y="6296"/>
                    <a:pt x="5165" y="6280"/>
                  </a:cubicBezTo>
                  <a:lnTo>
                    <a:pt x="404" y="3534"/>
                  </a:lnTo>
                  <a:cubicBezTo>
                    <a:pt x="309" y="3479"/>
                    <a:pt x="237" y="3350"/>
                    <a:pt x="237" y="3245"/>
                  </a:cubicBezTo>
                  <a:lnTo>
                    <a:pt x="237" y="2929"/>
                  </a:lnTo>
                  <a:cubicBezTo>
                    <a:pt x="237" y="2840"/>
                    <a:pt x="254" y="2763"/>
                    <a:pt x="282" y="2696"/>
                  </a:cubicBezTo>
                  <a:lnTo>
                    <a:pt x="641" y="1924"/>
                  </a:lnTo>
                  <a:close/>
                  <a:moveTo>
                    <a:pt x="1420" y="0"/>
                  </a:moveTo>
                  <a:cubicBezTo>
                    <a:pt x="1296" y="0"/>
                    <a:pt x="1195" y="62"/>
                    <a:pt x="1138" y="182"/>
                  </a:cubicBezTo>
                  <a:lnTo>
                    <a:pt x="67" y="2463"/>
                  </a:lnTo>
                  <a:cubicBezTo>
                    <a:pt x="22" y="2557"/>
                    <a:pt x="0" y="2663"/>
                    <a:pt x="0" y="2791"/>
                  </a:cubicBezTo>
                  <a:lnTo>
                    <a:pt x="0" y="3107"/>
                  </a:lnTo>
                  <a:cubicBezTo>
                    <a:pt x="0" y="3363"/>
                    <a:pt x="184" y="3678"/>
                    <a:pt x="405" y="3812"/>
                  </a:cubicBezTo>
                  <a:lnTo>
                    <a:pt x="5166" y="6558"/>
                  </a:lnTo>
                  <a:cubicBezTo>
                    <a:pt x="5231" y="6595"/>
                    <a:pt x="5293" y="6613"/>
                    <a:pt x="5349" y="6613"/>
                  </a:cubicBezTo>
                  <a:cubicBezTo>
                    <a:pt x="5483" y="6613"/>
                    <a:pt x="5578" y="6509"/>
                    <a:pt x="5578" y="6324"/>
                  </a:cubicBezTo>
                  <a:lnTo>
                    <a:pt x="5578" y="5863"/>
                  </a:lnTo>
                  <a:cubicBezTo>
                    <a:pt x="5577" y="5730"/>
                    <a:pt x="5554" y="5586"/>
                    <a:pt x="5510" y="5437"/>
                  </a:cubicBezTo>
                  <a:lnTo>
                    <a:pt x="4461" y="2086"/>
                  </a:lnTo>
                  <a:cubicBezTo>
                    <a:pt x="4367" y="1786"/>
                    <a:pt x="4155" y="1503"/>
                    <a:pt x="3917" y="1369"/>
                  </a:cubicBezTo>
                  <a:lnTo>
                    <a:pt x="1687" y="83"/>
                  </a:lnTo>
                  <a:cubicBezTo>
                    <a:pt x="1592" y="27"/>
                    <a:pt x="1501" y="0"/>
                    <a:pt x="1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6668;p57"/>
            <p:cNvSpPr/>
            <p:nvPr/>
          </p:nvSpPr>
          <p:spPr>
            <a:xfrm>
              <a:off x="4149714" y="4490287"/>
              <a:ext cx="190389" cy="532434"/>
            </a:xfrm>
            <a:custGeom>
              <a:avLst/>
              <a:gdLst/>
              <a:ahLst/>
              <a:cxnLst/>
              <a:rect l="l" t="t" r="r" b="b"/>
              <a:pathLst>
                <a:path w="1922" h="5375" extrusionOk="0">
                  <a:moveTo>
                    <a:pt x="244" y="1"/>
                  </a:moveTo>
                  <a:lnTo>
                    <a:pt x="1" y="145"/>
                  </a:lnTo>
                  <a:cubicBezTo>
                    <a:pt x="28" y="162"/>
                    <a:pt x="50" y="178"/>
                    <a:pt x="73" y="195"/>
                  </a:cubicBezTo>
                  <a:cubicBezTo>
                    <a:pt x="83" y="205"/>
                    <a:pt x="95" y="211"/>
                    <a:pt x="105" y="217"/>
                  </a:cubicBezTo>
                  <a:cubicBezTo>
                    <a:pt x="127" y="234"/>
                    <a:pt x="149" y="250"/>
                    <a:pt x="167" y="267"/>
                  </a:cubicBezTo>
                  <a:lnTo>
                    <a:pt x="178" y="277"/>
                  </a:lnTo>
                  <a:cubicBezTo>
                    <a:pt x="205" y="299"/>
                    <a:pt x="227" y="327"/>
                    <a:pt x="249" y="350"/>
                  </a:cubicBezTo>
                  <a:lnTo>
                    <a:pt x="259" y="360"/>
                  </a:lnTo>
                  <a:cubicBezTo>
                    <a:pt x="288" y="387"/>
                    <a:pt x="310" y="415"/>
                    <a:pt x="332" y="444"/>
                  </a:cubicBezTo>
                  <a:cubicBezTo>
                    <a:pt x="359" y="476"/>
                    <a:pt x="382" y="510"/>
                    <a:pt x="399" y="543"/>
                  </a:cubicBezTo>
                  <a:cubicBezTo>
                    <a:pt x="421" y="582"/>
                    <a:pt x="443" y="609"/>
                    <a:pt x="460" y="643"/>
                  </a:cubicBezTo>
                  <a:cubicBezTo>
                    <a:pt x="466" y="648"/>
                    <a:pt x="466" y="653"/>
                    <a:pt x="466" y="653"/>
                  </a:cubicBezTo>
                  <a:cubicBezTo>
                    <a:pt x="482" y="686"/>
                    <a:pt x="498" y="719"/>
                    <a:pt x="510" y="753"/>
                  </a:cubicBezTo>
                  <a:cubicBezTo>
                    <a:pt x="515" y="758"/>
                    <a:pt x="515" y="763"/>
                    <a:pt x="515" y="770"/>
                  </a:cubicBezTo>
                  <a:cubicBezTo>
                    <a:pt x="532" y="802"/>
                    <a:pt x="542" y="837"/>
                    <a:pt x="555" y="876"/>
                  </a:cubicBezTo>
                  <a:lnTo>
                    <a:pt x="1603" y="4227"/>
                  </a:lnTo>
                  <a:cubicBezTo>
                    <a:pt x="1614" y="4254"/>
                    <a:pt x="1620" y="4276"/>
                    <a:pt x="1625" y="4304"/>
                  </a:cubicBezTo>
                  <a:cubicBezTo>
                    <a:pt x="1631" y="4321"/>
                    <a:pt x="1636" y="4332"/>
                    <a:pt x="1636" y="4348"/>
                  </a:cubicBezTo>
                  <a:cubicBezTo>
                    <a:pt x="1641" y="4370"/>
                    <a:pt x="1646" y="4393"/>
                    <a:pt x="1646" y="4410"/>
                  </a:cubicBezTo>
                  <a:cubicBezTo>
                    <a:pt x="1652" y="4427"/>
                    <a:pt x="1652" y="4437"/>
                    <a:pt x="1657" y="4454"/>
                  </a:cubicBezTo>
                  <a:cubicBezTo>
                    <a:pt x="1662" y="4477"/>
                    <a:pt x="1662" y="4499"/>
                    <a:pt x="1667" y="4521"/>
                  </a:cubicBezTo>
                  <a:cubicBezTo>
                    <a:pt x="1667" y="4532"/>
                    <a:pt x="1673" y="4543"/>
                    <a:pt x="1673" y="4554"/>
                  </a:cubicBezTo>
                  <a:cubicBezTo>
                    <a:pt x="1678" y="4587"/>
                    <a:pt x="1678" y="4621"/>
                    <a:pt x="1678" y="4653"/>
                  </a:cubicBezTo>
                  <a:lnTo>
                    <a:pt x="1678" y="5114"/>
                  </a:lnTo>
                  <a:cubicBezTo>
                    <a:pt x="1678" y="5242"/>
                    <a:pt x="1634" y="5331"/>
                    <a:pt x="1561" y="5375"/>
                  </a:cubicBezTo>
                  <a:lnTo>
                    <a:pt x="1805" y="5231"/>
                  </a:lnTo>
                  <a:cubicBezTo>
                    <a:pt x="1877" y="5186"/>
                    <a:pt x="1922" y="5097"/>
                    <a:pt x="1922" y="4971"/>
                  </a:cubicBezTo>
                  <a:lnTo>
                    <a:pt x="1922" y="4510"/>
                  </a:lnTo>
                  <a:cubicBezTo>
                    <a:pt x="1919" y="4480"/>
                    <a:pt x="1919" y="4448"/>
                    <a:pt x="1919" y="4415"/>
                  </a:cubicBezTo>
                  <a:cubicBezTo>
                    <a:pt x="1919" y="4405"/>
                    <a:pt x="1913" y="4393"/>
                    <a:pt x="1913" y="4383"/>
                  </a:cubicBezTo>
                  <a:cubicBezTo>
                    <a:pt x="1908" y="4360"/>
                    <a:pt x="1908" y="4338"/>
                    <a:pt x="1903" y="4316"/>
                  </a:cubicBezTo>
                  <a:cubicBezTo>
                    <a:pt x="1898" y="4299"/>
                    <a:pt x="1898" y="4289"/>
                    <a:pt x="1893" y="4276"/>
                  </a:cubicBezTo>
                  <a:cubicBezTo>
                    <a:pt x="1887" y="4254"/>
                    <a:pt x="1882" y="4232"/>
                    <a:pt x="1876" y="4214"/>
                  </a:cubicBezTo>
                  <a:cubicBezTo>
                    <a:pt x="1871" y="4197"/>
                    <a:pt x="1865" y="4187"/>
                    <a:pt x="1865" y="4170"/>
                  </a:cubicBezTo>
                  <a:cubicBezTo>
                    <a:pt x="1860" y="4153"/>
                    <a:pt x="1860" y="4143"/>
                    <a:pt x="1855" y="4126"/>
                  </a:cubicBezTo>
                  <a:cubicBezTo>
                    <a:pt x="1850" y="4116"/>
                    <a:pt x="1850" y="4103"/>
                    <a:pt x="1844" y="4093"/>
                  </a:cubicBezTo>
                  <a:lnTo>
                    <a:pt x="796" y="743"/>
                  </a:lnTo>
                  <a:cubicBezTo>
                    <a:pt x="790" y="719"/>
                    <a:pt x="785" y="703"/>
                    <a:pt x="773" y="687"/>
                  </a:cubicBezTo>
                  <a:cubicBezTo>
                    <a:pt x="767" y="670"/>
                    <a:pt x="762" y="655"/>
                    <a:pt x="756" y="643"/>
                  </a:cubicBezTo>
                  <a:cubicBezTo>
                    <a:pt x="751" y="638"/>
                    <a:pt x="751" y="633"/>
                    <a:pt x="751" y="625"/>
                  </a:cubicBezTo>
                  <a:cubicBezTo>
                    <a:pt x="740" y="598"/>
                    <a:pt x="729" y="576"/>
                    <a:pt x="723" y="559"/>
                  </a:cubicBezTo>
                  <a:cubicBezTo>
                    <a:pt x="718" y="549"/>
                    <a:pt x="713" y="536"/>
                    <a:pt x="707" y="526"/>
                  </a:cubicBezTo>
                  <a:cubicBezTo>
                    <a:pt x="701" y="520"/>
                    <a:pt x="701" y="515"/>
                    <a:pt x="701" y="515"/>
                  </a:cubicBezTo>
                  <a:cubicBezTo>
                    <a:pt x="696" y="510"/>
                    <a:pt x="696" y="510"/>
                    <a:pt x="696" y="505"/>
                  </a:cubicBezTo>
                  <a:cubicBezTo>
                    <a:pt x="686" y="488"/>
                    <a:pt x="678" y="472"/>
                    <a:pt x="668" y="455"/>
                  </a:cubicBezTo>
                  <a:cubicBezTo>
                    <a:pt x="657" y="439"/>
                    <a:pt x="651" y="428"/>
                    <a:pt x="646" y="416"/>
                  </a:cubicBezTo>
                  <a:cubicBezTo>
                    <a:pt x="629" y="388"/>
                    <a:pt x="619" y="377"/>
                    <a:pt x="613" y="361"/>
                  </a:cubicBezTo>
                  <a:cubicBezTo>
                    <a:pt x="603" y="344"/>
                    <a:pt x="591" y="334"/>
                    <a:pt x="581" y="316"/>
                  </a:cubicBezTo>
                  <a:cubicBezTo>
                    <a:pt x="563" y="294"/>
                    <a:pt x="558" y="284"/>
                    <a:pt x="547" y="272"/>
                  </a:cubicBezTo>
                  <a:cubicBezTo>
                    <a:pt x="537" y="255"/>
                    <a:pt x="525" y="245"/>
                    <a:pt x="509" y="227"/>
                  </a:cubicBezTo>
                  <a:lnTo>
                    <a:pt x="503" y="222"/>
                  </a:lnTo>
                  <a:lnTo>
                    <a:pt x="493" y="211"/>
                  </a:lnTo>
                  <a:cubicBezTo>
                    <a:pt x="482" y="201"/>
                    <a:pt x="476" y="189"/>
                    <a:pt x="466" y="184"/>
                  </a:cubicBezTo>
                  <a:lnTo>
                    <a:pt x="421" y="140"/>
                  </a:lnTo>
                  <a:lnTo>
                    <a:pt x="410" y="130"/>
                  </a:lnTo>
                  <a:cubicBezTo>
                    <a:pt x="393" y="119"/>
                    <a:pt x="383" y="107"/>
                    <a:pt x="371" y="90"/>
                  </a:cubicBezTo>
                  <a:cubicBezTo>
                    <a:pt x="366" y="85"/>
                    <a:pt x="354" y="79"/>
                    <a:pt x="348" y="73"/>
                  </a:cubicBezTo>
                  <a:cubicBezTo>
                    <a:pt x="338" y="63"/>
                    <a:pt x="326" y="56"/>
                    <a:pt x="316" y="51"/>
                  </a:cubicBezTo>
                  <a:cubicBezTo>
                    <a:pt x="311" y="46"/>
                    <a:pt x="299" y="41"/>
                    <a:pt x="294" y="33"/>
                  </a:cubicBezTo>
                  <a:cubicBezTo>
                    <a:pt x="277" y="23"/>
                    <a:pt x="261" y="11"/>
                    <a:pt x="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6669;p57"/>
            <p:cNvSpPr/>
            <p:nvPr/>
          </p:nvSpPr>
          <p:spPr>
            <a:xfrm>
              <a:off x="4518998" y="4895924"/>
              <a:ext cx="106487" cy="30014"/>
            </a:xfrm>
            <a:custGeom>
              <a:avLst/>
              <a:gdLst/>
              <a:ahLst/>
              <a:cxnLst/>
              <a:rect l="l" t="t" r="r" b="b"/>
              <a:pathLst>
                <a:path w="1075" h="303" extrusionOk="0">
                  <a:moveTo>
                    <a:pt x="1034" y="179"/>
                  </a:moveTo>
                  <a:lnTo>
                    <a:pt x="1075" y="202"/>
                  </a:lnTo>
                  <a:cubicBezTo>
                    <a:pt x="1062" y="193"/>
                    <a:pt x="1048" y="185"/>
                    <a:pt x="1034" y="179"/>
                  </a:cubicBezTo>
                  <a:close/>
                  <a:moveTo>
                    <a:pt x="531" y="1"/>
                  </a:moveTo>
                  <a:cubicBezTo>
                    <a:pt x="515" y="1"/>
                    <a:pt x="499" y="1"/>
                    <a:pt x="481" y="6"/>
                  </a:cubicBezTo>
                  <a:cubicBezTo>
                    <a:pt x="459" y="11"/>
                    <a:pt x="442" y="11"/>
                    <a:pt x="426" y="11"/>
                  </a:cubicBezTo>
                  <a:cubicBezTo>
                    <a:pt x="410" y="17"/>
                    <a:pt x="394" y="17"/>
                    <a:pt x="376" y="22"/>
                  </a:cubicBezTo>
                  <a:lnTo>
                    <a:pt x="366" y="27"/>
                  </a:lnTo>
                  <a:cubicBezTo>
                    <a:pt x="355" y="32"/>
                    <a:pt x="338" y="32"/>
                    <a:pt x="327" y="38"/>
                  </a:cubicBezTo>
                  <a:cubicBezTo>
                    <a:pt x="310" y="43"/>
                    <a:pt x="294" y="48"/>
                    <a:pt x="276" y="54"/>
                  </a:cubicBezTo>
                  <a:cubicBezTo>
                    <a:pt x="271" y="60"/>
                    <a:pt x="260" y="60"/>
                    <a:pt x="254" y="65"/>
                  </a:cubicBezTo>
                  <a:cubicBezTo>
                    <a:pt x="249" y="65"/>
                    <a:pt x="249" y="70"/>
                    <a:pt x="244" y="70"/>
                  </a:cubicBezTo>
                  <a:cubicBezTo>
                    <a:pt x="239" y="75"/>
                    <a:pt x="234" y="75"/>
                    <a:pt x="227" y="75"/>
                  </a:cubicBezTo>
                  <a:cubicBezTo>
                    <a:pt x="210" y="80"/>
                    <a:pt x="195" y="86"/>
                    <a:pt x="177" y="92"/>
                  </a:cubicBezTo>
                  <a:cubicBezTo>
                    <a:pt x="160" y="97"/>
                    <a:pt x="144" y="109"/>
                    <a:pt x="128" y="114"/>
                  </a:cubicBezTo>
                  <a:cubicBezTo>
                    <a:pt x="106" y="124"/>
                    <a:pt x="95" y="132"/>
                    <a:pt x="77" y="137"/>
                  </a:cubicBezTo>
                  <a:cubicBezTo>
                    <a:pt x="61" y="148"/>
                    <a:pt x="45" y="154"/>
                    <a:pt x="28" y="164"/>
                  </a:cubicBezTo>
                  <a:cubicBezTo>
                    <a:pt x="18" y="170"/>
                    <a:pt x="11" y="175"/>
                    <a:pt x="1" y="181"/>
                  </a:cubicBezTo>
                  <a:lnTo>
                    <a:pt x="212" y="303"/>
                  </a:lnTo>
                  <a:cubicBezTo>
                    <a:pt x="250" y="281"/>
                    <a:pt x="289" y="259"/>
                    <a:pt x="328" y="242"/>
                  </a:cubicBezTo>
                  <a:cubicBezTo>
                    <a:pt x="399" y="204"/>
                    <a:pt x="438" y="186"/>
                    <a:pt x="470" y="175"/>
                  </a:cubicBezTo>
                  <a:cubicBezTo>
                    <a:pt x="476" y="175"/>
                    <a:pt x="476" y="170"/>
                    <a:pt x="481" y="170"/>
                  </a:cubicBezTo>
                  <a:cubicBezTo>
                    <a:pt x="521" y="159"/>
                    <a:pt x="553" y="148"/>
                    <a:pt x="588" y="142"/>
                  </a:cubicBezTo>
                  <a:cubicBezTo>
                    <a:pt x="632" y="132"/>
                    <a:pt x="664" y="126"/>
                    <a:pt x="699" y="126"/>
                  </a:cubicBezTo>
                  <a:cubicBezTo>
                    <a:pt x="737" y="120"/>
                    <a:pt x="771" y="120"/>
                    <a:pt x="798" y="120"/>
                  </a:cubicBezTo>
                  <a:cubicBezTo>
                    <a:pt x="831" y="126"/>
                    <a:pt x="860" y="126"/>
                    <a:pt x="887" y="131"/>
                  </a:cubicBezTo>
                  <a:cubicBezTo>
                    <a:pt x="898" y="136"/>
                    <a:pt x="904" y="136"/>
                    <a:pt x="909" y="136"/>
                  </a:cubicBezTo>
                  <a:cubicBezTo>
                    <a:pt x="931" y="141"/>
                    <a:pt x="949" y="145"/>
                    <a:pt x="965" y="153"/>
                  </a:cubicBezTo>
                  <a:cubicBezTo>
                    <a:pt x="975" y="158"/>
                    <a:pt x="987" y="158"/>
                    <a:pt x="997" y="163"/>
                  </a:cubicBezTo>
                  <a:cubicBezTo>
                    <a:pt x="1010" y="168"/>
                    <a:pt x="1022" y="173"/>
                    <a:pt x="1034" y="179"/>
                  </a:cubicBezTo>
                  <a:lnTo>
                    <a:pt x="1034" y="179"/>
                  </a:lnTo>
                  <a:lnTo>
                    <a:pt x="863" y="80"/>
                  </a:lnTo>
                  <a:cubicBezTo>
                    <a:pt x="841" y="70"/>
                    <a:pt x="819" y="58"/>
                    <a:pt x="797" y="48"/>
                  </a:cubicBezTo>
                  <a:cubicBezTo>
                    <a:pt x="792" y="48"/>
                    <a:pt x="792" y="43"/>
                    <a:pt x="787" y="43"/>
                  </a:cubicBezTo>
                  <a:cubicBezTo>
                    <a:pt x="776" y="38"/>
                    <a:pt x="764" y="38"/>
                    <a:pt x="753" y="32"/>
                  </a:cubicBezTo>
                  <a:cubicBezTo>
                    <a:pt x="736" y="27"/>
                    <a:pt x="726" y="22"/>
                    <a:pt x="714" y="22"/>
                  </a:cubicBezTo>
                  <a:cubicBezTo>
                    <a:pt x="709" y="17"/>
                    <a:pt x="704" y="17"/>
                    <a:pt x="698" y="17"/>
                  </a:cubicBezTo>
                  <a:cubicBezTo>
                    <a:pt x="687" y="11"/>
                    <a:pt x="680" y="11"/>
                    <a:pt x="675" y="11"/>
                  </a:cubicBezTo>
                  <a:cubicBezTo>
                    <a:pt x="664" y="11"/>
                    <a:pt x="658" y="6"/>
                    <a:pt x="647" y="6"/>
                  </a:cubicBezTo>
                  <a:cubicBezTo>
                    <a:pt x="625" y="1"/>
                    <a:pt x="609"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 name="Google Shape;6670;p57"/>
            <p:cNvSpPr/>
            <p:nvPr/>
          </p:nvSpPr>
          <p:spPr>
            <a:xfrm>
              <a:off x="4403102" y="4910684"/>
              <a:ext cx="140761" cy="296479"/>
            </a:xfrm>
            <a:custGeom>
              <a:avLst/>
              <a:gdLst/>
              <a:ahLst/>
              <a:cxnLst/>
              <a:rect l="l" t="t" r="r" b="b"/>
              <a:pathLst>
                <a:path w="1421" h="2993" extrusionOk="0">
                  <a:moveTo>
                    <a:pt x="1210" y="1"/>
                  </a:moveTo>
                  <a:cubicBezTo>
                    <a:pt x="1199" y="6"/>
                    <a:pt x="1193" y="11"/>
                    <a:pt x="1188" y="18"/>
                  </a:cubicBezTo>
                  <a:cubicBezTo>
                    <a:pt x="1170" y="29"/>
                    <a:pt x="1154" y="40"/>
                    <a:pt x="1137" y="51"/>
                  </a:cubicBezTo>
                  <a:cubicBezTo>
                    <a:pt x="1121" y="61"/>
                    <a:pt x="1105" y="73"/>
                    <a:pt x="1088" y="83"/>
                  </a:cubicBezTo>
                  <a:cubicBezTo>
                    <a:pt x="1065" y="100"/>
                    <a:pt x="1048" y="111"/>
                    <a:pt x="1033" y="123"/>
                  </a:cubicBezTo>
                  <a:cubicBezTo>
                    <a:pt x="1016" y="140"/>
                    <a:pt x="1000" y="150"/>
                    <a:pt x="983" y="162"/>
                  </a:cubicBezTo>
                  <a:cubicBezTo>
                    <a:pt x="978" y="167"/>
                    <a:pt x="973" y="167"/>
                    <a:pt x="973" y="172"/>
                  </a:cubicBezTo>
                  <a:lnTo>
                    <a:pt x="962" y="183"/>
                  </a:lnTo>
                  <a:cubicBezTo>
                    <a:pt x="952" y="193"/>
                    <a:pt x="940" y="200"/>
                    <a:pt x="935" y="205"/>
                  </a:cubicBezTo>
                  <a:cubicBezTo>
                    <a:pt x="917" y="223"/>
                    <a:pt x="907" y="233"/>
                    <a:pt x="890" y="245"/>
                  </a:cubicBezTo>
                  <a:lnTo>
                    <a:pt x="858" y="277"/>
                  </a:lnTo>
                  <a:lnTo>
                    <a:pt x="813" y="322"/>
                  </a:lnTo>
                  <a:lnTo>
                    <a:pt x="780" y="355"/>
                  </a:lnTo>
                  <a:cubicBezTo>
                    <a:pt x="770" y="365"/>
                    <a:pt x="758" y="377"/>
                    <a:pt x="753" y="387"/>
                  </a:cubicBezTo>
                  <a:cubicBezTo>
                    <a:pt x="736" y="404"/>
                    <a:pt x="731" y="414"/>
                    <a:pt x="720" y="427"/>
                  </a:cubicBezTo>
                  <a:cubicBezTo>
                    <a:pt x="710" y="437"/>
                    <a:pt x="697" y="449"/>
                    <a:pt x="692" y="459"/>
                  </a:cubicBezTo>
                  <a:cubicBezTo>
                    <a:pt x="682" y="470"/>
                    <a:pt x="670" y="481"/>
                    <a:pt x="665" y="492"/>
                  </a:cubicBezTo>
                  <a:cubicBezTo>
                    <a:pt x="660" y="497"/>
                    <a:pt x="654" y="502"/>
                    <a:pt x="654" y="509"/>
                  </a:cubicBezTo>
                  <a:cubicBezTo>
                    <a:pt x="644" y="519"/>
                    <a:pt x="638" y="525"/>
                    <a:pt x="638" y="532"/>
                  </a:cubicBezTo>
                  <a:cubicBezTo>
                    <a:pt x="627" y="542"/>
                    <a:pt x="616" y="554"/>
                    <a:pt x="610" y="564"/>
                  </a:cubicBezTo>
                  <a:cubicBezTo>
                    <a:pt x="600" y="581"/>
                    <a:pt x="587" y="591"/>
                    <a:pt x="577" y="603"/>
                  </a:cubicBezTo>
                  <a:cubicBezTo>
                    <a:pt x="572" y="613"/>
                    <a:pt x="560" y="621"/>
                    <a:pt x="555" y="631"/>
                  </a:cubicBezTo>
                  <a:cubicBezTo>
                    <a:pt x="550" y="637"/>
                    <a:pt x="550" y="637"/>
                    <a:pt x="550" y="642"/>
                  </a:cubicBezTo>
                  <a:cubicBezTo>
                    <a:pt x="544" y="647"/>
                    <a:pt x="544" y="651"/>
                    <a:pt x="539" y="659"/>
                  </a:cubicBezTo>
                  <a:cubicBezTo>
                    <a:pt x="517" y="686"/>
                    <a:pt x="500" y="708"/>
                    <a:pt x="485" y="735"/>
                  </a:cubicBezTo>
                  <a:cubicBezTo>
                    <a:pt x="480" y="740"/>
                    <a:pt x="474" y="753"/>
                    <a:pt x="467" y="758"/>
                  </a:cubicBezTo>
                  <a:cubicBezTo>
                    <a:pt x="456" y="775"/>
                    <a:pt x="450" y="785"/>
                    <a:pt x="440" y="797"/>
                  </a:cubicBezTo>
                  <a:cubicBezTo>
                    <a:pt x="429" y="814"/>
                    <a:pt x="418" y="830"/>
                    <a:pt x="407" y="842"/>
                  </a:cubicBezTo>
                  <a:cubicBezTo>
                    <a:pt x="397" y="859"/>
                    <a:pt x="385" y="874"/>
                    <a:pt x="380" y="891"/>
                  </a:cubicBezTo>
                  <a:cubicBezTo>
                    <a:pt x="375" y="902"/>
                    <a:pt x="370" y="908"/>
                    <a:pt x="370" y="913"/>
                  </a:cubicBezTo>
                  <a:cubicBezTo>
                    <a:pt x="364" y="918"/>
                    <a:pt x="364" y="924"/>
                    <a:pt x="359" y="931"/>
                  </a:cubicBezTo>
                  <a:cubicBezTo>
                    <a:pt x="349" y="948"/>
                    <a:pt x="341" y="963"/>
                    <a:pt x="331" y="980"/>
                  </a:cubicBezTo>
                  <a:cubicBezTo>
                    <a:pt x="320" y="997"/>
                    <a:pt x="314" y="1013"/>
                    <a:pt x="304" y="1025"/>
                  </a:cubicBezTo>
                  <a:cubicBezTo>
                    <a:pt x="298" y="1036"/>
                    <a:pt x="293" y="1042"/>
                    <a:pt x="287" y="1052"/>
                  </a:cubicBezTo>
                  <a:cubicBezTo>
                    <a:pt x="282" y="1058"/>
                    <a:pt x="282" y="1063"/>
                    <a:pt x="282" y="1063"/>
                  </a:cubicBezTo>
                  <a:cubicBezTo>
                    <a:pt x="276" y="1073"/>
                    <a:pt x="271" y="1090"/>
                    <a:pt x="265" y="1102"/>
                  </a:cubicBezTo>
                  <a:cubicBezTo>
                    <a:pt x="260" y="1112"/>
                    <a:pt x="254" y="1125"/>
                    <a:pt x="247" y="1141"/>
                  </a:cubicBezTo>
                  <a:cubicBezTo>
                    <a:pt x="242" y="1152"/>
                    <a:pt x="236" y="1163"/>
                    <a:pt x="230" y="1180"/>
                  </a:cubicBezTo>
                  <a:cubicBezTo>
                    <a:pt x="225" y="1191"/>
                    <a:pt x="220" y="1198"/>
                    <a:pt x="220" y="1209"/>
                  </a:cubicBezTo>
                  <a:cubicBezTo>
                    <a:pt x="214" y="1214"/>
                    <a:pt x="214" y="1219"/>
                    <a:pt x="214" y="1219"/>
                  </a:cubicBezTo>
                  <a:cubicBezTo>
                    <a:pt x="209" y="1229"/>
                    <a:pt x="204" y="1246"/>
                    <a:pt x="198" y="1258"/>
                  </a:cubicBezTo>
                  <a:cubicBezTo>
                    <a:pt x="192" y="1268"/>
                    <a:pt x="187" y="1285"/>
                    <a:pt x="181" y="1298"/>
                  </a:cubicBezTo>
                  <a:cubicBezTo>
                    <a:pt x="176" y="1314"/>
                    <a:pt x="170" y="1325"/>
                    <a:pt x="163" y="1342"/>
                  </a:cubicBezTo>
                  <a:cubicBezTo>
                    <a:pt x="158" y="1347"/>
                    <a:pt x="158" y="1352"/>
                    <a:pt x="158" y="1358"/>
                  </a:cubicBezTo>
                  <a:cubicBezTo>
                    <a:pt x="153" y="1369"/>
                    <a:pt x="153" y="1376"/>
                    <a:pt x="147" y="1381"/>
                  </a:cubicBezTo>
                  <a:cubicBezTo>
                    <a:pt x="142" y="1398"/>
                    <a:pt x="137" y="1414"/>
                    <a:pt x="131" y="1431"/>
                  </a:cubicBezTo>
                  <a:cubicBezTo>
                    <a:pt x="125" y="1447"/>
                    <a:pt x="120" y="1463"/>
                    <a:pt x="114" y="1481"/>
                  </a:cubicBezTo>
                  <a:cubicBezTo>
                    <a:pt x="109" y="1491"/>
                    <a:pt x="109" y="1498"/>
                    <a:pt x="103" y="1508"/>
                  </a:cubicBezTo>
                  <a:cubicBezTo>
                    <a:pt x="98" y="1525"/>
                    <a:pt x="98" y="1530"/>
                    <a:pt x="93" y="1535"/>
                  </a:cubicBezTo>
                  <a:cubicBezTo>
                    <a:pt x="88" y="1552"/>
                    <a:pt x="82" y="1575"/>
                    <a:pt x="76" y="1591"/>
                  </a:cubicBezTo>
                  <a:cubicBezTo>
                    <a:pt x="71" y="1613"/>
                    <a:pt x="66" y="1630"/>
                    <a:pt x="58" y="1645"/>
                  </a:cubicBezTo>
                  <a:cubicBezTo>
                    <a:pt x="58" y="1651"/>
                    <a:pt x="53" y="1656"/>
                    <a:pt x="53" y="1656"/>
                  </a:cubicBezTo>
                  <a:cubicBezTo>
                    <a:pt x="48" y="1678"/>
                    <a:pt x="43" y="1688"/>
                    <a:pt x="43" y="1701"/>
                  </a:cubicBezTo>
                  <a:cubicBezTo>
                    <a:pt x="37" y="1723"/>
                    <a:pt x="32" y="1740"/>
                    <a:pt x="32" y="1755"/>
                  </a:cubicBezTo>
                  <a:cubicBezTo>
                    <a:pt x="27" y="1772"/>
                    <a:pt x="27" y="1783"/>
                    <a:pt x="27" y="1800"/>
                  </a:cubicBezTo>
                  <a:cubicBezTo>
                    <a:pt x="22" y="1839"/>
                    <a:pt x="16" y="1855"/>
                    <a:pt x="16" y="1872"/>
                  </a:cubicBezTo>
                  <a:cubicBezTo>
                    <a:pt x="11" y="1895"/>
                    <a:pt x="11" y="1911"/>
                    <a:pt x="11" y="1927"/>
                  </a:cubicBezTo>
                  <a:lnTo>
                    <a:pt x="11" y="1944"/>
                  </a:lnTo>
                  <a:lnTo>
                    <a:pt x="11" y="1954"/>
                  </a:lnTo>
                  <a:cubicBezTo>
                    <a:pt x="11" y="1965"/>
                    <a:pt x="6" y="1976"/>
                    <a:pt x="6" y="1987"/>
                  </a:cubicBezTo>
                  <a:cubicBezTo>
                    <a:pt x="6" y="2010"/>
                    <a:pt x="1" y="2027"/>
                    <a:pt x="1" y="2042"/>
                  </a:cubicBezTo>
                  <a:lnTo>
                    <a:pt x="1" y="2086"/>
                  </a:lnTo>
                  <a:lnTo>
                    <a:pt x="1" y="2104"/>
                  </a:lnTo>
                  <a:cubicBezTo>
                    <a:pt x="1" y="2126"/>
                    <a:pt x="1" y="2143"/>
                    <a:pt x="6" y="2165"/>
                  </a:cubicBezTo>
                  <a:cubicBezTo>
                    <a:pt x="6" y="2188"/>
                    <a:pt x="11" y="2205"/>
                    <a:pt x="11" y="2221"/>
                  </a:cubicBezTo>
                  <a:cubicBezTo>
                    <a:pt x="16" y="2248"/>
                    <a:pt x="16" y="2264"/>
                    <a:pt x="16" y="2282"/>
                  </a:cubicBezTo>
                  <a:cubicBezTo>
                    <a:pt x="22" y="2304"/>
                    <a:pt x="22" y="2321"/>
                    <a:pt x="27" y="2343"/>
                  </a:cubicBezTo>
                  <a:cubicBezTo>
                    <a:pt x="32" y="2354"/>
                    <a:pt x="32" y="2361"/>
                    <a:pt x="32" y="2361"/>
                  </a:cubicBezTo>
                  <a:cubicBezTo>
                    <a:pt x="37" y="2378"/>
                    <a:pt x="37" y="2388"/>
                    <a:pt x="43" y="2405"/>
                  </a:cubicBezTo>
                  <a:cubicBezTo>
                    <a:pt x="48" y="2427"/>
                    <a:pt x="53" y="2445"/>
                    <a:pt x="60" y="2467"/>
                  </a:cubicBezTo>
                  <a:cubicBezTo>
                    <a:pt x="71" y="2499"/>
                    <a:pt x="82" y="2521"/>
                    <a:pt x="88" y="2544"/>
                  </a:cubicBezTo>
                  <a:cubicBezTo>
                    <a:pt x="93" y="2549"/>
                    <a:pt x="93" y="2555"/>
                    <a:pt x="93" y="2561"/>
                  </a:cubicBezTo>
                  <a:cubicBezTo>
                    <a:pt x="98" y="2571"/>
                    <a:pt x="103" y="2583"/>
                    <a:pt x="110" y="2600"/>
                  </a:cubicBezTo>
                  <a:cubicBezTo>
                    <a:pt x="115" y="2610"/>
                    <a:pt x="120" y="2623"/>
                    <a:pt x="126" y="2633"/>
                  </a:cubicBezTo>
                  <a:cubicBezTo>
                    <a:pt x="132" y="2638"/>
                    <a:pt x="137" y="2644"/>
                    <a:pt x="137" y="2655"/>
                  </a:cubicBezTo>
                  <a:cubicBezTo>
                    <a:pt x="142" y="2666"/>
                    <a:pt x="155" y="2677"/>
                    <a:pt x="160" y="2682"/>
                  </a:cubicBezTo>
                  <a:cubicBezTo>
                    <a:pt x="170" y="2699"/>
                    <a:pt x="182" y="2715"/>
                    <a:pt x="192" y="2728"/>
                  </a:cubicBezTo>
                  <a:cubicBezTo>
                    <a:pt x="198" y="2738"/>
                    <a:pt x="209" y="2744"/>
                    <a:pt x="214" y="2755"/>
                  </a:cubicBezTo>
                  <a:lnTo>
                    <a:pt x="260" y="2799"/>
                  </a:lnTo>
                  <a:cubicBezTo>
                    <a:pt x="265" y="2804"/>
                    <a:pt x="276" y="2809"/>
                    <a:pt x="282" y="2822"/>
                  </a:cubicBezTo>
                  <a:cubicBezTo>
                    <a:pt x="304" y="2839"/>
                    <a:pt x="326" y="2854"/>
                    <a:pt x="354" y="2871"/>
                  </a:cubicBezTo>
                  <a:lnTo>
                    <a:pt x="564" y="2993"/>
                  </a:lnTo>
                  <a:cubicBezTo>
                    <a:pt x="537" y="2976"/>
                    <a:pt x="514" y="2960"/>
                    <a:pt x="492" y="2943"/>
                  </a:cubicBezTo>
                  <a:cubicBezTo>
                    <a:pt x="504" y="2850"/>
                    <a:pt x="498" y="2845"/>
                    <a:pt x="492" y="2840"/>
                  </a:cubicBezTo>
                  <a:lnTo>
                    <a:pt x="448" y="2796"/>
                  </a:lnTo>
                  <a:cubicBezTo>
                    <a:pt x="438" y="2785"/>
                    <a:pt x="430" y="2779"/>
                    <a:pt x="425" y="2768"/>
                  </a:cubicBezTo>
                  <a:cubicBezTo>
                    <a:pt x="415" y="2751"/>
                    <a:pt x="403" y="2740"/>
                    <a:pt x="393" y="2723"/>
                  </a:cubicBezTo>
                  <a:cubicBezTo>
                    <a:pt x="387" y="2713"/>
                    <a:pt x="376" y="2701"/>
                    <a:pt x="371" y="2696"/>
                  </a:cubicBezTo>
                  <a:cubicBezTo>
                    <a:pt x="360" y="2679"/>
                    <a:pt x="348" y="2664"/>
                    <a:pt x="343" y="2646"/>
                  </a:cubicBezTo>
                  <a:cubicBezTo>
                    <a:pt x="337" y="2635"/>
                    <a:pt x="333" y="2624"/>
                    <a:pt x="326" y="2607"/>
                  </a:cubicBezTo>
                  <a:cubicBezTo>
                    <a:pt x="309" y="2580"/>
                    <a:pt x="298" y="2552"/>
                    <a:pt x="293" y="2518"/>
                  </a:cubicBezTo>
                  <a:cubicBezTo>
                    <a:pt x="283" y="2478"/>
                    <a:pt x="271" y="2446"/>
                    <a:pt x="266" y="2413"/>
                  </a:cubicBezTo>
                  <a:cubicBezTo>
                    <a:pt x="266" y="2408"/>
                    <a:pt x="261" y="2408"/>
                    <a:pt x="261" y="2403"/>
                  </a:cubicBezTo>
                  <a:cubicBezTo>
                    <a:pt x="250" y="2363"/>
                    <a:pt x="244" y="2325"/>
                    <a:pt x="244" y="2286"/>
                  </a:cubicBezTo>
                  <a:cubicBezTo>
                    <a:pt x="239" y="2236"/>
                    <a:pt x="239" y="2192"/>
                    <a:pt x="239" y="2147"/>
                  </a:cubicBezTo>
                  <a:cubicBezTo>
                    <a:pt x="239" y="2103"/>
                    <a:pt x="244" y="2058"/>
                    <a:pt x="244" y="2014"/>
                  </a:cubicBezTo>
                  <a:lnTo>
                    <a:pt x="244" y="2004"/>
                  </a:lnTo>
                  <a:cubicBezTo>
                    <a:pt x="249" y="1959"/>
                    <a:pt x="254" y="1915"/>
                    <a:pt x="261" y="1864"/>
                  </a:cubicBezTo>
                  <a:cubicBezTo>
                    <a:pt x="271" y="1810"/>
                    <a:pt x="277" y="1765"/>
                    <a:pt x="288" y="1721"/>
                  </a:cubicBezTo>
                  <a:cubicBezTo>
                    <a:pt x="288" y="1716"/>
                    <a:pt x="288" y="1716"/>
                    <a:pt x="293" y="1710"/>
                  </a:cubicBezTo>
                  <a:cubicBezTo>
                    <a:pt x="304" y="1660"/>
                    <a:pt x="315" y="1616"/>
                    <a:pt x="333" y="1571"/>
                  </a:cubicBezTo>
                  <a:cubicBezTo>
                    <a:pt x="350" y="1517"/>
                    <a:pt x="365" y="1471"/>
                    <a:pt x="382" y="1427"/>
                  </a:cubicBezTo>
                  <a:cubicBezTo>
                    <a:pt x="404" y="1372"/>
                    <a:pt x="422" y="1328"/>
                    <a:pt x="444" y="1283"/>
                  </a:cubicBezTo>
                  <a:cubicBezTo>
                    <a:pt x="466" y="1234"/>
                    <a:pt x="488" y="1183"/>
                    <a:pt x="511" y="1139"/>
                  </a:cubicBezTo>
                  <a:cubicBezTo>
                    <a:pt x="538" y="1089"/>
                    <a:pt x="560" y="1050"/>
                    <a:pt x="582" y="1005"/>
                  </a:cubicBezTo>
                  <a:cubicBezTo>
                    <a:pt x="587" y="995"/>
                    <a:pt x="593" y="989"/>
                    <a:pt x="593" y="983"/>
                  </a:cubicBezTo>
                  <a:cubicBezTo>
                    <a:pt x="616" y="951"/>
                    <a:pt x="632" y="916"/>
                    <a:pt x="654" y="889"/>
                  </a:cubicBezTo>
                  <a:cubicBezTo>
                    <a:pt x="665" y="872"/>
                    <a:pt x="671" y="861"/>
                    <a:pt x="682" y="849"/>
                  </a:cubicBezTo>
                  <a:cubicBezTo>
                    <a:pt x="709" y="810"/>
                    <a:pt x="732" y="773"/>
                    <a:pt x="759" y="738"/>
                  </a:cubicBezTo>
                  <a:cubicBezTo>
                    <a:pt x="764" y="733"/>
                    <a:pt x="764" y="733"/>
                    <a:pt x="764" y="728"/>
                  </a:cubicBezTo>
                  <a:cubicBezTo>
                    <a:pt x="792" y="689"/>
                    <a:pt x="826" y="650"/>
                    <a:pt x="854" y="611"/>
                  </a:cubicBezTo>
                  <a:cubicBezTo>
                    <a:pt x="893" y="566"/>
                    <a:pt x="926" y="528"/>
                    <a:pt x="959" y="495"/>
                  </a:cubicBezTo>
                  <a:lnTo>
                    <a:pt x="1065" y="388"/>
                  </a:lnTo>
                  <a:cubicBezTo>
                    <a:pt x="1105" y="349"/>
                    <a:pt x="1137" y="322"/>
                    <a:pt x="1177" y="294"/>
                  </a:cubicBezTo>
                  <a:lnTo>
                    <a:pt x="1188" y="283"/>
                  </a:lnTo>
                  <a:cubicBezTo>
                    <a:pt x="1226" y="251"/>
                    <a:pt x="1259" y="223"/>
                    <a:pt x="1299" y="200"/>
                  </a:cubicBezTo>
                  <a:cubicBezTo>
                    <a:pt x="1343" y="172"/>
                    <a:pt x="1383" y="145"/>
                    <a:pt x="1420" y="123"/>
                  </a:cubicBezTo>
                  <a:lnTo>
                    <a:pt x="121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 name="Google Shape;6671;p57"/>
            <p:cNvSpPr/>
            <p:nvPr/>
          </p:nvSpPr>
          <p:spPr>
            <a:xfrm>
              <a:off x="4426479" y="4907910"/>
              <a:ext cx="233280" cy="298262"/>
            </a:xfrm>
            <a:custGeom>
              <a:avLst/>
              <a:gdLst/>
              <a:ahLst/>
              <a:cxnLst/>
              <a:rect l="l" t="t" r="r" b="b"/>
              <a:pathLst>
                <a:path w="2355" h="3011" extrusionOk="0">
                  <a:moveTo>
                    <a:pt x="1698" y="0"/>
                  </a:moveTo>
                  <a:cubicBezTo>
                    <a:pt x="1540" y="0"/>
                    <a:pt x="1362" y="51"/>
                    <a:pt x="1173" y="160"/>
                  </a:cubicBezTo>
                  <a:cubicBezTo>
                    <a:pt x="528" y="531"/>
                    <a:pt x="0" y="1436"/>
                    <a:pt x="8" y="2179"/>
                  </a:cubicBezTo>
                  <a:cubicBezTo>
                    <a:pt x="11" y="2707"/>
                    <a:pt x="274" y="3011"/>
                    <a:pt x="658" y="3011"/>
                  </a:cubicBezTo>
                  <a:cubicBezTo>
                    <a:pt x="816" y="3011"/>
                    <a:pt x="994" y="2959"/>
                    <a:pt x="1183" y="2851"/>
                  </a:cubicBezTo>
                  <a:cubicBezTo>
                    <a:pt x="1833" y="2480"/>
                    <a:pt x="2354" y="1575"/>
                    <a:pt x="2349" y="832"/>
                  </a:cubicBezTo>
                  <a:cubicBezTo>
                    <a:pt x="2345" y="305"/>
                    <a:pt x="2082" y="0"/>
                    <a:pt x="16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6672;p57"/>
            <p:cNvSpPr/>
            <p:nvPr/>
          </p:nvSpPr>
          <p:spPr>
            <a:xfrm>
              <a:off x="5113239" y="4540211"/>
              <a:ext cx="106487" cy="30113"/>
            </a:xfrm>
            <a:custGeom>
              <a:avLst/>
              <a:gdLst/>
              <a:ahLst/>
              <a:cxnLst/>
              <a:rect l="l" t="t" r="r" b="b"/>
              <a:pathLst>
                <a:path w="1075" h="304" extrusionOk="0">
                  <a:moveTo>
                    <a:pt x="1044" y="192"/>
                  </a:moveTo>
                  <a:lnTo>
                    <a:pt x="1074" y="209"/>
                  </a:lnTo>
                  <a:cubicBezTo>
                    <a:pt x="1063" y="203"/>
                    <a:pt x="1054" y="197"/>
                    <a:pt x="1044" y="192"/>
                  </a:cubicBezTo>
                  <a:close/>
                  <a:moveTo>
                    <a:pt x="531" y="1"/>
                  </a:moveTo>
                  <a:cubicBezTo>
                    <a:pt x="515" y="1"/>
                    <a:pt x="498" y="1"/>
                    <a:pt x="481" y="6"/>
                  </a:cubicBezTo>
                  <a:cubicBezTo>
                    <a:pt x="458" y="11"/>
                    <a:pt x="442" y="11"/>
                    <a:pt x="426" y="11"/>
                  </a:cubicBezTo>
                  <a:cubicBezTo>
                    <a:pt x="409" y="16"/>
                    <a:pt x="393" y="16"/>
                    <a:pt x="377" y="22"/>
                  </a:cubicBezTo>
                  <a:lnTo>
                    <a:pt x="366" y="27"/>
                  </a:lnTo>
                  <a:cubicBezTo>
                    <a:pt x="356" y="32"/>
                    <a:pt x="343" y="32"/>
                    <a:pt x="326" y="37"/>
                  </a:cubicBezTo>
                  <a:cubicBezTo>
                    <a:pt x="310" y="43"/>
                    <a:pt x="294" y="48"/>
                    <a:pt x="277" y="54"/>
                  </a:cubicBezTo>
                  <a:cubicBezTo>
                    <a:pt x="272" y="59"/>
                    <a:pt x="259" y="59"/>
                    <a:pt x="254" y="65"/>
                  </a:cubicBezTo>
                  <a:cubicBezTo>
                    <a:pt x="249" y="65"/>
                    <a:pt x="249" y="70"/>
                    <a:pt x="244" y="70"/>
                  </a:cubicBezTo>
                  <a:cubicBezTo>
                    <a:pt x="238" y="75"/>
                    <a:pt x="233" y="75"/>
                    <a:pt x="227" y="75"/>
                  </a:cubicBezTo>
                  <a:cubicBezTo>
                    <a:pt x="210" y="80"/>
                    <a:pt x="194" y="86"/>
                    <a:pt x="178" y="93"/>
                  </a:cubicBezTo>
                  <a:cubicBezTo>
                    <a:pt x="160" y="98"/>
                    <a:pt x="144" y="110"/>
                    <a:pt x="127" y="115"/>
                  </a:cubicBezTo>
                  <a:cubicBezTo>
                    <a:pt x="105" y="125"/>
                    <a:pt x="95" y="132"/>
                    <a:pt x="78" y="137"/>
                  </a:cubicBezTo>
                  <a:cubicBezTo>
                    <a:pt x="60" y="147"/>
                    <a:pt x="44" y="154"/>
                    <a:pt x="28" y="164"/>
                  </a:cubicBezTo>
                  <a:cubicBezTo>
                    <a:pt x="17" y="169"/>
                    <a:pt x="6" y="175"/>
                    <a:pt x="0" y="182"/>
                  </a:cubicBezTo>
                  <a:lnTo>
                    <a:pt x="211" y="303"/>
                  </a:lnTo>
                  <a:cubicBezTo>
                    <a:pt x="251" y="281"/>
                    <a:pt x="289" y="258"/>
                    <a:pt x="327" y="242"/>
                  </a:cubicBezTo>
                  <a:cubicBezTo>
                    <a:pt x="399" y="209"/>
                    <a:pt x="437" y="193"/>
                    <a:pt x="471" y="182"/>
                  </a:cubicBezTo>
                  <a:cubicBezTo>
                    <a:pt x="476" y="182"/>
                    <a:pt x="476" y="177"/>
                    <a:pt x="481" y="177"/>
                  </a:cubicBezTo>
                  <a:cubicBezTo>
                    <a:pt x="514" y="166"/>
                    <a:pt x="553" y="154"/>
                    <a:pt x="587" y="148"/>
                  </a:cubicBezTo>
                  <a:cubicBezTo>
                    <a:pt x="631" y="139"/>
                    <a:pt x="665" y="132"/>
                    <a:pt x="698" y="132"/>
                  </a:cubicBezTo>
                  <a:cubicBezTo>
                    <a:pt x="738" y="126"/>
                    <a:pt x="770" y="126"/>
                    <a:pt x="798" y="126"/>
                  </a:cubicBezTo>
                  <a:cubicBezTo>
                    <a:pt x="830" y="132"/>
                    <a:pt x="860" y="132"/>
                    <a:pt x="887" y="137"/>
                  </a:cubicBezTo>
                  <a:cubicBezTo>
                    <a:pt x="897" y="137"/>
                    <a:pt x="904" y="142"/>
                    <a:pt x="909" y="142"/>
                  </a:cubicBezTo>
                  <a:cubicBezTo>
                    <a:pt x="931" y="147"/>
                    <a:pt x="949" y="153"/>
                    <a:pt x="964" y="159"/>
                  </a:cubicBezTo>
                  <a:cubicBezTo>
                    <a:pt x="975" y="164"/>
                    <a:pt x="986" y="164"/>
                    <a:pt x="997" y="169"/>
                  </a:cubicBezTo>
                  <a:cubicBezTo>
                    <a:pt x="1014" y="176"/>
                    <a:pt x="1028" y="183"/>
                    <a:pt x="1044" y="192"/>
                  </a:cubicBezTo>
                  <a:lnTo>
                    <a:pt x="1044" y="192"/>
                  </a:lnTo>
                  <a:lnTo>
                    <a:pt x="864" y="88"/>
                  </a:lnTo>
                  <a:cubicBezTo>
                    <a:pt x="841" y="77"/>
                    <a:pt x="819" y="65"/>
                    <a:pt x="797" y="54"/>
                  </a:cubicBezTo>
                  <a:cubicBezTo>
                    <a:pt x="791" y="49"/>
                    <a:pt x="791" y="49"/>
                    <a:pt x="786" y="49"/>
                  </a:cubicBezTo>
                  <a:cubicBezTo>
                    <a:pt x="776" y="44"/>
                    <a:pt x="764" y="39"/>
                    <a:pt x="754" y="39"/>
                  </a:cubicBezTo>
                  <a:cubicBezTo>
                    <a:pt x="743" y="34"/>
                    <a:pt x="725" y="29"/>
                    <a:pt x="714" y="22"/>
                  </a:cubicBezTo>
                  <a:cubicBezTo>
                    <a:pt x="709" y="16"/>
                    <a:pt x="703" y="16"/>
                    <a:pt x="697" y="16"/>
                  </a:cubicBezTo>
                  <a:cubicBezTo>
                    <a:pt x="687" y="11"/>
                    <a:pt x="680" y="11"/>
                    <a:pt x="675" y="11"/>
                  </a:cubicBezTo>
                  <a:cubicBezTo>
                    <a:pt x="665" y="11"/>
                    <a:pt x="657" y="6"/>
                    <a:pt x="647" y="6"/>
                  </a:cubicBezTo>
                  <a:cubicBezTo>
                    <a:pt x="625" y="1"/>
                    <a:pt x="608" y="1"/>
                    <a:pt x="5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 name="Google Shape;6673;p57"/>
            <p:cNvSpPr/>
            <p:nvPr/>
          </p:nvSpPr>
          <p:spPr>
            <a:xfrm>
              <a:off x="4999126" y="4554971"/>
              <a:ext cx="138879" cy="296083"/>
            </a:xfrm>
            <a:custGeom>
              <a:avLst/>
              <a:gdLst/>
              <a:ahLst/>
              <a:cxnLst/>
              <a:rect l="l" t="t" r="r" b="b"/>
              <a:pathLst>
                <a:path w="1402" h="2989" extrusionOk="0">
                  <a:moveTo>
                    <a:pt x="1191" y="0"/>
                  </a:moveTo>
                  <a:cubicBezTo>
                    <a:pt x="1181" y="6"/>
                    <a:pt x="1174" y="11"/>
                    <a:pt x="1169" y="17"/>
                  </a:cubicBezTo>
                  <a:cubicBezTo>
                    <a:pt x="1152" y="28"/>
                    <a:pt x="1137" y="39"/>
                    <a:pt x="1120" y="50"/>
                  </a:cubicBezTo>
                  <a:cubicBezTo>
                    <a:pt x="1102" y="60"/>
                    <a:pt x="1086" y="72"/>
                    <a:pt x="1075" y="82"/>
                  </a:cubicBezTo>
                  <a:cubicBezTo>
                    <a:pt x="1053" y="100"/>
                    <a:pt x="1035" y="110"/>
                    <a:pt x="1019" y="122"/>
                  </a:cubicBezTo>
                  <a:cubicBezTo>
                    <a:pt x="1003" y="139"/>
                    <a:pt x="987" y="149"/>
                    <a:pt x="970" y="161"/>
                  </a:cubicBezTo>
                  <a:cubicBezTo>
                    <a:pt x="965" y="166"/>
                    <a:pt x="960" y="166"/>
                    <a:pt x="960" y="171"/>
                  </a:cubicBezTo>
                  <a:lnTo>
                    <a:pt x="949" y="182"/>
                  </a:lnTo>
                  <a:cubicBezTo>
                    <a:pt x="939" y="192"/>
                    <a:pt x="927" y="200"/>
                    <a:pt x="922" y="205"/>
                  </a:cubicBezTo>
                  <a:cubicBezTo>
                    <a:pt x="905" y="215"/>
                    <a:pt x="895" y="232"/>
                    <a:pt x="877" y="244"/>
                  </a:cubicBezTo>
                  <a:lnTo>
                    <a:pt x="844" y="276"/>
                  </a:lnTo>
                  <a:lnTo>
                    <a:pt x="799" y="321"/>
                  </a:lnTo>
                  <a:lnTo>
                    <a:pt x="767" y="354"/>
                  </a:lnTo>
                  <a:cubicBezTo>
                    <a:pt x="756" y="364"/>
                    <a:pt x="745" y="376"/>
                    <a:pt x="740" y="386"/>
                  </a:cubicBezTo>
                  <a:cubicBezTo>
                    <a:pt x="723" y="404"/>
                    <a:pt x="718" y="414"/>
                    <a:pt x="707" y="426"/>
                  </a:cubicBezTo>
                  <a:cubicBezTo>
                    <a:pt x="697" y="436"/>
                    <a:pt x="685" y="448"/>
                    <a:pt x="680" y="458"/>
                  </a:cubicBezTo>
                  <a:cubicBezTo>
                    <a:pt x="670" y="469"/>
                    <a:pt x="657" y="480"/>
                    <a:pt x="652" y="491"/>
                  </a:cubicBezTo>
                  <a:cubicBezTo>
                    <a:pt x="647" y="496"/>
                    <a:pt x="641" y="501"/>
                    <a:pt x="641" y="509"/>
                  </a:cubicBezTo>
                  <a:cubicBezTo>
                    <a:pt x="631" y="519"/>
                    <a:pt x="625" y="525"/>
                    <a:pt x="625" y="531"/>
                  </a:cubicBezTo>
                  <a:cubicBezTo>
                    <a:pt x="614" y="541"/>
                    <a:pt x="603" y="553"/>
                    <a:pt x="597" y="563"/>
                  </a:cubicBezTo>
                  <a:cubicBezTo>
                    <a:pt x="587" y="580"/>
                    <a:pt x="575" y="590"/>
                    <a:pt x="565" y="603"/>
                  </a:cubicBezTo>
                  <a:cubicBezTo>
                    <a:pt x="560" y="613"/>
                    <a:pt x="547" y="620"/>
                    <a:pt x="542" y="630"/>
                  </a:cubicBezTo>
                  <a:cubicBezTo>
                    <a:pt x="537" y="635"/>
                    <a:pt x="537" y="635"/>
                    <a:pt x="537" y="641"/>
                  </a:cubicBezTo>
                  <a:cubicBezTo>
                    <a:pt x="531" y="646"/>
                    <a:pt x="531" y="651"/>
                    <a:pt x="526" y="657"/>
                  </a:cubicBezTo>
                  <a:cubicBezTo>
                    <a:pt x="504" y="685"/>
                    <a:pt x="487" y="707"/>
                    <a:pt x="472" y="735"/>
                  </a:cubicBezTo>
                  <a:cubicBezTo>
                    <a:pt x="466" y="740"/>
                    <a:pt x="461" y="752"/>
                    <a:pt x="455" y="757"/>
                  </a:cubicBezTo>
                  <a:cubicBezTo>
                    <a:pt x="444" y="774"/>
                    <a:pt x="437" y="784"/>
                    <a:pt x="427" y="797"/>
                  </a:cubicBezTo>
                  <a:cubicBezTo>
                    <a:pt x="416" y="813"/>
                    <a:pt x="405" y="829"/>
                    <a:pt x="399" y="841"/>
                  </a:cubicBezTo>
                  <a:cubicBezTo>
                    <a:pt x="389" y="857"/>
                    <a:pt x="377" y="873"/>
                    <a:pt x="372" y="890"/>
                  </a:cubicBezTo>
                  <a:cubicBezTo>
                    <a:pt x="367" y="895"/>
                    <a:pt x="362" y="908"/>
                    <a:pt x="362" y="913"/>
                  </a:cubicBezTo>
                  <a:cubicBezTo>
                    <a:pt x="356" y="918"/>
                    <a:pt x="356" y="923"/>
                    <a:pt x="351" y="930"/>
                  </a:cubicBezTo>
                  <a:cubicBezTo>
                    <a:pt x="341" y="946"/>
                    <a:pt x="334" y="962"/>
                    <a:pt x="324" y="974"/>
                  </a:cubicBezTo>
                  <a:cubicBezTo>
                    <a:pt x="313" y="992"/>
                    <a:pt x="306" y="1007"/>
                    <a:pt x="296" y="1019"/>
                  </a:cubicBezTo>
                  <a:cubicBezTo>
                    <a:pt x="290" y="1029"/>
                    <a:pt x="285" y="1036"/>
                    <a:pt x="285" y="1046"/>
                  </a:cubicBezTo>
                  <a:cubicBezTo>
                    <a:pt x="280" y="1051"/>
                    <a:pt x="280" y="1056"/>
                    <a:pt x="280" y="1056"/>
                  </a:cubicBezTo>
                  <a:cubicBezTo>
                    <a:pt x="275" y="1067"/>
                    <a:pt x="269" y="1084"/>
                    <a:pt x="263" y="1096"/>
                  </a:cubicBezTo>
                  <a:cubicBezTo>
                    <a:pt x="258" y="1107"/>
                    <a:pt x="253" y="1123"/>
                    <a:pt x="246" y="1135"/>
                  </a:cubicBezTo>
                  <a:cubicBezTo>
                    <a:pt x="241" y="1145"/>
                    <a:pt x="236" y="1162"/>
                    <a:pt x="230" y="1175"/>
                  </a:cubicBezTo>
                  <a:cubicBezTo>
                    <a:pt x="224" y="1185"/>
                    <a:pt x="224" y="1192"/>
                    <a:pt x="219" y="1197"/>
                  </a:cubicBezTo>
                  <a:cubicBezTo>
                    <a:pt x="214" y="1202"/>
                    <a:pt x="214" y="1207"/>
                    <a:pt x="214" y="1207"/>
                  </a:cubicBezTo>
                  <a:cubicBezTo>
                    <a:pt x="209" y="1218"/>
                    <a:pt x="203" y="1235"/>
                    <a:pt x="196" y="1246"/>
                  </a:cubicBezTo>
                  <a:cubicBezTo>
                    <a:pt x="191" y="1264"/>
                    <a:pt x="186" y="1274"/>
                    <a:pt x="179" y="1286"/>
                  </a:cubicBezTo>
                  <a:cubicBezTo>
                    <a:pt x="174" y="1303"/>
                    <a:pt x="169" y="1313"/>
                    <a:pt x="163" y="1325"/>
                  </a:cubicBezTo>
                  <a:cubicBezTo>
                    <a:pt x="157" y="1330"/>
                    <a:pt x="157" y="1335"/>
                    <a:pt x="157" y="1342"/>
                  </a:cubicBezTo>
                  <a:cubicBezTo>
                    <a:pt x="152" y="1353"/>
                    <a:pt x="152" y="1359"/>
                    <a:pt x="147" y="1364"/>
                  </a:cubicBezTo>
                  <a:cubicBezTo>
                    <a:pt x="142" y="1381"/>
                    <a:pt x="136" y="1397"/>
                    <a:pt x="130" y="1414"/>
                  </a:cubicBezTo>
                  <a:cubicBezTo>
                    <a:pt x="125" y="1431"/>
                    <a:pt x="120" y="1447"/>
                    <a:pt x="112" y="1464"/>
                  </a:cubicBezTo>
                  <a:cubicBezTo>
                    <a:pt x="107" y="1474"/>
                    <a:pt x="107" y="1481"/>
                    <a:pt x="102" y="1491"/>
                  </a:cubicBezTo>
                  <a:cubicBezTo>
                    <a:pt x="97" y="1508"/>
                    <a:pt x="97" y="1513"/>
                    <a:pt x="91" y="1518"/>
                  </a:cubicBezTo>
                  <a:cubicBezTo>
                    <a:pt x="86" y="1541"/>
                    <a:pt x="81" y="1558"/>
                    <a:pt x="75" y="1574"/>
                  </a:cubicBezTo>
                  <a:cubicBezTo>
                    <a:pt x="69" y="1596"/>
                    <a:pt x="64" y="1613"/>
                    <a:pt x="58" y="1628"/>
                  </a:cubicBezTo>
                  <a:cubicBezTo>
                    <a:pt x="58" y="1634"/>
                    <a:pt x="53" y="1639"/>
                    <a:pt x="53" y="1646"/>
                  </a:cubicBezTo>
                  <a:cubicBezTo>
                    <a:pt x="47" y="1668"/>
                    <a:pt x="42" y="1679"/>
                    <a:pt x="42" y="1690"/>
                  </a:cubicBezTo>
                  <a:cubicBezTo>
                    <a:pt x="37" y="1712"/>
                    <a:pt x="32" y="1730"/>
                    <a:pt x="32" y="1746"/>
                  </a:cubicBezTo>
                  <a:cubicBezTo>
                    <a:pt x="26" y="1763"/>
                    <a:pt x="26" y="1773"/>
                    <a:pt x="26" y="1790"/>
                  </a:cubicBezTo>
                  <a:cubicBezTo>
                    <a:pt x="21" y="1830"/>
                    <a:pt x="16" y="1845"/>
                    <a:pt x="16" y="1862"/>
                  </a:cubicBezTo>
                  <a:cubicBezTo>
                    <a:pt x="11" y="1884"/>
                    <a:pt x="11" y="1901"/>
                    <a:pt x="11" y="1917"/>
                  </a:cubicBezTo>
                  <a:lnTo>
                    <a:pt x="11" y="1934"/>
                  </a:lnTo>
                  <a:lnTo>
                    <a:pt x="11" y="1945"/>
                  </a:lnTo>
                  <a:cubicBezTo>
                    <a:pt x="11" y="1955"/>
                    <a:pt x="5" y="1967"/>
                    <a:pt x="5" y="1977"/>
                  </a:cubicBezTo>
                  <a:cubicBezTo>
                    <a:pt x="5" y="1999"/>
                    <a:pt x="0" y="2016"/>
                    <a:pt x="0" y="2039"/>
                  </a:cubicBezTo>
                  <a:lnTo>
                    <a:pt x="0" y="2083"/>
                  </a:lnTo>
                  <a:lnTo>
                    <a:pt x="0" y="2100"/>
                  </a:lnTo>
                  <a:cubicBezTo>
                    <a:pt x="0" y="2123"/>
                    <a:pt x="0" y="2140"/>
                    <a:pt x="5" y="2155"/>
                  </a:cubicBezTo>
                  <a:cubicBezTo>
                    <a:pt x="5" y="2177"/>
                    <a:pt x="11" y="2194"/>
                    <a:pt x="11" y="2210"/>
                  </a:cubicBezTo>
                  <a:cubicBezTo>
                    <a:pt x="16" y="2238"/>
                    <a:pt x="16" y="2255"/>
                    <a:pt x="16" y="2272"/>
                  </a:cubicBezTo>
                  <a:cubicBezTo>
                    <a:pt x="21" y="2295"/>
                    <a:pt x="21" y="2317"/>
                    <a:pt x="26" y="2333"/>
                  </a:cubicBezTo>
                  <a:cubicBezTo>
                    <a:pt x="32" y="2344"/>
                    <a:pt x="32" y="2350"/>
                    <a:pt x="32" y="2350"/>
                  </a:cubicBezTo>
                  <a:cubicBezTo>
                    <a:pt x="37" y="2367"/>
                    <a:pt x="37" y="2379"/>
                    <a:pt x="42" y="2395"/>
                  </a:cubicBezTo>
                  <a:cubicBezTo>
                    <a:pt x="47" y="2417"/>
                    <a:pt x="53" y="2434"/>
                    <a:pt x="59" y="2457"/>
                  </a:cubicBezTo>
                  <a:cubicBezTo>
                    <a:pt x="69" y="2490"/>
                    <a:pt x="81" y="2512"/>
                    <a:pt x="86" y="2534"/>
                  </a:cubicBezTo>
                  <a:cubicBezTo>
                    <a:pt x="91" y="2539"/>
                    <a:pt x="91" y="2544"/>
                    <a:pt x="91" y="2550"/>
                  </a:cubicBezTo>
                  <a:cubicBezTo>
                    <a:pt x="97" y="2561"/>
                    <a:pt x="102" y="2573"/>
                    <a:pt x="109" y="2590"/>
                  </a:cubicBezTo>
                  <a:cubicBezTo>
                    <a:pt x="114" y="2601"/>
                    <a:pt x="120" y="2612"/>
                    <a:pt x="126" y="2623"/>
                  </a:cubicBezTo>
                  <a:cubicBezTo>
                    <a:pt x="131" y="2628"/>
                    <a:pt x="136" y="2633"/>
                    <a:pt x="136" y="2645"/>
                  </a:cubicBezTo>
                  <a:cubicBezTo>
                    <a:pt x="142" y="2655"/>
                    <a:pt x="153" y="2668"/>
                    <a:pt x="158" y="2678"/>
                  </a:cubicBezTo>
                  <a:cubicBezTo>
                    <a:pt x="169" y="2695"/>
                    <a:pt x="180" y="2711"/>
                    <a:pt x="191" y="2722"/>
                  </a:cubicBezTo>
                  <a:cubicBezTo>
                    <a:pt x="201" y="2733"/>
                    <a:pt x="209" y="2739"/>
                    <a:pt x="214" y="2749"/>
                  </a:cubicBezTo>
                  <a:lnTo>
                    <a:pt x="258" y="2794"/>
                  </a:lnTo>
                  <a:lnTo>
                    <a:pt x="280" y="2816"/>
                  </a:lnTo>
                  <a:cubicBezTo>
                    <a:pt x="303" y="2833"/>
                    <a:pt x="325" y="2850"/>
                    <a:pt x="352" y="2867"/>
                  </a:cubicBezTo>
                  <a:lnTo>
                    <a:pt x="563" y="2988"/>
                  </a:lnTo>
                  <a:cubicBezTo>
                    <a:pt x="535" y="2971"/>
                    <a:pt x="513" y="2956"/>
                    <a:pt x="491" y="2938"/>
                  </a:cubicBezTo>
                  <a:cubicBezTo>
                    <a:pt x="484" y="2863"/>
                    <a:pt x="479" y="2852"/>
                    <a:pt x="474" y="2846"/>
                  </a:cubicBezTo>
                  <a:lnTo>
                    <a:pt x="430" y="2801"/>
                  </a:lnTo>
                  <a:cubicBezTo>
                    <a:pt x="419" y="2790"/>
                    <a:pt x="413" y="2784"/>
                    <a:pt x="407" y="2773"/>
                  </a:cubicBezTo>
                  <a:cubicBezTo>
                    <a:pt x="397" y="2757"/>
                    <a:pt x="385" y="2746"/>
                    <a:pt x="374" y="2729"/>
                  </a:cubicBezTo>
                  <a:cubicBezTo>
                    <a:pt x="369" y="2719"/>
                    <a:pt x="357" y="2706"/>
                    <a:pt x="352" y="2701"/>
                  </a:cubicBezTo>
                  <a:cubicBezTo>
                    <a:pt x="342" y="2684"/>
                    <a:pt x="330" y="2669"/>
                    <a:pt x="325" y="2652"/>
                  </a:cubicBezTo>
                  <a:cubicBezTo>
                    <a:pt x="320" y="2641"/>
                    <a:pt x="314" y="2630"/>
                    <a:pt x="308" y="2612"/>
                  </a:cubicBezTo>
                  <a:cubicBezTo>
                    <a:pt x="298" y="2585"/>
                    <a:pt x="280" y="2558"/>
                    <a:pt x="275" y="2523"/>
                  </a:cubicBezTo>
                  <a:cubicBezTo>
                    <a:pt x="264" y="2484"/>
                    <a:pt x="253" y="2452"/>
                    <a:pt x="247" y="2417"/>
                  </a:cubicBezTo>
                  <a:cubicBezTo>
                    <a:pt x="247" y="2412"/>
                    <a:pt x="242" y="2412"/>
                    <a:pt x="242" y="2407"/>
                  </a:cubicBezTo>
                  <a:cubicBezTo>
                    <a:pt x="232" y="2368"/>
                    <a:pt x="225" y="2329"/>
                    <a:pt x="225" y="2291"/>
                  </a:cubicBezTo>
                  <a:cubicBezTo>
                    <a:pt x="220" y="2240"/>
                    <a:pt x="220" y="2201"/>
                    <a:pt x="215" y="2151"/>
                  </a:cubicBezTo>
                  <a:cubicBezTo>
                    <a:pt x="215" y="2107"/>
                    <a:pt x="220" y="2062"/>
                    <a:pt x="220" y="2018"/>
                  </a:cubicBezTo>
                  <a:lnTo>
                    <a:pt x="220" y="2008"/>
                  </a:lnTo>
                  <a:cubicBezTo>
                    <a:pt x="225" y="1963"/>
                    <a:pt x="231" y="1919"/>
                    <a:pt x="237" y="1868"/>
                  </a:cubicBezTo>
                  <a:cubicBezTo>
                    <a:pt x="247" y="1814"/>
                    <a:pt x="254" y="1769"/>
                    <a:pt x="264" y="1725"/>
                  </a:cubicBezTo>
                  <a:cubicBezTo>
                    <a:pt x="264" y="1720"/>
                    <a:pt x="264" y="1720"/>
                    <a:pt x="269" y="1714"/>
                  </a:cubicBezTo>
                  <a:cubicBezTo>
                    <a:pt x="280" y="1664"/>
                    <a:pt x="292" y="1620"/>
                    <a:pt x="309" y="1575"/>
                  </a:cubicBezTo>
                  <a:cubicBezTo>
                    <a:pt x="309" y="1570"/>
                    <a:pt x="314" y="1570"/>
                    <a:pt x="314" y="1565"/>
                  </a:cubicBezTo>
                  <a:cubicBezTo>
                    <a:pt x="331" y="1515"/>
                    <a:pt x="342" y="1470"/>
                    <a:pt x="364" y="1426"/>
                  </a:cubicBezTo>
                  <a:cubicBezTo>
                    <a:pt x="387" y="1371"/>
                    <a:pt x="403" y="1327"/>
                    <a:pt x="425" y="1282"/>
                  </a:cubicBezTo>
                  <a:cubicBezTo>
                    <a:pt x="447" y="1232"/>
                    <a:pt x="471" y="1182"/>
                    <a:pt x="493" y="1138"/>
                  </a:cubicBezTo>
                  <a:cubicBezTo>
                    <a:pt x="520" y="1088"/>
                    <a:pt x="542" y="1049"/>
                    <a:pt x="565" y="1004"/>
                  </a:cubicBezTo>
                  <a:cubicBezTo>
                    <a:pt x="570" y="994"/>
                    <a:pt x="575" y="987"/>
                    <a:pt x="575" y="982"/>
                  </a:cubicBezTo>
                  <a:cubicBezTo>
                    <a:pt x="597" y="950"/>
                    <a:pt x="614" y="915"/>
                    <a:pt x="636" y="888"/>
                  </a:cubicBezTo>
                  <a:cubicBezTo>
                    <a:pt x="647" y="871"/>
                    <a:pt x="654" y="861"/>
                    <a:pt x="664" y="849"/>
                  </a:cubicBezTo>
                  <a:cubicBezTo>
                    <a:pt x="692" y="809"/>
                    <a:pt x="714" y="772"/>
                    <a:pt x="741" y="737"/>
                  </a:cubicBezTo>
                  <a:cubicBezTo>
                    <a:pt x="746" y="732"/>
                    <a:pt x="746" y="732"/>
                    <a:pt x="746" y="726"/>
                  </a:cubicBezTo>
                  <a:cubicBezTo>
                    <a:pt x="774" y="688"/>
                    <a:pt x="808" y="650"/>
                    <a:pt x="835" y="610"/>
                  </a:cubicBezTo>
                  <a:cubicBezTo>
                    <a:pt x="875" y="566"/>
                    <a:pt x="907" y="526"/>
                    <a:pt x="942" y="494"/>
                  </a:cubicBezTo>
                  <a:lnTo>
                    <a:pt x="1048" y="388"/>
                  </a:lnTo>
                  <a:cubicBezTo>
                    <a:pt x="1086" y="348"/>
                    <a:pt x="1120" y="321"/>
                    <a:pt x="1159" y="294"/>
                  </a:cubicBezTo>
                  <a:lnTo>
                    <a:pt x="1169" y="283"/>
                  </a:lnTo>
                  <a:cubicBezTo>
                    <a:pt x="1209" y="255"/>
                    <a:pt x="1242" y="228"/>
                    <a:pt x="1280" y="200"/>
                  </a:cubicBezTo>
                  <a:cubicBezTo>
                    <a:pt x="1325" y="171"/>
                    <a:pt x="1364" y="144"/>
                    <a:pt x="1402" y="122"/>
                  </a:cubicBezTo>
                  <a:lnTo>
                    <a:pt x="11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 name="Google Shape;6674;p57"/>
            <p:cNvSpPr/>
            <p:nvPr/>
          </p:nvSpPr>
          <p:spPr>
            <a:xfrm>
              <a:off x="5020819" y="4552890"/>
              <a:ext cx="232983" cy="298262"/>
            </a:xfrm>
            <a:custGeom>
              <a:avLst/>
              <a:gdLst/>
              <a:ahLst/>
              <a:cxnLst/>
              <a:rect l="l" t="t" r="r" b="b"/>
              <a:pathLst>
                <a:path w="2352" h="3011" extrusionOk="0">
                  <a:moveTo>
                    <a:pt x="1696" y="0"/>
                  </a:moveTo>
                  <a:cubicBezTo>
                    <a:pt x="1538" y="0"/>
                    <a:pt x="1359" y="51"/>
                    <a:pt x="1170" y="160"/>
                  </a:cubicBezTo>
                  <a:cubicBezTo>
                    <a:pt x="521" y="537"/>
                    <a:pt x="0" y="1441"/>
                    <a:pt x="5" y="2180"/>
                  </a:cubicBezTo>
                  <a:cubicBezTo>
                    <a:pt x="9" y="2707"/>
                    <a:pt x="272" y="3011"/>
                    <a:pt x="656" y="3011"/>
                  </a:cubicBezTo>
                  <a:cubicBezTo>
                    <a:pt x="813" y="3011"/>
                    <a:pt x="992" y="2959"/>
                    <a:pt x="1181" y="2851"/>
                  </a:cubicBezTo>
                  <a:cubicBezTo>
                    <a:pt x="1830" y="2479"/>
                    <a:pt x="2352" y="1575"/>
                    <a:pt x="2347" y="831"/>
                  </a:cubicBezTo>
                  <a:cubicBezTo>
                    <a:pt x="2343" y="304"/>
                    <a:pt x="2080" y="0"/>
                    <a:pt x="16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6675;p57"/>
            <p:cNvSpPr/>
            <p:nvPr/>
          </p:nvSpPr>
          <p:spPr>
            <a:xfrm>
              <a:off x="4077007" y="4521390"/>
              <a:ext cx="1688039" cy="1035646"/>
            </a:xfrm>
            <a:custGeom>
              <a:avLst/>
              <a:gdLst/>
              <a:ahLst/>
              <a:cxnLst/>
              <a:rect l="l" t="t" r="r" b="b"/>
              <a:pathLst>
                <a:path w="17041" h="10455" extrusionOk="0">
                  <a:moveTo>
                    <a:pt x="17040" y="0"/>
                  </a:moveTo>
                  <a:lnTo>
                    <a:pt x="0" y="9905"/>
                  </a:lnTo>
                  <a:lnTo>
                    <a:pt x="0" y="10454"/>
                  </a:lnTo>
                  <a:lnTo>
                    <a:pt x="17040" y="550"/>
                  </a:lnTo>
                  <a:lnTo>
                    <a:pt x="1704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 name="Google Shape;6676;p57"/>
            <p:cNvSpPr/>
            <p:nvPr/>
          </p:nvSpPr>
          <p:spPr>
            <a:xfrm>
              <a:off x="4029262" y="5474515"/>
              <a:ext cx="47845" cy="82515"/>
            </a:xfrm>
            <a:custGeom>
              <a:avLst/>
              <a:gdLst/>
              <a:ahLst/>
              <a:cxnLst/>
              <a:rect l="l" t="t" r="r" b="b"/>
              <a:pathLst>
                <a:path w="483" h="833" extrusionOk="0">
                  <a:moveTo>
                    <a:pt x="0" y="0"/>
                  </a:moveTo>
                  <a:lnTo>
                    <a:pt x="0" y="554"/>
                  </a:lnTo>
                  <a:lnTo>
                    <a:pt x="482" y="832"/>
                  </a:lnTo>
                  <a:lnTo>
                    <a:pt x="482" y="283"/>
                  </a:lnTo>
                  <a:lnTo>
                    <a:pt x="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 name="Google Shape;6677;p57"/>
            <p:cNvSpPr/>
            <p:nvPr/>
          </p:nvSpPr>
          <p:spPr>
            <a:xfrm>
              <a:off x="4029262" y="4493357"/>
              <a:ext cx="1735785" cy="1009297"/>
            </a:xfrm>
            <a:custGeom>
              <a:avLst/>
              <a:gdLst/>
              <a:ahLst/>
              <a:cxnLst/>
              <a:rect l="l" t="t" r="r" b="b"/>
              <a:pathLst>
                <a:path w="17523" h="10189" extrusionOk="0">
                  <a:moveTo>
                    <a:pt x="17041" y="0"/>
                  </a:moveTo>
                  <a:lnTo>
                    <a:pt x="0" y="9905"/>
                  </a:lnTo>
                  <a:lnTo>
                    <a:pt x="482" y="10188"/>
                  </a:lnTo>
                  <a:lnTo>
                    <a:pt x="17522" y="283"/>
                  </a:lnTo>
                  <a:lnTo>
                    <a:pt x="17041"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 name="Google Shape;6678;p57"/>
            <p:cNvSpPr/>
            <p:nvPr/>
          </p:nvSpPr>
          <p:spPr>
            <a:xfrm>
              <a:off x="4554956" y="4939113"/>
              <a:ext cx="105694" cy="33382"/>
            </a:xfrm>
            <a:custGeom>
              <a:avLst/>
              <a:gdLst/>
              <a:ahLst/>
              <a:cxnLst/>
              <a:rect l="l" t="t" r="r" b="b"/>
              <a:pathLst>
                <a:path w="1067" h="337" extrusionOk="0">
                  <a:moveTo>
                    <a:pt x="457" y="1"/>
                  </a:moveTo>
                  <a:cubicBezTo>
                    <a:pt x="440" y="1"/>
                    <a:pt x="430" y="1"/>
                    <a:pt x="412" y="6"/>
                  </a:cubicBezTo>
                  <a:cubicBezTo>
                    <a:pt x="390" y="11"/>
                    <a:pt x="380" y="11"/>
                    <a:pt x="363" y="11"/>
                  </a:cubicBezTo>
                  <a:cubicBezTo>
                    <a:pt x="346" y="16"/>
                    <a:pt x="336" y="16"/>
                    <a:pt x="318" y="22"/>
                  </a:cubicBezTo>
                  <a:cubicBezTo>
                    <a:pt x="296" y="27"/>
                    <a:pt x="285" y="27"/>
                    <a:pt x="279" y="32"/>
                  </a:cubicBezTo>
                  <a:cubicBezTo>
                    <a:pt x="262" y="37"/>
                    <a:pt x="252" y="43"/>
                    <a:pt x="234" y="43"/>
                  </a:cubicBezTo>
                  <a:cubicBezTo>
                    <a:pt x="229" y="48"/>
                    <a:pt x="224" y="48"/>
                    <a:pt x="212" y="48"/>
                  </a:cubicBezTo>
                  <a:cubicBezTo>
                    <a:pt x="202" y="53"/>
                    <a:pt x="195" y="53"/>
                    <a:pt x="190" y="58"/>
                  </a:cubicBezTo>
                  <a:cubicBezTo>
                    <a:pt x="173" y="64"/>
                    <a:pt x="163" y="69"/>
                    <a:pt x="150" y="75"/>
                  </a:cubicBezTo>
                  <a:cubicBezTo>
                    <a:pt x="133" y="80"/>
                    <a:pt x="123" y="86"/>
                    <a:pt x="111" y="92"/>
                  </a:cubicBezTo>
                  <a:cubicBezTo>
                    <a:pt x="95" y="102"/>
                    <a:pt x="84" y="110"/>
                    <a:pt x="66" y="115"/>
                  </a:cubicBezTo>
                  <a:cubicBezTo>
                    <a:pt x="50" y="125"/>
                    <a:pt x="39" y="132"/>
                    <a:pt x="22" y="137"/>
                  </a:cubicBezTo>
                  <a:cubicBezTo>
                    <a:pt x="12" y="142"/>
                    <a:pt x="6" y="147"/>
                    <a:pt x="0" y="154"/>
                  </a:cubicBezTo>
                  <a:lnTo>
                    <a:pt x="322" y="337"/>
                  </a:lnTo>
                  <a:cubicBezTo>
                    <a:pt x="355" y="315"/>
                    <a:pt x="394" y="298"/>
                    <a:pt x="422" y="282"/>
                  </a:cubicBezTo>
                  <a:cubicBezTo>
                    <a:pt x="479" y="255"/>
                    <a:pt x="514" y="240"/>
                    <a:pt x="541" y="227"/>
                  </a:cubicBezTo>
                  <a:cubicBezTo>
                    <a:pt x="581" y="210"/>
                    <a:pt x="613" y="205"/>
                    <a:pt x="641" y="200"/>
                  </a:cubicBezTo>
                  <a:cubicBezTo>
                    <a:pt x="680" y="189"/>
                    <a:pt x="708" y="189"/>
                    <a:pt x="735" y="183"/>
                  </a:cubicBezTo>
                  <a:cubicBezTo>
                    <a:pt x="767" y="178"/>
                    <a:pt x="797" y="178"/>
                    <a:pt x="824" y="178"/>
                  </a:cubicBezTo>
                  <a:cubicBezTo>
                    <a:pt x="851" y="183"/>
                    <a:pt x="874" y="183"/>
                    <a:pt x="901" y="188"/>
                  </a:cubicBezTo>
                  <a:cubicBezTo>
                    <a:pt x="907" y="188"/>
                    <a:pt x="918" y="193"/>
                    <a:pt x="923" y="193"/>
                  </a:cubicBezTo>
                  <a:cubicBezTo>
                    <a:pt x="940" y="199"/>
                    <a:pt x="956" y="204"/>
                    <a:pt x="974" y="210"/>
                  </a:cubicBezTo>
                  <a:cubicBezTo>
                    <a:pt x="984" y="215"/>
                    <a:pt x="996" y="215"/>
                    <a:pt x="1001" y="221"/>
                  </a:cubicBezTo>
                  <a:cubicBezTo>
                    <a:pt x="1023" y="231"/>
                    <a:pt x="1045" y="243"/>
                    <a:pt x="1067" y="253"/>
                  </a:cubicBezTo>
                  <a:lnTo>
                    <a:pt x="745" y="70"/>
                  </a:lnTo>
                  <a:cubicBezTo>
                    <a:pt x="723" y="59"/>
                    <a:pt x="707" y="48"/>
                    <a:pt x="691" y="43"/>
                  </a:cubicBezTo>
                  <a:cubicBezTo>
                    <a:pt x="673" y="37"/>
                    <a:pt x="663" y="32"/>
                    <a:pt x="651" y="32"/>
                  </a:cubicBezTo>
                  <a:cubicBezTo>
                    <a:pt x="641" y="27"/>
                    <a:pt x="629" y="22"/>
                    <a:pt x="619" y="22"/>
                  </a:cubicBezTo>
                  <a:cubicBezTo>
                    <a:pt x="613" y="22"/>
                    <a:pt x="608" y="16"/>
                    <a:pt x="602" y="16"/>
                  </a:cubicBezTo>
                  <a:cubicBezTo>
                    <a:pt x="595" y="11"/>
                    <a:pt x="584" y="11"/>
                    <a:pt x="579" y="11"/>
                  </a:cubicBezTo>
                  <a:cubicBezTo>
                    <a:pt x="568" y="6"/>
                    <a:pt x="562" y="6"/>
                    <a:pt x="557" y="6"/>
                  </a:cubicBezTo>
                  <a:cubicBezTo>
                    <a:pt x="540" y="1"/>
                    <a:pt x="52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 name="Google Shape;6679;p57"/>
            <p:cNvSpPr/>
            <p:nvPr/>
          </p:nvSpPr>
          <p:spPr>
            <a:xfrm>
              <a:off x="4449856" y="4951594"/>
              <a:ext cx="138879" cy="260620"/>
            </a:xfrm>
            <a:custGeom>
              <a:avLst/>
              <a:gdLst/>
              <a:ahLst/>
              <a:cxnLst/>
              <a:rect l="l" t="t" r="r" b="b"/>
              <a:pathLst>
                <a:path w="1402" h="2631" extrusionOk="0">
                  <a:moveTo>
                    <a:pt x="1079" y="0"/>
                  </a:moveTo>
                  <a:cubicBezTo>
                    <a:pt x="1074" y="6"/>
                    <a:pt x="1062" y="11"/>
                    <a:pt x="1057" y="11"/>
                  </a:cubicBezTo>
                  <a:cubicBezTo>
                    <a:pt x="1040" y="21"/>
                    <a:pt x="1030" y="28"/>
                    <a:pt x="1013" y="38"/>
                  </a:cubicBezTo>
                  <a:cubicBezTo>
                    <a:pt x="995" y="49"/>
                    <a:pt x="985" y="55"/>
                    <a:pt x="973" y="65"/>
                  </a:cubicBezTo>
                  <a:cubicBezTo>
                    <a:pt x="951" y="83"/>
                    <a:pt x="941" y="88"/>
                    <a:pt x="924" y="99"/>
                  </a:cubicBezTo>
                  <a:cubicBezTo>
                    <a:pt x="906" y="109"/>
                    <a:pt x="896" y="121"/>
                    <a:pt x="879" y="131"/>
                  </a:cubicBezTo>
                  <a:lnTo>
                    <a:pt x="869" y="142"/>
                  </a:lnTo>
                  <a:cubicBezTo>
                    <a:pt x="863" y="147"/>
                    <a:pt x="863" y="147"/>
                    <a:pt x="858" y="147"/>
                  </a:cubicBezTo>
                  <a:cubicBezTo>
                    <a:pt x="848" y="152"/>
                    <a:pt x="841" y="164"/>
                    <a:pt x="836" y="169"/>
                  </a:cubicBezTo>
                  <a:cubicBezTo>
                    <a:pt x="819" y="180"/>
                    <a:pt x="809" y="191"/>
                    <a:pt x="796" y="202"/>
                  </a:cubicBezTo>
                  <a:cubicBezTo>
                    <a:pt x="786" y="212"/>
                    <a:pt x="774" y="219"/>
                    <a:pt x="769" y="230"/>
                  </a:cubicBezTo>
                  <a:lnTo>
                    <a:pt x="730" y="269"/>
                  </a:lnTo>
                  <a:lnTo>
                    <a:pt x="697" y="301"/>
                  </a:lnTo>
                  <a:lnTo>
                    <a:pt x="670" y="329"/>
                  </a:lnTo>
                  <a:cubicBezTo>
                    <a:pt x="659" y="346"/>
                    <a:pt x="648" y="351"/>
                    <a:pt x="642" y="362"/>
                  </a:cubicBezTo>
                  <a:lnTo>
                    <a:pt x="615" y="389"/>
                  </a:lnTo>
                  <a:cubicBezTo>
                    <a:pt x="605" y="400"/>
                    <a:pt x="597" y="412"/>
                    <a:pt x="587" y="417"/>
                  </a:cubicBezTo>
                  <a:cubicBezTo>
                    <a:pt x="582" y="422"/>
                    <a:pt x="582" y="427"/>
                    <a:pt x="576" y="427"/>
                  </a:cubicBezTo>
                  <a:cubicBezTo>
                    <a:pt x="566" y="437"/>
                    <a:pt x="566" y="445"/>
                    <a:pt x="560" y="445"/>
                  </a:cubicBezTo>
                  <a:cubicBezTo>
                    <a:pt x="549" y="455"/>
                    <a:pt x="543" y="467"/>
                    <a:pt x="538" y="477"/>
                  </a:cubicBezTo>
                  <a:cubicBezTo>
                    <a:pt x="527" y="488"/>
                    <a:pt x="521" y="499"/>
                    <a:pt x="510" y="510"/>
                  </a:cubicBezTo>
                  <a:cubicBezTo>
                    <a:pt x="505" y="520"/>
                    <a:pt x="500" y="526"/>
                    <a:pt x="493" y="532"/>
                  </a:cubicBezTo>
                  <a:cubicBezTo>
                    <a:pt x="487" y="537"/>
                    <a:pt x="487" y="537"/>
                    <a:pt x="487" y="542"/>
                  </a:cubicBezTo>
                  <a:cubicBezTo>
                    <a:pt x="482" y="547"/>
                    <a:pt x="482" y="552"/>
                    <a:pt x="477" y="552"/>
                  </a:cubicBezTo>
                  <a:cubicBezTo>
                    <a:pt x="460" y="576"/>
                    <a:pt x="444" y="598"/>
                    <a:pt x="428" y="625"/>
                  </a:cubicBezTo>
                  <a:cubicBezTo>
                    <a:pt x="422" y="630"/>
                    <a:pt x="417" y="635"/>
                    <a:pt x="417" y="642"/>
                  </a:cubicBezTo>
                  <a:cubicBezTo>
                    <a:pt x="407" y="652"/>
                    <a:pt x="400" y="665"/>
                    <a:pt x="395" y="675"/>
                  </a:cubicBezTo>
                  <a:cubicBezTo>
                    <a:pt x="385" y="692"/>
                    <a:pt x="377" y="702"/>
                    <a:pt x="367" y="714"/>
                  </a:cubicBezTo>
                  <a:cubicBezTo>
                    <a:pt x="356" y="731"/>
                    <a:pt x="350" y="741"/>
                    <a:pt x="340" y="759"/>
                  </a:cubicBezTo>
                  <a:cubicBezTo>
                    <a:pt x="334" y="764"/>
                    <a:pt x="334" y="769"/>
                    <a:pt x="329" y="776"/>
                  </a:cubicBezTo>
                  <a:cubicBezTo>
                    <a:pt x="324" y="781"/>
                    <a:pt x="324" y="786"/>
                    <a:pt x="324" y="786"/>
                  </a:cubicBezTo>
                  <a:cubicBezTo>
                    <a:pt x="313" y="803"/>
                    <a:pt x="307" y="813"/>
                    <a:pt x="302" y="825"/>
                  </a:cubicBezTo>
                  <a:cubicBezTo>
                    <a:pt x="297" y="843"/>
                    <a:pt x="285" y="853"/>
                    <a:pt x="280" y="865"/>
                  </a:cubicBezTo>
                  <a:cubicBezTo>
                    <a:pt x="275" y="875"/>
                    <a:pt x="269" y="881"/>
                    <a:pt x="269" y="887"/>
                  </a:cubicBezTo>
                  <a:cubicBezTo>
                    <a:pt x="264" y="892"/>
                    <a:pt x="264" y="897"/>
                    <a:pt x="264" y="897"/>
                  </a:cubicBezTo>
                  <a:cubicBezTo>
                    <a:pt x="259" y="908"/>
                    <a:pt x="254" y="919"/>
                    <a:pt x="246" y="930"/>
                  </a:cubicBezTo>
                  <a:cubicBezTo>
                    <a:pt x="241" y="940"/>
                    <a:pt x="236" y="953"/>
                    <a:pt x="230" y="963"/>
                  </a:cubicBezTo>
                  <a:cubicBezTo>
                    <a:pt x="224" y="974"/>
                    <a:pt x="219" y="985"/>
                    <a:pt x="213" y="996"/>
                  </a:cubicBezTo>
                  <a:cubicBezTo>
                    <a:pt x="208" y="1001"/>
                    <a:pt x="208" y="1012"/>
                    <a:pt x="202" y="1018"/>
                  </a:cubicBezTo>
                  <a:cubicBezTo>
                    <a:pt x="197" y="1023"/>
                    <a:pt x="197" y="1028"/>
                    <a:pt x="197" y="1028"/>
                  </a:cubicBezTo>
                  <a:cubicBezTo>
                    <a:pt x="192" y="1039"/>
                    <a:pt x="187" y="1050"/>
                    <a:pt x="180" y="1061"/>
                  </a:cubicBezTo>
                  <a:cubicBezTo>
                    <a:pt x="175" y="1071"/>
                    <a:pt x="170" y="1084"/>
                    <a:pt x="163" y="1094"/>
                  </a:cubicBezTo>
                  <a:cubicBezTo>
                    <a:pt x="157" y="1105"/>
                    <a:pt x="152" y="1116"/>
                    <a:pt x="146" y="1127"/>
                  </a:cubicBezTo>
                  <a:cubicBezTo>
                    <a:pt x="141" y="1132"/>
                    <a:pt x="141" y="1137"/>
                    <a:pt x="141" y="1143"/>
                  </a:cubicBezTo>
                  <a:cubicBezTo>
                    <a:pt x="135" y="1154"/>
                    <a:pt x="135" y="1160"/>
                    <a:pt x="130" y="1165"/>
                  </a:cubicBezTo>
                  <a:cubicBezTo>
                    <a:pt x="125" y="1183"/>
                    <a:pt x="120" y="1194"/>
                    <a:pt x="113" y="1205"/>
                  </a:cubicBezTo>
                  <a:cubicBezTo>
                    <a:pt x="108" y="1222"/>
                    <a:pt x="103" y="1232"/>
                    <a:pt x="97" y="1249"/>
                  </a:cubicBezTo>
                  <a:cubicBezTo>
                    <a:pt x="91" y="1260"/>
                    <a:pt x="91" y="1267"/>
                    <a:pt x="91" y="1272"/>
                  </a:cubicBezTo>
                  <a:cubicBezTo>
                    <a:pt x="86" y="1283"/>
                    <a:pt x="86" y="1289"/>
                    <a:pt x="86" y="1294"/>
                  </a:cubicBezTo>
                  <a:cubicBezTo>
                    <a:pt x="81" y="1311"/>
                    <a:pt x="76" y="1327"/>
                    <a:pt x="68" y="1343"/>
                  </a:cubicBezTo>
                  <a:cubicBezTo>
                    <a:pt x="63" y="1361"/>
                    <a:pt x="58" y="1377"/>
                    <a:pt x="58" y="1394"/>
                  </a:cubicBezTo>
                  <a:cubicBezTo>
                    <a:pt x="58" y="1399"/>
                    <a:pt x="53" y="1399"/>
                    <a:pt x="53" y="1404"/>
                  </a:cubicBezTo>
                  <a:cubicBezTo>
                    <a:pt x="47" y="1426"/>
                    <a:pt x="47" y="1431"/>
                    <a:pt x="42" y="1443"/>
                  </a:cubicBezTo>
                  <a:cubicBezTo>
                    <a:pt x="37" y="1461"/>
                    <a:pt x="37" y="1476"/>
                    <a:pt x="32" y="1493"/>
                  </a:cubicBezTo>
                  <a:cubicBezTo>
                    <a:pt x="26" y="1504"/>
                    <a:pt x="26" y="1520"/>
                    <a:pt x="26" y="1532"/>
                  </a:cubicBezTo>
                  <a:cubicBezTo>
                    <a:pt x="21" y="1542"/>
                    <a:pt x="21" y="1542"/>
                    <a:pt x="21" y="1550"/>
                  </a:cubicBezTo>
                  <a:cubicBezTo>
                    <a:pt x="16" y="1567"/>
                    <a:pt x="16" y="1582"/>
                    <a:pt x="16" y="1599"/>
                  </a:cubicBezTo>
                  <a:cubicBezTo>
                    <a:pt x="11" y="1616"/>
                    <a:pt x="11" y="1632"/>
                    <a:pt x="11" y="1649"/>
                  </a:cubicBezTo>
                  <a:lnTo>
                    <a:pt x="11" y="1660"/>
                  </a:lnTo>
                  <a:cubicBezTo>
                    <a:pt x="11" y="1682"/>
                    <a:pt x="5" y="1687"/>
                    <a:pt x="5" y="1699"/>
                  </a:cubicBezTo>
                  <a:cubicBezTo>
                    <a:pt x="5" y="1715"/>
                    <a:pt x="0" y="1731"/>
                    <a:pt x="0" y="1749"/>
                  </a:cubicBezTo>
                  <a:lnTo>
                    <a:pt x="0" y="1788"/>
                  </a:lnTo>
                  <a:lnTo>
                    <a:pt x="0" y="1798"/>
                  </a:lnTo>
                  <a:lnTo>
                    <a:pt x="0" y="1848"/>
                  </a:lnTo>
                  <a:cubicBezTo>
                    <a:pt x="0" y="1865"/>
                    <a:pt x="5" y="1881"/>
                    <a:pt x="5" y="1898"/>
                  </a:cubicBezTo>
                  <a:cubicBezTo>
                    <a:pt x="11" y="1920"/>
                    <a:pt x="11" y="1937"/>
                    <a:pt x="11" y="1948"/>
                  </a:cubicBezTo>
                  <a:cubicBezTo>
                    <a:pt x="16" y="1965"/>
                    <a:pt x="16" y="1980"/>
                    <a:pt x="21" y="1997"/>
                  </a:cubicBezTo>
                  <a:cubicBezTo>
                    <a:pt x="26" y="2008"/>
                    <a:pt x="26" y="2008"/>
                    <a:pt x="26" y="2014"/>
                  </a:cubicBezTo>
                  <a:cubicBezTo>
                    <a:pt x="32" y="2024"/>
                    <a:pt x="32" y="2042"/>
                    <a:pt x="37" y="2054"/>
                  </a:cubicBezTo>
                  <a:cubicBezTo>
                    <a:pt x="42" y="2070"/>
                    <a:pt x="47" y="2086"/>
                    <a:pt x="55" y="2103"/>
                  </a:cubicBezTo>
                  <a:cubicBezTo>
                    <a:pt x="65" y="2131"/>
                    <a:pt x="71" y="2153"/>
                    <a:pt x="82" y="2170"/>
                  </a:cubicBezTo>
                  <a:cubicBezTo>
                    <a:pt x="87" y="2175"/>
                    <a:pt x="87" y="2180"/>
                    <a:pt x="87" y="2180"/>
                  </a:cubicBezTo>
                  <a:cubicBezTo>
                    <a:pt x="92" y="2191"/>
                    <a:pt x="98" y="2202"/>
                    <a:pt x="104" y="2213"/>
                  </a:cubicBezTo>
                  <a:cubicBezTo>
                    <a:pt x="109" y="2223"/>
                    <a:pt x="114" y="2236"/>
                    <a:pt x="121" y="2241"/>
                  </a:cubicBezTo>
                  <a:cubicBezTo>
                    <a:pt x="126" y="2246"/>
                    <a:pt x="126" y="2252"/>
                    <a:pt x="131" y="2258"/>
                  </a:cubicBezTo>
                  <a:cubicBezTo>
                    <a:pt x="136" y="2268"/>
                    <a:pt x="142" y="2275"/>
                    <a:pt x="149" y="2285"/>
                  </a:cubicBezTo>
                  <a:cubicBezTo>
                    <a:pt x="159" y="2302"/>
                    <a:pt x="171" y="2312"/>
                    <a:pt x="181" y="2325"/>
                  </a:cubicBezTo>
                  <a:cubicBezTo>
                    <a:pt x="187" y="2335"/>
                    <a:pt x="192" y="2342"/>
                    <a:pt x="198" y="2347"/>
                  </a:cubicBezTo>
                  <a:cubicBezTo>
                    <a:pt x="209" y="2364"/>
                    <a:pt x="225" y="2374"/>
                    <a:pt x="238" y="2386"/>
                  </a:cubicBezTo>
                  <a:lnTo>
                    <a:pt x="255" y="2404"/>
                  </a:lnTo>
                  <a:cubicBezTo>
                    <a:pt x="277" y="2420"/>
                    <a:pt x="294" y="2436"/>
                    <a:pt x="317" y="2448"/>
                  </a:cubicBezTo>
                  <a:lnTo>
                    <a:pt x="615" y="2618"/>
                  </a:lnTo>
                  <a:lnTo>
                    <a:pt x="615" y="2618"/>
                  </a:lnTo>
                  <a:cubicBezTo>
                    <a:pt x="601" y="2609"/>
                    <a:pt x="588" y="2598"/>
                    <a:pt x="576" y="2587"/>
                  </a:cubicBezTo>
                  <a:cubicBezTo>
                    <a:pt x="626" y="2549"/>
                    <a:pt x="620" y="2543"/>
                    <a:pt x="615" y="2537"/>
                  </a:cubicBezTo>
                  <a:cubicBezTo>
                    <a:pt x="605" y="2526"/>
                    <a:pt x="587" y="2515"/>
                    <a:pt x="575" y="2498"/>
                  </a:cubicBezTo>
                  <a:cubicBezTo>
                    <a:pt x="570" y="2487"/>
                    <a:pt x="559" y="2481"/>
                    <a:pt x="553" y="2475"/>
                  </a:cubicBezTo>
                  <a:cubicBezTo>
                    <a:pt x="543" y="2464"/>
                    <a:pt x="530" y="2448"/>
                    <a:pt x="526" y="2436"/>
                  </a:cubicBezTo>
                  <a:cubicBezTo>
                    <a:pt x="521" y="2426"/>
                    <a:pt x="516" y="2419"/>
                    <a:pt x="508" y="2409"/>
                  </a:cubicBezTo>
                  <a:cubicBezTo>
                    <a:pt x="498" y="2391"/>
                    <a:pt x="492" y="2381"/>
                    <a:pt x="481" y="2364"/>
                  </a:cubicBezTo>
                  <a:cubicBezTo>
                    <a:pt x="476" y="2353"/>
                    <a:pt x="471" y="2342"/>
                    <a:pt x="464" y="2331"/>
                  </a:cubicBezTo>
                  <a:cubicBezTo>
                    <a:pt x="454" y="2309"/>
                    <a:pt x="442" y="2281"/>
                    <a:pt x="437" y="2254"/>
                  </a:cubicBezTo>
                  <a:cubicBezTo>
                    <a:pt x="427" y="2221"/>
                    <a:pt x="419" y="2192"/>
                    <a:pt x="409" y="2159"/>
                  </a:cubicBezTo>
                  <a:cubicBezTo>
                    <a:pt x="409" y="2154"/>
                    <a:pt x="409" y="2154"/>
                    <a:pt x="404" y="2149"/>
                  </a:cubicBezTo>
                  <a:cubicBezTo>
                    <a:pt x="398" y="2117"/>
                    <a:pt x="393" y="2082"/>
                    <a:pt x="387" y="2049"/>
                  </a:cubicBezTo>
                  <a:cubicBezTo>
                    <a:pt x="382" y="2011"/>
                    <a:pt x="382" y="1972"/>
                    <a:pt x="382" y="1933"/>
                  </a:cubicBezTo>
                  <a:cubicBezTo>
                    <a:pt x="382" y="1893"/>
                    <a:pt x="387" y="1856"/>
                    <a:pt x="387" y="1817"/>
                  </a:cubicBezTo>
                  <a:cubicBezTo>
                    <a:pt x="392" y="1767"/>
                    <a:pt x="397" y="1728"/>
                    <a:pt x="404" y="1689"/>
                  </a:cubicBezTo>
                  <a:cubicBezTo>
                    <a:pt x="414" y="1645"/>
                    <a:pt x="421" y="1605"/>
                    <a:pt x="432" y="1568"/>
                  </a:cubicBezTo>
                  <a:cubicBezTo>
                    <a:pt x="442" y="1518"/>
                    <a:pt x="454" y="1479"/>
                    <a:pt x="464" y="1441"/>
                  </a:cubicBezTo>
                  <a:cubicBezTo>
                    <a:pt x="481" y="1391"/>
                    <a:pt x="492" y="1352"/>
                    <a:pt x="508" y="1314"/>
                  </a:cubicBezTo>
                  <a:cubicBezTo>
                    <a:pt x="526" y="1269"/>
                    <a:pt x="542" y="1225"/>
                    <a:pt x="559" y="1186"/>
                  </a:cubicBezTo>
                  <a:cubicBezTo>
                    <a:pt x="581" y="1142"/>
                    <a:pt x="597" y="1102"/>
                    <a:pt x="620" y="1065"/>
                  </a:cubicBezTo>
                  <a:cubicBezTo>
                    <a:pt x="642" y="1021"/>
                    <a:pt x="664" y="987"/>
                    <a:pt x="681" y="948"/>
                  </a:cubicBezTo>
                  <a:cubicBezTo>
                    <a:pt x="686" y="943"/>
                    <a:pt x="686" y="938"/>
                    <a:pt x="692" y="932"/>
                  </a:cubicBezTo>
                  <a:cubicBezTo>
                    <a:pt x="709" y="903"/>
                    <a:pt x="725" y="876"/>
                    <a:pt x="742" y="848"/>
                  </a:cubicBezTo>
                  <a:cubicBezTo>
                    <a:pt x="752" y="837"/>
                    <a:pt x="759" y="825"/>
                    <a:pt x="764" y="814"/>
                  </a:cubicBezTo>
                  <a:cubicBezTo>
                    <a:pt x="786" y="782"/>
                    <a:pt x="809" y="748"/>
                    <a:pt x="831" y="715"/>
                  </a:cubicBezTo>
                  <a:cubicBezTo>
                    <a:pt x="836" y="710"/>
                    <a:pt x="836" y="710"/>
                    <a:pt x="836" y="705"/>
                  </a:cubicBezTo>
                  <a:cubicBezTo>
                    <a:pt x="863" y="672"/>
                    <a:pt x="885" y="638"/>
                    <a:pt x="914" y="605"/>
                  </a:cubicBezTo>
                  <a:cubicBezTo>
                    <a:pt x="946" y="566"/>
                    <a:pt x="974" y="534"/>
                    <a:pt x="1003" y="505"/>
                  </a:cubicBezTo>
                  <a:lnTo>
                    <a:pt x="1097" y="411"/>
                  </a:lnTo>
                  <a:cubicBezTo>
                    <a:pt x="1130" y="379"/>
                    <a:pt x="1163" y="357"/>
                    <a:pt x="1191" y="327"/>
                  </a:cubicBezTo>
                  <a:cubicBezTo>
                    <a:pt x="1197" y="322"/>
                    <a:pt x="1197" y="322"/>
                    <a:pt x="1202" y="322"/>
                  </a:cubicBezTo>
                  <a:cubicBezTo>
                    <a:pt x="1234" y="295"/>
                    <a:pt x="1268" y="273"/>
                    <a:pt x="1296" y="251"/>
                  </a:cubicBezTo>
                  <a:cubicBezTo>
                    <a:pt x="1335" y="222"/>
                    <a:pt x="1367" y="200"/>
                    <a:pt x="1402" y="184"/>
                  </a:cubicBezTo>
                  <a:lnTo>
                    <a:pt x="1079" y="0"/>
                  </a:lnTo>
                  <a:close/>
                  <a:moveTo>
                    <a:pt x="615" y="2618"/>
                  </a:moveTo>
                  <a:lnTo>
                    <a:pt x="615" y="2618"/>
                  </a:lnTo>
                  <a:cubicBezTo>
                    <a:pt x="623" y="2623"/>
                    <a:pt x="630" y="2627"/>
                    <a:pt x="638" y="2631"/>
                  </a:cubicBezTo>
                  <a:lnTo>
                    <a:pt x="615" y="2618"/>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6680;p57"/>
            <p:cNvSpPr/>
            <p:nvPr/>
          </p:nvSpPr>
          <p:spPr>
            <a:xfrm>
              <a:off x="4489281" y="4957934"/>
              <a:ext cx="201186" cy="257946"/>
            </a:xfrm>
            <a:custGeom>
              <a:avLst/>
              <a:gdLst/>
              <a:ahLst/>
              <a:cxnLst/>
              <a:rect l="l" t="t" r="r" b="b"/>
              <a:pathLst>
                <a:path w="2031" h="2604" extrusionOk="0">
                  <a:moveTo>
                    <a:pt x="1464" y="0"/>
                  </a:moveTo>
                  <a:cubicBezTo>
                    <a:pt x="1327" y="0"/>
                    <a:pt x="1174" y="45"/>
                    <a:pt x="1010" y="139"/>
                  </a:cubicBezTo>
                  <a:cubicBezTo>
                    <a:pt x="443" y="459"/>
                    <a:pt x="0" y="1236"/>
                    <a:pt x="6" y="1886"/>
                  </a:cubicBezTo>
                  <a:cubicBezTo>
                    <a:pt x="9" y="2342"/>
                    <a:pt x="235" y="2603"/>
                    <a:pt x="566" y="2603"/>
                  </a:cubicBezTo>
                  <a:cubicBezTo>
                    <a:pt x="702" y="2603"/>
                    <a:pt x="857" y="2558"/>
                    <a:pt x="1021" y="2464"/>
                  </a:cubicBezTo>
                  <a:cubicBezTo>
                    <a:pt x="1576" y="2142"/>
                    <a:pt x="2031" y="1360"/>
                    <a:pt x="2025" y="716"/>
                  </a:cubicBezTo>
                  <a:cubicBezTo>
                    <a:pt x="2022" y="263"/>
                    <a:pt x="1795" y="0"/>
                    <a:pt x="1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 name="Google Shape;6681;p57"/>
            <p:cNvSpPr/>
            <p:nvPr/>
          </p:nvSpPr>
          <p:spPr>
            <a:xfrm>
              <a:off x="5148008" y="4584688"/>
              <a:ext cx="106982" cy="33382"/>
            </a:xfrm>
            <a:custGeom>
              <a:avLst/>
              <a:gdLst/>
              <a:ahLst/>
              <a:cxnLst/>
              <a:rect l="l" t="t" r="r" b="b"/>
              <a:pathLst>
                <a:path w="1080" h="337" extrusionOk="0">
                  <a:moveTo>
                    <a:pt x="462" y="0"/>
                  </a:moveTo>
                  <a:cubicBezTo>
                    <a:pt x="446" y="0"/>
                    <a:pt x="435" y="0"/>
                    <a:pt x="417" y="5"/>
                  </a:cubicBezTo>
                  <a:cubicBezTo>
                    <a:pt x="395" y="11"/>
                    <a:pt x="385" y="11"/>
                    <a:pt x="368" y="11"/>
                  </a:cubicBezTo>
                  <a:cubicBezTo>
                    <a:pt x="351" y="16"/>
                    <a:pt x="341" y="16"/>
                    <a:pt x="323" y="21"/>
                  </a:cubicBezTo>
                  <a:cubicBezTo>
                    <a:pt x="301" y="26"/>
                    <a:pt x="291" y="26"/>
                    <a:pt x="279" y="32"/>
                  </a:cubicBezTo>
                  <a:cubicBezTo>
                    <a:pt x="262" y="37"/>
                    <a:pt x="252" y="42"/>
                    <a:pt x="239" y="42"/>
                  </a:cubicBezTo>
                  <a:cubicBezTo>
                    <a:pt x="234" y="47"/>
                    <a:pt x="229" y="47"/>
                    <a:pt x="217" y="47"/>
                  </a:cubicBezTo>
                  <a:cubicBezTo>
                    <a:pt x="201" y="52"/>
                    <a:pt x="201" y="52"/>
                    <a:pt x="195" y="58"/>
                  </a:cubicBezTo>
                  <a:cubicBezTo>
                    <a:pt x="179" y="63"/>
                    <a:pt x="168" y="68"/>
                    <a:pt x="155" y="74"/>
                  </a:cubicBezTo>
                  <a:cubicBezTo>
                    <a:pt x="139" y="80"/>
                    <a:pt x="128" y="85"/>
                    <a:pt x="111" y="91"/>
                  </a:cubicBezTo>
                  <a:cubicBezTo>
                    <a:pt x="95" y="102"/>
                    <a:pt x="84" y="108"/>
                    <a:pt x="66" y="113"/>
                  </a:cubicBezTo>
                  <a:cubicBezTo>
                    <a:pt x="50" y="124"/>
                    <a:pt x="39" y="131"/>
                    <a:pt x="22" y="136"/>
                  </a:cubicBezTo>
                  <a:cubicBezTo>
                    <a:pt x="12" y="142"/>
                    <a:pt x="6" y="147"/>
                    <a:pt x="0" y="153"/>
                  </a:cubicBezTo>
                  <a:lnTo>
                    <a:pt x="322" y="336"/>
                  </a:lnTo>
                  <a:cubicBezTo>
                    <a:pt x="355" y="314"/>
                    <a:pt x="394" y="297"/>
                    <a:pt x="428" y="281"/>
                  </a:cubicBezTo>
                  <a:cubicBezTo>
                    <a:pt x="492" y="248"/>
                    <a:pt x="524" y="238"/>
                    <a:pt x="553" y="226"/>
                  </a:cubicBezTo>
                  <a:cubicBezTo>
                    <a:pt x="592" y="216"/>
                    <a:pt x="625" y="204"/>
                    <a:pt x="652" y="199"/>
                  </a:cubicBezTo>
                  <a:cubicBezTo>
                    <a:pt x="692" y="189"/>
                    <a:pt x="719" y="189"/>
                    <a:pt x="746" y="182"/>
                  </a:cubicBezTo>
                  <a:cubicBezTo>
                    <a:pt x="780" y="177"/>
                    <a:pt x="808" y="177"/>
                    <a:pt x="835" y="177"/>
                  </a:cubicBezTo>
                  <a:cubicBezTo>
                    <a:pt x="863" y="182"/>
                    <a:pt x="886" y="182"/>
                    <a:pt x="913" y="188"/>
                  </a:cubicBezTo>
                  <a:cubicBezTo>
                    <a:pt x="918" y="188"/>
                    <a:pt x="930" y="193"/>
                    <a:pt x="935" y="193"/>
                  </a:cubicBezTo>
                  <a:cubicBezTo>
                    <a:pt x="953" y="197"/>
                    <a:pt x="968" y="202"/>
                    <a:pt x="985" y="210"/>
                  </a:cubicBezTo>
                  <a:cubicBezTo>
                    <a:pt x="996" y="215"/>
                    <a:pt x="1007" y="215"/>
                    <a:pt x="1012" y="220"/>
                  </a:cubicBezTo>
                  <a:cubicBezTo>
                    <a:pt x="1034" y="231"/>
                    <a:pt x="1057" y="242"/>
                    <a:pt x="1079" y="253"/>
                  </a:cubicBezTo>
                  <a:lnTo>
                    <a:pt x="757" y="69"/>
                  </a:lnTo>
                  <a:cubicBezTo>
                    <a:pt x="735" y="59"/>
                    <a:pt x="718" y="47"/>
                    <a:pt x="695" y="42"/>
                  </a:cubicBezTo>
                  <a:cubicBezTo>
                    <a:pt x="678" y="37"/>
                    <a:pt x="668" y="32"/>
                    <a:pt x="656" y="32"/>
                  </a:cubicBezTo>
                  <a:cubicBezTo>
                    <a:pt x="646" y="26"/>
                    <a:pt x="634" y="21"/>
                    <a:pt x="624" y="21"/>
                  </a:cubicBezTo>
                  <a:cubicBezTo>
                    <a:pt x="619" y="21"/>
                    <a:pt x="613" y="16"/>
                    <a:pt x="606" y="16"/>
                  </a:cubicBezTo>
                  <a:cubicBezTo>
                    <a:pt x="601" y="11"/>
                    <a:pt x="589" y="11"/>
                    <a:pt x="584" y="11"/>
                  </a:cubicBezTo>
                  <a:cubicBezTo>
                    <a:pt x="573" y="11"/>
                    <a:pt x="567" y="5"/>
                    <a:pt x="562" y="5"/>
                  </a:cubicBezTo>
                  <a:cubicBezTo>
                    <a:pt x="545" y="0"/>
                    <a:pt x="529" y="0"/>
                    <a:pt x="51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 name="Google Shape;6682;p57"/>
            <p:cNvSpPr/>
            <p:nvPr/>
          </p:nvSpPr>
          <p:spPr>
            <a:xfrm>
              <a:off x="5043900" y="4596277"/>
              <a:ext cx="139572" cy="260917"/>
            </a:xfrm>
            <a:custGeom>
              <a:avLst/>
              <a:gdLst/>
              <a:ahLst/>
              <a:cxnLst/>
              <a:rect l="l" t="t" r="r" b="b"/>
              <a:pathLst>
                <a:path w="1409" h="2634" extrusionOk="0">
                  <a:moveTo>
                    <a:pt x="1087" y="0"/>
                  </a:moveTo>
                  <a:cubicBezTo>
                    <a:pt x="1082" y="6"/>
                    <a:pt x="1069" y="11"/>
                    <a:pt x="1064" y="11"/>
                  </a:cubicBezTo>
                  <a:cubicBezTo>
                    <a:pt x="1047" y="21"/>
                    <a:pt x="1037" y="28"/>
                    <a:pt x="1020" y="38"/>
                  </a:cubicBezTo>
                  <a:cubicBezTo>
                    <a:pt x="1003" y="49"/>
                    <a:pt x="993" y="56"/>
                    <a:pt x="980" y="66"/>
                  </a:cubicBezTo>
                  <a:cubicBezTo>
                    <a:pt x="958" y="83"/>
                    <a:pt x="948" y="88"/>
                    <a:pt x="931" y="99"/>
                  </a:cubicBezTo>
                  <a:cubicBezTo>
                    <a:pt x="914" y="109"/>
                    <a:pt x="904" y="121"/>
                    <a:pt x="886" y="131"/>
                  </a:cubicBezTo>
                  <a:lnTo>
                    <a:pt x="875" y="142"/>
                  </a:lnTo>
                  <a:cubicBezTo>
                    <a:pt x="870" y="147"/>
                    <a:pt x="870" y="147"/>
                    <a:pt x="865" y="147"/>
                  </a:cubicBezTo>
                  <a:cubicBezTo>
                    <a:pt x="854" y="152"/>
                    <a:pt x="848" y="164"/>
                    <a:pt x="838" y="169"/>
                  </a:cubicBezTo>
                  <a:cubicBezTo>
                    <a:pt x="827" y="180"/>
                    <a:pt x="810" y="192"/>
                    <a:pt x="799" y="203"/>
                  </a:cubicBezTo>
                  <a:cubicBezTo>
                    <a:pt x="788" y="213"/>
                    <a:pt x="776" y="219"/>
                    <a:pt x="771" y="230"/>
                  </a:cubicBezTo>
                  <a:lnTo>
                    <a:pt x="732" y="269"/>
                  </a:lnTo>
                  <a:lnTo>
                    <a:pt x="699" y="302"/>
                  </a:lnTo>
                  <a:lnTo>
                    <a:pt x="671" y="329"/>
                  </a:lnTo>
                  <a:cubicBezTo>
                    <a:pt x="661" y="346"/>
                    <a:pt x="649" y="351"/>
                    <a:pt x="644" y="362"/>
                  </a:cubicBezTo>
                  <a:cubicBezTo>
                    <a:pt x="633" y="372"/>
                    <a:pt x="627" y="384"/>
                    <a:pt x="617" y="389"/>
                  </a:cubicBezTo>
                  <a:cubicBezTo>
                    <a:pt x="606" y="400"/>
                    <a:pt x="600" y="412"/>
                    <a:pt x="589" y="417"/>
                  </a:cubicBezTo>
                  <a:cubicBezTo>
                    <a:pt x="584" y="423"/>
                    <a:pt x="584" y="428"/>
                    <a:pt x="579" y="428"/>
                  </a:cubicBezTo>
                  <a:cubicBezTo>
                    <a:pt x="574" y="438"/>
                    <a:pt x="568" y="445"/>
                    <a:pt x="561" y="450"/>
                  </a:cubicBezTo>
                  <a:cubicBezTo>
                    <a:pt x="551" y="460"/>
                    <a:pt x="544" y="472"/>
                    <a:pt x="539" y="477"/>
                  </a:cubicBezTo>
                  <a:cubicBezTo>
                    <a:pt x="529" y="488"/>
                    <a:pt x="522" y="499"/>
                    <a:pt x="512" y="510"/>
                  </a:cubicBezTo>
                  <a:cubicBezTo>
                    <a:pt x="507" y="520"/>
                    <a:pt x="501" y="527"/>
                    <a:pt x="495" y="533"/>
                  </a:cubicBezTo>
                  <a:cubicBezTo>
                    <a:pt x="485" y="543"/>
                    <a:pt x="485" y="549"/>
                    <a:pt x="477" y="555"/>
                  </a:cubicBezTo>
                  <a:cubicBezTo>
                    <a:pt x="461" y="577"/>
                    <a:pt x="445" y="600"/>
                    <a:pt x="428" y="622"/>
                  </a:cubicBezTo>
                  <a:cubicBezTo>
                    <a:pt x="423" y="627"/>
                    <a:pt x="418" y="632"/>
                    <a:pt x="418" y="638"/>
                  </a:cubicBezTo>
                  <a:cubicBezTo>
                    <a:pt x="412" y="649"/>
                    <a:pt x="401" y="660"/>
                    <a:pt x="396" y="671"/>
                  </a:cubicBezTo>
                  <a:cubicBezTo>
                    <a:pt x="385" y="688"/>
                    <a:pt x="378" y="699"/>
                    <a:pt x="367" y="711"/>
                  </a:cubicBezTo>
                  <a:cubicBezTo>
                    <a:pt x="357" y="727"/>
                    <a:pt x="351" y="738"/>
                    <a:pt x="340" y="755"/>
                  </a:cubicBezTo>
                  <a:cubicBezTo>
                    <a:pt x="335" y="760"/>
                    <a:pt x="330" y="765"/>
                    <a:pt x="330" y="778"/>
                  </a:cubicBezTo>
                  <a:cubicBezTo>
                    <a:pt x="324" y="783"/>
                    <a:pt x="324" y="783"/>
                    <a:pt x="324" y="787"/>
                  </a:cubicBezTo>
                  <a:cubicBezTo>
                    <a:pt x="314" y="805"/>
                    <a:pt x="308" y="815"/>
                    <a:pt x="302" y="827"/>
                  </a:cubicBezTo>
                  <a:cubicBezTo>
                    <a:pt x="292" y="844"/>
                    <a:pt x="286" y="854"/>
                    <a:pt x="280" y="866"/>
                  </a:cubicBezTo>
                  <a:cubicBezTo>
                    <a:pt x="275" y="876"/>
                    <a:pt x="270" y="884"/>
                    <a:pt x="270" y="889"/>
                  </a:cubicBezTo>
                  <a:cubicBezTo>
                    <a:pt x="265" y="894"/>
                    <a:pt x="265" y="899"/>
                    <a:pt x="265" y="899"/>
                  </a:cubicBezTo>
                  <a:cubicBezTo>
                    <a:pt x="259" y="910"/>
                    <a:pt x="254" y="921"/>
                    <a:pt x="247" y="932"/>
                  </a:cubicBezTo>
                  <a:cubicBezTo>
                    <a:pt x="242" y="942"/>
                    <a:pt x="236" y="954"/>
                    <a:pt x="230" y="964"/>
                  </a:cubicBezTo>
                  <a:cubicBezTo>
                    <a:pt x="225" y="975"/>
                    <a:pt x="220" y="987"/>
                    <a:pt x="213" y="997"/>
                  </a:cubicBezTo>
                  <a:cubicBezTo>
                    <a:pt x="208" y="1002"/>
                    <a:pt x="208" y="1014"/>
                    <a:pt x="203" y="1020"/>
                  </a:cubicBezTo>
                  <a:cubicBezTo>
                    <a:pt x="198" y="1025"/>
                    <a:pt x="198" y="1030"/>
                    <a:pt x="198" y="1030"/>
                  </a:cubicBezTo>
                  <a:cubicBezTo>
                    <a:pt x="192" y="1041"/>
                    <a:pt x="187" y="1052"/>
                    <a:pt x="181" y="1063"/>
                  </a:cubicBezTo>
                  <a:cubicBezTo>
                    <a:pt x="176" y="1073"/>
                    <a:pt x="170" y="1085"/>
                    <a:pt x="163" y="1095"/>
                  </a:cubicBezTo>
                  <a:cubicBezTo>
                    <a:pt x="158" y="1106"/>
                    <a:pt x="153" y="1118"/>
                    <a:pt x="146" y="1128"/>
                  </a:cubicBezTo>
                  <a:cubicBezTo>
                    <a:pt x="141" y="1133"/>
                    <a:pt x="141" y="1138"/>
                    <a:pt x="141" y="1145"/>
                  </a:cubicBezTo>
                  <a:cubicBezTo>
                    <a:pt x="136" y="1156"/>
                    <a:pt x="136" y="1162"/>
                    <a:pt x="131" y="1167"/>
                  </a:cubicBezTo>
                  <a:cubicBezTo>
                    <a:pt x="125" y="1184"/>
                    <a:pt x="120" y="1195"/>
                    <a:pt x="114" y="1206"/>
                  </a:cubicBezTo>
                  <a:cubicBezTo>
                    <a:pt x="109" y="1224"/>
                    <a:pt x="103" y="1234"/>
                    <a:pt x="97" y="1251"/>
                  </a:cubicBezTo>
                  <a:cubicBezTo>
                    <a:pt x="92" y="1262"/>
                    <a:pt x="92" y="1268"/>
                    <a:pt x="92" y="1273"/>
                  </a:cubicBezTo>
                  <a:cubicBezTo>
                    <a:pt x="87" y="1284"/>
                    <a:pt x="87" y="1290"/>
                    <a:pt x="87" y="1296"/>
                  </a:cubicBezTo>
                  <a:cubicBezTo>
                    <a:pt x="81" y="1313"/>
                    <a:pt x="76" y="1329"/>
                    <a:pt x="69" y="1346"/>
                  </a:cubicBezTo>
                  <a:cubicBezTo>
                    <a:pt x="64" y="1362"/>
                    <a:pt x="58" y="1378"/>
                    <a:pt x="58" y="1395"/>
                  </a:cubicBezTo>
                  <a:cubicBezTo>
                    <a:pt x="58" y="1400"/>
                    <a:pt x="58" y="1405"/>
                    <a:pt x="53" y="1405"/>
                  </a:cubicBezTo>
                  <a:cubicBezTo>
                    <a:pt x="48" y="1423"/>
                    <a:pt x="48" y="1434"/>
                    <a:pt x="43" y="1445"/>
                  </a:cubicBezTo>
                  <a:cubicBezTo>
                    <a:pt x="37" y="1462"/>
                    <a:pt x="37" y="1478"/>
                    <a:pt x="32" y="1494"/>
                  </a:cubicBezTo>
                  <a:cubicBezTo>
                    <a:pt x="27" y="1505"/>
                    <a:pt x="27" y="1517"/>
                    <a:pt x="27" y="1534"/>
                  </a:cubicBezTo>
                  <a:cubicBezTo>
                    <a:pt x="22" y="1545"/>
                    <a:pt x="22" y="1545"/>
                    <a:pt x="22" y="1551"/>
                  </a:cubicBezTo>
                  <a:cubicBezTo>
                    <a:pt x="16" y="1568"/>
                    <a:pt x="16" y="1583"/>
                    <a:pt x="16" y="1601"/>
                  </a:cubicBezTo>
                  <a:cubicBezTo>
                    <a:pt x="11" y="1618"/>
                    <a:pt x="11" y="1634"/>
                    <a:pt x="11" y="1650"/>
                  </a:cubicBezTo>
                  <a:lnTo>
                    <a:pt x="11" y="1661"/>
                  </a:lnTo>
                  <a:cubicBezTo>
                    <a:pt x="6" y="1683"/>
                    <a:pt x="6" y="1688"/>
                    <a:pt x="6" y="1701"/>
                  </a:cubicBezTo>
                  <a:cubicBezTo>
                    <a:pt x="6" y="1717"/>
                    <a:pt x="1" y="1733"/>
                    <a:pt x="1" y="1750"/>
                  </a:cubicBezTo>
                  <a:lnTo>
                    <a:pt x="1" y="1790"/>
                  </a:lnTo>
                  <a:lnTo>
                    <a:pt x="1" y="1800"/>
                  </a:lnTo>
                  <a:cubicBezTo>
                    <a:pt x="1" y="1817"/>
                    <a:pt x="1" y="1833"/>
                    <a:pt x="6" y="1849"/>
                  </a:cubicBezTo>
                  <a:cubicBezTo>
                    <a:pt x="6" y="1866"/>
                    <a:pt x="11" y="1882"/>
                    <a:pt x="11" y="1900"/>
                  </a:cubicBezTo>
                  <a:cubicBezTo>
                    <a:pt x="16" y="1922"/>
                    <a:pt x="16" y="1938"/>
                    <a:pt x="16" y="1949"/>
                  </a:cubicBezTo>
                  <a:cubicBezTo>
                    <a:pt x="22" y="1966"/>
                    <a:pt x="22" y="1981"/>
                    <a:pt x="27" y="1999"/>
                  </a:cubicBezTo>
                  <a:cubicBezTo>
                    <a:pt x="32" y="2010"/>
                    <a:pt x="32" y="2010"/>
                    <a:pt x="32" y="2016"/>
                  </a:cubicBezTo>
                  <a:cubicBezTo>
                    <a:pt x="37" y="2026"/>
                    <a:pt x="37" y="2043"/>
                    <a:pt x="43" y="2055"/>
                  </a:cubicBezTo>
                  <a:cubicBezTo>
                    <a:pt x="48" y="2073"/>
                    <a:pt x="53" y="2088"/>
                    <a:pt x="60" y="2105"/>
                  </a:cubicBezTo>
                  <a:cubicBezTo>
                    <a:pt x="71" y="2132"/>
                    <a:pt x="77" y="2154"/>
                    <a:pt x="88" y="2172"/>
                  </a:cubicBezTo>
                  <a:cubicBezTo>
                    <a:pt x="93" y="2177"/>
                    <a:pt x="93" y="2183"/>
                    <a:pt x="93" y="2183"/>
                  </a:cubicBezTo>
                  <a:cubicBezTo>
                    <a:pt x="98" y="2193"/>
                    <a:pt x="103" y="2205"/>
                    <a:pt x="110" y="2215"/>
                  </a:cubicBezTo>
                  <a:cubicBezTo>
                    <a:pt x="115" y="2226"/>
                    <a:pt x="120" y="2237"/>
                    <a:pt x="126" y="2242"/>
                  </a:cubicBezTo>
                  <a:cubicBezTo>
                    <a:pt x="132" y="2248"/>
                    <a:pt x="132" y="2253"/>
                    <a:pt x="137" y="2259"/>
                  </a:cubicBezTo>
                  <a:cubicBezTo>
                    <a:pt x="142" y="2270"/>
                    <a:pt x="147" y="2277"/>
                    <a:pt x="155" y="2287"/>
                  </a:cubicBezTo>
                  <a:cubicBezTo>
                    <a:pt x="165" y="2304"/>
                    <a:pt x="177" y="2315"/>
                    <a:pt x="187" y="2326"/>
                  </a:cubicBezTo>
                  <a:cubicBezTo>
                    <a:pt x="192" y="2337"/>
                    <a:pt x="198" y="2343"/>
                    <a:pt x="209" y="2348"/>
                  </a:cubicBezTo>
                  <a:cubicBezTo>
                    <a:pt x="220" y="2366"/>
                    <a:pt x="236" y="2376"/>
                    <a:pt x="249" y="2388"/>
                  </a:cubicBezTo>
                  <a:lnTo>
                    <a:pt x="266" y="2405"/>
                  </a:lnTo>
                  <a:cubicBezTo>
                    <a:pt x="288" y="2421"/>
                    <a:pt x="304" y="2437"/>
                    <a:pt x="328" y="2450"/>
                  </a:cubicBezTo>
                  <a:lnTo>
                    <a:pt x="629" y="2622"/>
                  </a:lnTo>
                  <a:lnTo>
                    <a:pt x="629" y="2622"/>
                  </a:lnTo>
                  <a:cubicBezTo>
                    <a:pt x="614" y="2612"/>
                    <a:pt x="600" y="2600"/>
                    <a:pt x="587" y="2588"/>
                  </a:cubicBezTo>
                  <a:cubicBezTo>
                    <a:pt x="627" y="2551"/>
                    <a:pt x="622" y="2545"/>
                    <a:pt x="616" y="2540"/>
                  </a:cubicBezTo>
                  <a:cubicBezTo>
                    <a:pt x="605" y="2529"/>
                    <a:pt x="587" y="2518"/>
                    <a:pt x="576" y="2501"/>
                  </a:cubicBezTo>
                  <a:cubicBezTo>
                    <a:pt x="571" y="2491"/>
                    <a:pt x="565" y="2483"/>
                    <a:pt x="554" y="2478"/>
                  </a:cubicBezTo>
                  <a:cubicBezTo>
                    <a:pt x="543" y="2468"/>
                    <a:pt x="531" y="2451"/>
                    <a:pt x="521" y="2439"/>
                  </a:cubicBezTo>
                  <a:cubicBezTo>
                    <a:pt x="515" y="2429"/>
                    <a:pt x="511" y="2422"/>
                    <a:pt x="504" y="2411"/>
                  </a:cubicBezTo>
                  <a:cubicBezTo>
                    <a:pt x="493" y="2394"/>
                    <a:pt x="487" y="2384"/>
                    <a:pt x="476" y="2367"/>
                  </a:cubicBezTo>
                  <a:cubicBezTo>
                    <a:pt x="471" y="2356"/>
                    <a:pt x="466" y="2345"/>
                    <a:pt x="460" y="2334"/>
                  </a:cubicBezTo>
                  <a:cubicBezTo>
                    <a:pt x="449" y="2311"/>
                    <a:pt x="438" y="2284"/>
                    <a:pt x="432" y="2257"/>
                  </a:cubicBezTo>
                  <a:cubicBezTo>
                    <a:pt x="422" y="2224"/>
                    <a:pt x="414" y="2195"/>
                    <a:pt x="409" y="2163"/>
                  </a:cubicBezTo>
                  <a:cubicBezTo>
                    <a:pt x="399" y="2123"/>
                    <a:pt x="392" y="2085"/>
                    <a:pt x="392" y="2052"/>
                  </a:cubicBezTo>
                  <a:cubicBezTo>
                    <a:pt x="387" y="2007"/>
                    <a:pt x="387" y="1974"/>
                    <a:pt x="387" y="1935"/>
                  </a:cubicBezTo>
                  <a:cubicBezTo>
                    <a:pt x="387" y="1896"/>
                    <a:pt x="392" y="1858"/>
                    <a:pt x="392" y="1818"/>
                  </a:cubicBezTo>
                  <a:cubicBezTo>
                    <a:pt x="398" y="1769"/>
                    <a:pt x="403" y="1729"/>
                    <a:pt x="409" y="1691"/>
                  </a:cubicBezTo>
                  <a:cubicBezTo>
                    <a:pt x="420" y="1647"/>
                    <a:pt x="427" y="1607"/>
                    <a:pt x="438" y="1570"/>
                  </a:cubicBezTo>
                  <a:cubicBezTo>
                    <a:pt x="448" y="1519"/>
                    <a:pt x="460" y="1481"/>
                    <a:pt x="470" y="1442"/>
                  </a:cubicBezTo>
                  <a:cubicBezTo>
                    <a:pt x="487" y="1393"/>
                    <a:pt x="497" y="1354"/>
                    <a:pt x="514" y="1315"/>
                  </a:cubicBezTo>
                  <a:cubicBezTo>
                    <a:pt x="532" y="1271"/>
                    <a:pt x="548" y="1226"/>
                    <a:pt x="564" y="1188"/>
                  </a:cubicBezTo>
                  <a:cubicBezTo>
                    <a:pt x="586" y="1143"/>
                    <a:pt x="603" y="1105"/>
                    <a:pt x="626" y="1067"/>
                  </a:cubicBezTo>
                  <a:cubicBezTo>
                    <a:pt x="648" y="1022"/>
                    <a:pt x="670" y="989"/>
                    <a:pt x="687" y="950"/>
                  </a:cubicBezTo>
                  <a:cubicBezTo>
                    <a:pt x="692" y="944"/>
                    <a:pt x="697" y="940"/>
                    <a:pt x="697" y="928"/>
                  </a:cubicBezTo>
                  <a:cubicBezTo>
                    <a:pt x="715" y="900"/>
                    <a:pt x="731" y="873"/>
                    <a:pt x="748" y="844"/>
                  </a:cubicBezTo>
                  <a:cubicBezTo>
                    <a:pt x="753" y="833"/>
                    <a:pt x="764" y="822"/>
                    <a:pt x="770" y="811"/>
                  </a:cubicBezTo>
                  <a:cubicBezTo>
                    <a:pt x="792" y="779"/>
                    <a:pt x="815" y="744"/>
                    <a:pt x="837" y="712"/>
                  </a:cubicBezTo>
                  <a:cubicBezTo>
                    <a:pt x="869" y="667"/>
                    <a:pt x="891" y="634"/>
                    <a:pt x="920" y="606"/>
                  </a:cubicBezTo>
                  <a:cubicBezTo>
                    <a:pt x="953" y="566"/>
                    <a:pt x="982" y="534"/>
                    <a:pt x="1010" y="506"/>
                  </a:cubicBezTo>
                  <a:cubicBezTo>
                    <a:pt x="1042" y="473"/>
                    <a:pt x="1071" y="439"/>
                    <a:pt x="1104" y="412"/>
                  </a:cubicBezTo>
                  <a:cubicBezTo>
                    <a:pt x="1136" y="379"/>
                    <a:pt x="1166" y="357"/>
                    <a:pt x="1198" y="328"/>
                  </a:cubicBezTo>
                  <a:cubicBezTo>
                    <a:pt x="1203" y="323"/>
                    <a:pt x="1203" y="323"/>
                    <a:pt x="1209" y="323"/>
                  </a:cubicBezTo>
                  <a:cubicBezTo>
                    <a:pt x="1241" y="295"/>
                    <a:pt x="1276" y="273"/>
                    <a:pt x="1303" y="251"/>
                  </a:cubicBezTo>
                  <a:cubicBezTo>
                    <a:pt x="1342" y="224"/>
                    <a:pt x="1375" y="201"/>
                    <a:pt x="1409" y="184"/>
                  </a:cubicBezTo>
                  <a:lnTo>
                    <a:pt x="1087" y="0"/>
                  </a:lnTo>
                  <a:close/>
                  <a:moveTo>
                    <a:pt x="629" y="2622"/>
                  </a:moveTo>
                  <a:cubicBezTo>
                    <a:pt x="636" y="2626"/>
                    <a:pt x="642" y="2630"/>
                    <a:pt x="649" y="2633"/>
                  </a:cubicBezTo>
                  <a:lnTo>
                    <a:pt x="629" y="2622"/>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6683;p57"/>
            <p:cNvSpPr/>
            <p:nvPr/>
          </p:nvSpPr>
          <p:spPr>
            <a:xfrm>
              <a:off x="5083324" y="4602122"/>
              <a:ext cx="201285" cy="257946"/>
            </a:xfrm>
            <a:custGeom>
              <a:avLst/>
              <a:gdLst/>
              <a:ahLst/>
              <a:cxnLst/>
              <a:rect l="l" t="t" r="r" b="b"/>
              <a:pathLst>
                <a:path w="2032" h="2604" extrusionOk="0">
                  <a:moveTo>
                    <a:pt x="1464" y="1"/>
                  </a:moveTo>
                  <a:cubicBezTo>
                    <a:pt x="1328" y="1"/>
                    <a:pt x="1174" y="45"/>
                    <a:pt x="1011" y="139"/>
                  </a:cubicBezTo>
                  <a:cubicBezTo>
                    <a:pt x="445" y="466"/>
                    <a:pt x="1" y="1244"/>
                    <a:pt x="6" y="1888"/>
                  </a:cubicBezTo>
                  <a:cubicBezTo>
                    <a:pt x="10" y="2341"/>
                    <a:pt x="236" y="2604"/>
                    <a:pt x="568" y="2604"/>
                  </a:cubicBezTo>
                  <a:cubicBezTo>
                    <a:pt x="704" y="2604"/>
                    <a:pt x="858" y="2559"/>
                    <a:pt x="1021" y="2465"/>
                  </a:cubicBezTo>
                  <a:cubicBezTo>
                    <a:pt x="1576" y="2142"/>
                    <a:pt x="2031" y="1361"/>
                    <a:pt x="2026" y="717"/>
                  </a:cubicBezTo>
                  <a:cubicBezTo>
                    <a:pt x="2022" y="264"/>
                    <a:pt x="1795" y="1"/>
                    <a:pt x="14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 name="Google Shape;6684;p57"/>
            <p:cNvSpPr/>
            <p:nvPr/>
          </p:nvSpPr>
          <p:spPr>
            <a:xfrm>
              <a:off x="3837884" y="4892754"/>
              <a:ext cx="125704" cy="59534"/>
            </a:xfrm>
            <a:custGeom>
              <a:avLst/>
              <a:gdLst/>
              <a:ahLst/>
              <a:cxnLst/>
              <a:rect l="l" t="t" r="r" b="b"/>
              <a:pathLst>
                <a:path w="1269" h="601" extrusionOk="0">
                  <a:moveTo>
                    <a:pt x="592" y="0"/>
                  </a:moveTo>
                  <a:cubicBezTo>
                    <a:pt x="569" y="0"/>
                    <a:pt x="547" y="6"/>
                    <a:pt x="525" y="6"/>
                  </a:cubicBezTo>
                  <a:cubicBezTo>
                    <a:pt x="509" y="11"/>
                    <a:pt x="503" y="11"/>
                    <a:pt x="498" y="11"/>
                  </a:cubicBezTo>
                  <a:cubicBezTo>
                    <a:pt x="480" y="16"/>
                    <a:pt x="458" y="16"/>
                    <a:pt x="443" y="21"/>
                  </a:cubicBezTo>
                  <a:cubicBezTo>
                    <a:pt x="432" y="21"/>
                    <a:pt x="426" y="27"/>
                    <a:pt x="421" y="27"/>
                  </a:cubicBezTo>
                  <a:cubicBezTo>
                    <a:pt x="399" y="32"/>
                    <a:pt x="376" y="37"/>
                    <a:pt x="359" y="43"/>
                  </a:cubicBezTo>
                  <a:cubicBezTo>
                    <a:pt x="348" y="49"/>
                    <a:pt x="337" y="49"/>
                    <a:pt x="326" y="54"/>
                  </a:cubicBezTo>
                  <a:cubicBezTo>
                    <a:pt x="316" y="59"/>
                    <a:pt x="310" y="59"/>
                    <a:pt x="299" y="64"/>
                  </a:cubicBezTo>
                  <a:cubicBezTo>
                    <a:pt x="289" y="70"/>
                    <a:pt x="281" y="70"/>
                    <a:pt x="271" y="75"/>
                  </a:cubicBezTo>
                  <a:cubicBezTo>
                    <a:pt x="238" y="85"/>
                    <a:pt x="210" y="102"/>
                    <a:pt x="182" y="119"/>
                  </a:cubicBezTo>
                  <a:cubicBezTo>
                    <a:pt x="160" y="129"/>
                    <a:pt x="155" y="142"/>
                    <a:pt x="143" y="147"/>
                  </a:cubicBezTo>
                  <a:cubicBezTo>
                    <a:pt x="126" y="156"/>
                    <a:pt x="111" y="169"/>
                    <a:pt x="98" y="180"/>
                  </a:cubicBezTo>
                  <a:cubicBezTo>
                    <a:pt x="76" y="196"/>
                    <a:pt x="65" y="212"/>
                    <a:pt x="54" y="224"/>
                  </a:cubicBezTo>
                  <a:cubicBezTo>
                    <a:pt x="49" y="229"/>
                    <a:pt x="49" y="229"/>
                    <a:pt x="49" y="234"/>
                  </a:cubicBezTo>
                  <a:cubicBezTo>
                    <a:pt x="43" y="239"/>
                    <a:pt x="43" y="244"/>
                    <a:pt x="43" y="244"/>
                  </a:cubicBezTo>
                  <a:cubicBezTo>
                    <a:pt x="38" y="250"/>
                    <a:pt x="33" y="255"/>
                    <a:pt x="33" y="261"/>
                  </a:cubicBezTo>
                  <a:cubicBezTo>
                    <a:pt x="28" y="272"/>
                    <a:pt x="23" y="290"/>
                    <a:pt x="16" y="301"/>
                  </a:cubicBezTo>
                  <a:lnTo>
                    <a:pt x="11" y="312"/>
                  </a:lnTo>
                  <a:cubicBezTo>
                    <a:pt x="6" y="322"/>
                    <a:pt x="6" y="328"/>
                    <a:pt x="6" y="334"/>
                  </a:cubicBezTo>
                  <a:cubicBezTo>
                    <a:pt x="1" y="344"/>
                    <a:pt x="1" y="361"/>
                    <a:pt x="1" y="373"/>
                  </a:cubicBezTo>
                  <a:lnTo>
                    <a:pt x="1" y="601"/>
                  </a:lnTo>
                  <a:cubicBezTo>
                    <a:pt x="1" y="579"/>
                    <a:pt x="6" y="557"/>
                    <a:pt x="11" y="534"/>
                  </a:cubicBezTo>
                  <a:cubicBezTo>
                    <a:pt x="21" y="506"/>
                    <a:pt x="33" y="490"/>
                    <a:pt x="43" y="468"/>
                  </a:cubicBezTo>
                  <a:cubicBezTo>
                    <a:pt x="49" y="462"/>
                    <a:pt x="49" y="462"/>
                    <a:pt x="49" y="457"/>
                  </a:cubicBezTo>
                  <a:cubicBezTo>
                    <a:pt x="65" y="434"/>
                    <a:pt x="81" y="417"/>
                    <a:pt x="98" y="402"/>
                  </a:cubicBezTo>
                  <a:cubicBezTo>
                    <a:pt x="108" y="391"/>
                    <a:pt x="126" y="380"/>
                    <a:pt x="143" y="369"/>
                  </a:cubicBezTo>
                  <a:cubicBezTo>
                    <a:pt x="160" y="359"/>
                    <a:pt x="165" y="347"/>
                    <a:pt x="182" y="342"/>
                  </a:cubicBezTo>
                  <a:cubicBezTo>
                    <a:pt x="210" y="324"/>
                    <a:pt x="237" y="314"/>
                    <a:pt x="271" y="297"/>
                  </a:cubicBezTo>
                  <a:cubicBezTo>
                    <a:pt x="281" y="292"/>
                    <a:pt x="289" y="292"/>
                    <a:pt x="299" y="286"/>
                  </a:cubicBezTo>
                  <a:cubicBezTo>
                    <a:pt x="321" y="281"/>
                    <a:pt x="338" y="276"/>
                    <a:pt x="360" y="270"/>
                  </a:cubicBezTo>
                  <a:cubicBezTo>
                    <a:pt x="383" y="264"/>
                    <a:pt x="405" y="259"/>
                    <a:pt x="422" y="253"/>
                  </a:cubicBezTo>
                  <a:cubicBezTo>
                    <a:pt x="450" y="248"/>
                    <a:pt x="472" y="242"/>
                    <a:pt x="499" y="242"/>
                  </a:cubicBezTo>
                  <a:cubicBezTo>
                    <a:pt x="504" y="242"/>
                    <a:pt x="516" y="237"/>
                    <a:pt x="521" y="237"/>
                  </a:cubicBezTo>
                  <a:cubicBezTo>
                    <a:pt x="555" y="232"/>
                    <a:pt x="593" y="232"/>
                    <a:pt x="628" y="232"/>
                  </a:cubicBezTo>
                  <a:lnTo>
                    <a:pt x="645" y="232"/>
                  </a:lnTo>
                  <a:cubicBezTo>
                    <a:pt x="677" y="232"/>
                    <a:pt x="716" y="237"/>
                    <a:pt x="751" y="237"/>
                  </a:cubicBezTo>
                  <a:cubicBezTo>
                    <a:pt x="756" y="237"/>
                    <a:pt x="761" y="237"/>
                    <a:pt x="767" y="242"/>
                  </a:cubicBezTo>
                  <a:cubicBezTo>
                    <a:pt x="800" y="248"/>
                    <a:pt x="834" y="253"/>
                    <a:pt x="867" y="259"/>
                  </a:cubicBezTo>
                  <a:cubicBezTo>
                    <a:pt x="872" y="259"/>
                    <a:pt x="877" y="264"/>
                    <a:pt x="884" y="264"/>
                  </a:cubicBezTo>
                  <a:cubicBezTo>
                    <a:pt x="917" y="270"/>
                    <a:pt x="945" y="281"/>
                    <a:pt x="973" y="292"/>
                  </a:cubicBezTo>
                  <a:cubicBezTo>
                    <a:pt x="978" y="297"/>
                    <a:pt x="983" y="297"/>
                    <a:pt x="991" y="297"/>
                  </a:cubicBezTo>
                  <a:cubicBezTo>
                    <a:pt x="1023" y="314"/>
                    <a:pt x="1057" y="324"/>
                    <a:pt x="1085" y="342"/>
                  </a:cubicBezTo>
                  <a:cubicBezTo>
                    <a:pt x="1206" y="413"/>
                    <a:pt x="1268" y="502"/>
                    <a:pt x="1268" y="596"/>
                  </a:cubicBezTo>
                  <a:lnTo>
                    <a:pt x="1268" y="375"/>
                  </a:lnTo>
                  <a:cubicBezTo>
                    <a:pt x="1254" y="285"/>
                    <a:pt x="1200" y="191"/>
                    <a:pt x="1076" y="124"/>
                  </a:cubicBezTo>
                  <a:cubicBezTo>
                    <a:pt x="1049" y="107"/>
                    <a:pt x="1016" y="92"/>
                    <a:pt x="987" y="80"/>
                  </a:cubicBezTo>
                  <a:cubicBezTo>
                    <a:pt x="977" y="75"/>
                    <a:pt x="971" y="75"/>
                    <a:pt x="965" y="75"/>
                  </a:cubicBezTo>
                  <a:cubicBezTo>
                    <a:pt x="949" y="70"/>
                    <a:pt x="927" y="58"/>
                    <a:pt x="911" y="53"/>
                  </a:cubicBezTo>
                  <a:cubicBezTo>
                    <a:pt x="900" y="48"/>
                    <a:pt x="888" y="48"/>
                    <a:pt x="877" y="42"/>
                  </a:cubicBezTo>
                  <a:cubicBezTo>
                    <a:pt x="872" y="42"/>
                    <a:pt x="867" y="37"/>
                    <a:pt x="861" y="37"/>
                  </a:cubicBezTo>
                  <a:cubicBezTo>
                    <a:pt x="855" y="32"/>
                    <a:pt x="850" y="32"/>
                    <a:pt x="844" y="32"/>
                  </a:cubicBezTo>
                  <a:cubicBezTo>
                    <a:pt x="822" y="27"/>
                    <a:pt x="799" y="21"/>
                    <a:pt x="782" y="21"/>
                  </a:cubicBezTo>
                  <a:cubicBezTo>
                    <a:pt x="772" y="21"/>
                    <a:pt x="765" y="16"/>
                    <a:pt x="760" y="16"/>
                  </a:cubicBezTo>
                  <a:cubicBezTo>
                    <a:pt x="755" y="16"/>
                    <a:pt x="750" y="11"/>
                    <a:pt x="743" y="11"/>
                  </a:cubicBezTo>
                  <a:cubicBezTo>
                    <a:pt x="733" y="11"/>
                    <a:pt x="725" y="6"/>
                    <a:pt x="720" y="6"/>
                  </a:cubicBezTo>
                  <a:cubicBezTo>
                    <a:pt x="698" y="0"/>
                    <a:pt x="676" y="0"/>
                    <a:pt x="6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 name="Google Shape;6685;p57"/>
            <p:cNvSpPr/>
            <p:nvPr/>
          </p:nvSpPr>
          <p:spPr>
            <a:xfrm>
              <a:off x="3789049" y="4922670"/>
              <a:ext cx="36354" cy="72609"/>
            </a:xfrm>
            <a:custGeom>
              <a:avLst/>
              <a:gdLst/>
              <a:ahLst/>
              <a:cxnLst/>
              <a:rect l="l" t="t" r="r" b="b"/>
              <a:pathLst>
                <a:path w="367" h="733" extrusionOk="0">
                  <a:moveTo>
                    <a:pt x="0" y="0"/>
                  </a:moveTo>
                  <a:lnTo>
                    <a:pt x="0" y="222"/>
                  </a:lnTo>
                  <a:cubicBezTo>
                    <a:pt x="0" y="406"/>
                    <a:pt x="122" y="589"/>
                    <a:pt x="367" y="732"/>
                  </a:cubicBezTo>
                  <a:lnTo>
                    <a:pt x="367" y="511"/>
                  </a:lnTo>
                  <a:cubicBezTo>
                    <a:pt x="122" y="372"/>
                    <a:pt x="0" y="183"/>
                    <a:pt x="0" y="0"/>
                  </a:cubicBezTo>
                  <a:close/>
                </a:path>
              </a:pathLst>
            </a:custGeom>
            <a:solidFill>
              <a:srgbClr val="23222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 name="Google Shape;6686;p57"/>
            <p:cNvSpPr/>
            <p:nvPr/>
          </p:nvSpPr>
          <p:spPr>
            <a:xfrm>
              <a:off x="3789049" y="4922570"/>
              <a:ext cx="36354" cy="72609"/>
            </a:xfrm>
            <a:custGeom>
              <a:avLst/>
              <a:gdLst/>
              <a:ahLst/>
              <a:cxnLst/>
              <a:rect l="l" t="t" r="r" b="b"/>
              <a:pathLst>
                <a:path w="367" h="733" extrusionOk="0">
                  <a:moveTo>
                    <a:pt x="0" y="0"/>
                  </a:moveTo>
                  <a:lnTo>
                    <a:pt x="0" y="221"/>
                  </a:lnTo>
                  <a:cubicBezTo>
                    <a:pt x="0" y="404"/>
                    <a:pt x="123" y="588"/>
                    <a:pt x="367" y="732"/>
                  </a:cubicBezTo>
                  <a:lnTo>
                    <a:pt x="367" y="511"/>
                  </a:lnTo>
                  <a:cubicBezTo>
                    <a:pt x="122" y="367"/>
                    <a:pt x="0" y="18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6687;p57"/>
            <p:cNvSpPr/>
            <p:nvPr/>
          </p:nvSpPr>
          <p:spPr>
            <a:xfrm>
              <a:off x="3824016" y="4938420"/>
              <a:ext cx="243186" cy="82416"/>
            </a:xfrm>
            <a:custGeom>
              <a:avLst/>
              <a:gdLst/>
              <a:ahLst/>
              <a:cxnLst/>
              <a:rect l="l" t="t" r="r" b="b"/>
              <a:pathLst>
                <a:path w="2455" h="832" extrusionOk="0">
                  <a:moveTo>
                    <a:pt x="2455" y="0"/>
                  </a:moveTo>
                  <a:lnTo>
                    <a:pt x="1795" y="357"/>
                  </a:lnTo>
                  <a:cubicBezTo>
                    <a:pt x="1755" y="379"/>
                    <a:pt x="1717" y="401"/>
                    <a:pt x="1677" y="417"/>
                  </a:cubicBezTo>
                  <a:cubicBezTo>
                    <a:pt x="1667" y="423"/>
                    <a:pt x="1655" y="428"/>
                    <a:pt x="1639" y="435"/>
                  </a:cubicBezTo>
                  <a:cubicBezTo>
                    <a:pt x="1606" y="452"/>
                    <a:pt x="1572" y="462"/>
                    <a:pt x="1539" y="474"/>
                  </a:cubicBezTo>
                  <a:cubicBezTo>
                    <a:pt x="1529" y="479"/>
                    <a:pt x="1517" y="484"/>
                    <a:pt x="1499" y="484"/>
                  </a:cubicBezTo>
                  <a:cubicBezTo>
                    <a:pt x="1477" y="490"/>
                    <a:pt x="1455" y="495"/>
                    <a:pt x="1433" y="506"/>
                  </a:cubicBezTo>
                  <a:cubicBezTo>
                    <a:pt x="1415" y="512"/>
                    <a:pt x="1400" y="517"/>
                    <a:pt x="1383" y="524"/>
                  </a:cubicBezTo>
                  <a:cubicBezTo>
                    <a:pt x="1361" y="528"/>
                    <a:pt x="1339" y="534"/>
                    <a:pt x="1311" y="541"/>
                  </a:cubicBezTo>
                  <a:cubicBezTo>
                    <a:pt x="1294" y="546"/>
                    <a:pt x="1278" y="546"/>
                    <a:pt x="1261" y="551"/>
                  </a:cubicBezTo>
                  <a:cubicBezTo>
                    <a:pt x="1211" y="562"/>
                    <a:pt x="1167" y="568"/>
                    <a:pt x="1117" y="573"/>
                  </a:cubicBezTo>
                  <a:cubicBezTo>
                    <a:pt x="1100" y="573"/>
                    <a:pt x="1090" y="579"/>
                    <a:pt x="1073" y="579"/>
                  </a:cubicBezTo>
                  <a:cubicBezTo>
                    <a:pt x="1046" y="584"/>
                    <a:pt x="1017" y="584"/>
                    <a:pt x="989" y="584"/>
                  </a:cubicBezTo>
                  <a:cubicBezTo>
                    <a:pt x="972" y="584"/>
                    <a:pt x="949" y="584"/>
                    <a:pt x="934" y="589"/>
                  </a:cubicBezTo>
                  <a:lnTo>
                    <a:pt x="868" y="589"/>
                  </a:lnTo>
                  <a:cubicBezTo>
                    <a:pt x="845" y="589"/>
                    <a:pt x="828" y="589"/>
                    <a:pt x="812" y="584"/>
                  </a:cubicBezTo>
                  <a:cubicBezTo>
                    <a:pt x="790" y="584"/>
                    <a:pt x="768" y="579"/>
                    <a:pt x="750" y="579"/>
                  </a:cubicBezTo>
                  <a:cubicBezTo>
                    <a:pt x="733" y="579"/>
                    <a:pt x="711" y="573"/>
                    <a:pt x="689" y="573"/>
                  </a:cubicBezTo>
                  <a:cubicBezTo>
                    <a:pt x="666" y="568"/>
                    <a:pt x="644" y="568"/>
                    <a:pt x="628" y="568"/>
                  </a:cubicBezTo>
                  <a:cubicBezTo>
                    <a:pt x="605" y="563"/>
                    <a:pt x="588" y="563"/>
                    <a:pt x="572" y="558"/>
                  </a:cubicBezTo>
                  <a:cubicBezTo>
                    <a:pt x="550" y="552"/>
                    <a:pt x="528" y="547"/>
                    <a:pt x="505" y="547"/>
                  </a:cubicBezTo>
                  <a:cubicBezTo>
                    <a:pt x="488" y="542"/>
                    <a:pt x="473" y="542"/>
                    <a:pt x="456" y="537"/>
                  </a:cubicBezTo>
                  <a:cubicBezTo>
                    <a:pt x="429" y="531"/>
                    <a:pt x="407" y="526"/>
                    <a:pt x="378" y="515"/>
                  </a:cubicBezTo>
                  <a:cubicBezTo>
                    <a:pt x="362" y="509"/>
                    <a:pt x="351" y="504"/>
                    <a:pt x="334" y="504"/>
                  </a:cubicBezTo>
                  <a:cubicBezTo>
                    <a:pt x="289" y="487"/>
                    <a:pt x="245" y="477"/>
                    <a:pt x="200" y="459"/>
                  </a:cubicBezTo>
                  <a:cubicBezTo>
                    <a:pt x="195" y="454"/>
                    <a:pt x="190" y="454"/>
                    <a:pt x="183" y="454"/>
                  </a:cubicBezTo>
                  <a:cubicBezTo>
                    <a:pt x="122" y="427"/>
                    <a:pt x="67" y="405"/>
                    <a:pt x="17" y="370"/>
                  </a:cubicBezTo>
                  <a:lnTo>
                    <a:pt x="0" y="360"/>
                  </a:lnTo>
                  <a:lnTo>
                    <a:pt x="0" y="582"/>
                  </a:lnTo>
                  <a:lnTo>
                    <a:pt x="17" y="592"/>
                  </a:lnTo>
                  <a:cubicBezTo>
                    <a:pt x="72" y="625"/>
                    <a:pt x="128" y="647"/>
                    <a:pt x="183" y="676"/>
                  </a:cubicBezTo>
                  <a:cubicBezTo>
                    <a:pt x="189" y="681"/>
                    <a:pt x="194" y="681"/>
                    <a:pt x="194" y="681"/>
                  </a:cubicBezTo>
                  <a:cubicBezTo>
                    <a:pt x="243" y="703"/>
                    <a:pt x="288" y="714"/>
                    <a:pt x="332" y="731"/>
                  </a:cubicBezTo>
                  <a:cubicBezTo>
                    <a:pt x="337" y="731"/>
                    <a:pt x="343" y="736"/>
                    <a:pt x="343" y="736"/>
                  </a:cubicBezTo>
                  <a:cubicBezTo>
                    <a:pt x="353" y="741"/>
                    <a:pt x="366" y="741"/>
                    <a:pt x="376" y="746"/>
                  </a:cubicBezTo>
                  <a:cubicBezTo>
                    <a:pt x="403" y="751"/>
                    <a:pt x="425" y="763"/>
                    <a:pt x="453" y="768"/>
                  </a:cubicBezTo>
                  <a:cubicBezTo>
                    <a:pt x="463" y="768"/>
                    <a:pt x="471" y="773"/>
                    <a:pt x="476" y="773"/>
                  </a:cubicBezTo>
                  <a:cubicBezTo>
                    <a:pt x="486" y="779"/>
                    <a:pt x="498" y="779"/>
                    <a:pt x="508" y="779"/>
                  </a:cubicBezTo>
                  <a:cubicBezTo>
                    <a:pt x="530" y="784"/>
                    <a:pt x="552" y="789"/>
                    <a:pt x="575" y="789"/>
                  </a:cubicBezTo>
                  <a:cubicBezTo>
                    <a:pt x="586" y="794"/>
                    <a:pt x="592" y="794"/>
                    <a:pt x="603" y="794"/>
                  </a:cubicBezTo>
                  <a:cubicBezTo>
                    <a:pt x="613" y="800"/>
                    <a:pt x="625" y="800"/>
                    <a:pt x="630" y="800"/>
                  </a:cubicBezTo>
                  <a:cubicBezTo>
                    <a:pt x="653" y="805"/>
                    <a:pt x="675" y="805"/>
                    <a:pt x="692" y="810"/>
                  </a:cubicBezTo>
                  <a:cubicBezTo>
                    <a:pt x="702" y="810"/>
                    <a:pt x="714" y="815"/>
                    <a:pt x="724" y="815"/>
                  </a:cubicBezTo>
                  <a:cubicBezTo>
                    <a:pt x="735" y="815"/>
                    <a:pt x="747" y="815"/>
                    <a:pt x="752" y="821"/>
                  </a:cubicBezTo>
                  <a:cubicBezTo>
                    <a:pt x="774" y="821"/>
                    <a:pt x="796" y="826"/>
                    <a:pt x="813" y="826"/>
                  </a:cubicBezTo>
                  <a:cubicBezTo>
                    <a:pt x="824" y="826"/>
                    <a:pt x="836" y="826"/>
                    <a:pt x="847" y="831"/>
                  </a:cubicBezTo>
                  <a:lnTo>
                    <a:pt x="973" y="831"/>
                  </a:lnTo>
                  <a:cubicBezTo>
                    <a:pt x="979" y="831"/>
                    <a:pt x="990" y="831"/>
                    <a:pt x="995" y="826"/>
                  </a:cubicBezTo>
                  <a:cubicBezTo>
                    <a:pt x="1023" y="826"/>
                    <a:pt x="1051" y="821"/>
                    <a:pt x="1079" y="821"/>
                  </a:cubicBezTo>
                  <a:cubicBezTo>
                    <a:pt x="1090" y="821"/>
                    <a:pt x="1101" y="821"/>
                    <a:pt x="1112" y="815"/>
                  </a:cubicBezTo>
                  <a:lnTo>
                    <a:pt x="1122" y="815"/>
                  </a:lnTo>
                  <a:cubicBezTo>
                    <a:pt x="1172" y="810"/>
                    <a:pt x="1216" y="805"/>
                    <a:pt x="1267" y="793"/>
                  </a:cubicBezTo>
                  <a:cubicBezTo>
                    <a:pt x="1289" y="788"/>
                    <a:pt x="1299" y="783"/>
                    <a:pt x="1316" y="783"/>
                  </a:cubicBezTo>
                  <a:cubicBezTo>
                    <a:pt x="1339" y="778"/>
                    <a:pt x="1361" y="772"/>
                    <a:pt x="1388" y="766"/>
                  </a:cubicBezTo>
                  <a:cubicBezTo>
                    <a:pt x="1405" y="761"/>
                    <a:pt x="1421" y="756"/>
                    <a:pt x="1438" y="748"/>
                  </a:cubicBezTo>
                  <a:cubicBezTo>
                    <a:pt x="1460" y="743"/>
                    <a:pt x="1482" y="738"/>
                    <a:pt x="1504" y="732"/>
                  </a:cubicBezTo>
                  <a:cubicBezTo>
                    <a:pt x="1510" y="726"/>
                    <a:pt x="1515" y="726"/>
                    <a:pt x="1522" y="726"/>
                  </a:cubicBezTo>
                  <a:cubicBezTo>
                    <a:pt x="1533" y="721"/>
                    <a:pt x="1539" y="721"/>
                    <a:pt x="1544" y="716"/>
                  </a:cubicBezTo>
                  <a:cubicBezTo>
                    <a:pt x="1577" y="705"/>
                    <a:pt x="1611" y="694"/>
                    <a:pt x="1644" y="677"/>
                  </a:cubicBezTo>
                  <a:cubicBezTo>
                    <a:pt x="1654" y="672"/>
                    <a:pt x="1671" y="667"/>
                    <a:pt x="1683" y="660"/>
                  </a:cubicBezTo>
                  <a:cubicBezTo>
                    <a:pt x="1728" y="637"/>
                    <a:pt x="1766" y="621"/>
                    <a:pt x="1800" y="599"/>
                  </a:cubicBezTo>
                  <a:lnTo>
                    <a:pt x="2455" y="221"/>
                  </a:lnTo>
                  <a:lnTo>
                    <a:pt x="24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 name="Google Shape;6688;p57"/>
            <p:cNvSpPr/>
            <p:nvPr/>
          </p:nvSpPr>
          <p:spPr>
            <a:xfrm>
              <a:off x="3776865" y="4834113"/>
              <a:ext cx="289842" cy="160572"/>
            </a:xfrm>
            <a:custGeom>
              <a:avLst/>
              <a:gdLst/>
              <a:ahLst/>
              <a:cxnLst/>
              <a:rect l="l" t="t" r="r" b="b"/>
              <a:pathLst>
                <a:path w="2926" h="1621" extrusionOk="0">
                  <a:moveTo>
                    <a:pt x="1248" y="611"/>
                  </a:moveTo>
                  <a:cubicBezTo>
                    <a:pt x="1406" y="611"/>
                    <a:pt x="1566" y="646"/>
                    <a:pt x="1687" y="715"/>
                  </a:cubicBezTo>
                  <a:cubicBezTo>
                    <a:pt x="1931" y="854"/>
                    <a:pt x="1931" y="1082"/>
                    <a:pt x="1692" y="1221"/>
                  </a:cubicBezTo>
                  <a:cubicBezTo>
                    <a:pt x="1574" y="1290"/>
                    <a:pt x="1414" y="1325"/>
                    <a:pt x="1255" y="1325"/>
                  </a:cubicBezTo>
                  <a:cubicBezTo>
                    <a:pt x="1096" y="1325"/>
                    <a:pt x="936" y="1290"/>
                    <a:pt x="817" y="1221"/>
                  </a:cubicBezTo>
                  <a:cubicBezTo>
                    <a:pt x="571" y="1082"/>
                    <a:pt x="571" y="855"/>
                    <a:pt x="811" y="715"/>
                  </a:cubicBezTo>
                  <a:cubicBezTo>
                    <a:pt x="931" y="646"/>
                    <a:pt x="1089" y="611"/>
                    <a:pt x="1248" y="611"/>
                  </a:cubicBezTo>
                  <a:close/>
                  <a:moveTo>
                    <a:pt x="1139" y="1"/>
                  </a:moveTo>
                  <a:lnTo>
                    <a:pt x="485" y="377"/>
                  </a:lnTo>
                  <a:cubicBezTo>
                    <a:pt x="1" y="660"/>
                    <a:pt x="1" y="1115"/>
                    <a:pt x="490" y="1398"/>
                  </a:cubicBezTo>
                  <a:lnTo>
                    <a:pt x="507" y="1408"/>
                  </a:lnTo>
                  <a:cubicBezTo>
                    <a:pt x="750" y="1550"/>
                    <a:pt x="1070" y="1621"/>
                    <a:pt x="1390" y="1621"/>
                  </a:cubicBezTo>
                  <a:cubicBezTo>
                    <a:pt x="1709" y="1621"/>
                    <a:pt x="2029" y="1550"/>
                    <a:pt x="2271" y="1408"/>
                  </a:cubicBezTo>
                  <a:lnTo>
                    <a:pt x="2925" y="1031"/>
                  </a:lnTo>
                  <a:lnTo>
                    <a:pt x="11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2" name="TextBox 1"/>
          <p:cNvSpPr txBox="1"/>
          <p:nvPr/>
        </p:nvSpPr>
        <p:spPr>
          <a:xfrm>
            <a:off x="493303" y="2295906"/>
            <a:ext cx="7775861" cy="2308324"/>
          </a:xfrm>
          <a:prstGeom prst="rect">
            <a:avLst/>
          </a:prstGeom>
          <a:noFill/>
        </p:spPr>
        <p:txBody>
          <a:bodyPr wrap="square" rtlCol="0">
            <a:spAutoFit/>
          </a:bodyPr>
          <a:lstStyle/>
          <a:p>
            <a:pPr>
              <a:buClr>
                <a:srgbClr val="000000"/>
              </a:buClr>
            </a:pPr>
            <a:endParaRPr lang="en-US" sz="3600" b="1" i="1" kern="0" dirty="0">
              <a:solidFill>
                <a:prstClr val="black"/>
              </a:solidFill>
              <a:latin typeface="Times New Roman" pitchFamily="18" charset="0"/>
              <a:cs typeface="Times New Roman" pitchFamily="18" charset="0"/>
              <a:sym typeface="Arial"/>
            </a:endParaRPr>
          </a:p>
          <a:p>
            <a:pPr>
              <a:buClr>
                <a:srgbClr val="000000"/>
              </a:buClr>
            </a:pPr>
            <a:r>
              <a:rPr lang="en-US" sz="3600" b="1" i="1" kern="0" dirty="0" err="1">
                <a:solidFill>
                  <a:prstClr val="black"/>
                </a:solidFill>
                <a:latin typeface="Times New Roman" pitchFamily="18" charset="0"/>
                <a:cs typeface="Times New Roman" pitchFamily="18" charset="0"/>
                <a:sym typeface="Arial"/>
              </a:rPr>
              <a:t>Hãy</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sưu</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tầm</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thông</a:t>
            </a:r>
            <a:r>
              <a:rPr lang="en-US" sz="3600" b="1" i="1" kern="0" dirty="0">
                <a:solidFill>
                  <a:prstClr val="black"/>
                </a:solidFill>
                <a:latin typeface="Times New Roman" pitchFamily="18" charset="0"/>
                <a:cs typeface="Times New Roman" pitchFamily="18" charset="0"/>
                <a:sym typeface="Arial"/>
              </a:rPr>
              <a:t> tin </a:t>
            </a:r>
            <a:r>
              <a:rPr lang="en-US" sz="3600" b="1" i="1" kern="0" dirty="0" err="1">
                <a:solidFill>
                  <a:prstClr val="black"/>
                </a:solidFill>
                <a:latin typeface="Times New Roman" pitchFamily="18" charset="0"/>
                <a:cs typeface="Times New Roman" pitchFamily="18" charset="0"/>
                <a:sym typeface="Arial"/>
              </a:rPr>
              <a:t>để</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viết</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báo</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cáo</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ngắn</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gọn</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về</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một</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loại</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khoáng</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sản</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của</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tỉnh</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Phú</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Yên</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và</a:t>
            </a:r>
            <a:r>
              <a:rPr lang="en-US" sz="3600" b="1" i="1" kern="0" dirty="0">
                <a:solidFill>
                  <a:prstClr val="black"/>
                </a:solidFill>
                <a:latin typeface="Times New Roman" pitchFamily="18" charset="0"/>
                <a:cs typeface="Times New Roman" pitchFamily="18" charset="0"/>
                <a:sym typeface="Arial"/>
              </a:rPr>
              <a:t> chia </a:t>
            </a:r>
            <a:r>
              <a:rPr lang="en-US" sz="3600" b="1" i="1" kern="0" dirty="0" err="1">
                <a:solidFill>
                  <a:prstClr val="black"/>
                </a:solidFill>
                <a:latin typeface="Times New Roman" pitchFamily="18" charset="0"/>
                <a:cs typeface="Times New Roman" pitchFamily="18" charset="0"/>
                <a:sym typeface="Arial"/>
              </a:rPr>
              <a:t>sẻ</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với</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các</a:t>
            </a:r>
            <a:r>
              <a:rPr lang="en-US" sz="3600" b="1" i="1" kern="0" dirty="0">
                <a:solidFill>
                  <a:prstClr val="black"/>
                </a:solidFill>
                <a:latin typeface="Times New Roman" pitchFamily="18" charset="0"/>
                <a:cs typeface="Times New Roman" pitchFamily="18" charset="0"/>
                <a:sym typeface="Arial"/>
              </a:rPr>
              <a:t> </a:t>
            </a:r>
            <a:r>
              <a:rPr lang="en-US" sz="3600" b="1" i="1" kern="0" dirty="0" err="1">
                <a:solidFill>
                  <a:prstClr val="black"/>
                </a:solidFill>
                <a:latin typeface="Times New Roman" pitchFamily="18" charset="0"/>
                <a:cs typeface="Times New Roman" pitchFamily="18" charset="0"/>
                <a:sym typeface="Arial"/>
              </a:rPr>
              <a:t>bạn</a:t>
            </a:r>
            <a:r>
              <a:rPr lang="en-US" sz="3600" b="1" i="1" kern="0" dirty="0">
                <a:solidFill>
                  <a:prstClr val="black"/>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26467640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47"/>
          <p:cNvSpPr txBox="1">
            <a:spLocks noGrp="1"/>
          </p:cNvSpPr>
          <p:nvPr>
            <p:ph type="title"/>
          </p:nvPr>
        </p:nvSpPr>
        <p:spPr>
          <a:xfrm>
            <a:off x="720000" y="1302275"/>
            <a:ext cx="7704000" cy="572700"/>
          </a:xfrm>
          <a:prstGeom prst="rect">
            <a:avLst/>
          </a:prstGeom>
        </p:spPr>
        <p:txBody>
          <a:bodyPr spcFirstLastPara="1" wrap="square" lIns="91425" tIns="91425" rIns="91425" bIns="91425" anchor="t" anchorCtr="0">
            <a:noAutofit/>
          </a:bodyPr>
          <a:lstStyle/>
          <a:p>
            <a:pPr algn="ctr"/>
            <a:r>
              <a:rPr lang="en" sz="3200" dirty="0">
                <a:solidFill>
                  <a:schemeClr val="accent4">
                    <a:lumMod val="75000"/>
                  </a:schemeClr>
                </a:solidFill>
                <a:latin typeface="Arial" panose="020B0604020202020204" pitchFamily="34" charset="0"/>
                <a:cs typeface="Arial" panose="020B0604020202020204" pitchFamily="34" charset="0"/>
              </a:rPr>
              <a:t>HƯỚNG DẪN TỰ HỌC</a:t>
            </a:r>
            <a:endParaRPr sz="3200" dirty="0">
              <a:solidFill>
                <a:schemeClr val="accent4">
                  <a:lumMod val="75000"/>
                </a:schemeClr>
              </a:solidFill>
              <a:latin typeface="Arial" panose="020B0604020202020204" pitchFamily="34" charset="0"/>
              <a:cs typeface="Arial" panose="020B0604020202020204" pitchFamily="34" charset="0"/>
            </a:endParaRPr>
          </a:p>
        </p:txBody>
      </p:sp>
      <p:sp>
        <p:nvSpPr>
          <p:cNvPr id="4883" name="Google Shape;4883;p47"/>
          <p:cNvSpPr txBox="1">
            <a:spLocks noGrp="1"/>
          </p:cNvSpPr>
          <p:nvPr>
            <p:ph type="subTitle" idx="4"/>
          </p:nvPr>
        </p:nvSpPr>
        <p:spPr>
          <a:xfrm>
            <a:off x="1862406" y="3571518"/>
            <a:ext cx="2247293" cy="694152"/>
          </a:xfrm>
          <a:prstGeom prst="rect">
            <a:avLst/>
          </a:prstGeom>
        </p:spPr>
        <p:txBody>
          <a:bodyPr spcFirstLastPara="1" wrap="square" lIns="91425" tIns="91425" rIns="91425" bIns="91425" anchor="b" anchorCtr="0">
            <a:noAutofit/>
          </a:bodyPr>
          <a:lstStyle/>
          <a:p>
            <a:pPr marL="0" indent="0"/>
            <a:r>
              <a:rPr lang="en" dirty="0">
                <a:solidFill>
                  <a:schemeClr val="accent3">
                    <a:lumMod val="75000"/>
                  </a:schemeClr>
                </a:solidFill>
                <a:latin typeface="Arial" panose="020B0604020202020204" pitchFamily="34" charset="0"/>
                <a:cs typeface="Arial" panose="020B0604020202020204" pitchFamily="34" charset="0"/>
              </a:rPr>
              <a:t>01</a:t>
            </a:r>
            <a:endParaRPr dirty="0">
              <a:solidFill>
                <a:schemeClr val="accent3">
                  <a:lumMod val="75000"/>
                </a:schemeClr>
              </a:solidFill>
              <a:latin typeface="Arial" panose="020B0604020202020204" pitchFamily="34" charset="0"/>
              <a:cs typeface="Arial" panose="020B0604020202020204" pitchFamily="34" charset="0"/>
            </a:endParaRPr>
          </a:p>
        </p:txBody>
      </p:sp>
      <p:sp>
        <p:nvSpPr>
          <p:cNvPr id="4884" name="Google Shape;4884;p47"/>
          <p:cNvSpPr txBox="1">
            <a:spLocks noGrp="1"/>
          </p:cNvSpPr>
          <p:nvPr>
            <p:ph type="subTitle" idx="5"/>
          </p:nvPr>
        </p:nvSpPr>
        <p:spPr>
          <a:xfrm>
            <a:off x="6168526" y="3517818"/>
            <a:ext cx="2175300" cy="660000"/>
          </a:xfrm>
          <a:prstGeom prst="rect">
            <a:avLst/>
          </a:prstGeom>
        </p:spPr>
        <p:txBody>
          <a:bodyPr spcFirstLastPara="1" wrap="square" lIns="91425" tIns="91425" rIns="91425" bIns="91425" anchor="b" anchorCtr="0">
            <a:noAutofit/>
          </a:bodyPr>
          <a:lstStyle/>
          <a:p>
            <a:pPr marL="0" indent="0"/>
            <a:r>
              <a:rPr lang="en" dirty="0">
                <a:solidFill>
                  <a:schemeClr val="accent3">
                    <a:lumMod val="75000"/>
                  </a:schemeClr>
                </a:solidFill>
                <a:latin typeface="Arial" panose="020B0604020202020204" pitchFamily="34" charset="0"/>
                <a:cs typeface="Arial" panose="020B0604020202020204" pitchFamily="34" charset="0"/>
              </a:rPr>
              <a:t>02</a:t>
            </a:r>
            <a:endParaRPr dirty="0">
              <a:solidFill>
                <a:schemeClr val="accent3">
                  <a:lumMod val="75000"/>
                </a:schemeClr>
              </a:solidFill>
              <a:latin typeface="Arial" panose="020B0604020202020204" pitchFamily="34" charset="0"/>
              <a:cs typeface="Arial" panose="020B0604020202020204" pitchFamily="34" charset="0"/>
            </a:endParaRPr>
          </a:p>
        </p:txBody>
      </p:sp>
      <p:sp>
        <p:nvSpPr>
          <p:cNvPr id="4886" name="Google Shape;4886;p47"/>
          <p:cNvSpPr/>
          <p:nvPr/>
        </p:nvSpPr>
        <p:spPr>
          <a:xfrm>
            <a:off x="2476467" y="2483120"/>
            <a:ext cx="1087200" cy="1087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87" name="Google Shape;4887;p47"/>
          <p:cNvSpPr/>
          <p:nvPr/>
        </p:nvSpPr>
        <p:spPr>
          <a:xfrm>
            <a:off x="6697406" y="2453008"/>
            <a:ext cx="1087200" cy="10872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4889" name="Google Shape;4889;p47"/>
          <p:cNvGrpSpPr/>
          <p:nvPr/>
        </p:nvGrpSpPr>
        <p:grpSpPr>
          <a:xfrm>
            <a:off x="6833215" y="2631324"/>
            <a:ext cx="685811" cy="685791"/>
            <a:chOff x="1265238" y="2001361"/>
            <a:chExt cx="309551" cy="309389"/>
          </a:xfrm>
        </p:grpSpPr>
        <p:sp>
          <p:nvSpPr>
            <p:cNvPr id="4890" name="Google Shape;4890;p47"/>
            <p:cNvSpPr/>
            <p:nvPr/>
          </p:nvSpPr>
          <p:spPr>
            <a:xfrm>
              <a:off x="1362482" y="2162782"/>
              <a:ext cx="115031" cy="115031"/>
            </a:xfrm>
            <a:custGeom>
              <a:avLst/>
              <a:gdLst/>
              <a:ahLst/>
              <a:cxnLst/>
              <a:rect l="l" t="t" r="r" b="b"/>
              <a:pathLst>
                <a:path w="3531" h="3531" extrusionOk="0">
                  <a:moveTo>
                    <a:pt x="1765" y="371"/>
                  </a:moveTo>
                  <a:cubicBezTo>
                    <a:pt x="2534" y="371"/>
                    <a:pt x="3160" y="997"/>
                    <a:pt x="3160" y="1765"/>
                  </a:cubicBezTo>
                  <a:cubicBezTo>
                    <a:pt x="3160" y="2534"/>
                    <a:pt x="2534" y="3160"/>
                    <a:pt x="1765" y="3160"/>
                  </a:cubicBezTo>
                  <a:cubicBezTo>
                    <a:pt x="997" y="3160"/>
                    <a:pt x="371" y="2534"/>
                    <a:pt x="371" y="1765"/>
                  </a:cubicBezTo>
                  <a:cubicBezTo>
                    <a:pt x="371" y="997"/>
                    <a:pt x="997" y="371"/>
                    <a:pt x="1765" y="371"/>
                  </a:cubicBezTo>
                  <a:close/>
                  <a:moveTo>
                    <a:pt x="1765" y="0"/>
                  </a:moveTo>
                  <a:cubicBezTo>
                    <a:pt x="792" y="0"/>
                    <a:pt x="0" y="792"/>
                    <a:pt x="0" y="1765"/>
                  </a:cubicBezTo>
                  <a:cubicBezTo>
                    <a:pt x="0" y="2739"/>
                    <a:pt x="792" y="3531"/>
                    <a:pt x="1765" y="3531"/>
                  </a:cubicBezTo>
                  <a:cubicBezTo>
                    <a:pt x="2739" y="3531"/>
                    <a:pt x="3531" y="2739"/>
                    <a:pt x="3531" y="1765"/>
                  </a:cubicBezTo>
                  <a:cubicBezTo>
                    <a:pt x="3531" y="791"/>
                    <a:pt x="2740" y="0"/>
                    <a:pt x="17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1" name="Google Shape;4891;p47"/>
            <p:cNvSpPr/>
            <p:nvPr/>
          </p:nvSpPr>
          <p:spPr>
            <a:xfrm>
              <a:off x="1390727" y="2191027"/>
              <a:ext cx="58574" cy="58574"/>
            </a:xfrm>
            <a:custGeom>
              <a:avLst/>
              <a:gdLst/>
              <a:ahLst/>
              <a:cxnLst/>
              <a:rect l="l" t="t" r="r" b="b"/>
              <a:pathLst>
                <a:path w="1798" h="1798" extrusionOk="0">
                  <a:moveTo>
                    <a:pt x="898" y="373"/>
                  </a:moveTo>
                  <a:cubicBezTo>
                    <a:pt x="1188" y="373"/>
                    <a:pt x="1425" y="609"/>
                    <a:pt x="1425" y="898"/>
                  </a:cubicBezTo>
                  <a:cubicBezTo>
                    <a:pt x="1426" y="1190"/>
                    <a:pt x="1190" y="1425"/>
                    <a:pt x="898" y="1425"/>
                  </a:cubicBezTo>
                  <a:cubicBezTo>
                    <a:pt x="608" y="1425"/>
                    <a:pt x="373" y="1188"/>
                    <a:pt x="373" y="898"/>
                  </a:cubicBezTo>
                  <a:cubicBezTo>
                    <a:pt x="373" y="608"/>
                    <a:pt x="609" y="373"/>
                    <a:pt x="898" y="373"/>
                  </a:cubicBezTo>
                  <a:close/>
                  <a:moveTo>
                    <a:pt x="898" y="1"/>
                  </a:moveTo>
                  <a:cubicBezTo>
                    <a:pt x="404" y="1"/>
                    <a:pt x="1" y="404"/>
                    <a:pt x="1" y="898"/>
                  </a:cubicBezTo>
                  <a:cubicBezTo>
                    <a:pt x="1" y="1394"/>
                    <a:pt x="404" y="1797"/>
                    <a:pt x="898" y="1797"/>
                  </a:cubicBezTo>
                  <a:cubicBezTo>
                    <a:pt x="1394" y="1797"/>
                    <a:pt x="1797" y="1394"/>
                    <a:pt x="1797" y="898"/>
                  </a:cubicBezTo>
                  <a:cubicBezTo>
                    <a:pt x="1797" y="404"/>
                    <a:pt x="1394" y="1"/>
                    <a:pt x="8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2" name="Google Shape;4892;p47"/>
            <p:cNvSpPr/>
            <p:nvPr/>
          </p:nvSpPr>
          <p:spPr>
            <a:xfrm>
              <a:off x="1265238" y="2001361"/>
              <a:ext cx="309551" cy="309389"/>
            </a:xfrm>
            <a:custGeom>
              <a:avLst/>
              <a:gdLst/>
              <a:ahLst/>
              <a:cxnLst/>
              <a:rect l="l" t="t" r="r" b="b"/>
              <a:pathLst>
                <a:path w="9502" h="9497" extrusionOk="0">
                  <a:moveTo>
                    <a:pt x="7389" y="368"/>
                  </a:moveTo>
                  <a:lnTo>
                    <a:pt x="7210" y="1075"/>
                  </a:lnTo>
                  <a:lnTo>
                    <a:pt x="5584" y="1075"/>
                  </a:lnTo>
                  <a:cubicBezTo>
                    <a:pt x="5483" y="1075"/>
                    <a:pt x="5399" y="1158"/>
                    <a:pt x="5399" y="1261"/>
                  </a:cubicBezTo>
                  <a:cubicBezTo>
                    <a:pt x="5399" y="1363"/>
                    <a:pt x="5481" y="1447"/>
                    <a:pt x="5584" y="1447"/>
                  </a:cubicBezTo>
                  <a:lnTo>
                    <a:pt x="7116" y="1447"/>
                  </a:lnTo>
                  <a:lnTo>
                    <a:pt x="6368" y="4391"/>
                  </a:lnTo>
                  <a:lnTo>
                    <a:pt x="5655" y="3468"/>
                  </a:lnTo>
                  <a:cubicBezTo>
                    <a:pt x="5437" y="3186"/>
                    <a:pt x="5107" y="3026"/>
                    <a:pt x="4750" y="3026"/>
                  </a:cubicBezTo>
                  <a:cubicBezTo>
                    <a:pt x="4394" y="3026"/>
                    <a:pt x="4065" y="3186"/>
                    <a:pt x="3846" y="3468"/>
                  </a:cubicBezTo>
                  <a:lnTo>
                    <a:pt x="3133" y="4391"/>
                  </a:lnTo>
                  <a:lnTo>
                    <a:pt x="2386" y="1447"/>
                  </a:lnTo>
                  <a:lnTo>
                    <a:pt x="3916" y="1447"/>
                  </a:lnTo>
                  <a:cubicBezTo>
                    <a:pt x="4017" y="1447"/>
                    <a:pt x="4101" y="1364"/>
                    <a:pt x="4101" y="1261"/>
                  </a:cubicBezTo>
                  <a:cubicBezTo>
                    <a:pt x="4101" y="1159"/>
                    <a:pt x="4018" y="1075"/>
                    <a:pt x="3916" y="1075"/>
                  </a:cubicBezTo>
                  <a:lnTo>
                    <a:pt x="2292" y="1075"/>
                  </a:lnTo>
                  <a:lnTo>
                    <a:pt x="2112" y="368"/>
                  </a:lnTo>
                  <a:close/>
                  <a:moveTo>
                    <a:pt x="1779" y="566"/>
                  </a:moveTo>
                  <a:lnTo>
                    <a:pt x="2845" y="4765"/>
                  </a:lnTo>
                  <a:lnTo>
                    <a:pt x="2347" y="5407"/>
                  </a:lnTo>
                  <a:lnTo>
                    <a:pt x="1490" y="2031"/>
                  </a:lnTo>
                  <a:cubicBezTo>
                    <a:pt x="1359" y="1518"/>
                    <a:pt x="1470" y="981"/>
                    <a:pt x="1779" y="566"/>
                  </a:cubicBezTo>
                  <a:close/>
                  <a:moveTo>
                    <a:pt x="7724" y="566"/>
                  </a:moveTo>
                  <a:cubicBezTo>
                    <a:pt x="8033" y="981"/>
                    <a:pt x="8143" y="1518"/>
                    <a:pt x="8013" y="2031"/>
                  </a:cubicBezTo>
                  <a:lnTo>
                    <a:pt x="7155" y="5407"/>
                  </a:lnTo>
                  <a:lnTo>
                    <a:pt x="6657" y="4765"/>
                  </a:lnTo>
                  <a:lnTo>
                    <a:pt x="7724" y="566"/>
                  </a:lnTo>
                  <a:close/>
                  <a:moveTo>
                    <a:pt x="2100" y="5796"/>
                  </a:moveTo>
                  <a:cubicBezTo>
                    <a:pt x="1815" y="6385"/>
                    <a:pt x="1844" y="7083"/>
                    <a:pt x="2177" y="7645"/>
                  </a:cubicBezTo>
                  <a:lnTo>
                    <a:pt x="1481" y="7645"/>
                  </a:lnTo>
                  <a:lnTo>
                    <a:pt x="1481" y="5796"/>
                  </a:lnTo>
                  <a:close/>
                  <a:moveTo>
                    <a:pt x="8022" y="5796"/>
                  </a:moveTo>
                  <a:lnTo>
                    <a:pt x="8022" y="7645"/>
                  </a:lnTo>
                  <a:lnTo>
                    <a:pt x="7327" y="7645"/>
                  </a:lnTo>
                  <a:cubicBezTo>
                    <a:pt x="7658" y="7083"/>
                    <a:pt x="7688" y="6386"/>
                    <a:pt x="7402" y="5796"/>
                  </a:cubicBezTo>
                  <a:close/>
                  <a:moveTo>
                    <a:pt x="1109" y="5326"/>
                  </a:moveTo>
                  <a:lnTo>
                    <a:pt x="1109" y="8115"/>
                  </a:lnTo>
                  <a:lnTo>
                    <a:pt x="372" y="8115"/>
                  </a:lnTo>
                  <a:lnTo>
                    <a:pt x="372" y="5326"/>
                  </a:lnTo>
                  <a:close/>
                  <a:moveTo>
                    <a:pt x="9129" y="5326"/>
                  </a:moveTo>
                  <a:lnTo>
                    <a:pt x="9129" y="8115"/>
                  </a:lnTo>
                  <a:lnTo>
                    <a:pt x="8392" y="8115"/>
                  </a:lnTo>
                  <a:lnTo>
                    <a:pt x="8392" y="5326"/>
                  </a:lnTo>
                  <a:close/>
                  <a:moveTo>
                    <a:pt x="4750" y="3397"/>
                  </a:moveTo>
                  <a:cubicBezTo>
                    <a:pt x="4991" y="3397"/>
                    <a:pt x="5212" y="3505"/>
                    <a:pt x="5361" y="3696"/>
                  </a:cubicBezTo>
                  <a:lnTo>
                    <a:pt x="6896" y="5679"/>
                  </a:lnTo>
                  <a:cubicBezTo>
                    <a:pt x="7383" y="6310"/>
                    <a:pt x="7327" y="7208"/>
                    <a:pt x="6763" y="7771"/>
                  </a:cubicBezTo>
                  <a:lnTo>
                    <a:pt x="5872" y="8662"/>
                  </a:lnTo>
                  <a:cubicBezTo>
                    <a:pt x="5563" y="8971"/>
                    <a:pt x="5157" y="9126"/>
                    <a:pt x="4750" y="9126"/>
                  </a:cubicBezTo>
                  <a:cubicBezTo>
                    <a:pt x="4344" y="9126"/>
                    <a:pt x="3938" y="8972"/>
                    <a:pt x="3628" y="8662"/>
                  </a:cubicBezTo>
                  <a:lnTo>
                    <a:pt x="2738" y="7771"/>
                  </a:lnTo>
                  <a:cubicBezTo>
                    <a:pt x="2174" y="7208"/>
                    <a:pt x="2118" y="6308"/>
                    <a:pt x="2605" y="5679"/>
                  </a:cubicBezTo>
                  <a:lnTo>
                    <a:pt x="4141" y="3696"/>
                  </a:lnTo>
                  <a:cubicBezTo>
                    <a:pt x="4287" y="3505"/>
                    <a:pt x="4510" y="3397"/>
                    <a:pt x="4750" y="3397"/>
                  </a:cubicBezTo>
                  <a:close/>
                  <a:moveTo>
                    <a:pt x="1874" y="0"/>
                  </a:moveTo>
                  <a:cubicBezTo>
                    <a:pt x="1828" y="0"/>
                    <a:pt x="1782" y="17"/>
                    <a:pt x="1748" y="48"/>
                  </a:cubicBezTo>
                  <a:cubicBezTo>
                    <a:pt x="1176" y="575"/>
                    <a:pt x="938" y="1368"/>
                    <a:pt x="1130" y="2123"/>
                  </a:cubicBezTo>
                  <a:lnTo>
                    <a:pt x="1969" y="5426"/>
                  </a:lnTo>
                  <a:lnTo>
                    <a:pt x="1481" y="5426"/>
                  </a:lnTo>
                  <a:lnTo>
                    <a:pt x="1481" y="5141"/>
                  </a:lnTo>
                  <a:cubicBezTo>
                    <a:pt x="1481" y="5039"/>
                    <a:pt x="1398" y="4955"/>
                    <a:pt x="1294" y="4955"/>
                  </a:cubicBezTo>
                  <a:lnTo>
                    <a:pt x="187" y="4955"/>
                  </a:lnTo>
                  <a:cubicBezTo>
                    <a:pt x="84" y="4955"/>
                    <a:pt x="1" y="5038"/>
                    <a:pt x="1" y="5141"/>
                  </a:cubicBezTo>
                  <a:lnTo>
                    <a:pt x="1" y="8301"/>
                  </a:lnTo>
                  <a:cubicBezTo>
                    <a:pt x="1" y="8403"/>
                    <a:pt x="83" y="8487"/>
                    <a:pt x="187" y="8487"/>
                  </a:cubicBezTo>
                  <a:lnTo>
                    <a:pt x="1294" y="8487"/>
                  </a:lnTo>
                  <a:cubicBezTo>
                    <a:pt x="1397" y="8487"/>
                    <a:pt x="1481" y="8404"/>
                    <a:pt x="1481" y="8301"/>
                  </a:cubicBezTo>
                  <a:lnTo>
                    <a:pt x="1481" y="8017"/>
                  </a:lnTo>
                  <a:lnTo>
                    <a:pt x="2458" y="8017"/>
                  </a:lnTo>
                  <a:lnTo>
                    <a:pt x="3367" y="8925"/>
                  </a:lnTo>
                  <a:cubicBezTo>
                    <a:pt x="3749" y="9307"/>
                    <a:pt x="4250" y="9497"/>
                    <a:pt x="4752" y="9497"/>
                  </a:cubicBezTo>
                  <a:cubicBezTo>
                    <a:pt x="5253" y="9497"/>
                    <a:pt x="5755" y="9306"/>
                    <a:pt x="6137" y="8925"/>
                  </a:cubicBezTo>
                  <a:cubicBezTo>
                    <a:pt x="6137" y="8925"/>
                    <a:pt x="7038" y="8023"/>
                    <a:pt x="7045" y="8017"/>
                  </a:cubicBezTo>
                  <a:lnTo>
                    <a:pt x="8022" y="8017"/>
                  </a:lnTo>
                  <a:lnTo>
                    <a:pt x="8022" y="8301"/>
                  </a:lnTo>
                  <a:cubicBezTo>
                    <a:pt x="8022" y="8403"/>
                    <a:pt x="8104" y="8487"/>
                    <a:pt x="8208" y="8487"/>
                  </a:cubicBezTo>
                  <a:lnTo>
                    <a:pt x="9316" y="8487"/>
                  </a:lnTo>
                  <a:cubicBezTo>
                    <a:pt x="9418" y="8487"/>
                    <a:pt x="9501" y="8404"/>
                    <a:pt x="9501" y="8301"/>
                  </a:cubicBezTo>
                  <a:lnTo>
                    <a:pt x="9501" y="5141"/>
                  </a:lnTo>
                  <a:cubicBezTo>
                    <a:pt x="9500" y="5038"/>
                    <a:pt x="9418" y="4955"/>
                    <a:pt x="9316" y="4955"/>
                  </a:cubicBezTo>
                  <a:lnTo>
                    <a:pt x="8208" y="4955"/>
                  </a:lnTo>
                  <a:cubicBezTo>
                    <a:pt x="8106" y="4955"/>
                    <a:pt x="8021" y="5038"/>
                    <a:pt x="8021" y="5141"/>
                  </a:cubicBezTo>
                  <a:lnTo>
                    <a:pt x="8021" y="5426"/>
                  </a:lnTo>
                  <a:lnTo>
                    <a:pt x="7533" y="5426"/>
                  </a:lnTo>
                  <a:lnTo>
                    <a:pt x="8373" y="2123"/>
                  </a:lnTo>
                  <a:cubicBezTo>
                    <a:pt x="8564" y="1369"/>
                    <a:pt x="8327" y="575"/>
                    <a:pt x="7754" y="48"/>
                  </a:cubicBezTo>
                  <a:cubicBezTo>
                    <a:pt x="7720" y="17"/>
                    <a:pt x="7675" y="0"/>
                    <a:pt x="76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3" name="Google Shape;4893;p47"/>
            <p:cNvSpPr/>
            <p:nvPr/>
          </p:nvSpPr>
          <p:spPr>
            <a:xfrm>
              <a:off x="1413857" y="2036447"/>
              <a:ext cx="12151" cy="12086"/>
            </a:xfrm>
            <a:custGeom>
              <a:avLst/>
              <a:gdLst/>
              <a:ahLst/>
              <a:cxnLst/>
              <a:rect l="l" t="t" r="r" b="b"/>
              <a:pathLst>
                <a:path w="373" h="371" extrusionOk="0">
                  <a:moveTo>
                    <a:pt x="187" y="0"/>
                  </a:moveTo>
                  <a:cubicBezTo>
                    <a:pt x="84" y="0"/>
                    <a:pt x="1" y="83"/>
                    <a:pt x="1" y="185"/>
                  </a:cubicBezTo>
                  <a:cubicBezTo>
                    <a:pt x="1" y="289"/>
                    <a:pt x="85" y="371"/>
                    <a:pt x="187" y="371"/>
                  </a:cubicBezTo>
                  <a:cubicBezTo>
                    <a:pt x="291" y="371"/>
                    <a:pt x="373" y="288"/>
                    <a:pt x="373" y="185"/>
                  </a:cubicBezTo>
                  <a:cubicBezTo>
                    <a:pt x="373" y="84"/>
                    <a:pt x="291" y="0"/>
                    <a:pt x="1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4894" name="Google Shape;4894;p47"/>
          <p:cNvGrpSpPr/>
          <p:nvPr/>
        </p:nvGrpSpPr>
        <p:grpSpPr>
          <a:xfrm>
            <a:off x="3671219" y="2631324"/>
            <a:ext cx="685799" cy="685801"/>
            <a:chOff x="4033804" y="3551366"/>
            <a:chExt cx="310007" cy="309519"/>
          </a:xfrm>
        </p:grpSpPr>
        <p:sp>
          <p:nvSpPr>
            <p:cNvPr id="4895" name="Google Shape;4895;p47"/>
            <p:cNvSpPr/>
            <p:nvPr/>
          </p:nvSpPr>
          <p:spPr>
            <a:xfrm>
              <a:off x="4033804" y="3622710"/>
              <a:ext cx="282186" cy="238174"/>
            </a:xfrm>
            <a:custGeom>
              <a:avLst/>
              <a:gdLst/>
              <a:ahLst/>
              <a:cxnLst/>
              <a:rect l="l" t="t" r="r" b="b"/>
              <a:pathLst>
                <a:path w="8662" h="7311" extrusionOk="0">
                  <a:moveTo>
                    <a:pt x="6815" y="370"/>
                  </a:moveTo>
                  <a:lnTo>
                    <a:pt x="5749" y="1924"/>
                  </a:lnTo>
                  <a:lnTo>
                    <a:pt x="4684" y="370"/>
                  </a:lnTo>
                  <a:close/>
                  <a:moveTo>
                    <a:pt x="3979" y="371"/>
                  </a:moveTo>
                  <a:lnTo>
                    <a:pt x="2913" y="1925"/>
                  </a:lnTo>
                  <a:lnTo>
                    <a:pt x="1847" y="371"/>
                  </a:lnTo>
                  <a:close/>
                  <a:moveTo>
                    <a:pt x="1501" y="524"/>
                  </a:moveTo>
                  <a:lnTo>
                    <a:pt x="2560" y="2066"/>
                  </a:lnTo>
                  <a:lnTo>
                    <a:pt x="537" y="2066"/>
                  </a:lnTo>
                  <a:lnTo>
                    <a:pt x="1501" y="524"/>
                  </a:lnTo>
                  <a:close/>
                  <a:moveTo>
                    <a:pt x="4331" y="514"/>
                  </a:moveTo>
                  <a:lnTo>
                    <a:pt x="5397" y="2066"/>
                  </a:lnTo>
                  <a:lnTo>
                    <a:pt x="3265" y="2066"/>
                  </a:lnTo>
                  <a:lnTo>
                    <a:pt x="4331" y="514"/>
                  </a:lnTo>
                  <a:close/>
                  <a:moveTo>
                    <a:pt x="7161" y="524"/>
                  </a:moveTo>
                  <a:lnTo>
                    <a:pt x="8126" y="2066"/>
                  </a:lnTo>
                  <a:lnTo>
                    <a:pt x="6103" y="2066"/>
                  </a:lnTo>
                  <a:lnTo>
                    <a:pt x="7161" y="524"/>
                  </a:lnTo>
                  <a:close/>
                  <a:moveTo>
                    <a:pt x="5500" y="2438"/>
                  </a:moveTo>
                  <a:lnTo>
                    <a:pt x="4330" y="6315"/>
                  </a:lnTo>
                  <a:lnTo>
                    <a:pt x="3161" y="2438"/>
                  </a:lnTo>
                  <a:close/>
                  <a:moveTo>
                    <a:pt x="2774" y="2437"/>
                  </a:moveTo>
                  <a:lnTo>
                    <a:pt x="3973" y="6417"/>
                  </a:lnTo>
                  <a:lnTo>
                    <a:pt x="602" y="2437"/>
                  </a:lnTo>
                  <a:close/>
                  <a:moveTo>
                    <a:pt x="1494" y="0"/>
                  </a:moveTo>
                  <a:cubicBezTo>
                    <a:pt x="1430" y="0"/>
                    <a:pt x="1370" y="33"/>
                    <a:pt x="1337" y="87"/>
                  </a:cubicBezTo>
                  <a:lnTo>
                    <a:pt x="44" y="2154"/>
                  </a:lnTo>
                  <a:cubicBezTo>
                    <a:pt x="1" y="2222"/>
                    <a:pt x="7" y="2311"/>
                    <a:pt x="60" y="2373"/>
                  </a:cubicBezTo>
                  <a:lnTo>
                    <a:pt x="4190" y="7246"/>
                  </a:lnTo>
                  <a:cubicBezTo>
                    <a:pt x="4225" y="7287"/>
                    <a:pt x="4276" y="7311"/>
                    <a:pt x="4332" y="7311"/>
                  </a:cubicBezTo>
                  <a:cubicBezTo>
                    <a:pt x="4386" y="7311"/>
                    <a:pt x="4437" y="7287"/>
                    <a:pt x="4473" y="7246"/>
                  </a:cubicBezTo>
                  <a:lnTo>
                    <a:pt x="6226" y="5177"/>
                  </a:lnTo>
                  <a:cubicBezTo>
                    <a:pt x="6293" y="5098"/>
                    <a:pt x="6282" y="4982"/>
                    <a:pt x="6205" y="4915"/>
                  </a:cubicBezTo>
                  <a:cubicBezTo>
                    <a:pt x="6170" y="4885"/>
                    <a:pt x="6127" y="4870"/>
                    <a:pt x="6085" y="4870"/>
                  </a:cubicBezTo>
                  <a:cubicBezTo>
                    <a:pt x="6033" y="4870"/>
                    <a:pt x="5980" y="4893"/>
                    <a:pt x="5943" y="4937"/>
                  </a:cubicBezTo>
                  <a:lnTo>
                    <a:pt x="4689" y="6418"/>
                  </a:lnTo>
                  <a:lnTo>
                    <a:pt x="5888" y="2438"/>
                  </a:lnTo>
                  <a:lnTo>
                    <a:pt x="8060" y="2438"/>
                  </a:lnTo>
                  <a:lnTo>
                    <a:pt x="7024" y="3663"/>
                  </a:lnTo>
                  <a:cubicBezTo>
                    <a:pt x="6957" y="3741"/>
                    <a:pt x="6967" y="3858"/>
                    <a:pt x="7045" y="3925"/>
                  </a:cubicBezTo>
                  <a:cubicBezTo>
                    <a:pt x="7080" y="3955"/>
                    <a:pt x="7122" y="3969"/>
                    <a:pt x="7165" y="3969"/>
                  </a:cubicBezTo>
                  <a:cubicBezTo>
                    <a:pt x="7217" y="3969"/>
                    <a:pt x="7270" y="3947"/>
                    <a:pt x="7307" y="3904"/>
                  </a:cubicBezTo>
                  <a:lnTo>
                    <a:pt x="8603" y="2374"/>
                  </a:lnTo>
                  <a:cubicBezTo>
                    <a:pt x="8655" y="2312"/>
                    <a:pt x="8661" y="2224"/>
                    <a:pt x="8618" y="2155"/>
                  </a:cubicBezTo>
                  <a:lnTo>
                    <a:pt x="7325" y="87"/>
                  </a:lnTo>
                  <a:cubicBezTo>
                    <a:pt x="7291" y="34"/>
                    <a:pt x="7231" y="0"/>
                    <a:pt x="71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6" name="Google Shape;4896;p47"/>
            <p:cNvSpPr/>
            <p:nvPr/>
          </p:nvSpPr>
          <p:spPr>
            <a:xfrm>
              <a:off x="4242333" y="3551366"/>
              <a:ext cx="12151" cy="16973"/>
            </a:xfrm>
            <a:custGeom>
              <a:avLst/>
              <a:gdLst/>
              <a:ahLst/>
              <a:cxnLst/>
              <a:rect l="l" t="t" r="r" b="b"/>
              <a:pathLst>
                <a:path w="373" h="521" extrusionOk="0">
                  <a:moveTo>
                    <a:pt x="186" y="1"/>
                  </a:moveTo>
                  <a:cubicBezTo>
                    <a:pt x="84" y="1"/>
                    <a:pt x="1" y="83"/>
                    <a:pt x="1" y="186"/>
                  </a:cubicBezTo>
                  <a:lnTo>
                    <a:pt x="1" y="334"/>
                  </a:lnTo>
                  <a:cubicBezTo>
                    <a:pt x="1" y="437"/>
                    <a:pt x="83" y="521"/>
                    <a:pt x="186" y="521"/>
                  </a:cubicBezTo>
                  <a:cubicBezTo>
                    <a:pt x="289" y="521"/>
                    <a:pt x="373" y="438"/>
                    <a:pt x="373" y="334"/>
                  </a:cubicBezTo>
                  <a:lnTo>
                    <a:pt x="373" y="186"/>
                  </a:lnTo>
                  <a:cubicBezTo>
                    <a:pt x="373" y="85"/>
                    <a:pt x="290" y="1"/>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7" name="Google Shape;4897;p47"/>
            <p:cNvSpPr/>
            <p:nvPr/>
          </p:nvSpPr>
          <p:spPr>
            <a:xfrm>
              <a:off x="4242333" y="3590035"/>
              <a:ext cx="12151" cy="17005"/>
            </a:xfrm>
            <a:custGeom>
              <a:avLst/>
              <a:gdLst/>
              <a:ahLst/>
              <a:cxnLst/>
              <a:rect l="l" t="t" r="r" b="b"/>
              <a:pathLst>
                <a:path w="373" h="522" extrusionOk="0">
                  <a:moveTo>
                    <a:pt x="186" y="1"/>
                  </a:moveTo>
                  <a:cubicBezTo>
                    <a:pt x="84" y="1"/>
                    <a:pt x="1" y="84"/>
                    <a:pt x="1" y="187"/>
                  </a:cubicBezTo>
                  <a:lnTo>
                    <a:pt x="1" y="335"/>
                  </a:lnTo>
                  <a:cubicBezTo>
                    <a:pt x="1" y="438"/>
                    <a:pt x="83" y="522"/>
                    <a:pt x="186" y="522"/>
                  </a:cubicBezTo>
                  <a:cubicBezTo>
                    <a:pt x="289" y="522"/>
                    <a:pt x="373" y="439"/>
                    <a:pt x="373" y="335"/>
                  </a:cubicBezTo>
                  <a:lnTo>
                    <a:pt x="373" y="187"/>
                  </a:lnTo>
                  <a:cubicBezTo>
                    <a:pt x="373" y="85"/>
                    <a:pt x="290" y="1"/>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8" name="Google Shape;4898;p47"/>
            <p:cNvSpPr/>
            <p:nvPr/>
          </p:nvSpPr>
          <p:spPr>
            <a:xfrm>
              <a:off x="4259241" y="3573127"/>
              <a:ext cx="16940" cy="12151"/>
            </a:xfrm>
            <a:custGeom>
              <a:avLst/>
              <a:gdLst/>
              <a:ahLst/>
              <a:cxnLst/>
              <a:rect l="l" t="t" r="r" b="b"/>
              <a:pathLst>
                <a:path w="520" h="373" extrusionOk="0">
                  <a:moveTo>
                    <a:pt x="186" y="0"/>
                  </a:moveTo>
                  <a:cubicBezTo>
                    <a:pt x="84" y="0"/>
                    <a:pt x="0" y="83"/>
                    <a:pt x="0" y="187"/>
                  </a:cubicBezTo>
                  <a:cubicBezTo>
                    <a:pt x="0" y="289"/>
                    <a:pt x="84" y="372"/>
                    <a:pt x="186" y="372"/>
                  </a:cubicBezTo>
                  <a:lnTo>
                    <a:pt x="334" y="372"/>
                  </a:lnTo>
                  <a:cubicBezTo>
                    <a:pt x="436" y="372"/>
                    <a:pt x="520" y="289"/>
                    <a:pt x="520" y="187"/>
                  </a:cubicBezTo>
                  <a:cubicBezTo>
                    <a:pt x="520" y="83"/>
                    <a:pt x="437" y="0"/>
                    <a:pt x="33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9" name="Google Shape;4899;p47"/>
            <p:cNvSpPr/>
            <p:nvPr/>
          </p:nvSpPr>
          <p:spPr>
            <a:xfrm>
              <a:off x="4220539" y="3573127"/>
              <a:ext cx="16940" cy="12151"/>
            </a:xfrm>
            <a:custGeom>
              <a:avLst/>
              <a:gdLst/>
              <a:ahLst/>
              <a:cxnLst/>
              <a:rect l="l" t="t" r="r" b="b"/>
              <a:pathLst>
                <a:path w="520" h="373" extrusionOk="0">
                  <a:moveTo>
                    <a:pt x="187" y="0"/>
                  </a:moveTo>
                  <a:cubicBezTo>
                    <a:pt x="84" y="0"/>
                    <a:pt x="0" y="83"/>
                    <a:pt x="0" y="187"/>
                  </a:cubicBezTo>
                  <a:cubicBezTo>
                    <a:pt x="0" y="289"/>
                    <a:pt x="84" y="372"/>
                    <a:pt x="187" y="372"/>
                  </a:cubicBezTo>
                  <a:lnTo>
                    <a:pt x="334" y="372"/>
                  </a:lnTo>
                  <a:cubicBezTo>
                    <a:pt x="436" y="372"/>
                    <a:pt x="520" y="289"/>
                    <a:pt x="520" y="187"/>
                  </a:cubicBezTo>
                  <a:cubicBezTo>
                    <a:pt x="520" y="83"/>
                    <a:pt x="438" y="0"/>
                    <a:pt x="33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0" name="Google Shape;4900;p47"/>
            <p:cNvSpPr/>
            <p:nvPr/>
          </p:nvSpPr>
          <p:spPr>
            <a:xfrm>
              <a:off x="4291558" y="3580718"/>
              <a:ext cx="52254" cy="52254"/>
            </a:xfrm>
            <a:custGeom>
              <a:avLst/>
              <a:gdLst/>
              <a:ahLst/>
              <a:cxnLst/>
              <a:rect l="l" t="t" r="r" b="b"/>
              <a:pathLst>
                <a:path w="1604" h="1604" extrusionOk="0">
                  <a:moveTo>
                    <a:pt x="802" y="490"/>
                  </a:moveTo>
                  <a:cubicBezTo>
                    <a:pt x="896" y="603"/>
                    <a:pt x="1000" y="706"/>
                    <a:pt x="1113" y="800"/>
                  </a:cubicBezTo>
                  <a:cubicBezTo>
                    <a:pt x="1000" y="897"/>
                    <a:pt x="896" y="999"/>
                    <a:pt x="802" y="1111"/>
                  </a:cubicBezTo>
                  <a:cubicBezTo>
                    <a:pt x="707" y="998"/>
                    <a:pt x="605" y="894"/>
                    <a:pt x="492" y="800"/>
                  </a:cubicBezTo>
                  <a:cubicBezTo>
                    <a:pt x="605" y="706"/>
                    <a:pt x="707" y="603"/>
                    <a:pt x="802" y="490"/>
                  </a:cubicBezTo>
                  <a:close/>
                  <a:moveTo>
                    <a:pt x="802" y="1"/>
                  </a:moveTo>
                  <a:cubicBezTo>
                    <a:pt x="741" y="1"/>
                    <a:pt x="684" y="30"/>
                    <a:pt x="649" y="80"/>
                  </a:cubicBezTo>
                  <a:cubicBezTo>
                    <a:pt x="496" y="303"/>
                    <a:pt x="304" y="494"/>
                    <a:pt x="81" y="648"/>
                  </a:cubicBezTo>
                  <a:cubicBezTo>
                    <a:pt x="31" y="683"/>
                    <a:pt x="0" y="740"/>
                    <a:pt x="0" y="802"/>
                  </a:cubicBezTo>
                  <a:cubicBezTo>
                    <a:pt x="0" y="863"/>
                    <a:pt x="31" y="920"/>
                    <a:pt x="81" y="955"/>
                  </a:cubicBezTo>
                  <a:cubicBezTo>
                    <a:pt x="304" y="1108"/>
                    <a:pt x="495" y="1300"/>
                    <a:pt x="649" y="1523"/>
                  </a:cubicBezTo>
                  <a:cubicBezTo>
                    <a:pt x="683" y="1573"/>
                    <a:pt x="741" y="1604"/>
                    <a:pt x="802" y="1604"/>
                  </a:cubicBezTo>
                  <a:cubicBezTo>
                    <a:pt x="864" y="1604"/>
                    <a:pt x="920" y="1573"/>
                    <a:pt x="956" y="1523"/>
                  </a:cubicBezTo>
                  <a:cubicBezTo>
                    <a:pt x="1109" y="1301"/>
                    <a:pt x="1299" y="1109"/>
                    <a:pt x="1523" y="955"/>
                  </a:cubicBezTo>
                  <a:cubicBezTo>
                    <a:pt x="1574" y="921"/>
                    <a:pt x="1603" y="863"/>
                    <a:pt x="1603" y="802"/>
                  </a:cubicBezTo>
                  <a:cubicBezTo>
                    <a:pt x="1603" y="740"/>
                    <a:pt x="1574" y="683"/>
                    <a:pt x="1523" y="648"/>
                  </a:cubicBezTo>
                  <a:cubicBezTo>
                    <a:pt x="1301" y="495"/>
                    <a:pt x="1110" y="305"/>
                    <a:pt x="956" y="80"/>
                  </a:cubicBezTo>
                  <a:cubicBezTo>
                    <a:pt x="921" y="30"/>
                    <a:pt x="864" y="1"/>
                    <a:pt x="80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1" name="Google Shape;4901;p47"/>
            <p:cNvSpPr/>
            <p:nvPr/>
          </p:nvSpPr>
          <p:spPr>
            <a:xfrm>
              <a:off x="4243506" y="3760578"/>
              <a:ext cx="12151" cy="12151"/>
            </a:xfrm>
            <a:custGeom>
              <a:avLst/>
              <a:gdLst/>
              <a:ahLst/>
              <a:cxnLst/>
              <a:rect l="l" t="t" r="r" b="b"/>
              <a:pathLst>
                <a:path w="373" h="373" extrusionOk="0">
                  <a:moveTo>
                    <a:pt x="186" y="1"/>
                  </a:moveTo>
                  <a:cubicBezTo>
                    <a:pt x="82" y="1"/>
                    <a:pt x="0" y="85"/>
                    <a:pt x="0" y="186"/>
                  </a:cubicBezTo>
                  <a:cubicBezTo>
                    <a:pt x="0" y="290"/>
                    <a:pt x="84" y="373"/>
                    <a:pt x="186" y="373"/>
                  </a:cubicBezTo>
                  <a:cubicBezTo>
                    <a:pt x="289" y="373"/>
                    <a:pt x="372" y="289"/>
                    <a:pt x="372" y="186"/>
                  </a:cubicBezTo>
                  <a:cubicBezTo>
                    <a:pt x="372" y="85"/>
                    <a:pt x="289" y="2"/>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4902" name="Google Shape;4902;p47"/>
          <p:cNvGrpSpPr/>
          <p:nvPr/>
        </p:nvGrpSpPr>
        <p:grpSpPr>
          <a:xfrm>
            <a:off x="2703254" y="2708554"/>
            <a:ext cx="845073" cy="807751"/>
            <a:chOff x="1970118" y="4306610"/>
            <a:chExt cx="314047" cy="284923"/>
          </a:xfrm>
        </p:grpSpPr>
        <p:sp>
          <p:nvSpPr>
            <p:cNvPr id="4903" name="Google Shape;4903;p47"/>
            <p:cNvSpPr/>
            <p:nvPr/>
          </p:nvSpPr>
          <p:spPr>
            <a:xfrm>
              <a:off x="1970118" y="4367302"/>
              <a:ext cx="314047" cy="224231"/>
            </a:xfrm>
            <a:custGeom>
              <a:avLst/>
              <a:gdLst/>
              <a:ahLst/>
              <a:cxnLst/>
              <a:rect l="l" t="t" r="r" b="b"/>
              <a:pathLst>
                <a:path w="9640" h="6883" extrusionOk="0">
                  <a:moveTo>
                    <a:pt x="1974" y="2141"/>
                  </a:moveTo>
                  <a:lnTo>
                    <a:pt x="2447" y="2400"/>
                  </a:lnTo>
                  <a:lnTo>
                    <a:pt x="2212" y="2792"/>
                  </a:lnTo>
                  <a:lnTo>
                    <a:pt x="1742" y="2607"/>
                  </a:lnTo>
                  <a:lnTo>
                    <a:pt x="1974" y="2141"/>
                  </a:lnTo>
                  <a:close/>
                  <a:moveTo>
                    <a:pt x="7730" y="2226"/>
                  </a:moveTo>
                  <a:lnTo>
                    <a:pt x="8010" y="2578"/>
                  </a:lnTo>
                  <a:lnTo>
                    <a:pt x="7287" y="3167"/>
                  </a:lnTo>
                  <a:lnTo>
                    <a:pt x="6925" y="2780"/>
                  </a:lnTo>
                  <a:lnTo>
                    <a:pt x="7730" y="2226"/>
                  </a:lnTo>
                  <a:close/>
                  <a:moveTo>
                    <a:pt x="4695" y="0"/>
                  </a:moveTo>
                  <a:cubicBezTo>
                    <a:pt x="4668" y="0"/>
                    <a:pt x="4641" y="6"/>
                    <a:pt x="4615" y="19"/>
                  </a:cubicBezTo>
                  <a:lnTo>
                    <a:pt x="3179" y="686"/>
                  </a:lnTo>
                  <a:cubicBezTo>
                    <a:pt x="3148" y="701"/>
                    <a:pt x="3120" y="724"/>
                    <a:pt x="3102" y="754"/>
                  </a:cubicBezTo>
                  <a:lnTo>
                    <a:pt x="2347" y="1922"/>
                  </a:lnTo>
                  <a:lnTo>
                    <a:pt x="2136" y="1806"/>
                  </a:lnTo>
                  <a:cubicBezTo>
                    <a:pt x="2083" y="1777"/>
                    <a:pt x="2025" y="1762"/>
                    <a:pt x="1966" y="1762"/>
                  </a:cubicBezTo>
                  <a:cubicBezTo>
                    <a:pt x="1931" y="1762"/>
                    <a:pt x="1895" y="1768"/>
                    <a:pt x="1860" y="1779"/>
                  </a:cubicBezTo>
                  <a:cubicBezTo>
                    <a:pt x="1770" y="1807"/>
                    <a:pt x="1693" y="1873"/>
                    <a:pt x="1651" y="1958"/>
                  </a:cubicBezTo>
                  <a:lnTo>
                    <a:pt x="1400" y="2461"/>
                  </a:lnTo>
                  <a:cubicBezTo>
                    <a:pt x="1357" y="2547"/>
                    <a:pt x="1352" y="2646"/>
                    <a:pt x="1385" y="2737"/>
                  </a:cubicBezTo>
                  <a:lnTo>
                    <a:pt x="1147" y="2868"/>
                  </a:lnTo>
                  <a:cubicBezTo>
                    <a:pt x="1106" y="2890"/>
                    <a:pt x="1076" y="2926"/>
                    <a:pt x="1062" y="2969"/>
                  </a:cubicBezTo>
                  <a:lnTo>
                    <a:pt x="714" y="3956"/>
                  </a:lnTo>
                  <a:lnTo>
                    <a:pt x="173" y="4750"/>
                  </a:lnTo>
                  <a:cubicBezTo>
                    <a:pt x="32" y="4954"/>
                    <a:pt x="1" y="5215"/>
                    <a:pt x="89" y="5446"/>
                  </a:cubicBezTo>
                  <a:cubicBezTo>
                    <a:pt x="177" y="5678"/>
                    <a:pt x="372" y="5852"/>
                    <a:pt x="611" y="5914"/>
                  </a:cubicBezTo>
                  <a:lnTo>
                    <a:pt x="1004" y="6013"/>
                  </a:lnTo>
                  <a:cubicBezTo>
                    <a:pt x="1322" y="6095"/>
                    <a:pt x="1633" y="6211"/>
                    <a:pt x="1926" y="6359"/>
                  </a:cubicBezTo>
                  <a:cubicBezTo>
                    <a:pt x="2599" y="6700"/>
                    <a:pt x="3353" y="6883"/>
                    <a:pt x="4108" y="6883"/>
                  </a:cubicBezTo>
                  <a:lnTo>
                    <a:pt x="4873" y="6883"/>
                  </a:lnTo>
                  <a:cubicBezTo>
                    <a:pt x="5433" y="6883"/>
                    <a:pt x="5989" y="6805"/>
                    <a:pt x="6527" y="6651"/>
                  </a:cubicBezTo>
                  <a:cubicBezTo>
                    <a:pt x="6626" y="6624"/>
                    <a:pt x="6683" y="6520"/>
                    <a:pt x="6654" y="6422"/>
                  </a:cubicBezTo>
                  <a:cubicBezTo>
                    <a:pt x="6631" y="6341"/>
                    <a:pt x="6557" y="6287"/>
                    <a:pt x="6477" y="6287"/>
                  </a:cubicBezTo>
                  <a:cubicBezTo>
                    <a:pt x="6460" y="6287"/>
                    <a:pt x="6443" y="6290"/>
                    <a:pt x="6426" y="6295"/>
                  </a:cubicBezTo>
                  <a:cubicBezTo>
                    <a:pt x="5920" y="6438"/>
                    <a:pt x="5397" y="6512"/>
                    <a:pt x="4872" y="6512"/>
                  </a:cubicBezTo>
                  <a:lnTo>
                    <a:pt x="4107" y="6512"/>
                  </a:lnTo>
                  <a:cubicBezTo>
                    <a:pt x="3411" y="6512"/>
                    <a:pt x="2714" y="6346"/>
                    <a:pt x="2094" y="6029"/>
                  </a:cubicBezTo>
                  <a:cubicBezTo>
                    <a:pt x="1776" y="5867"/>
                    <a:pt x="1440" y="5741"/>
                    <a:pt x="1095" y="5653"/>
                  </a:cubicBezTo>
                  <a:lnTo>
                    <a:pt x="703" y="5553"/>
                  </a:lnTo>
                  <a:cubicBezTo>
                    <a:pt x="578" y="5522"/>
                    <a:pt x="482" y="5435"/>
                    <a:pt x="435" y="5315"/>
                  </a:cubicBezTo>
                  <a:cubicBezTo>
                    <a:pt x="389" y="5195"/>
                    <a:pt x="405" y="5065"/>
                    <a:pt x="478" y="4960"/>
                  </a:cubicBezTo>
                  <a:lnTo>
                    <a:pt x="1036" y="4147"/>
                  </a:lnTo>
                  <a:cubicBezTo>
                    <a:pt x="1044" y="4134"/>
                    <a:pt x="1053" y="4120"/>
                    <a:pt x="1058" y="4104"/>
                  </a:cubicBezTo>
                  <a:lnTo>
                    <a:pt x="1389" y="3159"/>
                  </a:lnTo>
                  <a:lnTo>
                    <a:pt x="1699" y="2990"/>
                  </a:lnTo>
                  <a:lnTo>
                    <a:pt x="2094" y="3144"/>
                  </a:lnTo>
                  <a:cubicBezTo>
                    <a:pt x="2136" y="3161"/>
                    <a:pt x="2180" y="3169"/>
                    <a:pt x="2223" y="3169"/>
                  </a:cubicBezTo>
                  <a:cubicBezTo>
                    <a:pt x="2343" y="3169"/>
                    <a:pt x="2458" y="3107"/>
                    <a:pt x="2524" y="2999"/>
                  </a:cubicBezTo>
                  <a:lnTo>
                    <a:pt x="2778" y="2577"/>
                  </a:lnTo>
                  <a:cubicBezTo>
                    <a:pt x="2828" y="2496"/>
                    <a:pt x="2841" y="2395"/>
                    <a:pt x="2817" y="2304"/>
                  </a:cubicBezTo>
                  <a:cubicBezTo>
                    <a:pt x="2794" y="2222"/>
                    <a:pt x="2744" y="2152"/>
                    <a:pt x="2676" y="2104"/>
                  </a:cubicBezTo>
                  <a:lnTo>
                    <a:pt x="3389" y="1001"/>
                  </a:lnTo>
                  <a:lnTo>
                    <a:pt x="4678" y="402"/>
                  </a:lnTo>
                  <a:lnTo>
                    <a:pt x="6108" y="1400"/>
                  </a:lnTo>
                  <a:lnTo>
                    <a:pt x="6476" y="1922"/>
                  </a:lnTo>
                  <a:cubicBezTo>
                    <a:pt x="6492" y="1944"/>
                    <a:pt x="6512" y="1963"/>
                    <a:pt x="6536" y="1976"/>
                  </a:cubicBezTo>
                  <a:lnTo>
                    <a:pt x="7030" y="2262"/>
                  </a:lnTo>
                  <a:lnTo>
                    <a:pt x="6710" y="2483"/>
                  </a:lnTo>
                  <a:cubicBezTo>
                    <a:pt x="6623" y="2542"/>
                    <a:pt x="6565" y="2637"/>
                    <a:pt x="6554" y="2741"/>
                  </a:cubicBezTo>
                  <a:cubicBezTo>
                    <a:pt x="6543" y="2846"/>
                    <a:pt x="6579" y="2951"/>
                    <a:pt x="6651" y="3028"/>
                  </a:cubicBezTo>
                  <a:lnTo>
                    <a:pt x="7024" y="3428"/>
                  </a:lnTo>
                  <a:cubicBezTo>
                    <a:pt x="7094" y="3504"/>
                    <a:pt x="7191" y="3542"/>
                    <a:pt x="7288" y="3542"/>
                  </a:cubicBezTo>
                  <a:cubicBezTo>
                    <a:pt x="7370" y="3542"/>
                    <a:pt x="7449" y="3516"/>
                    <a:pt x="7516" y="3461"/>
                  </a:cubicBezTo>
                  <a:lnTo>
                    <a:pt x="7921" y="3132"/>
                  </a:lnTo>
                  <a:lnTo>
                    <a:pt x="8170" y="3415"/>
                  </a:lnTo>
                  <a:cubicBezTo>
                    <a:pt x="8176" y="3422"/>
                    <a:pt x="8184" y="3430"/>
                    <a:pt x="8192" y="3436"/>
                  </a:cubicBezTo>
                  <a:lnTo>
                    <a:pt x="8806" y="3934"/>
                  </a:lnTo>
                  <a:lnTo>
                    <a:pt x="9141" y="4727"/>
                  </a:lnTo>
                  <a:cubicBezTo>
                    <a:pt x="9223" y="4919"/>
                    <a:pt x="9134" y="5146"/>
                    <a:pt x="8942" y="5232"/>
                  </a:cubicBezTo>
                  <a:lnTo>
                    <a:pt x="7947" y="5677"/>
                  </a:lnTo>
                  <a:cubicBezTo>
                    <a:pt x="7854" y="5719"/>
                    <a:pt x="7812" y="5829"/>
                    <a:pt x="7852" y="5921"/>
                  </a:cubicBezTo>
                  <a:cubicBezTo>
                    <a:pt x="7884" y="5991"/>
                    <a:pt x="7951" y="6031"/>
                    <a:pt x="8021" y="6031"/>
                  </a:cubicBezTo>
                  <a:cubicBezTo>
                    <a:pt x="8046" y="6031"/>
                    <a:pt x="8072" y="6026"/>
                    <a:pt x="8098" y="6015"/>
                  </a:cubicBezTo>
                  <a:lnTo>
                    <a:pt x="9093" y="5570"/>
                  </a:lnTo>
                  <a:cubicBezTo>
                    <a:pt x="9466" y="5401"/>
                    <a:pt x="9640" y="4959"/>
                    <a:pt x="9480" y="4582"/>
                  </a:cubicBezTo>
                  <a:lnTo>
                    <a:pt x="9126" y="3745"/>
                  </a:lnTo>
                  <a:cubicBezTo>
                    <a:pt x="9115" y="3718"/>
                    <a:pt x="9096" y="3693"/>
                    <a:pt x="9073" y="3673"/>
                  </a:cubicBezTo>
                  <a:lnTo>
                    <a:pt x="8435" y="3156"/>
                  </a:lnTo>
                  <a:lnTo>
                    <a:pt x="8207" y="2896"/>
                  </a:lnTo>
                  <a:lnTo>
                    <a:pt x="8250" y="2861"/>
                  </a:lnTo>
                  <a:cubicBezTo>
                    <a:pt x="8402" y="2737"/>
                    <a:pt x="8428" y="2509"/>
                    <a:pt x="8304" y="2355"/>
                  </a:cubicBezTo>
                  <a:lnTo>
                    <a:pt x="8014" y="1989"/>
                  </a:lnTo>
                  <a:cubicBezTo>
                    <a:pt x="7943" y="1900"/>
                    <a:pt x="7837" y="1854"/>
                    <a:pt x="7730" y="1854"/>
                  </a:cubicBezTo>
                  <a:cubicBezTo>
                    <a:pt x="7659" y="1854"/>
                    <a:pt x="7587" y="1874"/>
                    <a:pt x="7526" y="1917"/>
                  </a:cubicBezTo>
                  <a:lnTo>
                    <a:pt x="7365" y="2027"/>
                  </a:lnTo>
                  <a:lnTo>
                    <a:pt x="6752" y="1674"/>
                  </a:lnTo>
                  <a:lnTo>
                    <a:pt x="6390" y="1158"/>
                  </a:lnTo>
                  <a:cubicBezTo>
                    <a:pt x="6378" y="1142"/>
                    <a:pt x="6363" y="1126"/>
                    <a:pt x="6344" y="1113"/>
                  </a:cubicBezTo>
                  <a:lnTo>
                    <a:pt x="4800" y="34"/>
                  </a:lnTo>
                  <a:cubicBezTo>
                    <a:pt x="4769" y="12"/>
                    <a:pt x="4732" y="0"/>
                    <a:pt x="469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4" name="Google Shape;4904;p47"/>
            <p:cNvSpPr/>
            <p:nvPr/>
          </p:nvSpPr>
          <p:spPr>
            <a:xfrm>
              <a:off x="2100721" y="4508004"/>
              <a:ext cx="48443" cy="48671"/>
            </a:xfrm>
            <a:custGeom>
              <a:avLst/>
              <a:gdLst/>
              <a:ahLst/>
              <a:cxnLst/>
              <a:rect l="l" t="t" r="r" b="b"/>
              <a:pathLst>
                <a:path w="1487" h="1494" extrusionOk="0">
                  <a:moveTo>
                    <a:pt x="794" y="380"/>
                  </a:moveTo>
                  <a:lnTo>
                    <a:pt x="1078" y="739"/>
                  </a:lnTo>
                  <a:lnTo>
                    <a:pt x="742" y="1114"/>
                  </a:lnTo>
                  <a:lnTo>
                    <a:pt x="385" y="734"/>
                  </a:lnTo>
                  <a:lnTo>
                    <a:pt x="794" y="380"/>
                  </a:lnTo>
                  <a:close/>
                  <a:moveTo>
                    <a:pt x="797" y="1"/>
                  </a:moveTo>
                  <a:cubicBezTo>
                    <a:pt x="714" y="1"/>
                    <a:pt x="630" y="31"/>
                    <a:pt x="567" y="86"/>
                  </a:cubicBezTo>
                  <a:lnTo>
                    <a:pt x="129" y="464"/>
                  </a:lnTo>
                  <a:cubicBezTo>
                    <a:pt x="56" y="527"/>
                    <a:pt x="11" y="618"/>
                    <a:pt x="6" y="712"/>
                  </a:cubicBezTo>
                  <a:cubicBezTo>
                    <a:pt x="1" y="808"/>
                    <a:pt x="35" y="902"/>
                    <a:pt x="100" y="971"/>
                  </a:cubicBezTo>
                  <a:lnTo>
                    <a:pt x="486" y="1383"/>
                  </a:lnTo>
                  <a:cubicBezTo>
                    <a:pt x="553" y="1453"/>
                    <a:pt x="645" y="1494"/>
                    <a:pt x="743" y="1494"/>
                  </a:cubicBezTo>
                  <a:lnTo>
                    <a:pt x="747" y="1494"/>
                  </a:lnTo>
                  <a:cubicBezTo>
                    <a:pt x="845" y="1493"/>
                    <a:pt x="940" y="1451"/>
                    <a:pt x="1004" y="1376"/>
                  </a:cubicBezTo>
                  <a:lnTo>
                    <a:pt x="1366" y="972"/>
                  </a:lnTo>
                  <a:cubicBezTo>
                    <a:pt x="1481" y="844"/>
                    <a:pt x="1486" y="653"/>
                    <a:pt x="1378" y="519"/>
                  </a:cubicBezTo>
                  <a:lnTo>
                    <a:pt x="1073" y="133"/>
                  </a:lnTo>
                  <a:cubicBezTo>
                    <a:pt x="1014" y="59"/>
                    <a:pt x="925" y="12"/>
                    <a:pt x="831" y="2"/>
                  </a:cubicBezTo>
                  <a:cubicBezTo>
                    <a:pt x="820" y="1"/>
                    <a:pt x="808" y="1"/>
                    <a:pt x="79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5" name="Google Shape;4905;p47"/>
            <p:cNvSpPr/>
            <p:nvPr/>
          </p:nvSpPr>
          <p:spPr>
            <a:xfrm>
              <a:off x="2096974" y="4418839"/>
              <a:ext cx="48573" cy="45771"/>
            </a:xfrm>
            <a:custGeom>
              <a:avLst/>
              <a:gdLst/>
              <a:ahLst/>
              <a:cxnLst/>
              <a:rect l="l" t="t" r="r" b="b"/>
              <a:pathLst>
                <a:path w="1491" h="1405" extrusionOk="0">
                  <a:moveTo>
                    <a:pt x="627" y="376"/>
                  </a:moveTo>
                  <a:lnTo>
                    <a:pt x="1097" y="559"/>
                  </a:lnTo>
                  <a:lnTo>
                    <a:pt x="867" y="1026"/>
                  </a:lnTo>
                  <a:lnTo>
                    <a:pt x="392" y="769"/>
                  </a:lnTo>
                  <a:lnTo>
                    <a:pt x="627" y="376"/>
                  </a:lnTo>
                  <a:close/>
                  <a:moveTo>
                    <a:pt x="619" y="1"/>
                  </a:moveTo>
                  <a:cubicBezTo>
                    <a:pt x="498" y="1"/>
                    <a:pt x="383" y="63"/>
                    <a:pt x="318" y="173"/>
                  </a:cubicBezTo>
                  <a:lnTo>
                    <a:pt x="65" y="595"/>
                  </a:lnTo>
                  <a:cubicBezTo>
                    <a:pt x="15" y="676"/>
                    <a:pt x="1" y="776"/>
                    <a:pt x="27" y="868"/>
                  </a:cubicBezTo>
                  <a:cubicBezTo>
                    <a:pt x="52" y="959"/>
                    <a:pt x="115" y="1040"/>
                    <a:pt x="199" y="1085"/>
                  </a:cubicBezTo>
                  <a:lnTo>
                    <a:pt x="709" y="1362"/>
                  </a:lnTo>
                  <a:cubicBezTo>
                    <a:pt x="761" y="1391"/>
                    <a:pt x="819" y="1405"/>
                    <a:pt x="877" y="1405"/>
                  </a:cubicBezTo>
                  <a:cubicBezTo>
                    <a:pt x="913" y="1405"/>
                    <a:pt x="950" y="1399"/>
                    <a:pt x="983" y="1389"/>
                  </a:cubicBezTo>
                  <a:cubicBezTo>
                    <a:pt x="1073" y="1361"/>
                    <a:pt x="1151" y="1295"/>
                    <a:pt x="1193" y="1210"/>
                  </a:cubicBezTo>
                  <a:lnTo>
                    <a:pt x="1442" y="706"/>
                  </a:lnTo>
                  <a:cubicBezTo>
                    <a:pt x="1485" y="617"/>
                    <a:pt x="1490" y="514"/>
                    <a:pt x="1454" y="421"/>
                  </a:cubicBezTo>
                  <a:cubicBezTo>
                    <a:pt x="1418" y="330"/>
                    <a:pt x="1345" y="256"/>
                    <a:pt x="1254" y="221"/>
                  </a:cubicBezTo>
                  <a:lnTo>
                    <a:pt x="748" y="25"/>
                  </a:lnTo>
                  <a:cubicBezTo>
                    <a:pt x="705" y="8"/>
                    <a:pt x="662" y="1"/>
                    <a:pt x="6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6" name="Google Shape;4906;p47"/>
            <p:cNvSpPr/>
            <p:nvPr/>
          </p:nvSpPr>
          <p:spPr>
            <a:xfrm>
              <a:off x="2175779" y="4500348"/>
              <a:ext cx="38083" cy="38083"/>
            </a:xfrm>
            <a:custGeom>
              <a:avLst/>
              <a:gdLst/>
              <a:ahLst/>
              <a:cxnLst/>
              <a:rect l="l" t="t" r="r" b="b"/>
              <a:pathLst>
                <a:path w="1169" h="1169" extrusionOk="0">
                  <a:moveTo>
                    <a:pt x="585" y="373"/>
                  </a:moveTo>
                  <a:cubicBezTo>
                    <a:pt x="702" y="373"/>
                    <a:pt x="797" y="469"/>
                    <a:pt x="797" y="586"/>
                  </a:cubicBezTo>
                  <a:cubicBezTo>
                    <a:pt x="797" y="702"/>
                    <a:pt x="701" y="798"/>
                    <a:pt x="585" y="798"/>
                  </a:cubicBezTo>
                  <a:cubicBezTo>
                    <a:pt x="467" y="798"/>
                    <a:pt x="372" y="702"/>
                    <a:pt x="372" y="586"/>
                  </a:cubicBezTo>
                  <a:cubicBezTo>
                    <a:pt x="372" y="468"/>
                    <a:pt x="469" y="373"/>
                    <a:pt x="585" y="373"/>
                  </a:cubicBezTo>
                  <a:close/>
                  <a:moveTo>
                    <a:pt x="585" y="0"/>
                  </a:moveTo>
                  <a:cubicBezTo>
                    <a:pt x="262" y="0"/>
                    <a:pt x="1" y="262"/>
                    <a:pt x="1" y="584"/>
                  </a:cubicBezTo>
                  <a:cubicBezTo>
                    <a:pt x="1" y="907"/>
                    <a:pt x="262" y="1169"/>
                    <a:pt x="585" y="1169"/>
                  </a:cubicBezTo>
                  <a:cubicBezTo>
                    <a:pt x="907" y="1169"/>
                    <a:pt x="1169" y="907"/>
                    <a:pt x="1169" y="584"/>
                  </a:cubicBezTo>
                  <a:cubicBezTo>
                    <a:pt x="1168" y="262"/>
                    <a:pt x="906" y="0"/>
                    <a:pt x="5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7" name="Google Shape;4907;p47"/>
            <p:cNvSpPr/>
            <p:nvPr/>
          </p:nvSpPr>
          <p:spPr>
            <a:xfrm>
              <a:off x="2037129" y="4493214"/>
              <a:ext cx="38083" cy="38083"/>
            </a:xfrm>
            <a:custGeom>
              <a:avLst/>
              <a:gdLst/>
              <a:ahLst/>
              <a:cxnLst/>
              <a:rect l="l" t="t" r="r" b="b"/>
              <a:pathLst>
                <a:path w="1169" h="1169" extrusionOk="0">
                  <a:moveTo>
                    <a:pt x="584" y="373"/>
                  </a:moveTo>
                  <a:cubicBezTo>
                    <a:pt x="702" y="373"/>
                    <a:pt x="796" y="469"/>
                    <a:pt x="796" y="586"/>
                  </a:cubicBezTo>
                  <a:cubicBezTo>
                    <a:pt x="797" y="702"/>
                    <a:pt x="702" y="798"/>
                    <a:pt x="584" y="798"/>
                  </a:cubicBezTo>
                  <a:cubicBezTo>
                    <a:pt x="466" y="798"/>
                    <a:pt x="372" y="702"/>
                    <a:pt x="372" y="586"/>
                  </a:cubicBezTo>
                  <a:cubicBezTo>
                    <a:pt x="372" y="468"/>
                    <a:pt x="467" y="373"/>
                    <a:pt x="584" y="373"/>
                  </a:cubicBezTo>
                  <a:close/>
                  <a:moveTo>
                    <a:pt x="584" y="0"/>
                  </a:moveTo>
                  <a:cubicBezTo>
                    <a:pt x="262" y="0"/>
                    <a:pt x="0" y="262"/>
                    <a:pt x="0" y="585"/>
                  </a:cubicBezTo>
                  <a:cubicBezTo>
                    <a:pt x="0" y="907"/>
                    <a:pt x="262" y="1169"/>
                    <a:pt x="584" y="1169"/>
                  </a:cubicBezTo>
                  <a:cubicBezTo>
                    <a:pt x="906" y="1169"/>
                    <a:pt x="1168" y="907"/>
                    <a:pt x="1168" y="585"/>
                  </a:cubicBezTo>
                  <a:cubicBezTo>
                    <a:pt x="1168" y="262"/>
                    <a:pt x="906"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8" name="Google Shape;4908;p47"/>
            <p:cNvSpPr/>
            <p:nvPr/>
          </p:nvSpPr>
          <p:spPr>
            <a:xfrm>
              <a:off x="2148545" y="4475166"/>
              <a:ext cx="16745" cy="16191"/>
            </a:xfrm>
            <a:custGeom>
              <a:avLst/>
              <a:gdLst/>
              <a:ahLst/>
              <a:cxnLst/>
              <a:rect l="l" t="t" r="r" b="b"/>
              <a:pathLst>
                <a:path w="514" h="497" extrusionOk="0">
                  <a:moveTo>
                    <a:pt x="306" y="0"/>
                  </a:moveTo>
                  <a:cubicBezTo>
                    <a:pt x="249" y="0"/>
                    <a:pt x="193" y="26"/>
                    <a:pt x="156" y="76"/>
                  </a:cubicBezTo>
                  <a:lnTo>
                    <a:pt x="61" y="201"/>
                  </a:lnTo>
                  <a:cubicBezTo>
                    <a:pt x="1" y="283"/>
                    <a:pt x="17" y="400"/>
                    <a:pt x="98" y="460"/>
                  </a:cubicBezTo>
                  <a:cubicBezTo>
                    <a:pt x="133" y="485"/>
                    <a:pt x="170" y="497"/>
                    <a:pt x="210" y="497"/>
                  </a:cubicBezTo>
                  <a:cubicBezTo>
                    <a:pt x="266" y="497"/>
                    <a:pt x="322" y="471"/>
                    <a:pt x="358" y="422"/>
                  </a:cubicBezTo>
                  <a:lnTo>
                    <a:pt x="452" y="297"/>
                  </a:lnTo>
                  <a:cubicBezTo>
                    <a:pt x="514" y="214"/>
                    <a:pt x="496" y="99"/>
                    <a:pt x="415" y="37"/>
                  </a:cubicBezTo>
                  <a:cubicBezTo>
                    <a:pt x="382" y="12"/>
                    <a:pt x="344" y="0"/>
                    <a:pt x="3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9" name="Google Shape;4909;p47"/>
            <p:cNvSpPr/>
            <p:nvPr/>
          </p:nvSpPr>
          <p:spPr>
            <a:xfrm>
              <a:off x="2085572" y="4475655"/>
              <a:ext cx="17852" cy="15214"/>
            </a:xfrm>
            <a:custGeom>
              <a:avLst/>
              <a:gdLst/>
              <a:ahLst/>
              <a:cxnLst/>
              <a:rect l="l" t="t" r="r" b="b"/>
              <a:pathLst>
                <a:path w="548" h="467" extrusionOk="0">
                  <a:moveTo>
                    <a:pt x="213" y="1"/>
                  </a:moveTo>
                  <a:cubicBezTo>
                    <a:pt x="157" y="1"/>
                    <a:pt x="101" y="26"/>
                    <a:pt x="65" y="74"/>
                  </a:cubicBezTo>
                  <a:cubicBezTo>
                    <a:pt x="1" y="157"/>
                    <a:pt x="18" y="273"/>
                    <a:pt x="100" y="335"/>
                  </a:cubicBezTo>
                  <a:lnTo>
                    <a:pt x="226" y="429"/>
                  </a:lnTo>
                  <a:cubicBezTo>
                    <a:pt x="258" y="455"/>
                    <a:pt x="297" y="466"/>
                    <a:pt x="337" y="466"/>
                  </a:cubicBezTo>
                  <a:cubicBezTo>
                    <a:pt x="394" y="466"/>
                    <a:pt x="449" y="440"/>
                    <a:pt x="486" y="392"/>
                  </a:cubicBezTo>
                  <a:cubicBezTo>
                    <a:pt x="548" y="309"/>
                    <a:pt x="531" y="194"/>
                    <a:pt x="449" y="132"/>
                  </a:cubicBezTo>
                  <a:lnTo>
                    <a:pt x="323" y="38"/>
                  </a:lnTo>
                  <a:cubicBezTo>
                    <a:pt x="290" y="13"/>
                    <a:pt x="251" y="1"/>
                    <a:pt x="2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0" name="Google Shape;4910;p47"/>
            <p:cNvSpPr/>
            <p:nvPr/>
          </p:nvSpPr>
          <p:spPr>
            <a:xfrm>
              <a:off x="2228294" y="4506473"/>
              <a:ext cx="17787" cy="15181"/>
            </a:xfrm>
            <a:custGeom>
              <a:avLst/>
              <a:gdLst/>
              <a:ahLst/>
              <a:cxnLst/>
              <a:rect l="l" t="t" r="r" b="b"/>
              <a:pathLst>
                <a:path w="546" h="466" extrusionOk="0">
                  <a:moveTo>
                    <a:pt x="210" y="0"/>
                  </a:moveTo>
                  <a:cubicBezTo>
                    <a:pt x="154" y="0"/>
                    <a:pt x="99" y="26"/>
                    <a:pt x="63" y="74"/>
                  </a:cubicBezTo>
                  <a:cubicBezTo>
                    <a:pt x="1" y="156"/>
                    <a:pt x="18" y="271"/>
                    <a:pt x="99" y="333"/>
                  </a:cubicBezTo>
                  <a:lnTo>
                    <a:pt x="225" y="428"/>
                  </a:lnTo>
                  <a:cubicBezTo>
                    <a:pt x="257" y="454"/>
                    <a:pt x="297" y="465"/>
                    <a:pt x="336" y="465"/>
                  </a:cubicBezTo>
                  <a:cubicBezTo>
                    <a:pt x="393" y="465"/>
                    <a:pt x="448" y="439"/>
                    <a:pt x="484" y="391"/>
                  </a:cubicBezTo>
                  <a:cubicBezTo>
                    <a:pt x="546" y="308"/>
                    <a:pt x="529" y="193"/>
                    <a:pt x="447" y="132"/>
                  </a:cubicBezTo>
                  <a:lnTo>
                    <a:pt x="321" y="38"/>
                  </a:lnTo>
                  <a:cubicBezTo>
                    <a:pt x="288" y="12"/>
                    <a:pt x="249" y="0"/>
                    <a:pt x="2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1" name="Google Shape;4911;p47"/>
            <p:cNvSpPr/>
            <p:nvPr/>
          </p:nvSpPr>
          <p:spPr>
            <a:xfrm>
              <a:off x="2007973" y="4517647"/>
              <a:ext cx="17787" cy="15149"/>
            </a:xfrm>
            <a:custGeom>
              <a:avLst/>
              <a:gdLst/>
              <a:ahLst/>
              <a:cxnLst/>
              <a:rect l="l" t="t" r="r" b="b"/>
              <a:pathLst>
                <a:path w="546" h="465" extrusionOk="0">
                  <a:moveTo>
                    <a:pt x="210" y="1"/>
                  </a:moveTo>
                  <a:cubicBezTo>
                    <a:pt x="153" y="1"/>
                    <a:pt x="98" y="26"/>
                    <a:pt x="61" y="74"/>
                  </a:cubicBezTo>
                  <a:cubicBezTo>
                    <a:pt x="1" y="157"/>
                    <a:pt x="17" y="272"/>
                    <a:pt x="99" y="334"/>
                  </a:cubicBezTo>
                  <a:lnTo>
                    <a:pt x="225" y="428"/>
                  </a:lnTo>
                  <a:cubicBezTo>
                    <a:pt x="257" y="452"/>
                    <a:pt x="296" y="465"/>
                    <a:pt x="336" y="465"/>
                  </a:cubicBezTo>
                  <a:cubicBezTo>
                    <a:pt x="392" y="465"/>
                    <a:pt x="448" y="438"/>
                    <a:pt x="483" y="389"/>
                  </a:cubicBezTo>
                  <a:cubicBezTo>
                    <a:pt x="545" y="308"/>
                    <a:pt x="529" y="192"/>
                    <a:pt x="447" y="130"/>
                  </a:cubicBezTo>
                  <a:lnTo>
                    <a:pt x="321" y="37"/>
                  </a:lnTo>
                  <a:cubicBezTo>
                    <a:pt x="287" y="13"/>
                    <a:pt x="248" y="1"/>
                    <a:pt x="2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2" name="Google Shape;4912;p47"/>
            <p:cNvSpPr/>
            <p:nvPr/>
          </p:nvSpPr>
          <p:spPr>
            <a:xfrm>
              <a:off x="2072509" y="4540679"/>
              <a:ext cx="15344" cy="16940"/>
            </a:xfrm>
            <a:custGeom>
              <a:avLst/>
              <a:gdLst/>
              <a:ahLst/>
              <a:cxnLst/>
              <a:rect l="l" t="t" r="r" b="b"/>
              <a:pathLst>
                <a:path w="471" h="520" extrusionOk="0">
                  <a:moveTo>
                    <a:pt x="263" y="1"/>
                  </a:moveTo>
                  <a:cubicBezTo>
                    <a:pt x="186" y="1"/>
                    <a:pt x="114" y="49"/>
                    <a:pt x="87" y="124"/>
                  </a:cubicBezTo>
                  <a:lnTo>
                    <a:pt x="35" y="272"/>
                  </a:lnTo>
                  <a:cubicBezTo>
                    <a:pt x="1" y="369"/>
                    <a:pt x="51" y="475"/>
                    <a:pt x="147" y="509"/>
                  </a:cubicBezTo>
                  <a:cubicBezTo>
                    <a:pt x="168" y="517"/>
                    <a:pt x="189" y="519"/>
                    <a:pt x="209" y="519"/>
                  </a:cubicBezTo>
                  <a:cubicBezTo>
                    <a:pt x="284" y="519"/>
                    <a:pt x="357" y="472"/>
                    <a:pt x="384" y="397"/>
                  </a:cubicBezTo>
                  <a:lnTo>
                    <a:pt x="436" y="249"/>
                  </a:lnTo>
                  <a:cubicBezTo>
                    <a:pt x="471" y="152"/>
                    <a:pt x="420" y="46"/>
                    <a:pt x="324" y="11"/>
                  </a:cubicBezTo>
                  <a:cubicBezTo>
                    <a:pt x="304" y="4"/>
                    <a:pt x="283" y="1"/>
                    <a:pt x="2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3" name="Google Shape;4913;p47"/>
            <p:cNvSpPr/>
            <p:nvPr/>
          </p:nvSpPr>
          <p:spPr>
            <a:xfrm>
              <a:off x="2120072" y="4306610"/>
              <a:ext cx="12151" cy="41113"/>
            </a:xfrm>
            <a:custGeom>
              <a:avLst/>
              <a:gdLst/>
              <a:ahLst/>
              <a:cxnLst/>
              <a:rect l="l" t="t" r="r" b="b"/>
              <a:pathLst>
                <a:path w="373" h="1262" extrusionOk="0">
                  <a:moveTo>
                    <a:pt x="186" y="0"/>
                  </a:moveTo>
                  <a:cubicBezTo>
                    <a:pt x="85" y="0"/>
                    <a:pt x="1" y="83"/>
                    <a:pt x="1" y="187"/>
                  </a:cubicBezTo>
                  <a:lnTo>
                    <a:pt x="1" y="1076"/>
                  </a:lnTo>
                  <a:cubicBezTo>
                    <a:pt x="2" y="1178"/>
                    <a:pt x="85" y="1262"/>
                    <a:pt x="186" y="1262"/>
                  </a:cubicBezTo>
                  <a:cubicBezTo>
                    <a:pt x="289" y="1262"/>
                    <a:pt x="373" y="1180"/>
                    <a:pt x="373" y="1076"/>
                  </a:cubicBezTo>
                  <a:lnTo>
                    <a:pt x="373" y="187"/>
                  </a:lnTo>
                  <a:cubicBezTo>
                    <a:pt x="373" y="85"/>
                    <a:pt x="290" y="0"/>
                    <a:pt x="1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4" name="Google Shape;4914;p47"/>
            <p:cNvSpPr/>
            <p:nvPr/>
          </p:nvSpPr>
          <p:spPr>
            <a:xfrm>
              <a:off x="2039182" y="4328013"/>
              <a:ext cx="28277" cy="37204"/>
            </a:xfrm>
            <a:custGeom>
              <a:avLst/>
              <a:gdLst/>
              <a:ahLst/>
              <a:cxnLst/>
              <a:rect l="l" t="t" r="r" b="b"/>
              <a:pathLst>
                <a:path w="868" h="1142" extrusionOk="0">
                  <a:moveTo>
                    <a:pt x="211" y="0"/>
                  </a:moveTo>
                  <a:cubicBezTo>
                    <a:pt x="180" y="0"/>
                    <a:pt x="148" y="8"/>
                    <a:pt x="118" y="25"/>
                  </a:cubicBezTo>
                  <a:cubicBezTo>
                    <a:pt x="29" y="75"/>
                    <a:pt x="0" y="190"/>
                    <a:pt x="50" y="279"/>
                  </a:cubicBezTo>
                  <a:lnTo>
                    <a:pt x="494" y="1049"/>
                  </a:lnTo>
                  <a:cubicBezTo>
                    <a:pt x="529" y="1107"/>
                    <a:pt x="592" y="1142"/>
                    <a:pt x="656" y="1142"/>
                  </a:cubicBezTo>
                  <a:cubicBezTo>
                    <a:pt x="687" y="1142"/>
                    <a:pt x="719" y="1134"/>
                    <a:pt x="749" y="1117"/>
                  </a:cubicBezTo>
                  <a:cubicBezTo>
                    <a:pt x="838" y="1065"/>
                    <a:pt x="867" y="952"/>
                    <a:pt x="817" y="863"/>
                  </a:cubicBezTo>
                  <a:lnTo>
                    <a:pt x="373" y="93"/>
                  </a:lnTo>
                  <a:cubicBezTo>
                    <a:pt x="339" y="34"/>
                    <a:pt x="276" y="0"/>
                    <a:pt x="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5" name="Google Shape;4915;p47"/>
            <p:cNvSpPr/>
            <p:nvPr/>
          </p:nvSpPr>
          <p:spPr>
            <a:xfrm>
              <a:off x="1980412" y="4386555"/>
              <a:ext cx="38930" cy="26616"/>
            </a:xfrm>
            <a:custGeom>
              <a:avLst/>
              <a:gdLst/>
              <a:ahLst/>
              <a:cxnLst/>
              <a:rect l="l" t="t" r="r" b="b"/>
              <a:pathLst>
                <a:path w="1195" h="817" extrusionOk="0">
                  <a:moveTo>
                    <a:pt x="213" y="1"/>
                  </a:moveTo>
                  <a:cubicBezTo>
                    <a:pt x="149" y="1"/>
                    <a:pt x="87" y="34"/>
                    <a:pt x="51" y="94"/>
                  </a:cubicBezTo>
                  <a:cubicBezTo>
                    <a:pt x="0" y="183"/>
                    <a:pt x="31" y="295"/>
                    <a:pt x="119" y="347"/>
                  </a:cubicBezTo>
                  <a:lnTo>
                    <a:pt x="889" y="792"/>
                  </a:lnTo>
                  <a:cubicBezTo>
                    <a:pt x="919" y="808"/>
                    <a:pt x="951" y="817"/>
                    <a:pt x="983" y="817"/>
                  </a:cubicBezTo>
                  <a:cubicBezTo>
                    <a:pt x="1047" y="817"/>
                    <a:pt x="1109" y="783"/>
                    <a:pt x="1144" y="724"/>
                  </a:cubicBezTo>
                  <a:cubicBezTo>
                    <a:pt x="1194" y="635"/>
                    <a:pt x="1165" y="521"/>
                    <a:pt x="1076" y="469"/>
                  </a:cubicBezTo>
                  <a:lnTo>
                    <a:pt x="306" y="26"/>
                  </a:lnTo>
                  <a:cubicBezTo>
                    <a:pt x="277" y="9"/>
                    <a:pt x="245" y="1"/>
                    <a:pt x="2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6" name="Google Shape;4916;p47"/>
            <p:cNvSpPr/>
            <p:nvPr/>
          </p:nvSpPr>
          <p:spPr>
            <a:xfrm>
              <a:off x="2184868" y="4328013"/>
              <a:ext cx="28310" cy="37204"/>
            </a:xfrm>
            <a:custGeom>
              <a:avLst/>
              <a:gdLst/>
              <a:ahLst/>
              <a:cxnLst/>
              <a:rect l="l" t="t" r="r" b="b"/>
              <a:pathLst>
                <a:path w="869" h="1142" extrusionOk="0">
                  <a:moveTo>
                    <a:pt x="657" y="0"/>
                  </a:moveTo>
                  <a:cubicBezTo>
                    <a:pt x="593" y="0"/>
                    <a:pt x="531" y="34"/>
                    <a:pt x="496" y="93"/>
                  </a:cubicBezTo>
                  <a:lnTo>
                    <a:pt x="52" y="863"/>
                  </a:lnTo>
                  <a:cubicBezTo>
                    <a:pt x="0" y="952"/>
                    <a:pt x="31" y="1065"/>
                    <a:pt x="120" y="1117"/>
                  </a:cubicBezTo>
                  <a:cubicBezTo>
                    <a:pt x="149" y="1134"/>
                    <a:pt x="181" y="1142"/>
                    <a:pt x="213" y="1142"/>
                  </a:cubicBezTo>
                  <a:cubicBezTo>
                    <a:pt x="277" y="1142"/>
                    <a:pt x="340" y="1109"/>
                    <a:pt x="374" y="1049"/>
                  </a:cubicBezTo>
                  <a:lnTo>
                    <a:pt x="818" y="279"/>
                  </a:lnTo>
                  <a:cubicBezTo>
                    <a:pt x="869" y="190"/>
                    <a:pt x="839" y="78"/>
                    <a:pt x="750" y="25"/>
                  </a:cubicBezTo>
                  <a:cubicBezTo>
                    <a:pt x="721" y="8"/>
                    <a:pt x="689" y="0"/>
                    <a:pt x="65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7" name="Google Shape;4917;p47"/>
            <p:cNvSpPr/>
            <p:nvPr/>
          </p:nvSpPr>
          <p:spPr>
            <a:xfrm>
              <a:off x="2232985" y="4386555"/>
              <a:ext cx="38963" cy="26616"/>
            </a:xfrm>
            <a:custGeom>
              <a:avLst/>
              <a:gdLst/>
              <a:ahLst/>
              <a:cxnLst/>
              <a:rect l="l" t="t" r="r" b="b"/>
              <a:pathLst>
                <a:path w="1196" h="817" extrusionOk="0">
                  <a:moveTo>
                    <a:pt x="983" y="1"/>
                  </a:moveTo>
                  <a:cubicBezTo>
                    <a:pt x="951" y="1"/>
                    <a:pt x="919" y="9"/>
                    <a:pt x="890" y="26"/>
                  </a:cubicBezTo>
                  <a:lnTo>
                    <a:pt x="120" y="469"/>
                  </a:lnTo>
                  <a:cubicBezTo>
                    <a:pt x="31" y="520"/>
                    <a:pt x="0" y="635"/>
                    <a:pt x="52" y="724"/>
                  </a:cubicBezTo>
                  <a:cubicBezTo>
                    <a:pt x="86" y="783"/>
                    <a:pt x="149" y="817"/>
                    <a:pt x="213" y="817"/>
                  </a:cubicBezTo>
                  <a:cubicBezTo>
                    <a:pt x="244" y="817"/>
                    <a:pt x="276" y="808"/>
                    <a:pt x="306" y="792"/>
                  </a:cubicBezTo>
                  <a:lnTo>
                    <a:pt x="1076" y="347"/>
                  </a:lnTo>
                  <a:cubicBezTo>
                    <a:pt x="1165" y="297"/>
                    <a:pt x="1196" y="183"/>
                    <a:pt x="1144" y="94"/>
                  </a:cubicBezTo>
                  <a:cubicBezTo>
                    <a:pt x="1110" y="34"/>
                    <a:pt x="1047" y="1"/>
                    <a:pt x="9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18" name="Google Shape;4918;p47"/>
            <p:cNvSpPr/>
            <p:nvPr/>
          </p:nvSpPr>
          <p:spPr>
            <a:xfrm>
              <a:off x="2200440" y="4562669"/>
              <a:ext cx="12151" cy="12151"/>
            </a:xfrm>
            <a:custGeom>
              <a:avLst/>
              <a:gdLst/>
              <a:ahLst/>
              <a:cxnLst/>
              <a:rect l="l" t="t" r="r" b="b"/>
              <a:pathLst>
                <a:path w="373" h="373" extrusionOk="0">
                  <a:moveTo>
                    <a:pt x="186" y="0"/>
                  </a:moveTo>
                  <a:cubicBezTo>
                    <a:pt x="84" y="0"/>
                    <a:pt x="1" y="84"/>
                    <a:pt x="1" y="187"/>
                  </a:cubicBezTo>
                  <a:cubicBezTo>
                    <a:pt x="1" y="289"/>
                    <a:pt x="85" y="372"/>
                    <a:pt x="186" y="372"/>
                  </a:cubicBezTo>
                  <a:cubicBezTo>
                    <a:pt x="290" y="372"/>
                    <a:pt x="373" y="288"/>
                    <a:pt x="373" y="187"/>
                  </a:cubicBezTo>
                  <a:cubicBezTo>
                    <a:pt x="373" y="84"/>
                    <a:pt x="289" y="1"/>
                    <a:pt x="1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5" name="TextBox 4"/>
          <p:cNvSpPr txBox="1"/>
          <p:nvPr/>
        </p:nvSpPr>
        <p:spPr>
          <a:xfrm>
            <a:off x="304801" y="4152531"/>
            <a:ext cx="6101079" cy="1420325"/>
          </a:xfrm>
          <a:prstGeom prst="rect">
            <a:avLst/>
          </a:prstGeom>
          <a:noFill/>
        </p:spPr>
        <p:txBody>
          <a:bodyPr wrap="square" rtlCol="0">
            <a:spAutoFit/>
          </a:bodyPr>
          <a:lstStyle/>
          <a:p>
            <a:pPr>
              <a:lnSpc>
                <a:spcPct val="150000"/>
              </a:lnSpc>
              <a:buClr>
                <a:srgbClr val="000000"/>
              </a:buClr>
            </a:pP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Ôn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tập</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kiến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thức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đã</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học</a:t>
            </a:r>
            <a:endParaRPr lang="en-US" sz="2000" kern="0" dirty="0">
              <a:solidFill>
                <a:srgbClr val="000000"/>
              </a:solidFill>
              <a:latin typeface="Arial"/>
              <a:cs typeface="Arial"/>
              <a:sym typeface="Arial"/>
            </a:endParaRPr>
          </a:p>
          <a:p>
            <a:pPr>
              <a:lnSpc>
                <a:spcPct val="150000"/>
              </a:lnSpc>
              <a:buClr>
                <a:srgbClr val="000000"/>
              </a:buClr>
            </a:pP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Xác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định</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sự</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phân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bố</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của</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các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loại</a:t>
            </a:r>
            <a:r>
              <a:rPr lang="en-US" sz="2000" kern="0" dirty="0">
                <a:solidFill>
                  <a:srgbClr val="000000"/>
                </a:solidFill>
                <a:latin typeface="Arial"/>
                <a:cs typeface="Arial"/>
                <a:sym typeface="Arial"/>
              </a:rPr>
              <a:t> k/</a:t>
            </a:r>
            <a:r>
              <a:rPr lang="en-US" sz="2000" kern="0" dirty="0" err="1">
                <a:solidFill>
                  <a:srgbClr val="000000"/>
                </a:solidFill>
                <a:latin typeface="Arial"/>
                <a:cs typeface="Arial"/>
                <a:sym typeface="Arial"/>
              </a:rPr>
              <a:t>sản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trên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b.đồ</a:t>
            </a:r>
            <a:r>
              <a:rPr lang="en-US" sz="2000" kern="0" dirty="0">
                <a:solidFill>
                  <a:srgbClr val="000000"/>
                </a:solidFill>
                <a:latin typeface="Arial"/>
                <a:cs typeface="Arial"/>
                <a:sym typeface="Arial"/>
              </a:rPr>
              <a:t>.</a:t>
            </a:r>
          </a:p>
          <a:p>
            <a:pPr>
              <a:lnSpc>
                <a:spcPct val="150000"/>
              </a:lnSpc>
              <a:buClr>
                <a:srgbClr val="000000"/>
              </a:buClr>
            </a:pP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Giải</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thích</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được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sự</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phân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bố</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các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loại</a:t>
            </a:r>
            <a:r>
              <a:rPr lang="en-US" sz="2000" kern="0" dirty="0">
                <a:solidFill>
                  <a:srgbClr val="000000"/>
                </a:solidFill>
                <a:latin typeface="Arial"/>
                <a:cs typeface="Arial"/>
                <a:sym typeface="Arial"/>
              </a:rPr>
              <a:t> k/</a:t>
            </a:r>
            <a:r>
              <a:rPr lang="en-US" sz="2000" kern="0" dirty="0" err="1">
                <a:solidFill>
                  <a:srgbClr val="000000"/>
                </a:solidFill>
                <a:latin typeface="Arial"/>
                <a:cs typeface="Arial"/>
                <a:sym typeface="Arial"/>
              </a:rPr>
              <a:t>sản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chủ</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yếu</a:t>
            </a:r>
            <a:r>
              <a:rPr lang="en-US" sz="2000" kern="0" dirty="0">
                <a:solidFill>
                  <a:srgbClr val="000000"/>
                </a:solidFill>
                <a:latin typeface="Arial"/>
                <a:cs typeface="Arial"/>
                <a:sym typeface="Arial"/>
              </a:rPr>
              <a:t>.</a:t>
            </a:r>
          </a:p>
        </p:txBody>
      </p:sp>
      <p:sp>
        <p:nvSpPr>
          <p:cNvPr id="46" name="TextBox 45"/>
          <p:cNvSpPr txBox="1"/>
          <p:nvPr/>
        </p:nvSpPr>
        <p:spPr>
          <a:xfrm>
            <a:off x="6405879" y="4037491"/>
            <a:ext cx="1972720" cy="1420325"/>
          </a:xfrm>
          <a:prstGeom prst="rect">
            <a:avLst/>
          </a:prstGeom>
          <a:noFill/>
        </p:spPr>
        <p:txBody>
          <a:bodyPr wrap="square" rtlCol="0">
            <a:spAutoFit/>
          </a:bodyPr>
          <a:lstStyle/>
          <a:p>
            <a:pPr algn="ctr">
              <a:lnSpc>
                <a:spcPct val="150000"/>
              </a:lnSpc>
              <a:buClr>
                <a:srgbClr val="000000"/>
              </a:buClr>
            </a:pPr>
            <a:r>
              <a:rPr lang="en-US" sz="2000" kern="0" dirty="0" err="1">
                <a:solidFill>
                  <a:srgbClr val="000000"/>
                </a:solidFill>
                <a:latin typeface="Arial"/>
                <a:cs typeface="Arial"/>
                <a:sym typeface="Arial"/>
              </a:rPr>
              <a:t>Hoàn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thành</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bài</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tập</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thực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hành</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trong</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SGK</a:t>
            </a:r>
            <a:endParaRPr lang="en-US" sz="2000" kern="0" dirty="0">
              <a:solidFill>
                <a:srgbClr val="000000"/>
              </a:solidFill>
              <a:latin typeface="Arial"/>
              <a:cs typeface="Arial"/>
              <a:sym typeface="Arial"/>
            </a:endParaRPr>
          </a:p>
        </p:txBody>
      </p:sp>
      <p:sp>
        <p:nvSpPr>
          <p:cNvPr id="43" name="TextBox 42"/>
          <p:cNvSpPr txBox="1"/>
          <p:nvPr/>
        </p:nvSpPr>
        <p:spPr>
          <a:xfrm>
            <a:off x="626196" y="1900779"/>
            <a:ext cx="2328672" cy="400110"/>
          </a:xfrm>
          <a:prstGeom prst="rect">
            <a:avLst/>
          </a:prstGeom>
          <a:noFill/>
        </p:spPr>
        <p:txBody>
          <a:bodyPr wrap="square" rtlCol="0">
            <a:spAutoFit/>
          </a:bodyPr>
          <a:lstStyle/>
          <a:p>
            <a:pPr>
              <a:buClr>
                <a:srgbClr val="000000"/>
              </a:buClr>
            </a:pPr>
            <a:r>
              <a:rPr lang="en-US" sz="2000" b="1" kern="0" dirty="0">
                <a:solidFill>
                  <a:srgbClr val="000000"/>
                </a:solidFill>
                <a:latin typeface="Times New Roman" pitchFamily="18" charset="0"/>
                <a:cs typeface="Times New Roman" pitchFamily="18" charset="0"/>
                <a:sym typeface="Arial"/>
              </a:rPr>
              <a:t>1. </a:t>
            </a:r>
            <a:r>
              <a:rPr lang="en-US" sz="2000" b="1" u="sng" kern="0" dirty="0" err="1">
                <a:solidFill>
                  <a:srgbClr val="000000"/>
                </a:solidFill>
                <a:latin typeface="Times New Roman" pitchFamily="18" charset="0"/>
                <a:cs typeface="Times New Roman" pitchFamily="18" charset="0"/>
                <a:sym typeface="Arial"/>
              </a:rPr>
              <a:t>Bài</a:t>
            </a:r>
            <a:r>
              <a:rPr lang="en-US" sz="2000" b="1" u="sng" kern="0" dirty="0">
                <a:solidFill>
                  <a:srgbClr val="000000"/>
                </a:solidFill>
                <a:latin typeface="Times New Roman" pitchFamily="18" charset="0"/>
                <a:cs typeface="Times New Roman" pitchFamily="18" charset="0"/>
                <a:sym typeface="Arial"/>
              </a:rPr>
              <a:t> </a:t>
            </a:r>
            <a:r>
              <a:rPr lang="en-US" sz="2000" b="1" u="sng" kern="0" dirty="0" err="1">
                <a:solidFill>
                  <a:srgbClr val="000000"/>
                </a:solidFill>
                <a:latin typeface="Times New Roman" pitchFamily="18" charset="0"/>
                <a:cs typeface="Times New Roman" pitchFamily="18" charset="0"/>
                <a:sym typeface="Arial"/>
              </a:rPr>
              <a:t>vừa</a:t>
            </a:r>
            <a:r>
              <a:rPr lang="en-US" sz="2000" b="1" u="sng" kern="0" dirty="0">
                <a:solidFill>
                  <a:srgbClr val="000000"/>
                </a:solidFill>
                <a:latin typeface="Times New Roman" pitchFamily="18" charset="0"/>
                <a:cs typeface="Times New Roman" pitchFamily="18" charset="0"/>
                <a:sym typeface="Arial"/>
              </a:rPr>
              <a:t> </a:t>
            </a:r>
            <a:r>
              <a:rPr lang="en-US" sz="2000" b="1" u="sng" kern="0" dirty="0" err="1">
                <a:solidFill>
                  <a:srgbClr val="000000"/>
                </a:solidFill>
                <a:latin typeface="Times New Roman" pitchFamily="18" charset="0"/>
                <a:cs typeface="Times New Roman" pitchFamily="18" charset="0"/>
                <a:sym typeface="Arial"/>
              </a:rPr>
              <a:t>học</a:t>
            </a:r>
            <a:r>
              <a:rPr lang="en-US" sz="1400" u="sng" kern="0" dirty="0">
                <a:solidFill>
                  <a:srgbClr val="000000"/>
                </a:solidFill>
                <a:latin typeface="Arial"/>
                <a:cs typeface="Arial"/>
                <a:sym typeface="Arial"/>
              </a:rPr>
              <a:t>.</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83">
                                            <p:txEl>
                                              <p:pRg st="0" end="0"/>
                                            </p:txEl>
                                          </p:spTgt>
                                        </p:tgtEl>
                                        <p:attrNameLst>
                                          <p:attrName>style.visibility</p:attrName>
                                        </p:attrNameLst>
                                      </p:cBhvr>
                                      <p:to>
                                        <p:strVal val="visible"/>
                                      </p:to>
                                    </p:set>
                                    <p:anim calcmode="lin" valueType="num">
                                      <p:cBhvr>
                                        <p:cTn id="7" dur="500" fill="hold"/>
                                        <p:tgtEl>
                                          <p:spTgt spid="48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8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884">
                                            <p:txEl>
                                              <p:pRg st="0" end="0"/>
                                            </p:txEl>
                                          </p:spTgt>
                                        </p:tgtEl>
                                        <p:attrNameLst>
                                          <p:attrName>style.visibility</p:attrName>
                                        </p:attrNameLst>
                                      </p:cBhvr>
                                      <p:to>
                                        <p:strVal val="visible"/>
                                      </p:to>
                                    </p:set>
                                    <p:anim calcmode="lin" valueType="num">
                                      <p:cBhvr>
                                        <p:cTn id="18" dur="500" fill="hold"/>
                                        <p:tgtEl>
                                          <p:spTgt spid="488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88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884">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3" grpId="0" build="p"/>
      <p:bldP spid="4884" grpId="0" build="p"/>
      <p:bldP spid="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47"/>
          <p:cNvSpPr txBox="1">
            <a:spLocks noGrp="1"/>
          </p:cNvSpPr>
          <p:nvPr>
            <p:ph type="title"/>
          </p:nvPr>
        </p:nvSpPr>
        <p:spPr>
          <a:xfrm>
            <a:off x="626196" y="1203239"/>
            <a:ext cx="7797804" cy="580768"/>
          </a:xfrm>
          <a:prstGeom prst="rect">
            <a:avLst/>
          </a:prstGeom>
        </p:spPr>
        <p:txBody>
          <a:bodyPr spcFirstLastPara="1" wrap="square" lIns="91425" tIns="91425" rIns="91425" bIns="91425" anchor="t" anchorCtr="0">
            <a:noAutofit/>
          </a:bodyPr>
          <a:lstStyle/>
          <a:p>
            <a:pPr algn="ctr"/>
            <a:r>
              <a:rPr lang="en" sz="3200" dirty="0">
                <a:solidFill>
                  <a:schemeClr val="accent4">
                    <a:lumMod val="75000"/>
                  </a:schemeClr>
                </a:solidFill>
                <a:latin typeface="Arial" panose="020B0604020202020204" pitchFamily="34" charset="0"/>
                <a:cs typeface="Arial" panose="020B0604020202020204" pitchFamily="34" charset="0"/>
              </a:rPr>
              <a:t>HƯỚNG DẪN TỰ HỌC</a:t>
            </a:r>
            <a:endParaRPr sz="3200" dirty="0">
              <a:solidFill>
                <a:schemeClr val="accent4">
                  <a:lumMod val="75000"/>
                </a:schemeClr>
              </a:solidFill>
              <a:latin typeface="Arial" panose="020B0604020202020204" pitchFamily="34" charset="0"/>
              <a:cs typeface="Arial" panose="020B0604020202020204" pitchFamily="34" charset="0"/>
            </a:endParaRPr>
          </a:p>
        </p:txBody>
      </p:sp>
      <p:sp>
        <p:nvSpPr>
          <p:cNvPr id="4885" name="Google Shape;4885;p47"/>
          <p:cNvSpPr txBox="1">
            <a:spLocks noGrp="1"/>
          </p:cNvSpPr>
          <p:nvPr>
            <p:ph type="subTitle" idx="6"/>
          </p:nvPr>
        </p:nvSpPr>
        <p:spPr>
          <a:xfrm>
            <a:off x="438119" y="4451190"/>
            <a:ext cx="2175300" cy="660000"/>
          </a:xfrm>
          <a:prstGeom prst="rect">
            <a:avLst/>
          </a:prstGeom>
        </p:spPr>
        <p:txBody>
          <a:bodyPr spcFirstLastPara="1" wrap="square" lIns="91425" tIns="91425" rIns="91425" bIns="91425" anchor="b" anchorCtr="0">
            <a:noAutofit/>
          </a:bodyPr>
          <a:lstStyle/>
          <a:p>
            <a:pPr marL="0" indent="0"/>
            <a:r>
              <a:rPr lang="en" dirty="0">
                <a:solidFill>
                  <a:schemeClr val="accent3">
                    <a:lumMod val="75000"/>
                  </a:schemeClr>
                </a:solidFill>
                <a:latin typeface="Arial" panose="020B0604020202020204" pitchFamily="34" charset="0"/>
                <a:cs typeface="Arial" panose="020B0604020202020204" pitchFamily="34" charset="0"/>
              </a:rPr>
              <a:t>03</a:t>
            </a:r>
            <a:endParaRPr dirty="0">
              <a:solidFill>
                <a:schemeClr val="accent3">
                  <a:lumMod val="75000"/>
                </a:schemeClr>
              </a:solidFill>
              <a:latin typeface="Arial" panose="020B0604020202020204" pitchFamily="34" charset="0"/>
              <a:cs typeface="Arial" panose="020B0604020202020204" pitchFamily="34" charset="0"/>
            </a:endParaRPr>
          </a:p>
        </p:txBody>
      </p:sp>
      <p:sp>
        <p:nvSpPr>
          <p:cNvPr id="4888" name="Google Shape;4888;p47"/>
          <p:cNvSpPr/>
          <p:nvPr/>
        </p:nvSpPr>
        <p:spPr>
          <a:xfrm>
            <a:off x="719328" y="2570988"/>
            <a:ext cx="1612882" cy="172176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4894" name="Google Shape;4894;p47"/>
          <p:cNvGrpSpPr/>
          <p:nvPr/>
        </p:nvGrpSpPr>
        <p:grpSpPr>
          <a:xfrm>
            <a:off x="865633" y="2868930"/>
            <a:ext cx="1157724" cy="1182624"/>
            <a:chOff x="4033804" y="3551366"/>
            <a:chExt cx="310007" cy="309519"/>
          </a:xfrm>
        </p:grpSpPr>
        <p:sp>
          <p:nvSpPr>
            <p:cNvPr id="4895" name="Google Shape;4895;p47"/>
            <p:cNvSpPr/>
            <p:nvPr/>
          </p:nvSpPr>
          <p:spPr>
            <a:xfrm>
              <a:off x="4033804" y="3622710"/>
              <a:ext cx="282186" cy="238174"/>
            </a:xfrm>
            <a:custGeom>
              <a:avLst/>
              <a:gdLst/>
              <a:ahLst/>
              <a:cxnLst/>
              <a:rect l="l" t="t" r="r" b="b"/>
              <a:pathLst>
                <a:path w="8662" h="7311" extrusionOk="0">
                  <a:moveTo>
                    <a:pt x="6815" y="370"/>
                  </a:moveTo>
                  <a:lnTo>
                    <a:pt x="5749" y="1924"/>
                  </a:lnTo>
                  <a:lnTo>
                    <a:pt x="4684" y="370"/>
                  </a:lnTo>
                  <a:close/>
                  <a:moveTo>
                    <a:pt x="3979" y="371"/>
                  </a:moveTo>
                  <a:lnTo>
                    <a:pt x="2913" y="1925"/>
                  </a:lnTo>
                  <a:lnTo>
                    <a:pt x="1847" y="371"/>
                  </a:lnTo>
                  <a:close/>
                  <a:moveTo>
                    <a:pt x="1501" y="524"/>
                  </a:moveTo>
                  <a:lnTo>
                    <a:pt x="2560" y="2066"/>
                  </a:lnTo>
                  <a:lnTo>
                    <a:pt x="537" y="2066"/>
                  </a:lnTo>
                  <a:lnTo>
                    <a:pt x="1501" y="524"/>
                  </a:lnTo>
                  <a:close/>
                  <a:moveTo>
                    <a:pt x="4331" y="514"/>
                  </a:moveTo>
                  <a:lnTo>
                    <a:pt x="5397" y="2066"/>
                  </a:lnTo>
                  <a:lnTo>
                    <a:pt x="3265" y="2066"/>
                  </a:lnTo>
                  <a:lnTo>
                    <a:pt x="4331" y="514"/>
                  </a:lnTo>
                  <a:close/>
                  <a:moveTo>
                    <a:pt x="7161" y="524"/>
                  </a:moveTo>
                  <a:lnTo>
                    <a:pt x="8126" y="2066"/>
                  </a:lnTo>
                  <a:lnTo>
                    <a:pt x="6103" y="2066"/>
                  </a:lnTo>
                  <a:lnTo>
                    <a:pt x="7161" y="524"/>
                  </a:lnTo>
                  <a:close/>
                  <a:moveTo>
                    <a:pt x="5500" y="2438"/>
                  </a:moveTo>
                  <a:lnTo>
                    <a:pt x="4330" y="6315"/>
                  </a:lnTo>
                  <a:lnTo>
                    <a:pt x="3161" y="2438"/>
                  </a:lnTo>
                  <a:close/>
                  <a:moveTo>
                    <a:pt x="2774" y="2437"/>
                  </a:moveTo>
                  <a:lnTo>
                    <a:pt x="3973" y="6417"/>
                  </a:lnTo>
                  <a:lnTo>
                    <a:pt x="602" y="2437"/>
                  </a:lnTo>
                  <a:close/>
                  <a:moveTo>
                    <a:pt x="1494" y="0"/>
                  </a:moveTo>
                  <a:cubicBezTo>
                    <a:pt x="1430" y="0"/>
                    <a:pt x="1370" y="33"/>
                    <a:pt x="1337" y="87"/>
                  </a:cubicBezTo>
                  <a:lnTo>
                    <a:pt x="44" y="2154"/>
                  </a:lnTo>
                  <a:cubicBezTo>
                    <a:pt x="1" y="2222"/>
                    <a:pt x="7" y="2311"/>
                    <a:pt x="60" y="2373"/>
                  </a:cubicBezTo>
                  <a:lnTo>
                    <a:pt x="4190" y="7246"/>
                  </a:lnTo>
                  <a:cubicBezTo>
                    <a:pt x="4225" y="7287"/>
                    <a:pt x="4276" y="7311"/>
                    <a:pt x="4332" y="7311"/>
                  </a:cubicBezTo>
                  <a:cubicBezTo>
                    <a:pt x="4386" y="7311"/>
                    <a:pt x="4437" y="7287"/>
                    <a:pt x="4473" y="7246"/>
                  </a:cubicBezTo>
                  <a:lnTo>
                    <a:pt x="6226" y="5177"/>
                  </a:lnTo>
                  <a:cubicBezTo>
                    <a:pt x="6293" y="5098"/>
                    <a:pt x="6282" y="4982"/>
                    <a:pt x="6205" y="4915"/>
                  </a:cubicBezTo>
                  <a:cubicBezTo>
                    <a:pt x="6170" y="4885"/>
                    <a:pt x="6127" y="4870"/>
                    <a:pt x="6085" y="4870"/>
                  </a:cubicBezTo>
                  <a:cubicBezTo>
                    <a:pt x="6033" y="4870"/>
                    <a:pt x="5980" y="4893"/>
                    <a:pt x="5943" y="4937"/>
                  </a:cubicBezTo>
                  <a:lnTo>
                    <a:pt x="4689" y="6418"/>
                  </a:lnTo>
                  <a:lnTo>
                    <a:pt x="5888" y="2438"/>
                  </a:lnTo>
                  <a:lnTo>
                    <a:pt x="8060" y="2438"/>
                  </a:lnTo>
                  <a:lnTo>
                    <a:pt x="7024" y="3663"/>
                  </a:lnTo>
                  <a:cubicBezTo>
                    <a:pt x="6957" y="3741"/>
                    <a:pt x="6967" y="3858"/>
                    <a:pt x="7045" y="3925"/>
                  </a:cubicBezTo>
                  <a:cubicBezTo>
                    <a:pt x="7080" y="3955"/>
                    <a:pt x="7122" y="3969"/>
                    <a:pt x="7165" y="3969"/>
                  </a:cubicBezTo>
                  <a:cubicBezTo>
                    <a:pt x="7217" y="3969"/>
                    <a:pt x="7270" y="3947"/>
                    <a:pt x="7307" y="3904"/>
                  </a:cubicBezTo>
                  <a:lnTo>
                    <a:pt x="8603" y="2374"/>
                  </a:lnTo>
                  <a:cubicBezTo>
                    <a:pt x="8655" y="2312"/>
                    <a:pt x="8661" y="2224"/>
                    <a:pt x="8618" y="2155"/>
                  </a:cubicBezTo>
                  <a:lnTo>
                    <a:pt x="7325" y="87"/>
                  </a:lnTo>
                  <a:cubicBezTo>
                    <a:pt x="7291" y="34"/>
                    <a:pt x="7231" y="0"/>
                    <a:pt x="71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6" name="Google Shape;4896;p47"/>
            <p:cNvSpPr/>
            <p:nvPr/>
          </p:nvSpPr>
          <p:spPr>
            <a:xfrm>
              <a:off x="4242333" y="3551366"/>
              <a:ext cx="12151" cy="16973"/>
            </a:xfrm>
            <a:custGeom>
              <a:avLst/>
              <a:gdLst/>
              <a:ahLst/>
              <a:cxnLst/>
              <a:rect l="l" t="t" r="r" b="b"/>
              <a:pathLst>
                <a:path w="373" h="521" extrusionOk="0">
                  <a:moveTo>
                    <a:pt x="186" y="1"/>
                  </a:moveTo>
                  <a:cubicBezTo>
                    <a:pt x="84" y="1"/>
                    <a:pt x="1" y="83"/>
                    <a:pt x="1" y="186"/>
                  </a:cubicBezTo>
                  <a:lnTo>
                    <a:pt x="1" y="334"/>
                  </a:lnTo>
                  <a:cubicBezTo>
                    <a:pt x="1" y="437"/>
                    <a:pt x="83" y="521"/>
                    <a:pt x="186" y="521"/>
                  </a:cubicBezTo>
                  <a:cubicBezTo>
                    <a:pt x="289" y="521"/>
                    <a:pt x="373" y="438"/>
                    <a:pt x="373" y="334"/>
                  </a:cubicBezTo>
                  <a:lnTo>
                    <a:pt x="373" y="186"/>
                  </a:lnTo>
                  <a:cubicBezTo>
                    <a:pt x="373" y="85"/>
                    <a:pt x="290" y="1"/>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7" name="Google Shape;4897;p47"/>
            <p:cNvSpPr/>
            <p:nvPr/>
          </p:nvSpPr>
          <p:spPr>
            <a:xfrm>
              <a:off x="4242333" y="3590035"/>
              <a:ext cx="12151" cy="17005"/>
            </a:xfrm>
            <a:custGeom>
              <a:avLst/>
              <a:gdLst/>
              <a:ahLst/>
              <a:cxnLst/>
              <a:rect l="l" t="t" r="r" b="b"/>
              <a:pathLst>
                <a:path w="373" h="522" extrusionOk="0">
                  <a:moveTo>
                    <a:pt x="186" y="1"/>
                  </a:moveTo>
                  <a:cubicBezTo>
                    <a:pt x="84" y="1"/>
                    <a:pt x="1" y="84"/>
                    <a:pt x="1" y="187"/>
                  </a:cubicBezTo>
                  <a:lnTo>
                    <a:pt x="1" y="335"/>
                  </a:lnTo>
                  <a:cubicBezTo>
                    <a:pt x="1" y="438"/>
                    <a:pt x="83" y="522"/>
                    <a:pt x="186" y="522"/>
                  </a:cubicBezTo>
                  <a:cubicBezTo>
                    <a:pt x="289" y="522"/>
                    <a:pt x="373" y="439"/>
                    <a:pt x="373" y="335"/>
                  </a:cubicBezTo>
                  <a:lnTo>
                    <a:pt x="373" y="187"/>
                  </a:lnTo>
                  <a:cubicBezTo>
                    <a:pt x="373" y="85"/>
                    <a:pt x="290" y="1"/>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8" name="Google Shape;4898;p47"/>
            <p:cNvSpPr/>
            <p:nvPr/>
          </p:nvSpPr>
          <p:spPr>
            <a:xfrm>
              <a:off x="4259241" y="3573127"/>
              <a:ext cx="16940" cy="12151"/>
            </a:xfrm>
            <a:custGeom>
              <a:avLst/>
              <a:gdLst/>
              <a:ahLst/>
              <a:cxnLst/>
              <a:rect l="l" t="t" r="r" b="b"/>
              <a:pathLst>
                <a:path w="520" h="373" extrusionOk="0">
                  <a:moveTo>
                    <a:pt x="186" y="0"/>
                  </a:moveTo>
                  <a:cubicBezTo>
                    <a:pt x="84" y="0"/>
                    <a:pt x="0" y="83"/>
                    <a:pt x="0" y="187"/>
                  </a:cubicBezTo>
                  <a:cubicBezTo>
                    <a:pt x="0" y="289"/>
                    <a:pt x="84" y="372"/>
                    <a:pt x="186" y="372"/>
                  </a:cubicBezTo>
                  <a:lnTo>
                    <a:pt x="334" y="372"/>
                  </a:lnTo>
                  <a:cubicBezTo>
                    <a:pt x="436" y="372"/>
                    <a:pt x="520" y="289"/>
                    <a:pt x="520" y="187"/>
                  </a:cubicBezTo>
                  <a:cubicBezTo>
                    <a:pt x="520" y="83"/>
                    <a:pt x="437" y="0"/>
                    <a:pt x="33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99" name="Google Shape;4899;p47"/>
            <p:cNvSpPr/>
            <p:nvPr/>
          </p:nvSpPr>
          <p:spPr>
            <a:xfrm>
              <a:off x="4220539" y="3573127"/>
              <a:ext cx="16940" cy="12151"/>
            </a:xfrm>
            <a:custGeom>
              <a:avLst/>
              <a:gdLst/>
              <a:ahLst/>
              <a:cxnLst/>
              <a:rect l="l" t="t" r="r" b="b"/>
              <a:pathLst>
                <a:path w="520" h="373" extrusionOk="0">
                  <a:moveTo>
                    <a:pt x="187" y="0"/>
                  </a:moveTo>
                  <a:cubicBezTo>
                    <a:pt x="84" y="0"/>
                    <a:pt x="0" y="83"/>
                    <a:pt x="0" y="187"/>
                  </a:cubicBezTo>
                  <a:cubicBezTo>
                    <a:pt x="0" y="289"/>
                    <a:pt x="84" y="372"/>
                    <a:pt x="187" y="372"/>
                  </a:cubicBezTo>
                  <a:lnTo>
                    <a:pt x="334" y="372"/>
                  </a:lnTo>
                  <a:cubicBezTo>
                    <a:pt x="436" y="372"/>
                    <a:pt x="520" y="289"/>
                    <a:pt x="520" y="187"/>
                  </a:cubicBezTo>
                  <a:cubicBezTo>
                    <a:pt x="520" y="83"/>
                    <a:pt x="438" y="0"/>
                    <a:pt x="33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0" name="Google Shape;4900;p47"/>
            <p:cNvSpPr/>
            <p:nvPr/>
          </p:nvSpPr>
          <p:spPr>
            <a:xfrm>
              <a:off x="4291558" y="3580718"/>
              <a:ext cx="52254" cy="52254"/>
            </a:xfrm>
            <a:custGeom>
              <a:avLst/>
              <a:gdLst/>
              <a:ahLst/>
              <a:cxnLst/>
              <a:rect l="l" t="t" r="r" b="b"/>
              <a:pathLst>
                <a:path w="1604" h="1604" extrusionOk="0">
                  <a:moveTo>
                    <a:pt x="802" y="490"/>
                  </a:moveTo>
                  <a:cubicBezTo>
                    <a:pt x="896" y="603"/>
                    <a:pt x="1000" y="706"/>
                    <a:pt x="1113" y="800"/>
                  </a:cubicBezTo>
                  <a:cubicBezTo>
                    <a:pt x="1000" y="897"/>
                    <a:pt x="896" y="999"/>
                    <a:pt x="802" y="1111"/>
                  </a:cubicBezTo>
                  <a:cubicBezTo>
                    <a:pt x="707" y="998"/>
                    <a:pt x="605" y="894"/>
                    <a:pt x="492" y="800"/>
                  </a:cubicBezTo>
                  <a:cubicBezTo>
                    <a:pt x="605" y="706"/>
                    <a:pt x="707" y="603"/>
                    <a:pt x="802" y="490"/>
                  </a:cubicBezTo>
                  <a:close/>
                  <a:moveTo>
                    <a:pt x="802" y="1"/>
                  </a:moveTo>
                  <a:cubicBezTo>
                    <a:pt x="741" y="1"/>
                    <a:pt x="684" y="30"/>
                    <a:pt x="649" y="80"/>
                  </a:cubicBezTo>
                  <a:cubicBezTo>
                    <a:pt x="496" y="303"/>
                    <a:pt x="304" y="494"/>
                    <a:pt x="81" y="648"/>
                  </a:cubicBezTo>
                  <a:cubicBezTo>
                    <a:pt x="31" y="683"/>
                    <a:pt x="0" y="740"/>
                    <a:pt x="0" y="802"/>
                  </a:cubicBezTo>
                  <a:cubicBezTo>
                    <a:pt x="0" y="863"/>
                    <a:pt x="31" y="920"/>
                    <a:pt x="81" y="955"/>
                  </a:cubicBezTo>
                  <a:cubicBezTo>
                    <a:pt x="304" y="1108"/>
                    <a:pt x="495" y="1300"/>
                    <a:pt x="649" y="1523"/>
                  </a:cubicBezTo>
                  <a:cubicBezTo>
                    <a:pt x="683" y="1573"/>
                    <a:pt x="741" y="1604"/>
                    <a:pt x="802" y="1604"/>
                  </a:cubicBezTo>
                  <a:cubicBezTo>
                    <a:pt x="864" y="1604"/>
                    <a:pt x="920" y="1573"/>
                    <a:pt x="956" y="1523"/>
                  </a:cubicBezTo>
                  <a:cubicBezTo>
                    <a:pt x="1109" y="1301"/>
                    <a:pt x="1299" y="1109"/>
                    <a:pt x="1523" y="955"/>
                  </a:cubicBezTo>
                  <a:cubicBezTo>
                    <a:pt x="1574" y="921"/>
                    <a:pt x="1603" y="863"/>
                    <a:pt x="1603" y="802"/>
                  </a:cubicBezTo>
                  <a:cubicBezTo>
                    <a:pt x="1603" y="740"/>
                    <a:pt x="1574" y="683"/>
                    <a:pt x="1523" y="648"/>
                  </a:cubicBezTo>
                  <a:cubicBezTo>
                    <a:pt x="1301" y="495"/>
                    <a:pt x="1110" y="305"/>
                    <a:pt x="956" y="80"/>
                  </a:cubicBezTo>
                  <a:cubicBezTo>
                    <a:pt x="921" y="30"/>
                    <a:pt x="864" y="1"/>
                    <a:pt x="80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01" name="Google Shape;4901;p47"/>
            <p:cNvSpPr/>
            <p:nvPr/>
          </p:nvSpPr>
          <p:spPr>
            <a:xfrm>
              <a:off x="4243506" y="3760578"/>
              <a:ext cx="12151" cy="12151"/>
            </a:xfrm>
            <a:custGeom>
              <a:avLst/>
              <a:gdLst/>
              <a:ahLst/>
              <a:cxnLst/>
              <a:rect l="l" t="t" r="r" b="b"/>
              <a:pathLst>
                <a:path w="373" h="373" extrusionOk="0">
                  <a:moveTo>
                    <a:pt x="186" y="1"/>
                  </a:moveTo>
                  <a:cubicBezTo>
                    <a:pt x="82" y="1"/>
                    <a:pt x="0" y="85"/>
                    <a:pt x="0" y="186"/>
                  </a:cubicBezTo>
                  <a:cubicBezTo>
                    <a:pt x="0" y="290"/>
                    <a:pt x="84" y="373"/>
                    <a:pt x="186" y="373"/>
                  </a:cubicBezTo>
                  <a:cubicBezTo>
                    <a:pt x="289" y="373"/>
                    <a:pt x="372" y="289"/>
                    <a:pt x="372" y="186"/>
                  </a:cubicBezTo>
                  <a:cubicBezTo>
                    <a:pt x="372" y="85"/>
                    <a:pt x="289" y="2"/>
                    <a:pt x="1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3" name="Rectangle 2"/>
          <p:cNvSpPr/>
          <p:nvPr/>
        </p:nvSpPr>
        <p:spPr>
          <a:xfrm>
            <a:off x="2421924" y="1857295"/>
            <a:ext cx="6190733" cy="1015663"/>
          </a:xfrm>
          <a:prstGeom prst="rect">
            <a:avLst/>
          </a:prstGeom>
        </p:spPr>
        <p:txBody>
          <a:bodyPr wrap="square">
            <a:spAutoFit/>
          </a:bodyPr>
          <a:lstStyle/>
          <a:p>
            <a:pPr>
              <a:buClr>
                <a:srgbClr val="000000"/>
              </a:buClr>
            </a:pPr>
            <a:r>
              <a:rPr lang="en-US" sz="2000" kern="0" dirty="0" err="1">
                <a:solidFill>
                  <a:srgbClr val="000000"/>
                </a:solidFill>
                <a:latin typeface="Times New Roman" pitchFamily="18" charset="0"/>
                <a:cs typeface="Times New Roman" pitchFamily="18" charset="0"/>
                <a:sym typeface="Arial"/>
              </a:rPr>
              <a:t>Đọc</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và</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tìm</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hiểu</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trước</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bài</a:t>
            </a:r>
            <a:r>
              <a:rPr lang="en-US" sz="2000" kern="0" dirty="0">
                <a:solidFill>
                  <a:srgbClr val="000000"/>
                </a:solidFill>
                <a:latin typeface="Times New Roman" pitchFamily="18" charset="0"/>
                <a:cs typeface="Times New Roman" pitchFamily="18" charset="0"/>
                <a:sym typeface="Arial"/>
              </a:rPr>
              <a:t> 6: </a:t>
            </a:r>
            <a:r>
              <a:rPr lang="en-US" sz="2000" kern="0" dirty="0" err="1">
                <a:solidFill>
                  <a:srgbClr val="000000"/>
                </a:solidFill>
                <a:latin typeface="Times New Roman" pitchFamily="18" charset="0"/>
                <a:cs typeface="Times New Roman" pitchFamily="18" charset="0"/>
                <a:sym typeface="Arial"/>
              </a:rPr>
              <a:t>Đặc</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điểm</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khí</a:t>
            </a:r>
            <a:r>
              <a:rPr lang="en-US" sz="2000" kern="0" dirty="0">
                <a:solidFill>
                  <a:srgbClr val="000000"/>
                </a:solidFill>
                <a:latin typeface="Times New Roman" pitchFamily="18" charset="0"/>
                <a:cs typeface="Times New Roman" pitchFamily="18" charset="0"/>
                <a:sym typeface="Arial"/>
              </a:rPr>
              <a:t> </a:t>
            </a:r>
            <a:r>
              <a:rPr lang="en-US" sz="2000" kern="0" dirty="0" err="1">
                <a:solidFill>
                  <a:srgbClr val="000000"/>
                </a:solidFill>
                <a:latin typeface="Times New Roman" pitchFamily="18" charset="0"/>
                <a:cs typeface="Times New Roman" pitchFamily="18" charset="0"/>
                <a:sym typeface="Arial"/>
              </a:rPr>
              <a:t>hậu</a:t>
            </a:r>
            <a:endParaRPr lang="en-US" sz="2000" kern="0" dirty="0">
              <a:solidFill>
                <a:srgbClr val="000000"/>
              </a:solidFill>
              <a:latin typeface="Times New Roman" pitchFamily="18" charset="0"/>
              <a:cs typeface="Times New Roman" pitchFamily="18" charset="0"/>
              <a:sym typeface="Arial"/>
            </a:endParaRPr>
          </a:p>
          <a:p>
            <a:pPr>
              <a:buClr>
                <a:srgbClr val="000000"/>
              </a:buClr>
            </a:pPr>
            <a:r>
              <a:rPr lang="de-DE" sz="2000" b="1" kern="0" dirty="0">
                <a:solidFill>
                  <a:srgbClr val="000000"/>
                </a:solidFill>
                <a:latin typeface="Times New Roman" pitchFamily="18" charset="0"/>
                <a:cs typeface="Times New Roman" pitchFamily="18" charset="0"/>
                <a:sym typeface="Arial"/>
              </a:rPr>
              <a:t>+</a:t>
            </a:r>
            <a:r>
              <a:rPr lang="de-DE" sz="2000" b="1" i="1" kern="0" dirty="0">
                <a:solidFill>
                  <a:srgbClr val="000000"/>
                </a:solidFill>
                <a:latin typeface="Times New Roman" pitchFamily="18" charset="0"/>
                <a:cs typeface="Times New Roman" pitchFamily="18" charset="0"/>
                <a:sym typeface="Arial"/>
              </a:rPr>
              <a:t> Tìm hiểu về khí hậu nhiệt đới ẩm gió mùa </a:t>
            </a:r>
            <a:endParaRPr lang="en-US" sz="2000" kern="0" dirty="0">
              <a:solidFill>
                <a:srgbClr val="000000"/>
              </a:solidFill>
              <a:latin typeface="Times New Roman" pitchFamily="18" charset="0"/>
              <a:cs typeface="Times New Roman" pitchFamily="18" charset="0"/>
              <a:sym typeface="Arial"/>
            </a:endParaRPr>
          </a:p>
          <a:p>
            <a:pPr>
              <a:buClr>
                <a:srgbClr val="000000"/>
              </a:buClr>
            </a:pPr>
            <a:r>
              <a:rPr lang="de-DE" sz="2000" b="1" i="1" kern="0" dirty="0">
                <a:solidFill>
                  <a:srgbClr val="000000"/>
                </a:solidFill>
                <a:latin typeface="Times New Roman" pitchFamily="18" charset="0"/>
                <a:cs typeface="Times New Roman" pitchFamily="18" charset="0"/>
                <a:sym typeface="Arial"/>
              </a:rPr>
              <a:t>+ </a:t>
            </a:r>
            <a:r>
              <a:rPr lang="nl-NL" sz="2000" b="1" i="1" kern="0" dirty="0">
                <a:solidFill>
                  <a:srgbClr val="000000"/>
                </a:solidFill>
                <a:latin typeface="Times New Roman" pitchFamily="18" charset="0"/>
                <a:cs typeface="Times New Roman" pitchFamily="18" charset="0"/>
                <a:sym typeface="Arial"/>
              </a:rPr>
              <a:t>Tìm hiểu về khí hậu phân hóa đa dạng </a:t>
            </a:r>
            <a:endParaRPr lang="en-US" sz="2000" kern="0" dirty="0">
              <a:solidFill>
                <a:srgbClr val="000000"/>
              </a:solidFill>
              <a:latin typeface="Times New Roman" pitchFamily="18" charset="0"/>
              <a:cs typeface="Times New Roman" pitchFamily="18" charset="0"/>
              <a:sym typeface="Arial"/>
            </a:endParaRPr>
          </a:p>
        </p:txBody>
      </p:sp>
      <p:sp>
        <p:nvSpPr>
          <p:cNvPr id="4" name="TextBox 3"/>
          <p:cNvSpPr txBox="1"/>
          <p:nvPr/>
        </p:nvSpPr>
        <p:spPr>
          <a:xfrm>
            <a:off x="467413" y="1700724"/>
            <a:ext cx="2328672" cy="400110"/>
          </a:xfrm>
          <a:prstGeom prst="rect">
            <a:avLst/>
          </a:prstGeom>
          <a:noFill/>
        </p:spPr>
        <p:txBody>
          <a:bodyPr wrap="square" rtlCol="0">
            <a:spAutoFit/>
          </a:bodyPr>
          <a:lstStyle/>
          <a:p>
            <a:pPr>
              <a:buClr>
                <a:srgbClr val="000000"/>
              </a:buClr>
            </a:pPr>
            <a:r>
              <a:rPr lang="en-US" sz="2000" b="1" kern="0" dirty="0">
                <a:solidFill>
                  <a:srgbClr val="000000"/>
                </a:solidFill>
                <a:latin typeface="Times New Roman" pitchFamily="18" charset="0"/>
                <a:cs typeface="Times New Roman" pitchFamily="18" charset="0"/>
                <a:sym typeface="Arial"/>
              </a:rPr>
              <a:t>2. </a:t>
            </a:r>
            <a:r>
              <a:rPr lang="en-US" sz="2000" b="1" u="sng" kern="0" dirty="0" err="1">
                <a:solidFill>
                  <a:srgbClr val="000000"/>
                </a:solidFill>
                <a:latin typeface="Times New Roman" pitchFamily="18" charset="0"/>
                <a:cs typeface="Times New Roman" pitchFamily="18" charset="0"/>
                <a:sym typeface="Arial"/>
              </a:rPr>
              <a:t>Bài</a:t>
            </a:r>
            <a:r>
              <a:rPr lang="en-US" sz="2000" b="1" u="sng" kern="0" dirty="0">
                <a:solidFill>
                  <a:srgbClr val="000000"/>
                </a:solidFill>
                <a:latin typeface="Times New Roman" pitchFamily="18" charset="0"/>
                <a:cs typeface="Times New Roman" pitchFamily="18" charset="0"/>
                <a:sym typeface="Arial"/>
              </a:rPr>
              <a:t> </a:t>
            </a:r>
            <a:r>
              <a:rPr lang="en-US" sz="2000" b="1" u="sng" kern="0" dirty="0" err="1">
                <a:solidFill>
                  <a:srgbClr val="000000"/>
                </a:solidFill>
                <a:latin typeface="Times New Roman" pitchFamily="18" charset="0"/>
                <a:cs typeface="Times New Roman" pitchFamily="18" charset="0"/>
                <a:sym typeface="Arial"/>
              </a:rPr>
              <a:t>sắp</a:t>
            </a:r>
            <a:r>
              <a:rPr lang="en-US" sz="2000" b="1" u="sng" kern="0" dirty="0">
                <a:solidFill>
                  <a:srgbClr val="000000"/>
                </a:solidFill>
                <a:latin typeface="Times New Roman" pitchFamily="18" charset="0"/>
                <a:cs typeface="Times New Roman" pitchFamily="18" charset="0"/>
                <a:sym typeface="Arial"/>
              </a:rPr>
              <a:t> </a:t>
            </a:r>
            <a:r>
              <a:rPr lang="en-US" sz="2000" b="1" u="sng" kern="0" dirty="0" err="1">
                <a:solidFill>
                  <a:srgbClr val="000000"/>
                </a:solidFill>
                <a:latin typeface="Times New Roman" pitchFamily="18" charset="0"/>
                <a:cs typeface="Times New Roman" pitchFamily="18" charset="0"/>
                <a:sym typeface="Arial"/>
              </a:rPr>
              <a:t>học</a:t>
            </a:r>
            <a:r>
              <a:rPr lang="en-US" sz="1400" u="sng" kern="0" dirty="0">
                <a:solidFill>
                  <a:srgbClr val="000000"/>
                </a:solidFill>
                <a:latin typeface="Arial"/>
                <a:cs typeface="Arial"/>
                <a:sym typeface="Arial"/>
              </a:rPr>
              <a:t>.</a:t>
            </a:r>
          </a:p>
        </p:txBody>
      </p:sp>
      <p:sp>
        <p:nvSpPr>
          <p:cNvPr id="2" name="Rounded Rectangle 1"/>
          <p:cNvSpPr/>
          <p:nvPr/>
        </p:nvSpPr>
        <p:spPr>
          <a:xfrm>
            <a:off x="2421924" y="2868930"/>
            <a:ext cx="6376087" cy="2758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3F0E7"/>
              </a:solidFill>
              <a:latin typeface="Arial"/>
              <a:sym typeface="Arial"/>
            </a:endParaRPr>
          </a:p>
        </p:txBody>
      </p:sp>
      <p:sp>
        <p:nvSpPr>
          <p:cNvPr id="6" name="TextBox 5"/>
          <p:cNvSpPr txBox="1"/>
          <p:nvPr/>
        </p:nvSpPr>
        <p:spPr>
          <a:xfrm>
            <a:off x="2508422" y="2950350"/>
            <a:ext cx="6104235" cy="2800767"/>
          </a:xfrm>
          <a:prstGeom prst="rect">
            <a:avLst/>
          </a:prstGeom>
          <a:noFill/>
        </p:spPr>
        <p:txBody>
          <a:bodyPr wrap="square" rtlCol="0">
            <a:spAutoFit/>
          </a:bodyPr>
          <a:lstStyle/>
          <a:p>
            <a:pPr>
              <a:buClr>
                <a:srgbClr val="000000"/>
              </a:buClr>
            </a:pPr>
            <a:r>
              <a:rPr lang="en-US" sz="2000" b="1" kern="0" dirty="0" err="1">
                <a:solidFill>
                  <a:srgbClr val="000000"/>
                </a:solidFill>
                <a:latin typeface="Times New Roman" pitchFamily="18" charset="0"/>
                <a:cs typeface="Times New Roman" pitchFamily="18" charset="0"/>
                <a:sym typeface="Arial"/>
              </a:rPr>
              <a:t>GV</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giao</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nhiệm</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vụ</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cho</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các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nhóm</a:t>
            </a:r>
            <a:r>
              <a:rPr lang="en-US" sz="2000" b="1" kern="0" dirty="0">
                <a:solidFill>
                  <a:srgbClr val="000000"/>
                </a:solidFill>
                <a:latin typeface="Times New Roman" pitchFamily="18" charset="0"/>
                <a:cs typeface="Times New Roman" pitchFamily="18" charset="0"/>
                <a:sym typeface="Arial"/>
              </a:rPr>
              <a:t> HS </a:t>
            </a:r>
            <a:r>
              <a:rPr lang="en-US" sz="2000" b="1" kern="0" dirty="0" err="1">
                <a:solidFill>
                  <a:srgbClr val="000000"/>
                </a:solidFill>
                <a:latin typeface="Times New Roman" pitchFamily="18" charset="0"/>
                <a:cs typeface="Times New Roman" pitchFamily="18" charset="0"/>
                <a:sym typeface="Arial"/>
              </a:rPr>
              <a:t>chuẩn</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bị</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trước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các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nội</a:t>
            </a:r>
            <a:r>
              <a:rPr lang="en-US" sz="2000" b="1" kern="0" dirty="0">
                <a:solidFill>
                  <a:srgbClr val="000000"/>
                </a:solidFill>
                <a:latin typeface="Times New Roman" pitchFamily="18" charset="0"/>
                <a:cs typeface="Times New Roman" pitchFamily="18" charset="0"/>
                <a:sym typeface="Arial"/>
              </a:rPr>
              <a:t> dung </a:t>
            </a:r>
            <a:r>
              <a:rPr lang="en-US" sz="2000" b="1" kern="0" dirty="0" err="1">
                <a:solidFill>
                  <a:srgbClr val="000000"/>
                </a:solidFill>
                <a:latin typeface="Times New Roman" pitchFamily="18" charset="0"/>
                <a:cs typeface="Times New Roman" pitchFamily="18" charset="0"/>
                <a:sym typeface="Arial"/>
              </a:rPr>
              <a:t>sau</a:t>
            </a:r>
            <a:r>
              <a:rPr lang="en-US" sz="2000" b="1" kern="0" dirty="0">
                <a:solidFill>
                  <a:srgbClr val="000000"/>
                </a:solidFill>
                <a:latin typeface="Times New Roman" pitchFamily="18" charset="0"/>
                <a:cs typeface="Times New Roman" pitchFamily="18" charset="0"/>
                <a:sym typeface="Arial"/>
              </a:rPr>
              <a:t>:</a:t>
            </a:r>
          </a:p>
          <a:p>
            <a:pPr>
              <a:buClr>
                <a:srgbClr val="000000"/>
              </a:buClr>
            </a:pPr>
            <a:r>
              <a:rPr lang="en-US" sz="2000" b="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Nêu</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những</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đặc</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điểm</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thể</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hiện</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tính</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chất</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nhiệt</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đới</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ẩm</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của</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khí</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hậu</a:t>
            </a:r>
            <a:r>
              <a:rPr lang="en-US" sz="2000" b="1" i="1" kern="0" dirty="0">
                <a:solidFill>
                  <a:srgbClr val="C00000"/>
                </a:solidFill>
                <a:latin typeface="Times New Roman" pitchFamily="18" charset="0"/>
                <a:cs typeface="Times New Roman" pitchFamily="18" charset="0"/>
                <a:sym typeface="Arial"/>
              </a:rPr>
              <a:t> </a:t>
            </a:r>
            <a:r>
              <a:rPr lang="en-US" sz="2000" b="1" i="1" kern="0" dirty="0" err="1">
                <a:solidFill>
                  <a:srgbClr val="C00000"/>
                </a:solidFill>
                <a:latin typeface="Times New Roman" pitchFamily="18" charset="0"/>
                <a:cs typeface="Times New Roman" pitchFamily="18" charset="0"/>
                <a:sym typeface="Arial"/>
              </a:rPr>
              <a:t>nước</a:t>
            </a:r>
            <a:r>
              <a:rPr lang="en-US" sz="2000" b="1" i="1" kern="0" dirty="0">
                <a:solidFill>
                  <a:srgbClr val="C00000"/>
                </a:solidFill>
                <a:latin typeface="Times New Roman" pitchFamily="18" charset="0"/>
                <a:cs typeface="Times New Roman" pitchFamily="18" charset="0"/>
                <a:sym typeface="Arial"/>
              </a:rPr>
              <a:t> ta</a:t>
            </a:r>
            <a:r>
              <a:rPr lang="en-US" sz="2000" b="1" kern="0" dirty="0">
                <a:solidFill>
                  <a:srgbClr val="C00000"/>
                </a:solidFill>
                <a:latin typeface="Times New Roman" pitchFamily="18" charset="0"/>
                <a:cs typeface="Times New Roman" pitchFamily="18" charset="0"/>
                <a:sym typeface="Arial"/>
              </a:rPr>
              <a:t>”</a:t>
            </a:r>
          </a:p>
          <a:p>
            <a:pPr>
              <a:buClr>
                <a:srgbClr val="000000"/>
              </a:buClr>
            </a:pP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Nhóm</a:t>
            </a:r>
            <a:r>
              <a:rPr lang="en-US" sz="2000" b="1" kern="0" dirty="0">
                <a:solidFill>
                  <a:srgbClr val="000000"/>
                </a:solidFill>
                <a:latin typeface="Times New Roman" pitchFamily="18" charset="0"/>
                <a:cs typeface="Times New Roman" pitchFamily="18" charset="0"/>
                <a:sym typeface="Arial"/>
              </a:rPr>
              <a:t> 1: </a:t>
            </a:r>
            <a:r>
              <a:rPr lang="en-US" sz="2000" b="1" kern="0" dirty="0" err="1">
                <a:solidFill>
                  <a:srgbClr val="000000"/>
                </a:solidFill>
                <a:latin typeface="Times New Roman" pitchFamily="18" charset="0"/>
                <a:cs typeface="Times New Roman" pitchFamily="18" charset="0"/>
                <a:sym typeface="Arial"/>
              </a:rPr>
              <a:t>Yếu</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tố</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bức</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xạ</a:t>
            </a:r>
            <a:r>
              <a:rPr lang="en-US" sz="2000" b="1" kern="0" dirty="0">
                <a:solidFill>
                  <a:srgbClr val="000000"/>
                </a:solidFill>
                <a:latin typeface="Times New Roman" pitchFamily="18" charset="0"/>
                <a:cs typeface="Times New Roman" pitchFamily="18" charset="0"/>
                <a:sym typeface="Arial"/>
              </a:rPr>
              <a:t>.</a:t>
            </a:r>
          </a:p>
          <a:p>
            <a:pPr>
              <a:buClr>
                <a:srgbClr val="000000"/>
              </a:buClr>
            </a:pP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Nhóm</a:t>
            </a:r>
            <a:r>
              <a:rPr lang="en-US" sz="2000" b="1" kern="0" dirty="0">
                <a:solidFill>
                  <a:srgbClr val="000000"/>
                </a:solidFill>
                <a:latin typeface="Times New Roman" pitchFamily="18" charset="0"/>
                <a:cs typeface="Times New Roman" pitchFamily="18" charset="0"/>
                <a:sym typeface="Arial"/>
              </a:rPr>
              <a:t> 2: </a:t>
            </a:r>
            <a:r>
              <a:rPr lang="en-US" sz="2000" b="1" kern="0" dirty="0" err="1">
                <a:solidFill>
                  <a:srgbClr val="000000"/>
                </a:solidFill>
                <a:latin typeface="Times New Roman" pitchFamily="18" charset="0"/>
                <a:cs typeface="Times New Roman" pitchFamily="18" charset="0"/>
                <a:sym typeface="Arial"/>
              </a:rPr>
              <a:t>Yếu</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tố</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nhiệt</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độ</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trung</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bình</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năm</a:t>
            </a:r>
            <a:r>
              <a:rPr lang="en-US" sz="2000" b="1" kern="0" dirty="0">
                <a:solidFill>
                  <a:srgbClr val="000000"/>
                </a:solidFill>
                <a:latin typeface="Times New Roman" pitchFamily="18" charset="0"/>
                <a:cs typeface="Times New Roman" pitchFamily="18" charset="0"/>
                <a:sym typeface="Arial"/>
              </a:rPr>
              <a:t>.</a:t>
            </a:r>
          </a:p>
          <a:p>
            <a:pPr>
              <a:buClr>
                <a:srgbClr val="000000"/>
              </a:buClr>
            </a:pP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Nhóm</a:t>
            </a:r>
            <a:r>
              <a:rPr lang="en-US" sz="2000" b="1" kern="0" dirty="0">
                <a:solidFill>
                  <a:srgbClr val="000000"/>
                </a:solidFill>
                <a:latin typeface="Times New Roman" pitchFamily="18" charset="0"/>
                <a:cs typeface="Times New Roman" pitchFamily="18" charset="0"/>
                <a:sym typeface="Arial"/>
              </a:rPr>
              <a:t> 3: </a:t>
            </a:r>
            <a:r>
              <a:rPr lang="en-US" sz="2000" b="1" kern="0" dirty="0" err="1">
                <a:solidFill>
                  <a:srgbClr val="000000"/>
                </a:solidFill>
                <a:latin typeface="Times New Roman" pitchFamily="18" charset="0"/>
                <a:cs typeface="Times New Roman" pitchFamily="18" charset="0"/>
                <a:sym typeface="Arial"/>
              </a:rPr>
              <a:t>Yếu</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tố</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lượng</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mưa</a:t>
            </a:r>
            <a:r>
              <a:rPr lang="en-US" sz="2000" b="1" kern="0" dirty="0">
                <a:solidFill>
                  <a:srgbClr val="000000"/>
                </a:solidFill>
                <a:latin typeface="Times New Roman" pitchFamily="18" charset="0"/>
                <a:cs typeface="Times New Roman" pitchFamily="18" charset="0"/>
                <a:sym typeface="Arial"/>
              </a:rPr>
              <a:t>.</a:t>
            </a:r>
          </a:p>
          <a:p>
            <a:pPr>
              <a:buClr>
                <a:srgbClr val="000000"/>
              </a:buClr>
            </a:pP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Nhóm</a:t>
            </a:r>
            <a:r>
              <a:rPr lang="en-US" sz="2000" b="1" kern="0" dirty="0">
                <a:solidFill>
                  <a:srgbClr val="000000"/>
                </a:solidFill>
                <a:latin typeface="Times New Roman" pitchFamily="18" charset="0"/>
                <a:cs typeface="Times New Roman" pitchFamily="18" charset="0"/>
                <a:sym typeface="Arial"/>
              </a:rPr>
              <a:t> 4: </a:t>
            </a:r>
            <a:r>
              <a:rPr lang="en-US" sz="2000" b="1" kern="0" dirty="0" err="1">
                <a:solidFill>
                  <a:srgbClr val="000000"/>
                </a:solidFill>
                <a:latin typeface="Times New Roman" pitchFamily="18" charset="0"/>
                <a:cs typeface="Times New Roman" pitchFamily="18" charset="0"/>
                <a:sym typeface="Arial"/>
              </a:rPr>
              <a:t>Yếu</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tố</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độ</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ẩm</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không</a:t>
            </a:r>
            <a:r>
              <a:rPr lang="en-US" sz="2000" b="1" kern="0" dirty="0">
                <a:solidFill>
                  <a:srgbClr val="000000"/>
                </a:solidFill>
                <a:latin typeface="Times New Roman" pitchFamily="18" charset="0"/>
                <a:cs typeface="Times New Roman" pitchFamily="18" charset="0"/>
                <a:sym typeface="Arial"/>
              </a:rPr>
              <a:t> </a:t>
            </a:r>
            <a:r>
              <a:rPr lang="en-US" sz="2000" b="1" kern="0" dirty="0" err="1">
                <a:solidFill>
                  <a:srgbClr val="000000"/>
                </a:solidFill>
                <a:latin typeface="Times New Roman" pitchFamily="18" charset="0"/>
                <a:cs typeface="Times New Roman" pitchFamily="18" charset="0"/>
                <a:sym typeface="Arial"/>
              </a:rPr>
              <a:t>khí</a:t>
            </a:r>
            <a:r>
              <a:rPr lang="en-US" sz="2000" b="1" kern="0" dirty="0">
                <a:solidFill>
                  <a:srgbClr val="000000"/>
                </a:solidFill>
                <a:latin typeface="Times New Roman" pitchFamily="18" charset="0"/>
                <a:cs typeface="Times New Roman" pitchFamily="18" charset="0"/>
                <a:sym typeface="Arial"/>
              </a:rPr>
              <a:t>.</a:t>
            </a:r>
          </a:p>
          <a:p>
            <a:pPr>
              <a:buClr>
                <a:srgbClr val="000000"/>
              </a:buClr>
            </a:pPr>
            <a:endParaRPr lang="en-US" sz="1600" b="1"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4690504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85">
                                            <p:txEl>
                                              <p:pRg st="0" end="0"/>
                                            </p:txEl>
                                          </p:spTgt>
                                        </p:tgtEl>
                                        <p:attrNameLst>
                                          <p:attrName>style.visibility</p:attrName>
                                        </p:attrNameLst>
                                      </p:cBhvr>
                                      <p:to>
                                        <p:strVal val="visible"/>
                                      </p:to>
                                    </p:set>
                                    <p:anim calcmode="lin" valueType="num">
                                      <p:cBhvr>
                                        <p:cTn id="7" dur="500" fill="hold"/>
                                        <p:tgtEl>
                                          <p:spTgt spid="488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8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4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3913536"/>
            <a:ext cx="3060457" cy="2231329"/>
          </a:xfrm>
          <a:prstGeom prst="rect">
            <a:avLst/>
          </a:prstGeom>
        </p:spPr>
      </p:pic>
      <p:grpSp>
        <p:nvGrpSpPr>
          <p:cNvPr id="24" name="Google Shape;7351;p71"/>
          <p:cNvGrpSpPr/>
          <p:nvPr/>
        </p:nvGrpSpPr>
        <p:grpSpPr>
          <a:xfrm>
            <a:off x="7455274" y="857251"/>
            <a:ext cx="1544688" cy="1264625"/>
            <a:chOff x="4728200" y="2170675"/>
            <a:chExt cx="3135842" cy="2567292"/>
          </a:xfrm>
        </p:grpSpPr>
        <p:sp>
          <p:nvSpPr>
            <p:cNvPr id="25" name="Google Shape;7352;p71"/>
            <p:cNvSpPr/>
            <p:nvPr/>
          </p:nvSpPr>
          <p:spPr>
            <a:xfrm>
              <a:off x="4728200" y="3354600"/>
              <a:ext cx="2872254" cy="1383367"/>
            </a:xfrm>
            <a:custGeom>
              <a:avLst/>
              <a:gdLst/>
              <a:ahLst/>
              <a:cxnLst/>
              <a:rect l="l" t="t" r="r" b="b"/>
              <a:pathLst>
                <a:path w="21041" h="10134" extrusionOk="0">
                  <a:moveTo>
                    <a:pt x="7176" y="0"/>
                  </a:moveTo>
                  <a:cubicBezTo>
                    <a:pt x="7168" y="0"/>
                    <a:pt x="7134" y="18"/>
                    <a:pt x="7067" y="56"/>
                  </a:cubicBezTo>
                  <a:lnTo>
                    <a:pt x="7103" y="66"/>
                  </a:lnTo>
                  <a:lnTo>
                    <a:pt x="7103" y="66"/>
                  </a:lnTo>
                  <a:cubicBezTo>
                    <a:pt x="7158" y="23"/>
                    <a:pt x="7184" y="0"/>
                    <a:pt x="7176" y="0"/>
                  </a:cubicBezTo>
                  <a:close/>
                  <a:moveTo>
                    <a:pt x="7103" y="66"/>
                  </a:moveTo>
                  <a:cubicBezTo>
                    <a:pt x="6340" y="676"/>
                    <a:pt x="0" y="5374"/>
                    <a:pt x="4532" y="8807"/>
                  </a:cubicBezTo>
                  <a:cubicBezTo>
                    <a:pt x="5798" y="9764"/>
                    <a:pt x="7233" y="10133"/>
                    <a:pt x="8694" y="10133"/>
                  </a:cubicBezTo>
                  <a:cubicBezTo>
                    <a:pt x="13624" y="10133"/>
                    <a:pt x="18847" y="5927"/>
                    <a:pt x="18847" y="5927"/>
                  </a:cubicBezTo>
                  <a:lnTo>
                    <a:pt x="21040" y="4017"/>
                  </a:lnTo>
                  <a:lnTo>
                    <a:pt x="7103" y="66"/>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6" name="Google Shape;7353;p71"/>
            <p:cNvSpPr/>
            <p:nvPr/>
          </p:nvSpPr>
          <p:spPr>
            <a:xfrm>
              <a:off x="4729702" y="3312965"/>
              <a:ext cx="2571392" cy="1383230"/>
            </a:xfrm>
            <a:custGeom>
              <a:avLst/>
              <a:gdLst/>
              <a:ahLst/>
              <a:cxnLst/>
              <a:rect l="l" t="t" r="r" b="b"/>
              <a:pathLst>
                <a:path w="18837" h="10133" extrusionOk="0">
                  <a:moveTo>
                    <a:pt x="7165" y="0"/>
                  </a:moveTo>
                  <a:cubicBezTo>
                    <a:pt x="7157" y="0"/>
                    <a:pt x="7123" y="18"/>
                    <a:pt x="7056" y="56"/>
                  </a:cubicBezTo>
                  <a:lnTo>
                    <a:pt x="7086" y="71"/>
                  </a:lnTo>
                  <a:lnTo>
                    <a:pt x="7086" y="71"/>
                  </a:lnTo>
                  <a:cubicBezTo>
                    <a:pt x="7145" y="25"/>
                    <a:pt x="7173" y="0"/>
                    <a:pt x="7165" y="0"/>
                  </a:cubicBezTo>
                  <a:close/>
                  <a:moveTo>
                    <a:pt x="7086" y="71"/>
                  </a:moveTo>
                  <a:cubicBezTo>
                    <a:pt x="6296" y="700"/>
                    <a:pt x="1" y="5383"/>
                    <a:pt x="4521" y="8806"/>
                  </a:cubicBezTo>
                  <a:cubicBezTo>
                    <a:pt x="5787" y="9763"/>
                    <a:pt x="7223" y="10133"/>
                    <a:pt x="8684" y="10133"/>
                  </a:cubicBezTo>
                  <a:cubicBezTo>
                    <a:pt x="13614" y="10133"/>
                    <a:pt x="18836" y="5927"/>
                    <a:pt x="18836" y="5927"/>
                  </a:cubicBezTo>
                  <a:lnTo>
                    <a:pt x="7086" y="7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7" name="Google Shape;7354;p71"/>
            <p:cNvSpPr/>
            <p:nvPr/>
          </p:nvSpPr>
          <p:spPr>
            <a:xfrm>
              <a:off x="5296069" y="2170675"/>
              <a:ext cx="2299605" cy="2302609"/>
            </a:xfrm>
            <a:custGeom>
              <a:avLst/>
              <a:gdLst/>
              <a:ahLst/>
              <a:cxnLst/>
              <a:rect l="l" t="t" r="r" b="b"/>
              <a:pathLst>
                <a:path w="16846" h="16868" extrusionOk="0">
                  <a:moveTo>
                    <a:pt x="9339" y="0"/>
                  </a:moveTo>
                  <a:cubicBezTo>
                    <a:pt x="9179" y="0"/>
                    <a:pt x="9013" y="6"/>
                    <a:pt x="8851" y="11"/>
                  </a:cubicBezTo>
                  <a:cubicBezTo>
                    <a:pt x="8829" y="11"/>
                    <a:pt x="8813" y="16"/>
                    <a:pt x="8790" y="16"/>
                  </a:cubicBezTo>
                  <a:cubicBezTo>
                    <a:pt x="8624" y="25"/>
                    <a:pt x="8452" y="43"/>
                    <a:pt x="8285" y="60"/>
                  </a:cubicBezTo>
                  <a:cubicBezTo>
                    <a:pt x="8274" y="60"/>
                    <a:pt x="8263" y="65"/>
                    <a:pt x="8256" y="65"/>
                  </a:cubicBezTo>
                  <a:cubicBezTo>
                    <a:pt x="8240" y="76"/>
                    <a:pt x="8218" y="82"/>
                    <a:pt x="8202" y="93"/>
                  </a:cubicBezTo>
                  <a:cubicBezTo>
                    <a:pt x="7714" y="242"/>
                    <a:pt x="6598" y="553"/>
                    <a:pt x="5367" y="1269"/>
                  </a:cubicBezTo>
                  <a:cubicBezTo>
                    <a:pt x="2925" y="2691"/>
                    <a:pt x="0" y="5716"/>
                    <a:pt x="501" y="12247"/>
                  </a:cubicBezTo>
                  <a:cubicBezTo>
                    <a:pt x="590" y="12447"/>
                    <a:pt x="684" y="12646"/>
                    <a:pt x="789" y="12851"/>
                  </a:cubicBezTo>
                  <a:cubicBezTo>
                    <a:pt x="873" y="13013"/>
                    <a:pt x="956" y="13179"/>
                    <a:pt x="1049" y="13345"/>
                  </a:cubicBezTo>
                  <a:cubicBezTo>
                    <a:pt x="1077" y="13406"/>
                    <a:pt x="1111" y="13462"/>
                    <a:pt x="1143" y="13523"/>
                  </a:cubicBezTo>
                  <a:cubicBezTo>
                    <a:pt x="2064" y="14371"/>
                    <a:pt x="3085" y="15231"/>
                    <a:pt x="4217" y="15864"/>
                  </a:cubicBezTo>
                  <a:cubicBezTo>
                    <a:pt x="4289" y="15909"/>
                    <a:pt x="4361" y="15942"/>
                    <a:pt x="4433" y="15981"/>
                  </a:cubicBezTo>
                  <a:cubicBezTo>
                    <a:pt x="4545" y="16036"/>
                    <a:pt x="4655" y="16092"/>
                    <a:pt x="4766" y="16142"/>
                  </a:cubicBezTo>
                  <a:cubicBezTo>
                    <a:pt x="4838" y="16175"/>
                    <a:pt x="4904" y="16209"/>
                    <a:pt x="4976" y="16241"/>
                  </a:cubicBezTo>
                  <a:cubicBezTo>
                    <a:pt x="5060" y="16281"/>
                    <a:pt x="5143" y="16314"/>
                    <a:pt x="5227" y="16348"/>
                  </a:cubicBezTo>
                  <a:cubicBezTo>
                    <a:pt x="5310" y="16381"/>
                    <a:pt x="5398" y="16414"/>
                    <a:pt x="5482" y="16442"/>
                  </a:cubicBezTo>
                  <a:cubicBezTo>
                    <a:pt x="5549" y="16470"/>
                    <a:pt x="5615" y="16492"/>
                    <a:pt x="5682" y="16508"/>
                  </a:cubicBezTo>
                  <a:cubicBezTo>
                    <a:pt x="5688" y="16514"/>
                    <a:pt x="5693" y="16514"/>
                    <a:pt x="5693" y="16514"/>
                  </a:cubicBezTo>
                  <a:cubicBezTo>
                    <a:pt x="5725" y="16524"/>
                    <a:pt x="5760" y="16536"/>
                    <a:pt x="5787" y="16541"/>
                  </a:cubicBezTo>
                  <a:cubicBezTo>
                    <a:pt x="5827" y="16552"/>
                    <a:pt x="5865" y="16569"/>
                    <a:pt x="5903" y="16574"/>
                  </a:cubicBezTo>
                  <a:cubicBezTo>
                    <a:pt x="5992" y="16602"/>
                    <a:pt x="6075" y="16624"/>
                    <a:pt x="6164" y="16646"/>
                  </a:cubicBezTo>
                  <a:cubicBezTo>
                    <a:pt x="6270" y="16674"/>
                    <a:pt x="6370" y="16696"/>
                    <a:pt x="6481" y="16718"/>
                  </a:cubicBezTo>
                  <a:cubicBezTo>
                    <a:pt x="6652" y="16750"/>
                    <a:pt x="6831" y="16795"/>
                    <a:pt x="7009" y="16835"/>
                  </a:cubicBezTo>
                  <a:cubicBezTo>
                    <a:pt x="7100" y="16857"/>
                    <a:pt x="7228" y="16867"/>
                    <a:pt x="7380" y="16867"/>
                  </a:cubicBezTo>
                  <a:cubicBezTo>
                    <a:pt x="7679" y="16867"/>
                    <a:pt x="8072" y="16829"/>
                    <a:pt x="8463" y="16773"/>
                  </a:cubicBezTo>
                  <a:cubicBezTo>
                    <a:pt x="9018" y="12840"/>
                    <a:pt x="11193" y="6764"/>
                    <a:pt x="13755" y="4482"/>
                  </a:cubicBezTo>
                  <a:cubicBezTo>
                    <a:pt x="14623" y="3711"/>
                    <a:pt x="15341" y="3427"/>
                    <a:pt x="15928" y="3427"/>
                  </a:cubicBezTo>
                  <a:cubicBezTo>
                    <a:pt x="16279" y="3427"/>
                    <a:pt x="16584" y="3529"/>
                    <a:pt x="16846" y="3689"/>
                  </a:cubicBezTo>
                  <a:cubicBezTo>
                    <a:pt x="16818" y="3649"/>
                    <a:pt x="16791" y="3611"/>
                    <a:pt x="16756" y="3578"/>
                  </a:cubicBezTo>
                  <a:cubicBezTo>
                    <a:pt x="16734" y="3550"/>
                    <a:pt x="16707" y="3516"/>
                    <a:pt x="16684" y="3489"/>
                  </a:cubicBezTo>
                  <a:cubicBezTo>
                    <a:pt x="16667" y="3466"/>
                    <a:pt x="16657" y="3449"/>
                    <a:pt x="16635" y="3433"/>
                  </a:cubicBezTo>
                  <a:cubicBezTo>
                    <a:pt x="16602" y="3389"/>
                    <a:pt x="16563" y="3350"/>
                    <a:pt x="16529" y="3307"/>
                  </a:cubicBezTo>
                  <a:cubicBezTo>
                    <a:pt x="16496" y="3274"/>
                    <a:pt x="16467" y="3240"/>
                    <a:pt x="16435" y="3201"/>
                  </a:cubicBezTo>
                  <a:cubicBezTo>
                    <a:pt x="16279" y="3023"/>
                    <a:pt x="16117" y="2856"/>
                    <a:pt x="15951" y="2695"/>
                  </a:cubicBezTo>
                  <a:cubicBezTo>
                    <a:pt x="15840" y="2600"/>
                    <a:pt x="15730" y="2495"/>
                    <a:pt x="15624" y="2390"/>
                  </a:cubicBezTo>
                  <a:cubicBezTo>
                    <a:pt x="15619" y="2385"/>
                    <a:pt x="15614" y="2385"/>
                    <a:pt x="15614" y="2385"/>
                  </a:cubicBezTo>
                  <a:cubicBezTo>
                    <a:pt x="13946" y="904"/>
                    <a:pt x="11748" y="0"/>
                    <a:pt x="933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8" name="Google Shape;7355;p71"/>
            <p:cNvSpPr/>
            <p:nvPr/>
          </p:nvSpPr>
          <p:spPr>
            <a:xfrm>
              <a:off x="6072520" y="4424678"/>
              <a:ext cx="64568" cy="18292"/>
            </a:xfrm>
            <a:custGeom>
              <a:avLst/>
              <a:gdLst/>
              <a:ahLst/>
              <a:cxnLst/>
              <a:rect l="l" t="t" r="r" b="b"/>
              <a:pathLst>
                <a:path w="473" h="134" extrusionOk="0">
                  <a:moveTo>
                    <a:pt x="1" y="1"/>
                  </a:moveTo>
                  <a:lnTo>
                    <a:pt x="1" y="1"/>
                  </a:lnTo>
                  <a:cubicBezTo>
                    <a:pt x="161" y="52"/>
                    <a:pt x="317" y="101"/>
                    <a:pt x="472" y="134"/>
                  </a:cubicBezTo>
                  <a:cubicBezTo>
                    <a:pt x="312" y="95"/>
                    <a:pt x="156" y="50"/>
                    <a:pt x="1" y="1"/>
                  </a:cubicBezTo>
                  <a:close/>
                </a:path>
              </a:pathLst>
            </a:custGeom>
            <a:solidFill>
              <a:srgbClr val="E3AD4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9" name="Google Shape;7356;p71"/>
            <p:cNvSpPr/>
            <p:nvPr/>
          </p:nvSpPr>
          <p:spPr>
            <a:xfrm>
              <a:off x="6008771" y="4402017"/>
              <a:ext cx="63749" cy="22797"/>
            </a:xfrm>
            <a:custGeom>
              <a:avLst/>
              <a:gdLst/>
              <a:ahLst/>
              <a:cxnLst/>
              <a:rect l="l" t="t" r="r" b="b"/>
              <a:pathLst>
                <a:path w="467" h="167" extrusionOk="0">
                  <a:moveTo>
                    <a:pt x="0" y="0"/>
                  </a:moveTo>
                  <a:cubicBezTo>
                    <a:pt x="150" y="62"/>
                    <a:pt x="310" y="117"/>
                    <a:pt x="467" y="167"/>
                  </a:cubicBezTo>
                  <a:cubicBezTo>
                    <a:pt x="313" y="116"/>
                    <a:pt x="156" y="62"/>
                    <a:pt x="0" y="0"/>
                  </a:cubicBezTo>
                  <a:close/>
                </a:path>
              </a:pathLst>
            </a:custGeom>
            <a:solidFill>
              <a:srgbClr val="E3AD4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0" name="Google Shape;7357;p71"/>
            <p:cNvSpPr/>
            <p:nvPr/>
          </p:nvSpPr>
          <p:spPr>
            <a:xfrm>
              <a:off x="6450507" y="2640122"/>
              <a:ext cx="1413535" cy="1821147"/>
            </a:xfrm>
            <a:custGeom>
              <a:avLst/>
              <a:gdLst/>
              <a:ahLst/>
              <a:cxnLst/>
              <a:rect l="l" t="t" r="r" b="b"/>
              <a:pathLst>
                <a:path w="10355" h="13341" extrusionOk="0">
                  <a:moveTo>
                    <a:pt x="7465" y="0"/>
                  </a:moveTo>
                  <a:cubicBezTo>
                    <a:pt x="6878" y="0"/>
                    <a:pt x="6159" y="284"/>
                    <a:pt x="5292" y="1054"/>
                  </a:cubicBezTo>
                  <a:cubicBezTo>
                    <a:pt x="3006" y="3091"/>
                    <a:pt x="1024" y="8146"/>
                    <a:pt x="232" y="12009"/>
                  </a:cubicBezTo>
                  <a:cubicBezTo>
                    <a:pt x="160" y="12363"/>
                    <a:pt x="94" y="12703"/>
                    <a:pt x="43" y="13031"/>
                  </a:cubicBezTo>
                  <a:cubicBezTo>
                    <a:pt x="28" y="13130"/>
                    <a:pt x="17" y="13241"/>
                    <a:pt x="0" y="13341"/>
                  </a:cubicBezTo>
                  <a:cubicBezTo>
                    <a:pt x="394" y="13291"/>
                    <a:pt x="788" y="13224"/>
                    <a:pt x="1089" y="13163"/>
                  </a:cubicBezTo>
                  <a:cubicBezTo>
                    <a:pt x="1244" y="13130"/>
                    <a:pt x="1372" y="13101"/>
                    <a:pt x="1466" y="13074"/>
                  </a:cubicBezTo>
                  <a:cubicBezTo>
                    <a:pt x="4656" y="12176"/>
                    <a:pt x="6515" y="11187"/>
                    <a:pt x="8723" y="9007"/>
                  </a:cubicBezTo>
                  <a:cubicBezTo>
                    <a:pt x="8956" y="8773"/>
                    <a:pt x="9199" y="8530"/>
                    <a:pt x="9445" y="8268"/>
                  </a:cubicBezTo>
                  <a:cubicBezTo>
                    <a:pt x="9878" y="7807"/>
                    <a:pt x="10177" y="7242"/>
                    <a:pt x="10299" y="6626"/>
                  </a:cubicBezTo>
                  <a:cubicBezTo>
                    <a:pt x="10339" y="6437"/>
                    <a:pt x="10355" y="6237"/>
                    <a:pt x="10355" y="6038"/>
                  </a:cubicBezTo>
                  <a:lnTo>
                    <a:pt x="10355" y="6027"/>
                  </a:lnTo>
                  <a:cubicBezTo>
                    <a:pt x="10355" y="5656"/>
                    <a:pt x="10332" y="5289"/>
                    <a:pt x="10288" y="4929"/>
                  </a:cubicBezTo>
                  <a:cubicBezTo>
                    <a:pt x="10126" y="3519"/>
                    <a:pt x="9655" y="2210"/>
                    <a:pt x="8939" y="1054"/>
                  </a:cubicBezTo>
                  <a:cubicBezTo>
                    <a:pt x="8911" y="1010"/>
                    <a:pt x="8884" y="965"/>
                    <a:pt x="8855" y="928"/>
                  </a:cubicBezTo>
                  <a:cubicBezTo>
                    <a:pt x="8755" y="766"/>
                    <a:pt x="8649" y="611"/>
                    <a:pt x="8538" y="462"/>
                  </a:cubicBezTo>
                  <a:cubicBezTo>
                    <a:pt x="8488" y="396"/>
                    <a:pt x="8439" y="323"/>
                    <a:pt x="8382" y="261"/>
                  </a:cubicBezTo>
                  <a:cubicBezTo>
                    <a:pt x="8121" y="102"/>
                    <a:pt x="7816" y="0"/>
                    <a:pt x="746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1" name="Google Shape;7358;p71"/>
            <p:cNvSpPr/>
            <p:nvPr/>
          </p:nvSpPr>
          <p:spPr>
            <a:xfrm>
              <a:off x="5296069" y="2344175"/>
              <a:ext cx="734137" cy="1580893"/>
            </a:xfrm>
            <a:custGeom>
              <a:avLst/>
              <a:gdLst/>
              <a:ahLst/>
              <a:cxnLst/>
              <a:rect l="l" t="t" r="r" b="b"/>
              <a:pathLst>
                <a:path w="5378" h="11581" extrusionOk="0">
                  <a:moveTo>
                    <a:pt x="5377" y="0"/>
                  </a:moveTo>
                  <a:cubicBezTo>
                    <a:pt x="2925" y="1420"/>
                    <a:pt x="0" y="4445"/>
                    <a:pt x="501" y="10976"/>
                  </a:cubicBezTo>
                  <a:cubicBezTo>
                    <a:pt x="590" y="11176"/>
                    <a:pt x="684" y="11375"/>
                    <a:pt x="789" y="11580"/>
                  </a:cubicBezTo>
                  <a:cubicBezTo>
                    <a:pt x="873" y="4938"/>
                    <a:pt x="4750" y="649"/>
                    <a:pt x="537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2" name="Google Shape;7359;p71"/>
            <p:cNvSpPr/>
            <p:nvPr/>
          </p:nvSpPr>
          <p:spPr>
            <a:xfrm>
              <a:off x="5877042" y="2317420"/>
              <a:ext cx="1436195" cy="2092660"/>
            </a:xfrm>
            <a:custGeom>
              <a:avLst/>
              <a:gdLst/>
              <a:ahLst/>
              <a:cxnLst/>
              <a:rect l="l" t="t" r="r" b="b"/>
              <a:pathLst>
                <a:path w="10521" h="15330" extrusionOk="0">
                  <a:moveTo>
                    <a:pt x="8968" y="0"/>
                  </a:moveTo>
                  <a:lnTo>
                    <a:pt x="5277" y="1471"/>
                  </a:lnTo>
                  <a:lnTo>
                    <a:pt x="1377" y="6426"/>
                  </a:lnTo>
                  <a:cubicBezTo>
                    <a:pt x="1377" y="6426"/>
                    <a:pt x="1" y="15081"/>
                    <a:pt x="194" y="15270"/>
                  </a:cubicBezTo>
                  <a:cubicBezTo>
                    <a:pt x="237" y="15313"/>
                    <a:pt x="282" y="15330"/>
                    <a:pt x="325" y="15330"/>
                  </a:cubicBezTo>
                  <a:cubicBezTo>
                    <a:pt x="476" y="15330"/>
                    <a:pt x="610" y="15121"/>
                    <a:pt x="610" y="15121"/>
                  </a:cubicBezTo>
                  <a:cubicBezTo>
                    <a:pt x="733" y="13628"/>
                    <a:pt x="1432" y="7364"/>
                    <a:pt x="4839" y="3519"/>
                  </a:cubicBezTo>
                  <a:cubicBezTo>
                    <a:pt x="7101" y="957"/>
                    <a:pt x="8929" y="555"/>
                    <a:pt x="9857" y="555"/>
                  </a:cubicBezTo>
                  <a:cubicBezTo>
                    <a:pt x="10282" y="555"/>
                    <a:pt x="10518" y="639"/>
                    <a:pt x="10521" y="639"/>
                  </a:cubicBezTo>
                  <a:cubicBezTo>
                    <a:pt x="10521" y="639"/>
                    <a:pt x="10521" y="639"/>
                    <a:pt x="10521" y="639"/>
                  </a:cubicBezTo>
                  <a:cubicBezTo>
                    <a:pt x="10394" y="296"/>
                    <a:pt x="10072" y="58"/>
                    <a:pt x="9707" y="39"/>
                  </a:cubicBezTo>
                  <a:lnTo>
                    <a:pt x="8968"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 name="Google Shape;7360;p71"/>
            <p:cNvSpPr/>
            <p:nvPr/>
          </p:nvSpPr>
          <p:spPr>
            <a:xfrm>
              <a:off x="5468750" y="2178592"/>
              <a:ext cx="1813502" cy="2223025"/>
            </a:xfrm>
            <a:custGeom>
              <a:avLst/>
              <a:gdLst/>
              <a:ahLst/>
              <a:cxnLst/>
              <a:rect l="l" t="t" r="r" b="b"/>
              <a:pathLst>
                <a:path w="13285" h="16285" extrusionOk="0">
                  <a:moveTo>
                    <a:pt x="9613" y="0"/>
                  </a:moveTo>
                  <a:cubicBezTo>
                    <a:pt x="2999" y="0"/>
                    <a:pt x="88" y="12456"/>
                    <a:pt x="45" y="13931"/>
                  </a:cubicBezTo>
                  <a:cubicBezTo>
                    <a:pt x="1" y="15480"/>
                    <a:pt x="3185" y="16285"/>
                    <a:pt x="3185" y="16285"/>
                  </a:cubicBezTo>
                  <a:cubicBezTo>
                    <a:pt x="5003" y="1844"/>
                    <a:pt x="12101" y="1304"/>
                    <a:pt x="13153" y="1304"/>
                  </a:cubicBezTo>
                  <a:cubicBezTo>
                    <a:pt x="13239" y="1304"/>
                    <a:pt x="13284" y="1307"/>
                    <a:pt x="13284" y="1307"/>
                  </a:cubicBezTo>
                  <a:cubicBezTo>
                    <a:pt x="13284" y="1307"/>
                    <a:pt x="12619" y="463"/>
                    <a:pt x="10610" y="92"/>
                  </a:cubicBezTo>
                  <a:cubicBezTo>
                    <a:pt x="10268" y="30"/>
                    <a:pt x="9936" y="0"/>
                    <a:pt x="961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 name="Google Shape;7361;p71"/>
            <p:cNvSpPr/>
            <p:nvPr/>
          </p:nvSpPr>
          <p:spPr>
            <a:xfrm>
              <a:off x="7485912" y="3424901"/>
              <a:ext cx="130228" cy="167358"/>
            </a:xfrm>
            <a:custGeom>
              <a:avLst/>
              <a:gdLst/>
              <a:ahLst/>
              <a:cxnLst/>
              <a:rect l="l" t="t" r="r" b="b"/>
              <a:pathLst>
                <a:path w="954" h="1226" extrusionOk="0">
                  <a:moveTo>
                    <a:pt x="694" y="0"/>
                  </a:moveTo>
                  <a:cubicBezTo>
                    <a:pt x="630" y="0"/>
                    <a:pt x="558" y="24"/>
                    <a:pt x="476" y="67"/>
                  </a:cubicBezTo>
                  <a:cubicBezTo>
                    <a:pt x="211" y="217"/>
                    <a:pt x="0" y="583"/>
                    <a:pt x="0" y="888"/>
                  </a:cubicBezTo>
                  <a:cubicBezTo>
                    <a:pt x="0" y="995"/>
                    <a:pt x="27" y="1077"/>
                    <a:pt x="72" y="1132"/>
                  </a:cubicBezTo>
                  <a:cubicBezTo>
                    <a:pt x="118" y="1193"/>
                    <a:pt x="184" y="1226"/>
                    <a:pt x="263" y="1226"/>
                  </a:cubicBezTo>
                  <a:cubicBezTo>
                    <a:pt x="327" y="1226"/>
                    <a:pt x="399" y="1204"/>
                    <a:pt x="477" y="1159"/>
                  </a:cubicBezTo>
                  <a:cubicBezTo>
                    <a:pt x="743" y="1010"/>
                    <a:pt x="953" y="643"/>
                    <a:pt x="953" y="338"/>
                  </a:cubicBezTo>
                  <a:cubicBezTo>
                    <a:pt x="953" y="155"/>
                    <a:pt x="870" y="33"/>
                    <a:pt x="748" y="6"/>
                  </a:cubicBezTo>
                  <a:cubicBezTo>
                    <a:pt x="731" y="2"/>
                    <a:pt x="713" y="0"/>
                    <a:pt x="694" y="0"/>
                  </a:cubicBezTo>
                  <a:close/>
                </a:path>
              </a:pathLst>
            </a:custGeom>
            <a:solidFill>
              <a:srgbClr val="333233">
                <a:alpha val="4688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 name="Google Shape;7362;p71"/>
            <p:cNvSpPr/>
            <p:nvPr/>
          </p:nvSpPr>
          <p:spPr>
            <a:xfrm>
              <a:off x="7485912" y="3424901"/>
              <a:ext cx="112209" cy="155346"/>
            </a:xfrm>
            <a:custGeom>
              <a:avLst/>
              <a:gdLst/>
              <a:ahLst/>
              <a:cxnLst/>
              <a:rect l="l" t="t" r="r" b="b"/>
              <a:pathLst>
                <a:path w="822" h="1138" extrusionOk="0">
                  <a:moveTo>
                    <a:pt x="696" y="1"/>
                  </a:moveTo>
                  <a:cubicBezTo>
                    <a:pt x="632" y="1"/>
                    <a:pt x="559" y="24"/>
                    <a:pt x="477" y="68"/>
                  </a:cubicBezTo>
                  <a:cubicBezTo>
                    <a:pt x="211" y="217"/>
                    <a:pt x="0" y="583"/>
                    <a:pt x="0" y="888"/>
                  </a:cubicBezTo>
                  <a:cubicBezTo>
                    <a:pt x="0" y="995"/>
                    <a:pt x="27" y="1077"/>
                    <a:pt x="72" y="1132"/>
                  </a:cubicBezTo>
                  <a:cubicBezTo>
                    <a:pt x="89" y="1136"/>
                    <a:pt x="107" y="1138"/>
                    <a:pt x="125" y="1138"/>
                  </a:cubicBezTo>
                  <a:cubicBezTo>
                    <a:pt x="190" y="1138"/>
                    <a:pt x="265" y="1115"/>
                    <a:pt x="345" y="1070"/>
                  </a:cubicBezTo>
                  <a:cubicBezTo>
                    <a:pt x="610" y="921"/>
                    <a:pt x="821" y="554"/>
                    <a:pt x="821" y="249"/>
                  </a:cubicBezTo>
                  <a:cubicBezTo>
                    <a:pt x="821" y="143"/>
                    <a:pt x="793" y="61"/>
                    <a:pt x="749" y="6"/>
                  </a:cubicBezTo>
                  <a:cubicBezTo>
                    <a:pt x="732" y="2"/>
                    <a:pt x="715" y="1"/>
                    <a:pt x="69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 name="Google Shape;7363;p71"/>
            <p:cNvSpPr/>
            <p:nvPr/>
          </p:nvSpPr>
          <p:spPr>
            <a:xfrm>
              <a:off x="7309408" y="3593760"/>
              <a:ext cx="130228" cy="167358"/>
            </a:xfrm>
            <a:custGeom>
              <a:avLst/>
              <a:gdLst/>
              <a:ahLst/>
              <a:cxnLst/>
              <a:rect l="l" t="t" r="r" b="b"/>
              <a:pathLst>
                <a:path w="954" h="1226" extrusionOk="0">
                  <a:moveTo>
                    <a:pt x="696" y="1"/>
                  </a:moveTo>
                  <a:cubicBezTo>
                    <a:pt x="631" y="1"/>
                    <a:pt x="559" y="24"/>
                    <a:pt x="476" y="68"/>
                  </a:cubicBezTo>
                  <a:cubicBezTo>
                    <a:pt x="216" y="217"/>
                    <a:pt x="0" y="589"/>
                    <a:pt x="0" y="889"/>
                  </a:cubicBezTo>
                  <a:cubicBezTo>
                    <a:pt x="0" y="995"/>
                    <a:pt x="28" y="1078"/>
                    <a:pt x="73" y="1132"/>
                  </a:cubicBezTo>
                  <a:cubicBezTo>
                    <a:pt x="119" y="1194"/>
                    <a:pt x="185" y="1226"/>
                    <a:pt x="263" y="1226"/>
                  </a:cubicBezTo>
                  <a:cubicBezTo>
                    <a:pt x="327" y="1226"/>
                    <a:pt x="400" y="1204"/>
                    <a:pt x="477" y="1160"/>
                  </a:cubicBezTo>
                  <a:cubicBezTo>
                    <a:pt x="743" y="1011"/>
                    <a:pt x="954" y="644"/>
                    <a:pt x="954" y="338"/>
                  </a:cubicBezTo>
                  <a:cubicBezTo>
                    <a:pt x="954" y="155"/>
                    <a:pt x="870" y="34"/>
                    <a:pt x="748" y="6"/>
                  </a:cubicBezTo>
                  <a:cubicBezTo>
                    <a:pt x="731" y="3"/>
                    <a:pt x="714" y="1"/>
                    <a:pt x="696" y="1"/>
                  </a:cubicBezTo>
                  <a:close/>
                </a:path>
              </a:pathLst>
            </a:custGeom>
            <a:solidFill>
              <a:srgbClr val="333233">
                <a:alpha val="4688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 name="Google Shape;7364;p71"/>
            <p:cNvSpPr/>
            <p:nvPr/>
          </p:nvSpPr>
          <p:spPr>
            <a:xfrm>
              <a:off x="7309408" y="3593760"/>
              <a:ext cx="112209" cy="155346"/>
            </a:xfrm>
            <a:custGeom>
              <a:avLst/>
              <a:gdLst/>
              <a:ahLst/>
              <a:cxnLst/>
              <a:rect l="l" t="t" r="r" b="b"/>
              <a:pathLst>
                <a:path w="822" h="1138" extrusionOk="0">
                  <a:moveTo>
                    <a:pt x="697" y="1"/>
                  </a:moveTo>
                  <a:cubicBezTo>
                    <a:pt x="632" y="1"/>
                    <a:pt x="560" y="24"/>
                    <a:pt x="477" y="68"/>
                  </a:cubicBezTo>
                  <a:cubicBezTo>
                    <a:pt x="216" y="217"/>
                    <a:pt x="0" y="589"/>
                    <a:pt x="0" y="889"/>
                  </a:cubicBezTo>
                  <a:cubicBezTo>
                    <a:pt x="0" y="995"/>
                    <a:pt x="28" y="1078"/>
                    <a:pt x="73" y="1132"/>
                  </a:cubicBezTo>
                  <a:cubicBezTo>
                    <a:pt x="90" y="1136"/>
                    <a:pt x="107" y="1138"/>
                    <a:pt x="126" y="1138"/>
                  </a:cubicBezTo>
                  <a:cubicBezTo>
                    <a:pt x="192" y="1138"/>
                    <a:pt x="266" y="1115"/>
                    <a:pt x="345" y="1071"/>
                  </a:cubicBezTo>
                  <a:cubicBezTo>
                    <a:pt x="611" y="922"/>
                    <a:pt x="822" y="555"/>
                    <a:pt x="822" y="249"/>
                  </a:cubicBezTo>
                  <a:cubicBezTo>
                    <a:pt x="822" y="144"/>
                    <a:pt x="794" y="61"/>
                    <a:pt x="749" y="6"/>
                  </a:cubicBezTo>
                  <a:cubicBezTo>
                    <a:pt x="732" y="3"/>
                    <a:pt x="715" y="1"/>
                    <a:pt x="69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 name="Google Shape;7365;p71"/>
            <p:cNvSpPr/>
            <p:nvPr/>
          </p:nvSpPr>
          <p:spPr>
            <a:xfrm>
              <a:off x="7132905" y="3755111"/>
              <a:ext cx="130228" cy="167495"/>
            </a:xfrm>
            <a:custGeom>
              <a:avLst/>
              <a:gdLst/>
              <a:ahLst/>
              <a:cxnLst/>
              <a:rect l="l" t="t" r="r" b="b"/>
              <a:pathLst>
                <a:path w="954" h="1227" extrusionOk="0">
                  <a:moveTo>
                    <a:pt x="690" y="0"/>
                  </a:moveTo>
                  <a:cubicBezTo>
                    <a:pt x="627" y="0"/>
                    <a:pt x="556" y="22"/>
                    <a:pt x="476" y="68"/>
                  </a:cubicBezTo>
                  <a:cubicBezTo>
                    <a:pt x="212" y="218"/>
                    <a:pt x="1" y="584"/>
                    <a:pt x="1" y="889"/>
                  </a:cubicBezTo>
                  <a:cubicBezTo>
                    <a:pt x="1" y="996"/>
                    <a:pt x="29" y="1078"/>
                    <a:pt x="73" y="1133"/>
                  </a:cubicBezTo>
                  <a:cubicBezTo>
                    <a:pt x="119" y="1194"/>
                    <a:pt x="185" y="1227"/>
                    <a:pt x="264" y="1227"/>
                  </a:cubicBezTo>
                  <a:cubicBezTo>
                    <a:pt x="328" y="1227"/>
                    <a:pt x="400" y="1205"/>
                    <a:pt x="477" y="1160"/>
                  </a:cubicBezTo>
                  <a:cubicBezTo>
                    <a:pt x="743" y="1011"/>
                    <a:pt x="954" y="644"/>
                    <a:pt x="954" y="339"/>
                  </a:cubicBezTo>
                  <a:cubicBezTo>
                    <a:pt x="954" y="151"/>
                    <a:pt x="870" y="34"/>
                    <a:pt x="749" y="7"/>
                  </a:cubicBezTo>
                  <a:cubicBezTo>
                    <a:pt x="730" y="3"/>
                    <a:pt x="710" y="0"/>
                    <a:pt x="690" y="0"/>
                  </a:cubicBezTo>
                  <a:close/>
                </a:path>
              </a:pathLst>
            </a:custGeom>
            <a:solidFill>
              <a:srgbClr val="333233">
                <a:alpha val="4688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 name="Google Shape;7366;p71"/>
            <p:cNvSpPr/>
            <p:nvPr/>
          </p:nvSpPr>
          <p:spPr>
            <a:xfrm>
              <a:off x="7132905" y="3755111"/>
              <a:ext cx="112209" cy="155482"/>
            </a:xfrm>
            <a:custGeom>
              <a:avLst/>
              <a:gdLst/>
              <a:ahLst/>
              <a:cxnLst/>
              <a:rect l="l" t="t" r="r" b="b"/>
              <a:pathLst>
                <a:path w="822" h="1139" extrusionOk="0">
                  <a:moveTo>
                    <a:pt x="692" y="1"/>
                  </a:moveTo>
                  <a:cubicBezTo>
                    <a:pt x="629" y="1"/>
                    <a:pt x="558" y="22"/>
                    <a:pt x="477" y="69"/>
                  </a:cubicBezTo>
                  <a:cubicBezTo>
                    <a:pt x="212" y="218"/>
                    <a:pt x="1" y="584"/>
                    <a:pt x="1" y="889"/>
                  </a:cubicBezTo>
                  <a:cubicBezTo>
                    <a:pt x="1" y="996"/>
                    <a:pt x="29" y="1078"/>
                    <a:pt x="73" y="1133"/>
                  </a:cubicBezTo>
                  <a:cubicBezTo>
                    <a:pt x="90" y="1137"/>
                    <a:pt x="108" y="1139"/>
                    <a:pt x="126" y="1139"/>
                  </a:cubicBezTo>
                  <a:cubicBezTo>
                    <a:pt x="192" y="1139"/>
                    <a:pt x="267" y="1116"/>
                    <a:pt x="345" y="1071"/>
                  </a:cubicBezTo>
                  <a:cubicBezTo>
                    <a:pt x="611" y="922"/>
                    <a:pt x="822" y="555"/>
                    <a:pt x="822" y="250"/>
                  </a:cubicBezTo>
                  <a:cubicBezTo>
                    <a:pt x="822" y="144"/>
                    <a:pt x="795" y="67"/>
                    <a:pt x="750" y="7"/>
                  </a:cubicBezTo>
                  <a:cubicBezTo>
                    <a:pt x="731" y="3"/>
                    <a:pt x="712" y="1"/>
                    <a:pt x="6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 name="Google Shape;7367;p71"/>
            <p:cNvSpPr/>
            <p:nvPr/>
          </p:nvSpPr>
          <p:spPr>
            <a:xfrm>
              <a:off x="5820118" y="3313511"/>
              <a:ext cx="2042835" cy="1125777"/>
            </a:xfrm>
            <a:custGeom>
              <a:avLst/>
              <a:gdLst/>
              <a:ahLst/>
              <a:cxnLst/>
              <a:rect l="l" t="t" r="r" b="b"/>
              <a:pathLst>
                <a:path w="14965" h="8247" extrusionOk="0">
                  <a:moveTo>
                    <a:pt x="14897" y="1"/>
                  </a:moveTo>
                  <a:cubicBezTo>
                    <a:pt x="12450" y="3780"/>
                    <a:pt x="9293" y="6109"/>
                    <a:pt x="5498" y="6947"/>
                  </a:cubicBezTo>
                  <a:cubicBezTo>
                    <a:pt x="5277" y="6998"/>
                    <a:pt x="5059" y="7036"/>
                    <a:pt x="4844" y="7074"/>
                  </a:cubicBezTo>
                  <a:cubicBezTo>
                    <a:pt x="4006" y="7217"/>
                    <a:pt x="3237" y="7266"/>
                    <a:pt x="2578" y="7266"/>
                  </a:cubicBezTo>
                  <a:cubicBezTo>
                    <a:pt x="1160" y="7266"/>
                    <a:pt x="248" y="7040"/>
                    <a:pt x="232" y="7035"/>
                  </a:cubicBezTo>
                  <a:lnTo>
                    <a:pt x="1" y="7986"/>
                  </a:lnTo>
                  <a:cubicBezTo>
                    <a:pt x="68" y="8003"/>
                    <a:pt x="1050" y="8246"/>
                    <a:pt x="2570" y="8246"/>
                  </a:cubicBezTo>
                  <a:cubicBezTo>
                    <a:pt x="3185" y="8246"/>
                    <a:pt x="3890" y="8208"/>
                    <a:pt x="4661" y="8090"/>
                  </a:cubicBezTo>
                  <a:cubicBezTo>
                    <a:pt x="4989" y="8046"/>
                    <a:pt x="5327" y="7984"/>
                    <a:pt x="5671" y="7913"/>
                  </a:cubicBezTo>
                  <a:cubicBezTo>
                    <a:pt x="8263" y="7348"/>
                    <a:pt x="11842" y="5799"/>
                    <a:pt x="14910" y="1698"/>
                  </a:cubicBezTo>
                  <a:cubicBezTo>
                    <a:pt x="14949" y="1509"/>
                    <a:pt x="14964" y="1309"/>
                    <a:pt x="14964" y="1110"/>
                  </a:cubicBezTo>
                  <a:lnTo>
                    <a:pt x="14964" y="1100"/>
                  </a:lnTo>
                  <a:cubicBezTo>
                    <a:pt x="14964" y="728"/>
                    <a:pt x="14942" y="361"/>
                    <a:pt x="1489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 name="Google Shape;7368;p71"/>
            <p:cNvSpPr/>
            <p:nvPr/>
          </p:nvSpPr>
          <p:spPr>
            <a:xfrm>
              <a:off x="5245288" y="3491789"/>
              <a:ext cx="307551" cy="685541"/>
            </a:xfrm>
            <a:custGeom>
              <a:avLst/>
              <a:gdLst/>
              <a:ahLst/>
              <a:cxnLst/>
              <a:rect l="l" t="t" r="r" b="b"/>
              <a:pathLst>
                <a:path w="2253" h="5022" extrusionOk="0">
                  <a:moveTo>
                    <a:pt x="854" y="0"/>
                  </a:moveTo>
                  <a:lnTo>
                    <a:pt x="571" y="988"/>
                  </a:lnTo>
                  <a:cubicBezTo>
                    <a:pt x="0" y="2912"/>
                    <a:pt x="1471" y="4927"/>
                    <a:pt x="1549" y="5021"/>
                  </a:cubicBezTo>
                  <a:lnTo>
                    <a:pt x="2253" y="4450"/>
                  </a:lnTo>
                  <a:cubicBezTo>
                    <a:pt x="2187" y="4366"/>
                    <a:pt x="671" y="2831"/>
                    <a:pt x="8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 name="Google Shape;7369;p71"/>
            <p:cNvSpPr/>
            <p:nvPr/>
          </p:nvSpPr>
          <p:spPr>
            <a:xfrm>
              <a:off x="5379338" y="4205857"/>
              <a:ext cx="191111" cy="111527"/>
            </a:xfrm>
            <a:custGeom>
              <a:avLst/>
              <a:gdLst/>
              <a:ahLst/>
              <a:cxnLst/>
              <a:rect l="l" t="t" r="r" b="b"/>
              <a:pathLst>
                <a:path w="1400" h="817" extrusionOk="0">
                  <a:moveTo>
                    <a:pt x="1399" y="1"/>
                  </a:moveTo>
                  <a:lnTo>
                    <a:pt x="1" y="817"/>
                  </a:lnTo>
                  <a:cubicBezTo>
                    <a:pt x="1" y="817"/>
                    <a:pt x="1394" y="6"/>
                    <a:pt x="13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3" name="Google Shape;7370;p71"/>
            <p:cNvSpPr/>
            <p:nvPr/>
          </p:nvSpPr>
          <p:spPr>
            <a:xfrm>
              <a:off x="5379338" y="4205857"/>
              <a:ext cx="191111" cy="111527"/>
            </a:xfrm>
            <a:custGeom>
              <a:avLst/>
              <a:gdLst/>
              <a:ahLst/>
              <a:cxnLst/>
              <a:rect l="l" t="t" r="r" b="b"/>
              <a:pathLst>
                <a:path w="1400" h="817" extrusionOk="0">
                  <a:moveTo>
                    <a:pt x="1399" y="1"/>
                  </a:moveTo>
                  <a:lnTo>
                    <a:pt x="1" y="817"/>
                  </a:lnTo>
                  <a:cubicBezTo>
                    <a:pt x="1" y="817"/>
                    <a:pt x="1394" y="6"/>
                    <a:pt x="13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4" name="Google Shape;7371;p71"/>
            <p:cNvSpPr/>
            <p:nvPr/>
          </p:nvSpPr>
          <p:spPr>
            <a:xfrm>
              <a:off x="5379338" y="4202171"/>
              <a:ext cx="199437" cy="115212"/>
            </a:xfrm>
            <a:custGeom>
              <a:avLst/>
              <a:gdLst/>
              <a:ahLst/>
              <a:cxnLst/>
              <a:rect l="l" t="t" r="r" b="b"/>
              <a:pathLst>
                <a:path w="1461" h="844" extrusionOk="0">
                  <a:moveTo>
                    <a:pt x="1460" y="1"/>
                  </a:moveTo>
                  <a:lnTo>
                    <a:pt x="1399" y="33"/>
                  </a:lnTo>
                  <a:lnTo>
                    <a:pt x="1" y="844"/>
                  </a:lnTo>
                  <a:lnTo>
                    <a:pt x="63" y="817"/>
                  </a:lnTo>
                  <a:lnTo>
                    <a:pt x="146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5" name="Google Shape;7372;p71"/>
            <p:cNvSpPr/>
            <p:nvPr/>
          </p:nvSpPr>
          <p:spPr>
            <a:xfrm>
              <a:off x="5430118" y="4274656"/>
              <a:ext cx="199301" cy="124495"/>
            </a:xfrm>
            <a:custGeom>
              <a:avLst/>
              <a:gdLst/>
              <a:ahLst/>
              <a:cxnLst/>
              <a:rect l="l" t="t" r="r" b="b"/>
              <a:pathLst>
                <a:path w="1460" h="912" extrusionOk="0">
                  <a:moveTo>
                    <a:pt x="1459" y="1"/>
                  </a:moveTo>
                  <a:lnTo>
                    <a:pt x="61" y="817"/>
                  </a:lnTo>
                  <a:lnTo>
                    <a:pt x="28" y="879"/>
                  </a:lnTo>
                  <a:cubicBezTo>
                    <a:pt x="23" y="889"/>
                    <a:pt x="12" y="901"/>
                    <a:pt x="1" y="911"/>
                  </a:cubicBezTo>
                  <a:lnTo>
                    <a:pt x="1399" y="95"/>
                  </a:lnTo>
                  <a:cubicBezTo>
                    <a:pt x="1410" y="90"/>
                    <a:pt x="1416" y="79"/>
                    <a:pt x="1427" y="62"/>
                  </a:cubicBezTo>
                  <a:lnTo>
                    <a:pt x="145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6" name="Google Shape;7373;p71"/>
            <p:cNvSpPr/>
            <p:nvPr/>
          </p:nvSpPr>
          <p:spPr>
            <a:xfrm>
              <a:off x="5319411" y="4058975"/>
              <a:ext cx="213907" cy="118352"/>
            </a:xfrm>
            <a:custGeom>
              <a:avLst/>
              <a:gdLst/>
              <a:ahLst/>
              <a:cxnLst/>
              <a:rect l="l" t="t" r="r" b="b"/>
              <a:pathLst>
                <a:path w="1567" h="867" extrusionOk="0">
                  <a:moveTo>
                    <a:pt x="1454" y="1"/>
                  </a:moveTo>
                  <a:cubicBezTo>
                    <a:pt x="1454" y="1"/>
                    <a:pt x="1450" y="1"/>
                    <a:pt x="1410" y="6"/>
                  </a:cubicBezTo>
                  <a:cubicBezTo>
                    <a:pt x="1405" y="6"/>
                    <a:pt x="1405" y="6"/>
                    <a:pt x="1400" y="11"/>
                  </a:cubicBezTo>
                  <a:lnTo>
                    <a:pt x="1" y="826"/>
                  </a:lnTo>
                  <a:cubicBezTo>
                    <a:pt x="13" y="821"/>
                    <a:pt x="23" y="816"/>
                    <a:pt x="40" y="816"/>
                  </a:cubicBezTo>
                  <a:cubicBezTo>
                    <a:pt x="58" y="816"/>
                    <a:pt x="74" y="821"/>
                    <a:pt x="90" y="834"/>
                  </a:cubicBezTo>
                  <a:lnTo>
                    <a:pt x="168" y="866"/>
                  </a:lnTo>
                  <a:lnTo>
                    <a:pt x="1566" y="50"/>
                  </a:lnTo>
                  <a:cubicBezTo>
                    <a:pt x="1566" y="50"/>
                    <a:pt x="1488" y="17"/>
                    <a:pt x="1482" y="11"/>
                  </a:cubicBezTo>
                  <a:cubicBezTo>
                    <a:pt x="1476" y="11"/>
                    <a:pt x="1470" y="11"/>
                    <a:pt x="1466" y="6"/>
                  </a:cubicBezTo>
                  <a:cubicBezTo>
                    <a:pt x="1466" y="6"/>
                    <a:pt x="1459" y="1"/>
                    <a:pt x="14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7" name="Google Shape;7374;p71"/>
            <p:cNvSpPr/>
            <p:nvPr/>
          </p:nvSpPr>
          <p:spPr>
            <a:xfrm>
              <a:off x="5540825" y="4350691"/>
              <a:ext cx="198482" cy="143196"/>
            </a:xfrm>
            <a:custGeom>
              <a:avLst/>
              <a:gdLst/>
              <a:ahLst/>
              <a:cxnLst/>
              <a:rect l="l" t="t" r="r" b="b"/>
              <a:pathLst>
                <a:path w="1454" h="1049" extrusionOk="0">
                  <a:moveTo>
                    <a:pt x="1432" y="1"/>
                  </a:moveTo>
                  <a:lnTo>
                    <a:pt x="33" y="816"/>
                  </a:lnTo>
                  <a:lnTo>
                    <a:pt x="50" y="916"/>
                  </a:lnTo>
                  <a:cubicBezTo>
                    <a:pt x="50" y="939"/>
                    <a:pt x="50" y="954"/>
                    <a:pt x="45" y="971"/>
                  </a:cubicBezTo>
                  <a:cubicBezTo>
                    <a:pt x="39" y="982"/>
                    <a:pt x="45" y="993"/>
                    <a:pt x="39" y="998"/>
                  </a:cubicBezTo>
                  <a:cubicBezTo>
                    <a:pt x="28" y="1020"/>
                    <a:pt x="17" y="1038"/>
                    <a:pt x="1" y="1049"/>
                  </a:cubicBezTo>
                  <a:lnTo>
                    <a:pt x="1399" y="232"/>
                  </a:lnTo>
                  <a:cubicBezTo>
                    <a:pt x="1415" y="222"/>
                    <a:pt x="1426" y="204"/>
                    <a:pt x="1438" y="182"/>
                  </a:cubicBezTo>
                  <a:cubicBezTo>
                    <a:pt x="1443" y="172"/>
                    <a:pt x="1443" y="165"/>
                    <a:pt x="1443" y="155"/>
                  </a:cubicBezTo>
                  <a:cubicBezTo>
                    <a:pt x="1448" y="139"/>
                    <a:pt x="1454" y="128"/>
                    <a:pt x="1448" y="100"/>
                  </a:cubicBezTo>
                  <a:lnTo>
                    <a:pt x="1432"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8" name="Google Shape;7375;p71"/>
            <p:cNvSpPr/>
            <p:nvPr/>
          </p:nvSpPr>
          <p:spPr>
            <a:xfrm>
              <a:off x="5630237" y="4281618"/>
              <a:ext cx="53784" cy="149339"/>
            </a:xfrm>
            <a:custGeom>
              <a:avLst/>
              <a:gdLst/>
              <a:ahLst/>
              <a:cxnLst/>
              <a:rect l="l" t="t" r="r" b="b"/>
              <a:pathLst>
                <a:path w="394" h="1094" extrusionOk="0">
                  <a:moveTo>
                    <a:pt x="216" y="1"/>
                  </a:moveTo>
                  <a:lnTo>
                    <a:pt x="216" y="1"/>
                  </a:lnTo>
                  <a:cubicBezTo>
                    <a:pt x="227" y="51"/>
                    <a:pt x="233" y="95"/>
                    <a:pt x="243" y="135"/>
                  </a:cubicBezTo>
                  <a:cubicBezTo>
                    <a:pt x="254" y="184"/>
                    <a:pt x="260" y="235"/>
                    <a:pt x="260" y="273"/>
                  </a:cubicBezTo>
                  <a:cubicBezTo>
                    <a:pt x="265" y="351"/>
                    <a:pt x="265" y="400"/>
                    <a:pt x="265" y="400"/>
                  </a:cubicBezTo>
                  <a:cubicBezTo>
                    <a:pt x="265" y="400"/>
                    <a:pt x="260" y="450"/>
                    <a:pt x="260" y="527"/>
                  </a:cubicBezTo>
                  <a:cubicBezTo>
                    <a:pt x="255" y="560"/>
                    <a:pt x="250" y="604"/>
                    <a:pt x="243" y="644"/>
                  </a:cubicBezTo>
                  <a:cubicBezTo>
                    <a:pt x="233" y="683"/>
                    <a:pt x="221" y="728"/>
                    <a:pt x="211" y="771"/>
                  </a:cubicBezTo>
                  <a:cubicBezTo>
                    <a:pt x="178" y="848"/>
                    <a:pt x="144" y="927"/>
                    <a:pt x="111" y="965"/>
                  </a:cubicBezTo>
                  <a:cubicBezTo>
                    <a:pt x="79" y="1015"/>
                    <a:pt x="50" y="1037"/>
                    <a:pt x="50" y="1037"/>
                  </a:cubicBezTo>
                  <a:cubicBezTo>
                    <a:pt x="50" y="1055"/>
                    <a:pt x="28" y="1071"/>
                    <a:pt x="0" y="1094"/>
                  </a:cubicBezTo>
                  <a:cubicBezTo>
                    <a:pt x="106" y="1049"/>
                    <a:pt x="166" y="976"/>
                    <a:pt x="171" y="976"/>
                  </a:cubicBezTo>
                  <a:cubicBezTo>
                    <a:pt x="176" y="976"/>
                    <a:pt x="199" y="954"/>
                    <a:pt x="233" y="905"/>
                  </a:cubicBezTo>
                  <a:cubicBezTo>
                    <a:pt x="273" y="860"/>
                    <a:pt x="305" y="788"/>
                    <a:pt x="332" y="710"/>
                  </a:cubicBezTo>
                  <a:cubicBezTo>
                    <a:pt x="349" y="671"/>
                    <a:pt x="354" y="626"/>
                    <a:pt x="365" y="583"/>
                  </a:cubicBezTo>
                  <a:cubicBezTo>
                    <a:pt x="370" y="545"/>
                    <a:pt x="375" y="507"/>
                    <a:pt x="383" y="478"/>
                  </a:cubicBezTo>
                  <a:cubicBezTo>
                    <a:pt x="383" y="472"/>
                    <a:pt x="388" y="467"/>
                    <a:pt x="388" y="461"/>
                  </a:cubicBezTo>
                  <a:cubicBezTo>
                    <a:pt x="393" y="383"/>
                    <a:pt x="393" y="338"/>
                    <a:pt x="393" y="334"/>
                  </a:cubicBezTo>
                  <a:cubicBezTo>
                    <a:pt x="393" y="329"/>
                    <a:pt x="388" y="284"/>
                    <a:pt x="388" y="206"/>
                  </a:cubicBezTo>
                  <a:cubicBezTo>
                    <a:pt x="383" y="184"/>
                    <a:pt x="383" y="162"/>
                    <a:pt x="378" y="135"/>
                  </a:cubicBezTo>
                  <a:cubicBezTo>
                    <a:pt x="305" y="85"/>
                    <a:pt x="250" y="36"/>
                    <a:pt x="2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9" name="Google Shape;7376;p71"/>
            <p:cNvSpPr/>
            <p:nvPr/>
          </p:nvSpPr>
          <p:spPr>
            <a:xfrm>
              <a:off x="5512022" y="4049147"/>
              <a:ext cx="44774" cy="55286"/>
            </a:xfrm>
            <a:custGeom>
              <a:avLst/>
              <a:gdLst/>
              <a:ahLst/>
              <a:cxnLst/>
              <a:rect l="l" t="t" r="r" b="b"/>
              <a:pathLst>
                <a:path w="328" h="405" extrusionOk="0">
                  <a:moveTo>
                    <a:pt x="269" y="1"/>
                  </a:moveTo>
                  <a:lnTo>
                    <a:pt x="246" y="17"/>
                  </a:lnTo>
                  <a:lnTo>
                    <a:pt x="113" y="95"/>
                  </a:lnTo>
                  <a:lnTo>
                    <a:pt x="0" y="167"/>
                  </a:lnTo>
                  <a:cubicBezTo>
                    <a:pt x="5" y="172"/>
                    <a:pt x="11" y="172"/>
                    <a:pt x="11" y="172"/>
                  </a:cubicBezTo>
                  <a:cubicBezTo>
                    <a:pt x="150" y="256"/>
                    <a:pt x="271" y="356"/>
                    <a:pt x="328" y="405"/>
                  </a:cubicBezTo>
                  <a:cubicBezTo>
                    <a:pt x="317" y="361"/>
                    <a:pt x="311" y="316"/>
                    <a:pt x="301" y="272"/>
                  </a:cubicBezTo>
                  <a:cubicBezTo>
                    <a:pt x="295" y="249"/>
                    <a:pt x="295" y="232"/>
                    <a:pt x="290" y="216"/>
                  </a:cubicBezTo>
                  <a:cubicBezTo>
                    <a:pt x="290" y="211"/>
                    <a:pt x="285" y="206"/>
                    <a:pt x="285" y="200"/>
                  </a:cubicBezTo>
                  <a:cubicBezTo>
                    <a:pt x="280" y="172"/>
                    <a:pt x="280" y="149"/>
                    <a:pt x="275" y="127"/>
                  </a:cubicBezTo>
                  <a:cubicBezTo>
                    <a:pt x="269" y="50"/>
                    <a:pt x="269" y="1"/>
                    <a:pt x="2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0" name="Google Shape;7377;p71"/>
            <p:cNvSpPr/>
            <p:nvPr/>
          </p:nvSpPr>
          <p:spPr>
            <a:xfrm>
              <a:off x="5637609" y="4346732"/>
              <a:ext cx="199574" cy="124358"/>
            </a:xfrm>
            <a:custGeom>
              <a:avLst/>
              <a:gdLst/>
              <a:ahLst/>
              <a:cxnLst/>
              <a:rect l="l" t="t" r="r" b="b"/>
              <a:pathLst>
                <a:path w="1462" h="911" extrusionOk="0">
                  <a:moveTo>
                    <a:pt x="1399" y="1"/>
                  </a:moveTo>
                  <a:lnTo>
                    <a:pt x="1" y="817"/>
                  </a:lnTo>
                  <a:lnTo>
                    <a:pt x="63" y="911"/>
                  </a:lnTo>
                  <a:lnTo>
                    <a:pt x="1461" y="95"/>
                  </a:lnTo>
                  <a:lnTo>
                    <a:pt x="139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1" name="Google Shape;7378;p71"/>
            <p:cNvSpPr/>
            <p:nvPr/>
          </p:nvSpPr>
          <p:spPr>
            <a:xfrm>
              <a:off x="5644571" y="4359700"/>
              <a:ext cx="199028" cy="146336"/>
            </a:xfrm>
            <a:custGeom>
              <a:avLst/>
              <a:gdLst/>
              <a:ahLst/>
              <a:cxnLst/>
              <a:rect l="l" t="t" r="r" b="b"/>
              <a:pathLst>
                <a:path w="1458" h="1072" extrusionOk="0">
                  <a:moveTo>
                    <a:pt x="1405" y="1"/>
                  </a:moveTo>
                  <a:lnTo>
                    <a:pt x="6" y="817"/>
                  </a:lnTo>
                  <a:cubicBezTo>
                    <a:pt x="17" y="839"/>
                    <a:pt x="28" y="867"/>
                    <a:pt x="39" y="895"/>
                  </a:cubicBezTo>
                  <a:cubicBezTo>
                    <a:pt x="44" y="917"/>
                    <a:pt x="49" y="932"/>
                    <a:pt x="49" y="949"/>
                  </a:cubicBezTo>
                  <a:cubicBezTo>
                    <a:pt x="49" y="967"/>
                    <a:pt x="49" y="983"/>
                    <a:pt x="44" y="999"/>
                  </a:cubicBezTo>
                  <a:cubicBezTo>
                    <a:pt x="44" y="1005"/>
                    <a:pt x="44" y="1016"/>
                    <a:pt x="39" y="1021"/>
                  </a:cubicBezTo>
                  <a:cubicBezTo>
                    <a:pt x="34" y="1040"/>
                    <a:pt x="26" y="1055"/>
                    <a:pt x="11" y="1066"/>
                  </a:cubicBezTo>
                  <a:lnTo>
                    <a:pt x="11" y="1066"/>
                  </a:lnTo>
                  <a:lnTo>
                    <a:pt x="1399" y="256"/>
                  </a:lnTo>
                  <a:cubicBezTo>
                    <a:pt x="1421" y="245"/>
                    <a:pt x="1432" y="228"/>
                    <a:pt x="1442" y="210"/>
                  </a:cubicBezTo>
                  <a:cubicBezTo>
                    <a:pt x="1442" y="205"/>
                    <a:pt x="1442" y="199"/>
                    <a:pt x="1447" y="188"/>
                  </a:cubicBezTo>
                  <a:cubicBezTo>
                    <a:pt x="1452" y="172"/>
                    <a:pt x="1457" y="156"/>
                    <a:pt x="1452" y="139"/>
                  </a:cubicBezTo>
                  <a:lnTo>
                    <a:pt x="1452" y="129"/>
                  </a:lnTo>
                  <a:cubicBezTo>
                    <a:pt x="1452" y="124"/>
                    <a:pt x="1452" y="116"/>
                    <a:pt x="1447" y="106"/>
                  </a:cubicBezTo>
                  <a:cubicBezTo>
                    <a:pt x="1447" y="100"/>
                    <a:pt x="1447" y="94"/>
                    <a:pt x="1442" y="84"/>
                  </a:cubicBezTo>
                  <a:cubicBezTo>
                    <a:pt x="1442" y="78"/>
                    <a:pt x="1436" y="78"/>
                    <a:pt x="1436" y="73"/>
                  </a:cubicBezTo>
                  <a:cubicBezTo>
                    <a:pt x="1436" y="67"/>
                    <a:pt x="1436" y="62"/>
                    <a:pt x="1431" y="56"/>
                  </a:cubicBezTo>
                  <a:cubicBezTo>
                    <a:pt x="1431" y="50"/>
                    <a:pt x="1431" y="45"/>
                    <a:pt x="1426" y="40"/>
                  </a:cubicBezTo>
                  <a:cubicBezTo>
                    <a:pt x="1426" y="40"/>
                    <a:pt x="1426" y="34"/>
                    <a:pt x="1421" y="29"/>
                  </a:cubicBezTo>
                  <a:cubicBezTo>
                    <a:pt x="1421" y="29"/>
                    <a:pt x="1421" y="24"/>
                    <a:pt x="1415" y="19"/>
                  </a:cubicBezTo>
                  <a:cubicBezTo>
                    <a:pt x="1415" y="19"/>
                    <a:pt x="1410" y="11"/>
                    <a:pt x="1405" y="1"/>
                  </a:cubicBezTo>
                  <a:close/>
                  <a:moveTo>
                    <a:pt x="11" y="1066"/>
                  </a:moveTo>
                  <a:lnTo>
                    <a:pt x="0" y="1072"/>
                  </a:lnTo>
                  <a:cubicBezTo>
                    <a:pt x="4" y="1070"/>
                    <a:pt x="7" y="1068"/>
                    <a:pt x="11" y="1066"/>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2" name="Google Shape;7379;p71"/>
            <p:cNvSpPr/>
            <p:nvPr/>
          </p:nvSpPr>
          <p:spPr>
            <a:xfrm>
              <a:off x="5637609" y="4341272"/>
              <a:ext cx="198618" cy="116987"/>
            </a:xfrm>
            <a:custGeom>
              <a:avLst/>
              <a:gdLst/>
              <a:ahLst/>
              <a:cxnLst/>
              <a:rect l="l" t="t" r="r" b="b"/>
              <a:pathLst>
                <a:path w="1455" h="857" extrusionOk="0">
                  <a:moveTo>
                    <a:pt x="1455" y="1"/>
                  </a:moveTo>
                  <a:lnTo>
                    <a:pt x="55" y="817"/>
                  </a:lnTo>
                  <a:cubicBezTo>
                    <a:pt x="28" y="835"/>
                    <a:pt x="1" y="851"/>
                    <a:pt x="1" y="857"/>
                  </a:cubicBezTo>
                  <a:lnTo>
                    <a:pt x="1399" y="41"/>
                  </a:lnTo>
                  <a:cubicBezTo>
                    <a:pt x="1405" y="41"/>
                    <a:pt x="1427" y="19"/>
                    <a:pt x="14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3" name="Google Shape;7380;p71"/>
            <p:cNvSpPr/>
            <p:nvPr/>
          </p:nvSpPr>
          <p:spPr>
            <a:xfrm>
              <a:off x="5645117" y="4321069"/>
              <a:ext cx="210085" cy="132822"/>
            </a:xfrm>
            <a:custGeom>
              <a:avLst/>
              <a:gdLst/>
              <a:ahLst/>
              <a:cxnLst/>
              <a:rect l="l" t="t" r="r" b="b"/>
              <a:pathLst>
                <a:path w="1539" h="973" extrusionOk="0">
                  <a:moveTo>
                    <a:pt x="1538" y="0"/>
                  </a:moveTo>
                  <a:lnTo>
                    <a:pt x="141" y="815"/>
                  </a:lnTo>
                  <a:lnTo>
                    <a:pt x="52" y="921"/>
                  </a:lnTo>
                  <a:cubicBezTo>
                    <a:pt x="45" y="921"/>
                    <a:pt x="24" y="943"/>
                    <a:pt x="0" y="972"/>
                  </a:cubicBezTo>
                  <a:lnTo>
                    <a:pt x="1400" y="156"/>
                  </a:lnTo>
                  <a:cubicBezTo>
                    <a:pt x="1422" y="133"/>
                    <a:pt x="1449" y="111"/>
                    <a:pt x="1449" y="106"/>
                  </a:cubicBezTo>
                  <a:lnTo>
                    <a:pt x="1538"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4" name="Google Shape;7381;p71"/>
            <p:cNvSpPr/>
            <p:nvPr/>
          </p:nvSpPr>
          <p:spPr>
            <a:xfrm>
              <a:off x="5697535" y="4310285"/>
              <a:ext cx="204625" cy="142514"/>
            </a:xfrm>
            <a:custGeom>
              <a:avLst/>
              <a:gdLst/>
              <a:ahLst/>
              <a:cxnLst/>
              <a:rect l="l" t="t" r="r" b="b"/>
              <a:pathLst>
                <a:path w="1499" h="1044" extrusionOk="0">
                  <a:moveTo>
                    <a:pt x="1499" y="1"/>
                  </a:moveTo>
                  <a:lnTo>
                    <a:pt x="100" y="817"/>
                  </a:lnTo>
                  <a:cubicBezTo>
                    <a:pt x="100" y="817"/>
                    <a:pt x="90" y="866"/>
                    <a:pt x="72" y="911"/>
                  </a:cubicBezTo>
                  <a:cubicBezTo>
                    <a:pt x="57" y="955"/>
                    <a:pt x="40" y="995"/>
                    <a:pt x="40" y="1000"/>
                  </a:cubicBezTo>
                  <a:cubicBezTo>
                    <a:pt x="33" y="1022"/>
                    <a:pt x="18" y="1033"/>
                    <a:pt x="1" y="1044"/>
                  </a:cubicBezTo>
                  <a:lnTo>
                    <a:pt x="1399" y="229"/>
                  </a:lnTo>
                  <a:cubicBezTo>
                    <a:pt x="1416" y="216"/>
                    <a:pt x="1428" y="206"/>
                    <a:pt x="1438" y="184"/>
                  </a:cubicBezTo>
                  <a:cubicBezTo>
                    <a:pt x="1438" y="184"/>
                    <a:pt x="1454" y="140"/>
                    <a:pt x="1472" y="95"/>
                  </a:cubicBezTo>
                  <a:cubicBezTo>
                    <a:pt x="1488" y="51"/>
                    <a:pt x="1499" y="6"/>
                    <a:pt x="1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5" name="Google Shape;7382;p71"/>
            <p:cNvSpPr/>
            <p:nvPr/>
          </p:nvSpPr>
          <p:spPr>
            <a:xfrm>
              <a:off x="5684021" y="4262780"/>
              <a:ext cx="201622" cy="119035"/>
            </a:xfrm>
            <a:custGeom>
              <a:avLst/>
              <a:gdLst/>
              <a:ahLst/>
              <a:cxnLst/>
              <a:rect l="l" t="t" r="r" b="b"/>
              <a:pathLst>
                <a:path w="1477" h="872" extrusionOk="0">
                  <a:moveTo>
                    <a:pt x="1398" y="1"/>
                  </a:moveTo>
                  <a:lnTo>
                    <a:pt x="0" y="816"/>
                  </a:lnTo>
                  <a:lnTo>
                    <a:pt x="78" y="871"/>
                  </a:lnTo>
                  <a:lnTo>
                    <a:pt x="1476" y="55"/>
                  </a:lnTo>
                  <a:lnTo>
                    <a:pt x="13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6" name="Google Shape;7383;p71"/>
            <p:cNvSpPr/>
            <p:nvPr/>
          </p:nvSpPr>
          <p:spPr>
            <a:xfrm>
              <a:off x="5693577" y="4269333"/>
              <a:ext cx="210768" cy="156847"/>
            </a:xfrm>
            <a:custGeom>
              <a:avLst/>
              <a:gdLst/>
              <a:ahLst/>
              <a:cxnLst/>
              <a:rect l="l" t="t" r="r" b="b"/>
              <a:pathLst>
                <a:path w="1544" h="1149" extrusionOk="0">
                  <a:moveTo>
                    <a:pt x="1399" y="1"/>
                  </a:moveTo>
                  <a:lnTo>
                    <a:pt x="0" y="817"/>
                  </a:lnTo>
                  <a:cubicBezTo>
                    <a:pt x="22" y="834"/>
                    <a:pt x="46" y="856"/>
                    <a:pt x="62" y="878"/>
                  </a:cubicBezTo>
                  <a:cubicBezTo>
                    <a:pt x="79" y="901"/>
                    <a:pt x="96" y="928"/>
                    <a:pt x="106" y="955"/>
                  </a:cubicBezTo>
                  <a:cubicBezTo>
                    <a:pt x="124" y="985"/>
                    <a:pt x="129" y="1012"/>
                    <a:pt x="135" y="1039"/>
                  </a:cubicBezTo>
                  <a:cubicBezTo>
                    <a:pt x="141" y="1066"/>
                    <a:pt x="135" y="1096"/>
                    <a:pt x="135" y="1148"/>
                  </a:cubicBezTo>
                  <a:lnTo>
                    <a:pt x="1533" y="332"/>
                  </a:lnTo>
                  <a:cubicBezTo>
                    <a:pt x="1544" y="310"/>
                    <a:pt x="1544" y="283"/>
                    <a:pt x="1538" y="254"/>
                  </a:cubicBezTo>
                  <a:cubicBezTo>
                    <a:pt x="1538" y="249"/>
                    <a:pt x="1538" y="243"/>
                    <a:pt x="1533" y="232"/>
                  </a:cubicBezTo>
                  <a:cubicBezTo>
                    <a:pt x="1533" y="226"/>
                    <a:pt x="1533" y="221"/>
                    <a:pt x="1528" y="216"/>
                  </a:cubicBezTo>
                  <a:cubicBezTo>
                    <a:pt x="1528" y="209"/>
                    <a:pt x="1528" y="204"/>
                    <a:pt x="1523" y="199"/>
                  </a:cubicBezTo>
                  <a:cubicBezTo>
                    <a:pt x="1523" y="192"/>
                    <a:pt x="1523" y="186"/>
                    <a:pt x="1517" y="181"/>
                  </a:cubicBezTo>
                  <a:cubicBezTo>
                    <a:pt x="1517" y="175"/>
                    <a:pt x="1512" y="170"/>
                    <a:pt x="1512" y="164"/>
                  </a:cubicBezTo>
                  <a:cubicBezTo>
                    <a:pt x="1512" y="158"/>
                    <a:pt x="1512" y="153"/>
                    <a:pt x="1507" y="148"/>
                  </a:cubicBezTo>
                  <a:cubicBezTo>
                    <a:pt x="1507" y="141"/>
                    <a:pt x="1507" y="136"/>
                    <a:pt x="1502" y="131"/>
                  </a:cubicBezTo>
                  <a:cubicBezTo>
                    <a:pt x="1496" y="123"/>
                    <a:pt x="1496" y="118"/>
                    <a:pt x="1491" y="113"/>
                  </a:cubicBezTo>
                  <a:cubicBezTo>
                    <a:pt x="1486" y="107"/>
                    <a:pt x="1486" y="101"/>
                    <a:pt x="1481" y="96"/>
                  </a:cubicBezTo>
                  <a:cubicBezTo>
                    <a:pt x="1476" y="90"/>
                    <a:pt x="1476" y="85"/>
                    <a:pt x="1470" y="79"/>
                  </a:cubicBezTo>
                  <a:cubicBezTo>
                    <a:pt x="1470" y="73"/>
                    <a:pt x="1465" y="68"/>
                    <a:pt x="1460" y="63"/>
                  </a:cubicBezTo>
                  <a:cubicBezTo>
                    <a:pt x="1460" y="55"/>
                    <a:pt x="1455" y="50"/>
                    <a:pt x="1449" y="45"/>
                  </a:cubicBezTo>
                  <a:lnTo>
                    <a:pt x="1433" y="28"/>
                  </a:lnTo>
                  <a:cubicBezTo>
                    <a:pt x="1422" y="18"/>
                    <a:pt x="1410" y="11"/>
                    <a:pt x="13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7" name="Google Shape;7384;p71"/>
            <p:cNvSpPr/>
            <p:nvPr/>
          </p:nvSpPr>
          <p:spPr>
            <a:xfrm>
              <a:off x="5311630" y="4146340"/>
              <a:ext cx="403243" cy="366659"/>
            </a:xfrm>
            <a:custGeom>
              <a:avLst/>
              <a:gdLst/>
              <a:ahLst/>
              <a:cxnLst/>
              <a:rect l="l" t="t" r="r" b="b"/>
              <a:pathLst>
                <a:path w="2954" h="2686" extrusionOk="0">
                  <a:moveTo>
                    <a:pt x="169" y="1"/>
                  </a:moveTo>
                  <a:lnTo>
                    <a:pt x="180" y="195"/>
                  </a:lnTo>
                  <a:lnTo>
                    <a:pt x="103" y="161"/>
                  </a:lnTo>
                  <a:cubicBezTo>
                    <a:pt x="100" y="160"/>
                    <a:pt x="97" y="160"/>
                    <a:pt x="93" y="160"/>
                  </a:cubicBezTo>
                  <a:cubicBezTo>
                    <a:pt x="54" y="160"/>
                    <a:pt x="0" y="225"/>
                    <a:pt x="20" y="342"/>
                  </a:cubicBezTo>
                  <a:cubicBezTo>
                    <a:pt x="26" y="348"/>
                    <a:pt x="31" y="410"/>
                    <a:pt x="48" y="469"/>
                  </a:cubicBezTo>
                  <a:cubicBezTo>
                    <a:pt x="64" y="536"/>
                    <a:pt x="80" y="592"/>
                    <a:pt x="80" y="597"/>
                  </a:cubicBezTo>
                  <a:cubicBezTo>
                    <a:pt x="108" y="691"/>
                    <a:pt x="164" y="763"/>
                    <a:pt x="225" y="797"/>
                  </a:cubicBezTo>
                  <a:cubicBezTo>
                    <a:pt x="247" y="814"/>
                    <a:pt x="274" y="819"/>
                    <a:pt x="297" y="819"/>
                  </a:cubicBezTo>
                  <a:lnTo>
                    <a:pt x="368" y="814"/>
                  </a:lnTo>
                  <a:lnTo>
                    <a:pt x="457" y="1019"/>
                  </a:lnTo>
                  <a:cubicBezTo>
                    <a:pt x="462" y="1024"/>
                    <a:pt x="485" y="1070"/>
                    <a:pt x="507" y="1125"/>
                  </a:cubicBezTo>
                  <a:lnTo>
                    <a:pt x="562" y="1225"/>
                  </a:lnTo>
                  <a:lnTo>
                    <a:pt x="507" y="1253"/>
                  </a:lnTo>
                  <a:cubicBezTo>
                    <a:pt x="440" y="1285"/>
                    <a:pt x="446" y="1408"/>
                    <a:pt x="518" y="1530"/>
                  </a:cubicBezTo>
                  <a:cubicBezTo>
                    <a:pt x="523" y="1536"/>
                    <a:pt x="557" y="1585"/>
                    <a:pt x="602" y="1641"/>
                  </a:cubicBezTo>
                  <a:cubicBezTo>
                    <a:pt x="640" y="1703"/>
                    <a:pt x="679" y="1753"/>
                    <a:pt x="679" y="1753"/>
                  </a:cubicBezTo>
                  <a:cubicBezTo>
                    <a:pt x="712" y="1792"/>
                    <a:pt x="740" y="1820"/>
                    <a:pt x="773" y="1836"/>
                  </a:cubicBezTo>
                  <a:cubicBezTo>
                    <a:pt x="797" y="1850"/>
                    <a:pt x="821" y="1857"/>
                    <a:pt x="842" y="1857"/>
                  </a:cubicBezTo>
                  <a:cubicBezTo>
                    <a:pt x="870" y="1857"/>
                    <a:pt x="894" y="1845"/>
                    <a:pt x="907" y="1820"/>
                  </a:cubicBezTo>
                  <a:lnTo>
                    <a:pt x="939" y="1753"/>
                  </a:lnTo>
                  <a:cubicBezTo>
                    <a:pt x="944" y="1758"/>
                    <a:pt x="979" y="1798"/>
                    <a:pt x="1011" y="1836"/>
                  </a:cubicBezTo>
                  <a:cubicBezTo>
                    <a:pt x="1051" y="1876"/>
                    <a:pt x="1089" y="1909"/>
                    <a:pt x="1089" y="1914"/>
                  </a:cubicBezTo>
                  <a:cubicBezTo>
                    <a:pt x="1094" y="1919"/>
                    <a:pt x="1128" y="1953"/>
                    <a:pt x="1165" y="1986"/>
                  </a:cubicBezTo>
                  <a:cubicBezTo>
                    <a:pt x="1188" y="2003"/>
                    <a:pt x="1205" y="2019"/>
                    <a:pt x="1221" y="2035"/>
                  </a:cubicBezTo>
                  <a:cubicBezTo>
                    <a:pt x="1238" y="2046"/>
                    <a:pt x="1243" y="2053"/>
                    <a:pt x="1243" y="2053"/>
                  </a:cubicBezTo>
                  <a:lnTo>
                    <a:pt x="1226" y="2137"/>
                  </a:lnTo>
                  <a:cubicBezTo>
                    <a:pt x="1209" y="2226"/>
                    <a:pt x="1275" y="2364"/>
                    <a:pt x="1370" y="2425"/>
                  </a:cubicBezTo>
                  <a:cubicBezTo>
                    <a:pt x="1375" y="2430"/>
                    <a:pt x="1420" y="2458"/>
                    <a:pt x="1469" y="2491"/>
                  </a:cubicBezTo>
                  <a:cubicBezTo>
                    <a:pt x="1519" y="2519"/>
                    <a:pt x="1569" y="2541"/>
                    <a:pt x="1569" y="2541"/>
                  </a:cubicBezTo>
                  <a:cubicBezTo>
                    <a:pt x="1593" y="2553"/>
                    <a:pt x="1615" y="2559"/>
                    <a:pt x="1635" y="2559"/>
                  </a:cubicBezTo>
                  <a:cubicBezTo>
                    <a:pt x="1696" y="2559"/>
                    <a:pt x="1731" y="2505"/>
                    <a:pt x="1718" y="2425"/>
                  </a:cubicBezTo>
                  <a:lnTo>
                    <a:pt x="1702" y="2327"/>
                  </a:lnTo>
                  <a:lnTo>
                    <a:pt x="1702" y="2327"/>
                  </a:lnTo>
                  <a:cubicBezTo>
                    <a:pt x="1703" y="2331"/>
                    <a:pt x="1713" y="2331"/>
                    <a:pt x="1729" y="2336"/>
                  </a:cubicBezTo>
                  <a:cubicBezTo>
                    <a:pt x="1746" y="2341"/>
                    <a:pt x="1761" y="2347"/>
                    <a:pt x="1783" y="2353"/>
                  </a:cubicBezTo>
                  <a:cubicBezTo>
                    <a:pt x="1823" y="2363"/>
                    <a:pt x="1861" y="2375"/>
                    <a:pt x="1861" y="2375"/>
                  </a:cubicBezTo>
                  <a:cubicBezTo>
                    <a:pt x="1866" y="2375"/>
                    <a:pt x="1901" y="2380"/>
                    <a:pt x="1938" y="2385"/>
                  </a:cubicBezTo>
                  <a:cubicBezTo>
                    <a:pt x="1977" y="2391"/>
                    <a:pt x="2011" y="2391"/>
                    <a:pt x="2016" y="2391"/>
                  </a:cubicBezTo>
                  <a:lnTo>
                    <a:pt x="2048" y="2490"/>
                  </a:lnTo>
                  <a:cubicBezTo>
                    <a:pt x="2076" y="2562"/>
                    <a:pt x="2126" y="2635"/>
                    <a:pt x="2181" y="2662"/>
                  </a:cubicBezTo>
                  <a:cubicBezTo>
                    <a:pt x="2209" y="2676"/>
                    <a:pt x="2233" y="2685"/>
                    <a:pt x="2256" y="2685"/>
                  </a:cubicBezTo>
                  <a:cubicBezTo>
                    <a:pt x="2261" y="2685"/>
                    <a:pt x="2266" y="2685"/>
                    <a:pt x="2271" y="2684"/>
                  </a:cubicBezTo>
                  <a:cubicBezTo>
                    <a:pt x="2276" y="2684"/>
                    <a:pt x="2316" y="2679"/>
                    <a:pt x="2354" y="2667"/>
                  </a:cubicBezTo>
                  <a:cubicBezTo>
                    <a:pt x="2394" y="2657"/>
                    <a:pt x="2432" y="2645"/>
                    <a:pt x="2432" y="2645"/>
                  </a:cubicBezTo>
                  <a:cubicBezTo>
                    <a:pt x="2509" y="2612"/>
                    <a:pt x="2516" y="2495"/>
                    <a:pt x="2449" y="2389"/>
                  </a:cubicBezTo>
                  <a:lnTo>
                    <a:pt x="2394" y="2290"/>
                  </a:lnTo>
                  <a:cubicBezTo>
                    <a:pt x="2399" y="2290"/>
                    <a:pt x="2421" y="2273"/>
                    <a:pt x="2449" y="2250"/>
                  </a:cubicBezTo>
                  <a:cubicBezTo>
                    <a:pt x="2477" y="2228"/>
                    <a:pt x="2499" y="2201"/>
                    <a:pt x="2499" y="2201"/>
                  </a:cubicBezTo>
                  <a:lnTo>
                    <a:pt x="2588" y="2095"/>
                  </a:lnTo>
                  <a:lnTo>
                    <a:pt x="2660" y="2184"/>
                  </a:lnTo>
                  <a:cubicBezTo>
                    <a:pt x="2682" y="2211"/>
                    <a:pt x="2704" y="2228"/>
                    <a:pt x="2726" y="2245"/>
                  </a:cubicBezTo>
                  <a:cubicBezTo>
                    <a:pt x="2751" y="2258"/>
                    <a:pt x="2774" y="2265"/>
                    <a:pt x="2796" y="2265"/>
                  </a:cubicBezTo>
                  <a:cubicBezTo>
                    <a:pt x="2828" y="2265"/>
                    <a:pt x="2854" y="2249"/>
                    <a:pt x="2871" y="2212"/>
                  </a:cubicBezTo>
                  <a:cubicBezTo>
                    <a:pt x="2871" y="2207"/>
                    <a:pt x="2888" y="2168"/>
                    <a:pt x="2903" y="2123"/>
                  </a:cubicBezTo>
                  <a:cubicBezTo>
                    <a:pt x="2920" y="2079"/>
                    <a:pt x="2930" y="2029"/>
                    <a:pt x="2930" y="2029"/>
                  </a:cubicBezTo>
                  <a:cubicBezTo>
                    <a:pt x="2954" y="1962"/>
                    <a:pt x="2920" y="1868"/>
                    <a:pt x="2864" y="1797"/>
                  </a:cubicBezTo>
                  <a:cubicBezTo>
                    <a:pt x="2847" y="1768"/>
                    <a:pt x="2825" y="1746"/>
                    <a:pt x="2803" y="1729"/>
                  </a:cubicBezTo>
                  <a:lnTo>
                    <a:pt x="2725" y="1668"/>
                  </a:lnTo>
                  <a:lnTo>
                    <a:pt x="2742" y="1490"/>
                  </a:lnTo>
                  <a:lnTo>
                    <a:pt x="2720" y="1473"/>
                  </a:lnTo>
                  <a:lnTo>
                    <a:pt x="2604" y="1406"/>
                  </a:lnTo>
                  <a:cubicBezTo>
                    <a:pt x="2604" y="1411"/>
                    <a:pt x="2598" y="1456"/>
                    <a:pt x="2598" y="1533"/>
                  </a:cubicBezTo>
                  <a:cubicBezTo>
                    <a:pt x="2593" y="1566"/>
                    <a:pt x="2588" y="1610"/>
                    <a:pt x="2582" y="1650"/>
                  </a:cubicBezTo>
                  <a:cubicBezTo>
                    <a:pt x="2571" y="1689"/>
                    <a:pt x="2559" y="1734"/>
                    <a:pt x="2548" y="1777"/>
                  </a:cubicBezTo>
                  <a:cubicBezTo>
                    <a:pt x="2516" y="1854"/>
                    <a:pt x="2482" y="1933"/>
                    <a:pt x="2449" y="1970"/>
                  </a:cubicBezTo>
                  <a:cubicBezTo>
                    <a:pt x="2416" y="2020"/>
                    <a:pt x="2388" y="2043"/>
                    <a:pt x="2388" y="2043"/>
                  </a:cubicBezTo>
                  <a:cubicBezTo>
                    <a:pt x="2383" y="2048"/>
                    <a:pt x="2365" y="2065"/>
                    <a:pt x="2338" y="2087"/>
                  </a:cubicBezTo>
                  <a:cubicBezTo>
                    <a:pt x="2321" y="2097"/>
                    <a:pt x="2299" y="2114"/>
                    <a:pt x="2283" y="2127"/>
                  </a:cubicBezTo>
                  <a:lnTo>
                    <a:pt x="2273" y="2132"/>
                  </a:lnTo>
                  <a:cubicBezTo>
                    <a:pt x="2244" y="2142"/>
                    <a:pt x="2228" y="2154"/>
                    <a:pt x="2211" y="2164"/>
                  </a:cubicBezTo>
                  <a:cubicBezTo>
                    <a:pt x="2194" y="2169"/>
                    <a:pt x="2178" y="2175"/>
                    <a:pt x="2166" y="2181"/>
                  </a:cubicBezTo>
                  <a:cubicBezTo>
                    <a:pt x="2149" y="2186"/>
                    <a:pt x="2144" y="2186"/>
                    <a:pt x="2133" y="2191"/>
                  </a:cubicBezTo>
                  <a:cubicBezTo>
                    <a:pt x="2117" y="2197"/>
                    <a:pt x="2106" y="2197"/>
                    <a:pt x="2089" y="2202"/>
                  </a:cubicBezTo>
                  <a:cubicBezTo>
                    <a:pt x="2067" y="2207"/>
                    <a:pt x="2044" y="2207"/>
                    <a:pt x="2022" y="2207"/>
                  </a:cubicBezTo>
                  <a:cubicBezTo>
                    <a:pt x="2000" y="2212"/>
                    <a:pt x="1982" y="2212"/>
                    <a:pt x="1968" y="2212"/>
                  </a:cubicBezTo>
                  <a:lnTo>
                    <a:pt x="1923" y="2212"/>
                  </a:lnTo>
                  <a:cubicBezTo>
                    <a:pt x="1895" y="2207"/>
                    <a:pt x="1873" y="2207"/>
                    <a:pt x="1856" y="2202"/>
                  </a:cubicBezTo>
                  <a:cubicBezTo>
                    <a:pt x="1845" y="2197"/>
                    <a:pt x="1839" y="2197"/>
                    <a:pt x="1834" y="2197"/>
                  </a:cubicBezTo>
                  <a:cubicBezTo>
                    <a:pt x="1817" y="2191"/>
                    <a:pt x="1812" y="2191"/>
                    <a:pt x="1806" y="2191"/>
                  </a:cubicBezTo>
                  <a:cubicBezTo>
                    <a:pt x="1789" y="2186"/>
                    <a:pt x="1778" y="2186"/>
                    <a:pt x="1761" y="2181"/>
                  </a:cubicBezTo>
                  <a:cubicBezTo>
                    <a:pt x="1745" y="2176"/>
                    <a:pt x="1729" y="2171"/>
                    <a:pt x="1707" y="2164"/>
                  </a:cubicBezTo>
                  <a:cubicBezTo>
                    <a:pt x="1702" y="2164"/>
                    <a:pt x="1702" y="2159"/>
                    <a:pt x="1696" y="2159"/>
                  </a:cubicBezTo>
                  <a:cubicBezTo>
                    <a:pt x="1680" y="2149"/>
                    <a:pt x="1657" y="2142"/>
                    <a:pt x="1635" y="2132"/>
                  </a:cubicBezTo>
                  <a:cubicBezTo>
                    <a:pt x="1629" y="2127"/>
                    <a:pt x="1629" y="2127"/>
                    <a:pt x="1624" y="2127"/>
                  </a:cubicBezTo>
                  <a:cubicBezTo>
                    <a:pt x="1614" y="2121"/>
                    <a:pt x="1607" y="2121"/>
                    <a:pt x="1602" y="2116"/>
                  </a:cubicBezTo>
                  <a:cubicBezTo>
                    <a:pt x="1562" y="2098"/>
                    <a:pt x="1525" y="2076"/>
                    <a:pt x="1481" y="2054"/>
                  </a:cubicBezTo>
                  <a:cubicBezTo>
                    <a:pt x="1475" y="2049"/>
                    <a:pt x="1470" y="2049"/>
                    <a:pt x="1470" y="2049"/>
                  </a:cubicBezTo>
                  <a:lnTo>
                    <a:pt x="1459" y="2039"/>
                  </a:lnTo>
                  <a:cubicBezTo>
                    <a:pt x="1288" y="1939"/>
                    <a:pt x="1132" y="1794"/>
                    <a:pt x="1121" y="1783"/>
                  </a:cubicBezTo>
                  <a:cubicBezTo>
                    <a:pt x="1116" y="1783"/>
                    <a:pt x="1116" y="1778"/>
                    <a:pt x="1105" y="1766"/>
                  </a:cubicBezTo>
                  <a:lnTo>
                    <a:pt x="1071" y="1734"/>
                  </a:lnTo>
                  <a:cubicBezTo>
                    <a:pt x="1066" y="1727"/>
                    <a:pt x="1066" y="1722"/>
                    <a:pt x="1061" y="1722"/>
                  </a:cubicBezTo>
                  <a:cubicBezTo>
                    <a:pt x="1050" y="1717"/>
                    <a:pt x="1044" y="1705"/>
                    <a:pt x="1039" y="1700"/>
                  </a:cubicBezTo>
                  <a:cubicBezTo>
                    <a:pt x="1028" y="1690"/>
                    <a:pt x="1017" y="1683"/>
                    <a:pt x="1011" y="1673"/>
                  </a:cubicBezTo>
                  <a:cubicBezTo>
                    <a:pt x="1001" y="1656"/>
                    <a:pt x="984" y="1640"/>
                    <a:pt x="971" y="1629"/>
                  </a:cubicBezTo>
                  <a:cubicBezTo>
                    <a:pt x="966" y="1623"/>
                    <a:pt x="961" y="1617"/>
                    <a:pt x="961" y="1611"/>
                  </a:cubicBezTo>
                  <a:cubicBezTo>
                    <a:pt x="939" y="1584"/>
                    <a:pt x="917" y="1562"/>
                    <a:pt x="895" y="1534"/>
                  </a:cubicBezTo>
                  <a:cubicBezTo>
                    <a:pt x="885" y="1523"/>
                    <a:pt x="877" y="1512"/>
                    <a:pt x="867" y="1501"/>
                  </a:cubicBezTo>
                  <a:cubicBezTo>
                    <a:pt x="845" y="1474"/>
                    <a:pt x="823" y="1447"/>
                    <a:pt x="806" y="1417"/>
                  </a:cubicBezTo>
                  <a:cubicBezTo>
                    <a:pt x="801" y="1412"/>
                    <a:pt x="801" y="1412"/>
                    <a:pt x="801" y="1407"/>
                  </a:cubicBezTo>
                  <a:lnTo>
                    <a:pt x="783" y="1390"/>
                  </a:lnTo>
                  <a:cubicBezTo>
                    <a:pt x="772" y="1380"/>
                    <a:pt x="766" y="1368"/>
                    <a:pt x="761" y="1363"/>
                  </a:cubicBezTo>
                  <a:cubicBezTo>
                    <a:pt x="750" y="1345"/>
                    <a:pt x="744" y="1335"/>
                    <a:pt x="734" y="1318"/>
                  </a:cubicBezTo>
                  <a:cubicBezTo>
                    <a:pt x="728" y="1313"/>
                    <a:pt x="728" y="1307"/>
                    <a:pt x="728" y="1307"/>
                  </a:cubicBezTo>
                  <a:cubicBezTo>
                    <a:pt x="723" y="1297"/>
                    <a:pt x="718" y="1291"/>
                    <a:pt x="712" y="1285"/>
                  </a:cubicBezTo>
                  <a:cubicBezTo>
                    <a:pt x="701" y="1263"/>
                    <a:pt x="689" y="1246"/>
                    <a:pt x="678" y="1230"/>
                  </a:cubicBezTo>
                  <a:cubicBezTo>
                    <a:pt x="673" y="1225"/>
                    <a:pt x="673" y="1219"/>
                    <a:pt x="668" y="1213"/>
                  </a:cubicBezTo>
                  <a:cubicBezTo>
                    <a:pt x="662" y="1208"/>
                    <a:pt x="662" y="1203"/>
                    <a:pt x="662" y="1203"/>
                  </a:cubicBezTo>
                  <a:cubicBezTo>
                    <a:pt x="646" y="1170"/>
                    <a:pt x="624" y="1141"/>
                    <a:pt x="613" y="1114"/>
                  </a:cubicBezTo>
                  <a:cubicBezTo>
                    <a:pt x="608" y="1103"/>
                    <a:pt x="603" y="1097"/>
                    <a:pt x="596" y="1086"/>
                  </a:cubicBezTo>
                  <a:cubicBezTo>
                    <a:pt x="586" y="1064"/>
                    <a:pt x="573" y="1041"/>
                    <a:pt x="563" y="1024"/>
                  </a:cubicBezTo>
                  <a:cubicBezTo>
                    <a:pt x="558" y="1019"/>
                    <a:pt x="558" y="1014"/>
                    <a:pt x="558" y="1014"/>
                  </a:cubicBezTo>
                  <a:cubicBezTo>
                    <a:pt x="552" y="1004"/>
                    <a:pt x="552" y="997"/>
                    <a:pt x="547" y="992"/>
                  </a:cubicBezTo>
                  <a:cubicBezTo>
                    <a:pt x="542" y="982"/>
                    <a:pt x="542" y="975"/>
                    <a:pt x="537" y="975"/>
                  </a:cubicBezTo>
                  <a:cubicBezTo>
                    <a:pt x="531" y="970"/>
                    <a:pt x="531" y="965"/>
                    <a:pt x="531" y="965"/>
                  </a:cubicBezTo>
                  <a:cubicBezTo>
                    <a:pt x="526" y="960"/>
                    <a:pt x="526" y="960"/>
                    <a:pt x="526" y="954"/>
                  </a:cubicBezTo>
                  <a:cubicBezTo>
                    <a:pt x="521" y="949"/>
                    <a:pt x="521" y="944"/>
                    <a:pt x="516" y="936"/>
                  </a:cubicBezTo>
                  <a:cubicBezTo>
                    <a:pt x="511" y="931"/>
                    <a:pt x="511" y="926"/>
                    <a:pt x="511" y="926"/>
                  </a:cubicBezTo>
                  <a:cubicBezTo>
                    <a:pt x="505" y="921"/>
                    <a:pt x="505" y="916"/>
                    <a:pt x="505" y="916"/>
                  </a:cubicBezTo>
                  <a:cubicBezTo>
                    <a:pt x="501" y="899"/>
                    <a:pt x="495" y="894"/>
                    <a:pt x="495" y="888"/>
                  </a:cubicBezTo>
                  <a:cubicBezTo>
                    <a:pt x="490" y="872"/>
                    <a:pt x="484" y="861"/>
                    <a:pt x="478" y="844"/>
                  </a:cubicBezTo>
                  <a:cubicBezTo>
                    <a:pt x="473" y="839"/>
                    <a:pt x="473" y="839"/>
                    <a:pt x="473" y="834"/>
                  </a:cubicBezTo>
                  <a:cubicBezTo>
                    <a:pt x="462" y="816"/>
                    <a:pt x="456" y="800"/>
                    <a:pt x="456" y="789"/>
                  </a:cubicBezTo>
                  <a:cubicBezTo>
                    <a:pt x="446" y="762"/>
                    <a:pt x="434" y="740"/>
                    <a:pt x="424" y="705"/>
                  </a:cubicBezTo>
                  <a:cubicBezTo>
                    <a:pt x="424" y="700"/>
                    <a:pt x="418" y="694"/>
                    <a:pt x="418" y="688"/>
                  </a:cubicBezTo>
                  <a:cubicBezTo>
                    <a:pt x="413" y="671"/>
                    <a:pt x="408" y="661"/>
                    <a:pt x="408" y="648"/>
                  </a:cubicBezTo>
                  <a:cubicBezTo>
                    <a:pt x="403" y="626"/>
                    <a:pt x="390" y="604"/>
                    <a:pt x="385" y="582"/>
                  </a:cubicBezTo>
                  <a:cubicBezTo>
                    <a:pt x="381" y="554"/>
                    <a:pt x="368" y="532"/>
                    <a:pt x="363" y="510"/>
                  </a:cubicBezTo>
                  <a:cubicBezTo>
                    <a:pt x="358" y="500"/>
                    <a:pt x="358" y="483"/>
                    <a:pt x="352" y="470"/>
                  </a:cubicBezTo>
                  <a:cubicBezTo>
                    <a:pt x="342" y="426"/>
                    <a:pt x="336" y="381"/>
                    <a:pt x="330" y="344"/>
                  </a:cubicBezTo>
                  <a:cubicBezTo>
                    <a:pt x="325" y="294"/>
                    <a:pt x="320" y="244"/>
                    <a:pt x="314" y="205"/>
                  </a:cubicBezTo>
                  <a:cubicBezTo>
                    <a:pt x="308" y="128"/>
                    <a:pt x="308" y="77"/>
                    <a:pt x="308" y="77"/>
                  </a:cubicBezTo>
                  <a:lnTo>
                    <a:pt x="16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8" name="Google Shape;7385;p71"/>
            <p:cNvSpPr/>
            <p:nvPr/>
          </p:nvSpPr>
          <p:spPr>
            <a:xfrm>
              <a:off x="5684021" y="4238482"/>
              <a:ext cx="192476" cy="135688"/>
            </a:xfrm>
            <a:custGeom>
              <a:avLst/>
              <a:gdLst/>
              <a:ahLst/>
              <a:cxnLst/>
              <a:rect l="l" t="t" r="r" b="b"/>
              <a:pathLst>
                <a:path w="1410" h="994" extrusionOk="0">
                  <a:moveTo>
                    <a:pt x="1409" y="1"/>
                  </a:moveTo>
                  <a:lnTo>
                    <a:pt x="11" y="810"/>
                  </a:lnTo>
                  <a:lnTo>
                    <a:pt x="0" y="994"/>
                  </a:lnTo>
                  <a:lnTo>
                    <a:pt x="0" y="994"/>
                  </a:lnTo>
                  <a:lnTo>
                    <a:pt x="1398" y="179"/>
                  </a:lnTo>
                  <a:lnTo>
                    <a:pt x="140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9" name="Google Shape;7386;p71"/>
            <p:cNvSpPr/>
            <p:nvPr/>
          </p:nvSpPr>
          <p:spPr>
            <a:xfrm>
              <a:off x="5327875" y="3934072"/>
              <a:ext cx="216637" cy="122584"/>
            </a:xfrm>
            <a:custGeom>
              <a:avLst/>
              <a:gdLst/>
              <a:ahLst/>
              <a:cxnLst/>
              <a:rect l="l" t="t" r="r" b="b"/>
              <a:pathLst>
                <a:path w="1587" h="898" extrusionOk="0">
                  <a:moveTo>
                    <a:pt x="1427" y="0"/>
                  </a:moveTo>
                  <a:cubicBezTo>
                    <a:pt x="1427" y="0"/>
                    <a:pt x="1420" y="0"/>
                    <a:pt x="1410" y="6"/>
                  </a:cubicBezTo>
                  <a:cubicBezTo>
                    <a:pt x="1405" y="6"/>
                    <a:pt x="1405" y="6"/>
                    <a:pt x="1399" y="11"/>
                  </a:cubicBezTo>
                  <a:lnTo>
                    <a:pt x="1" y="827"/>
                  </a:lnTo>
                  <a:cubicBezTo>
                    <a:pt x="11" y="822"/>
                    <a:pt x="28" y="816"/>
                    <a:pt x="50" y="816"/>
                  </a:cubicBezTo>
                  <a:cubicBezTo>
                    <a:pt x="73" y="816"/>
                    <a:pt x="95" y="822"/>
                    <a:pt x="116" y="835"/>
                  </a:cubicBezTo>
                  <a:cubicBezTo>
                    <a:pt x="143" y="847"/>
                    <a:pt x="165" y="870"/>
                    <a:pt x="188" y="897"/>
                  </a:cubicBezTo>
                  <a:lnTo>
                    <a:pt x="1587" y="81"/>
                  </a:lnTo>
                  <a:lnTo>
                    <a:pt x="1576" y="70"/>
                  </a:lnTo>
                  <a:lnTo>
                    <a:pt x="1559" y="54"/>
                  </a:lnTo>
                  <a:cubicBezTo>
                    <a:pt x="1547" y="43"/>
                    <a:pt x="1531" y="32"/>
                    <a:pt x="1515" y="21"/>
                  </a:cubicBezTo>
                  <a:cubicBezTo>
                    <a:pt x="1509" y="16"/>
                    <a:pt x="1498" y="16"/>
                    <a:pt x="1493" y="11"/>
                  </a:cubicBezTo>
                  <a:cubicBezTo>
                    <a:pt x="1485" y="11"/>
                    <a:pt x="1480" y="11"/>
                    <a:pt x="1475" y="6"/>
                  </a:cubicBezTo>
                  <a:cubicBezTo>
                    <a:pt x="1468" y="6"/>
                    <a:pt x="1463" y="0"/>
                    <a:pt x="14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0" name="Google Shape;7387;p71"/>
            <p:cNvSpPr/>
            <p:nvPr/>
          </p:nvSpPr>
          <p:spPr>
            <a:xfrm>
              <a:off x="5352173" y="3945402"/>
              <a:ext cx="200939" cy="121901"/>
            </a:xfrm>
            <a:custGeom>
              <a:avLst/>
              <a:gdLst/>
              <a:ahLst/>
              <a:cxnLst/>
              <a:rect l="l" t="t" r="r" b="b"/>
              <a:pathLst>
                <a:path w="1472" h="893" extrusionOk="0">
                  <a:moveTo>
                    <a:pt x="1399" y="0"/>
                  </a:moveTo>
                  <a:lnTo>
                    <a:pt x="1" y="810"/>
                  </a:lnTo>
                  <a:lnTo>
                    <a:pt x="73" y="893"/>
                  </a:lnTo>
                  <a:lnTo>
                    <a:pt x="1472" y="84"/>
                  </a:lnTo>
                  <a:lnTo>
                    <a:pt x="139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7388;p71"/>
            <p:cNvSpPr/>
            <p:nvPr/>
          </p:nvSpPr>
          <p:spPr>
            <a:xfrm>
              <a:off x="5352309" y="4049830"/>
              <a:ext cx="272742" cy="399011"/>
            </a:xfrm>
            <a:custGeom>
              <a:avLst/>
              <a:gdLst/>
              <a:ahLst/>
              <a:cxnLst/>
              <a:rect l="l" t="t" r="r" b="b"/>
              <a:pathLst>
                <a:path w="1998" h="2923" extrusionOk="0">
                  <a:moveTo>
                    <a:pt x="422" y="1"/>
                  </a:moveTo>
                  <a:lnTo>
                    <a:pt x="383" y="23"/>
                  </a:lnTo>
                  <a:cubicBezTo>
                    <a:pt x="367" y="28"/>
                    <a:pt x="354" y="34"/>
                    <a:pt x="343" y="45"/>
                  </a:cubicBezTo>
                  <a:cubicBezTo>
                    <a:pt x="327" y="55"/>
                    <a:pt x="316" y="62"/>
                    <a:pt x="299" y="72"/>
                  </a:cubicBezTo>
                  <a:cubicBezTo>
                    <a:pt x="255" y="101"/>
                    <a:pt x="232" y="129"/>
                    <a:pt x="227" y="134"/>
                  </a:cubicBezTo>
                  <a:cubicBezTo>
                    <a:pt x="227" y="134"/>
                    <a:pt x="221" y="145"/>
                    <a:pt x="210" y="156"/>
                  </a:cubicBezTo>
                  <a:lnTo>
                    <a:pt x="188" y="179"/>
                  </a:lnTo>
                  <a:cubicBezTo>
                    <a:pt x="178" y="184"/>
                    <a:pt x="171" y="201"/>
                    <a:pt x="160" y="211"/>
                  </a:cubicBezTo>
                  <a:cubicBezTo>
                    <a:pt x="128" y="255"/>
                    <a:pt x="94" y="328"/>
                    <a:pt x="61" y="405"/>
                  </a:cubicBezTo>
                  <a:cubicBezTo>
                    <a:pt x="45" y="448"/>
                    <a:pt x="39" y="493"/>
                    <a:pt x="28" y="532"/>
                  </a:cubicBezTo>
                  <a:cubicBezTo>
                    <a:pt x="17" y="572"/>
                    <a:pt x="11" y="616"/>
                    <a:pt x="6" y="648"/>
                  </a:cubicBezTo>
                  <a:cubicBezTo>
                    <a:pt x="6" y="726"/>
                    <a:pt x="1" y="776"/>
                    <a:pt x="1" y="776"/>
                  </a:cubicBezTo>
                  <a:cubicBezTo>
                    <a:pt x="1" y="776"/>
                    <a:pt x="1" y="825"/>
                    <a:pt x="6" y="903"/>
                  </a:cubicBezTo>
                  <a:cubicBezTo>
                    <a:pt x="12" y="942"/>
                    <a:pt x="18" y="992"/>
                    <a:pt x="23" y="1041"/>
                  </a:cubicBezTo>
                  <a:cubicBezTo>
                    <a:pt x="28" y="1080"/>
                    <a:pt x="34" y="1124"/>
                    <a:pt x="45" y="1169"/>
                  </a:cubicBezTo>
                  <a:cubicBezTo>
                    <a:pt x="50" y="1180"/>
                    <a:pt x="50" y="1197"/>
                    <a:pt x="55" y="1208"/>
                  </a:cubicBezTo>
                  <a:cubicBezTo>
                    <a:pt x="61" y="1230"/>
                    <a:pt x="73" y="1253"/>
                    <a:pt x="78" y="1280"/>
                  </a:cubicBezTo>
                  <a:cubicBezTo>
                    <a:pt x="84" y="1302"/>
                    <a:pt x="95" y="1324"/>
                    <a:pt x="100" y="1347"/>
                  </a:cubicBezTo>
                  <a:cubicBezTo>
                    <a:pt x="100" y="1359"/>
                    <a:pt x="106" y="1369"/>
                    <a:pt x="111" y="1386"/>
                  </a:cubicBezTo>
                  <a:cubicBezTo>
                    <a:pt x="111" y="1392"/>
                    <a:pt x="116" y="1397"/>
                    <a:pt x="116" y="1403"/>
                  </a:cubicBezTo>
                  <a:cubicBezTo>
                    <a:pt x="127" y="1437"/>
                    <a:pt x="138" y="1459"/>
                    <a:pt x="149" y="1486"/>
                  </a:cubicBezTo>
                  <a:cubicBezTo>
                    <a:pt x="149" y="1499"/>
                    <a:pt x="155" y="1515"/>
                    <a:pt x="165" y="1531"/>
                  </a:cubicBezTo>
                  <a:cubicBezTo>
                    <a:pt x="165" y="1537"/>
                    <a:pt x="165" y="1537"/>
                    <a:pt x="171" y="1542"/>
                  </a:cubicBezTo>
                  <a:cubicBezTo>
                    <a:pt x="178" y="1559"/>
                    <a:pt x="183" y="1569"/>
                    <a:pt x="188" y="1586"/>
                  </a:cubicBezTo>
                  <a:cubicBezTo>
                    <a:pt x="188" y="1591"/>
                    <a:pt x="194" y="1596"/>
                    <a:pt x="199" y="1614"/>
                  </a:cubicBezTo>
                  <a:cubicBezTo>
                    <a:pt x="199" y="1614"/>
                    <a:pt x="199" y="1619"/>
                    <a:pt x="204" y="1625"/>
                  </a:cubicBezTo>
                  <a:cubicBezTo>
                    <a:pt x="204" y="1625"/>
                    <a:pt x="204" y="1630"/>
                    <a:pt x="209" y="1635"/>
                  </a:cubicBezTo>
                  <a:cubicBezTo>
                    <a:pt x="215" y="1641"/>
                    <a:pt x="215" y="1647"/>
                    <a:pt x="220" y="1652"/>
                  </a:cubicBezTo>
                  <a:cubicBezTo>
                    <a:pt x="220" y="1657"/>
                    <a:pt x="220" y="1657"/>
                    <a:pt x="225" y="1662"/>
                  </a:cubicBezTo>
                  <a:cubicBezTo>
                    <a:pt x="225" y="1662"/>
                    <a:pt x="225" y="1668"/>
                    <a:pt x="230" y="1673"/>
                  </a:cubicBezTo>
                  <a:cubicBezTo>
                    <a:pt x="236" y="1673"/>
                    <a:pt x="236" y="1679"/>
                    <a:pt x="241" y="1690"/>
                  </a:cubicBezTo>
                  <a:cubicBezTo>
                    <a:pt x="246" y="1695"/>
                    <a:pt x="246" y="1701"/>
                    <a:pt x="251" y="1712"/>
                  </a:cubicBezTo>
                  <a:cubicBezTo>
                    <a:pt x="251" y="1712"/>
                    <a:pt x="251" y="1717"/>
                    <a:pt x="257" y="1722"/>
                  </a:cubicBezTo>
                  <a:cubicBezTo>
                    <a:pt x="267" y="1740"/>
                    <a:pt x="279" y="1762"/>
                    <a:pt x="289" y="1784"/>
                  </a:cubicBezTo>
                  <a:cubicBezTo>
                    <a:pt x="295" y="1794"/>
                    <a:pt x="301" y="1801"/>
                    <a:pt x="306" y="1811"/>
                  </a:cubicBezTo>
                  <a:cubicBezTo>
                    <a:pt x="316" y="1839"/>
                    <a:pt x="338" y="1868"/>
                    <a:pt x="356" y="1900"/>
                  </a:cubicBezTo>
                  <a:cubicBezTo>
                    <a:pt x="356" y="1900"/>
                    <a:pt x="356" y="1905"/>
                    <a:pt x="361" y="1911"/>
                  </a:cubicBezTo>
                  <a:cubicBezTo>
                    <a:pt x="367" y="1918"/>
                    <a:pt x="367" y="1923"/>
                    <a:pt x="372" y="1928"/>
                  </a:cubicBezTo>
                  <a:cubicBezTo>
                    <a:pt x="382" y="1944"/>
                    <a:pt x="394" y="1966"/>
                    <a:pt x="404" y="1983"/>
                  </a:cubicBezTo>
                  <a:cubicBezTo>
                    <a:pt x="411" y="1994"/>
                    <a:pt x="416" y="2000"/>
                    <a:pt x="421" y="2005"/>
                  </a:cubicBezTo>
                  <a:cubicBezTo>
                    <a:pt x="421" y="2005"/>
                    <a:pt x="421" y="2010"/>
                    <a:pt x="426" y="2015"/>
                  </a:cubicBezTo>
                  <a:cubicBezTo>
                    <a:pt x="437" y="2033"/>
                    <a:pt x="443" y="2044"/>
                    <a:pt x="453" y="2060"/>
                  </a:cubicBezTo>
                  <a:cubicBezTo>
                    <a:pt x="459" y="2066"/>
                    <a:pt x="466" y="2077"/>
                    <a:pt x="477" y="2088"/>
                  </a:cubicBezTo>
                  <a:lnTo>
                    <a:pt x="493" y="2104"/>
                  </a:lnTo>
                  <a:cubicBezTo>
                    <a:pt x="493" y="2110"/>
                    <a:pt x="493" y="2110"/>
                    <a:pt x="499" y="2115"/>
                  </a:cubicBezTo>
                  <a:cubicBezTo>
                    <a:pt x="515" y="2144"/>
                    <a:pt x="537" y="2171"/>
                    <a:pt x="560" y="2199"/>
                  </a:cubicBezTo>
                  <a:cubicBezTo>
                    <a:pt x="571" y="2210"/>
                    <a:pt x="577" y="2222"/>
                    <a:pt x="588" y="2232"/>
                  </a:cubicBezTo>
                  <a:cubicBezTo>
                    <a:pt x="603" y="2254"/>
                    <a:pt x="625" y="2276"/>
                    <a:pt x="642" y="2298"/>
                  </a:cubicBezTo>
                  <a:cubicBezTo>
                    <a:pt x="642" y="2306"/>
                    <a:pt x="647" y="2311"/>
                    <a:pt x="653" y="2316"/>
                  </a:cubicBezTo>
                  <a:cubicBezTo>
                    <a:pt x="653" y="2322"/>
                    <a:pt x="658" y="2328"/>
                    <a:pt x="663" y="2333"/>
                  </a:cubicBezTo>
                  <a:cubicBezTo>
                    <a:pt x="676" y="2344"/>
                    <a:pt x="692" y="2360"/>
                    <a:pt x="703" y="2378"/>
                  </a:cubicBezTo>
                  <a:cubicBezTo>
                    <a:pt x="708" y="2388"/>
                    <a:pt x="720" y="2395"/>
                    <a:pt x="730" y="2405"/>
                  </a:cubicBezTo>
                  <a:cubicBezTo>
                    <a:pt x="735" y="2410"/>
                    <a:pt x="742" y="2422"/>
                    <a:pt x="752" y="2427"/>
                  </a:cubicBezTo>
                  <a:cubicBezTo>
                    <a:pt x="757" y="2427"/>
                    <a:pt x="757" y="2432"/>
                    <a:pt x="763" y="2438"/>
                  </a:cubicBezTo>
                  <a:lnTo>
                    <a:pt x="796" y="2470"/>
                  </a:lnTo>
                  <a:cubicBezTo>
                    <a:pt x="808" y="2483"/>
                    <a:pt x="808" y="2488"/>
                    <a:pt x="813" y="2488"/>
                  </a:cubicBezTo>
                  <a:cubicBezTo>
                    <a:pt x="823" y="2499"/>
                    <a:pt x="979" y="2643"/>
                    <a:pt x="1150" y="2742"/>
                  </a:cubicBezTo>
                  <a:lnTo>
                    <a:pt x="1161" y="2753"/>
                  </a:lnTo>
                  <a:cubicBezTo>
                    <a:pt x="1161" y="2753"/>
                    <a:pt x="1166" y="2753"/>
                    <a:pt x="1171" y="2758"/>
                  </a:cubicBezTo>
                  <a:cubicBezTo>
                    <a:pt x="1216" y="2781"/>
                    <a:pt x="1254" y="2803"/>
                    <a:pt x="1294" y="2820"/>
                  </a:cubicBezTo>
                  <a:cubicBezTo>
                    <a:pt x="1299" y="2825"/>
                    <a:pt x="1305" y="2825"/>
                    <a:pt x="1316" y="2830"/>
                  </a:cubicBezTo>
                  <a:cubicBezTo>
                    <a:pt x="1321" y="2830"/>
                    <a:pt x="1321" y="2830"/>
                    <a:pt x="1326" y="2836"/>
                  </a:cubicBezTo>
                  <a:cubicBezTo>
                    <a:pt x="1348" y="2846"/>
                    <a:pt x="1370" y="2852"/>
                    <a:pt x="1388" y="2863"/>
                  </a:cubicBezTo>
                  <a:cubicBezTo>
                    <a:pt x="1393" y="2863"/>
                    <a:pt x="1393" y="2868"/>
                    <a:pt x="1398" y="2868"/>
                  </a:cubicBezTo>
                  <a:cubicBezTo>
                    <a:pt x="1420" y="2881"/>
                    <a:pt x="1437" y="2886"/>
                    <a:pt x="1464" y="2891"/>
                  </a:cubicBezTo>
                  <a:cubicBezTo>
                    <a:pt x="1475" y="2896"/>
                    <a:pt x="1480" y="2896"/>
                    <a:pt x="1498" y="2902"/>
                  </a:cubicBezTo>
                  <a:cubicBezTo>
                    <a:pt x="1503" y="2902"/>
                    <a:pt x="1508" y="2902"/>
                    <a:pt x="1525" y="2907"/>
                  </a:cubicBezTo>
                  <a:cubicBezTo>
                    <a:pt x="1530" y="2907"/>
                    <a:pt x="1537" y="2907"/>
                    <a:pt x="1547" y="2912"/>
                  </a:cubicBezTo>
                  <a:cubicBezTo>
                    <a:pt x="1565" y="2917"/>
                    <a:pt x="1587" y="2917"/>
                    <a:pt x="1614" y="2923"/>
                  </a:cubicBezTo>
                  <a:cubicBezTo>
                    <a:pt x="1614" y="2923"/>
                    <a:pt x="1709" y="2923"/>
                    <a:pt x="1714" y="2917"/>
                  </a:cubicBezTo>
                  <a:cubicBezTo>
                    <a:pt x="1736" y="2917"/>
                    <a:pt x="1759" y="2917"/>
                    <a:pt x="1781" y="2912"/>
                  </a:cubicBezTo>
                  <a:cubicBezTo>
                    <a:pt x="1798" y="2907"/>
                    <a:pt x="1808" y="2907"/>
                    <a:pt x="1825" y="2902"/>
                  </a:cubicBezTo>
                  <a:cubicBezTo>
                    <a:pt x="1835" y="2896"/>
                    <a:pt x="1841" y="2896"/>
                    <a:pt x="1858" y="2891"/>
                  </a:cubicBezTo>
                  <a:cubicBezTo>
                    <a:pt x="1870" y="2884"/>
                    <a:pt x="1886" y="2879"/>
                    <a:pt x="1902" y="2873"/>
                  </a:cubicBezTo>
                  <a:cubicBezTo>
                    <a:pt x="1919" y="2863"/>
                    <a:pt x="1936" y="2851"/>
                    <a:pt x="1964" y="2841"/>
                  </a:cubicBezTo>
                  <a:lnTo>
                    <a:pt x="1975" y="2836"/>
                  </a:lnTo>
                  <a:lnTo>
                    <a:pt x="1998" y="2754"/>
                  </a:lnTo>
                  <a:lnTo>
                    <a:pt x="1998" y="2754"/>
                  </a:lnTo>
                  <a:cubicBezTo>
                    <a:pt x="1976" y="2764"/>
                    <a:pt x="1948" y="2777"/>
                    <a:pt x="1921" y="2782"/>
                  </a:cubicBezTo>
                  <a:cubicBezTo>
                    <a:pt x="1873" y="2797"/>
                    <a:pt x="1822" y="2802"/>
                    <a:pt x="1775" y="2802"/>
                  </a:cubicBezTo>
                  <a:cubicBezTo>
                    <a:pt x="1752" y="2802"/>
                    <a:pt x="1730" y="2801"/>
                    <a:pt x="1710" y="2799"/>
                  </a:cubicBezTo>
                  <a:cubicBezTo>
                    <a:pt x="1649" y="2793"/>
                    <a:pt x="1609" y="2787"/>
                    <a:pt x="1604" y="2782"/>
                  </a:cubicBezTo>
                  <a:cubicBezTo>
                    <a:pt x="1593" y="2782"/>
                    <a:pt x="1445" y="2748"/>
                    <a:pt x="1266" y="2648"/>
                  </a:cubicBezTo>
                  <a:cubicBezTo>
                    <a:pt x="1266" y="2648"/>
                    <a:pt x="1261" y="2648"/>
                    <a:pt x="1256" y="2643"/>
                  </a:cubicBezTo>
                  <a:cubicBezTo>
                    <a:pt x="1256" y="2638"/>
                    <a:pt x="1251" y="2638"/>
                    <a:pt x="1245" y="2632"/>
                  </a:cubicBezTo>
                  <a:cubicBezTo>
                    <a:pt x="1068" y="2533"/>
                    <a:pt x="918" y="2387"/>
                    <a:pt x="907" y="2377"/>
                  </a:cubicBezTo>
                  <a:lnTo>
                    <a:pt x="801" y="2271"/>
                  </a:lnTo>
                  <a:cubicBezTo>
                    <a:pt x="745" y="2204"/>
                    <a:pt x="667" y="2117"/>
                    <a:pt x="596" y="2010"/>
                  </a:cubicBezTo>
                  <a:cubicBezTo>
                    <a:pt x="445" y="1811"/>
                    <a:pt x="351" y="1594"/>
                    <a:pt x="346" y="1584"/>
                  </a:cubicBezTo>
                  <a:cubicBezTo>
                    <a:pt x="346" y="1579"/>
                    <a:pt x="316" y="1528"/>
                    <a:pt x="284" y="1439"/>
                  </a:cubicBezTo>
                  <a:cubicBezTo>
                    <a:pt x="251" y="1357"/>
                    <a:pt x="211" y="1240"/>
                    <a:pt x="184" y="1129"/>
                  </a:cubicBezTo>
                  <a:cubicBezTo>
                    <a:pt x="169" y="1069"/>
                    <a:pt x="162" y="1013"/>
                    <a:pt x="152" y="963"/>
                  </a:cubicBezTo>
                  <a:cubicBezTo>
                    <a:pt x="144" y="913"/>
                    <a:pt x="139" y="868"/>
                    <a:pt x="134" y="824"/>
                  </a:cubicBezTo>
                  <a:cubicBezTo>
                    <a:pt x="134" y="758"/>
                    <a:pt x="129" y="714"/>
                    <a:pt x="129" y="697"/>
                  </a:cubicBezTo>
                  <a:cubicBezTo>
                    <a:pt x="129" y="692"/>
                    <a:pt x="129" y="647"/>
                    <a:pt x="134" y="570"/>
                  </a:cubicBezTo>
                  <a:cubicBezTo>
                    <a:pt x="139" y="542"/>
                    <a:pt x="147" y="498"/>
                    <a:pt x="157" y="453"/>
                  </a:cubicBezTo>
                  <a:cubicBezTo>
                    <a:pt x="167" y="416"/>
                    <a:pt x="173" y="365"/>
                    <a:pt x="189" y="327"/>
                  </a:cubicBezTo>
                  <a:cubicBezTo>
                    <a:pt x="217" y="249"/>
                    <a:pt x="249" y="177"/>
                    <a:pt x="289" y="133"/>
                  </a:cubicBezTo>
                  <a:cubicBezTo>
                    <a:pt x="323" y="83"/>
                    <a:pt x="346" y="61"/>
                    <a:pt x="351" y="61"/>
                  </a:cubicBezTo>
                  <a:cubicBezTo>
                    <a:pt x="356" y="55"/>
                    <a:pt x="373" y="39"/>
                    <a:pt x="405" y="11"/>
                  </a:cubicBezTo>
                  <a:cubicBezTo>
                    <a:pt x="412" y="11"/>
                    <a:pt x="417" y="6"/>
                    <a:pt x="4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 name="Google Shape;7389;p71"/>
            <p:cNvSpPr/>
            <p:nvPr/>
          </p:nvSpPr>
          <p:spPr>
            <a:xfrm>
              <a:off x="5413601" y="3950043"/>
              <a:ext cx="183330" cy="122038"/>
            </a:xfrm>
            <a:custGeom>
              <a:avLst/>
              <a:gdLst/>
              <a:ahLst/>
              <a:cxnLst/>
              <a:rect l="l" t="t" r="r" b="b"/>
              <a:pathLst>
                <a:path w="1343" h="894" extrusionOk="0">
                  <a:moveTo>
                    <a:pt x="12" y="781"/>
                  </a:moveTo>
                  <a:cubicBezTo>
                    <a:pt x="8" y="783"/>
                    <a:pt x="4" y="785"/>
                    <a:pt x="0" y="786"/>
                  </a:cubicBezTo>
                  <a:cubicBezTo>
                    <a:pt x="3" y="786"/>
                    <a:pt x="6" y="784"/>
                    <a:pt x="12" y="781"/>
                  </a:cubicBezTo>
                  <a:close/>
                  <a:moveTo>
                    <a:pt x="1342" y="1"/>
                  </a:moveTo>
                  <a:lnTo>
                    <a:pt x="642" y="412"/>
                  </a:lnTo>
                  <a:lnTo>
                    <a:pt x="494" y="501"/>
                  </a:lnTo>
                  <a:lnTo>
                    <a:pt x="349" y="585"/>
                  </a:lnTo>
                  <a:lnTo>
                    <a:pt x="122" y="718"/>
                  </a:lnTo>
                  <a:lnTo>
                    <a:pt x="28" y="774"/>
                  </a:lnTo>
                  <a:cubicBezTo>
                    <a:pt x="21" y="777"/>
                    <a:pt x="16" y="779"/>
                    <a:pt x="12" y="781"/>
                  </a:cubicBezTo>
                  <a:lnTo>
                    <a:pt x="12" y="781"/>
                  </a:lnTo>
                  <a:cubicBezTo>
                    <a:pt x="31" y="774"/>
                    <a:pt x="53" y="769"/>
                    <a:pt x="72" y="764"/>
                  </a:cubicBezTo>
                  <a:cubicBezTo>
                    <a:pt x="144" y="742"/>
                    <a:pt x="221" y="742"/>
                    <a:pt x="283" y="742"/>
                  </a:cubicBezTo>
                  <a:cubicBezTo>
                    <a:pt x="344" y="753"/>
                    <a:pt x="383" y="759"/>
                    <a:pt x="389" y="759"/>
                  </a:cubicBezTo>
                  <a:cubicBezTo>
                    <a:pt x="399" y="759"/>
                    <a:pt x="550" y="792"/>
                    <a:pt x="726" y="893"/>
                  </a:cubicBezTo>
                  <a:lnTo>
                    <a:pt x="854" y="821"/>
                  </a:lnTo>
                  <a:lnTo>
                    <a:pt x="987" y="743"/>
                  </a:lnTo>
                  <a:lnTo>
                    <a:pt x="1009" y="727"/>
                  </a:lnTo>
                  <a:cubicBezTo>
                    <a:pt x="1009" y="721"/>
                    <a:pt x="1014" y="676"/>
                    <a:pt x="1014" y="605"/>
                  </a:cubicBezTo>
                  <a:cubicBezTo>
                    <a:pt x="1020" y="565"/>
                    <a:pt x="1025" y="528"/>
                    <a:pt x="1032" y="488"/>
                  </a:cubicBezTo>
                  <a:cubicBezTo>
                    <a:pt x="1043" y="449"/>
                    <a:pt x="1054" y="404"/>
                    <a:pt x="1065" y="361"/>
                  </a:cubicBezTo>
                  <a:cubicBezTo>
                    <a:pt x="1092" y="277"/>
                    <a:pt x="1132" y="205"/>
                    <a:pt x="1164" y="167"/>
                  </a:cubicBezTo>
                  <a:cubicBezTo>
                    <a:pt x="1197" y="118"/>
                    <a:pt x="1226" y="95"/>
                    <a:pt x="1226" y="95"/>
                  </a:cubicBezTo>
                  <a:cubicBezTo>
                    <a:pt x="1231" y="90"/>
                    <a:pt x="1253" y="68"/>
                    <a:pt x="1297" y="33"/>
                  </a:cubicBezTo>
                  <a:cubicBezTo>
                    <a:pt x="1315" y="23"/>
                    <a:pt x="1331" y="11"/>
                    <a:pt x="13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 name="Google Shape;7390;p71"/>
            <p:cNvSpPr/>
            <p:nvPr/>
          </p:nvSpPr>
          <p:spPr>
            <a:xfrm>
              <a:off x="5380976" y="3875783"/>
              <a:ext cx="227695" cy="118079"/>
            </a:xfrm>
            <a:custGeom>
              <a:avLst/>
              <a:gdLst/>
              <a:ahLst/>
              <a:cxnLst/>
              <a:rect l="l" t="t" r="r" b="b"/>
              <a:pathLst>
                <a:path w="1668" h="865" extrusionOk="0">
                  <a:moveTo>
                    <a:pt x="1581" y="1"/>
                  </a:moveTo>
                  <a:cubicBezTo>
                    <a:pt x="1581" y="1"/>
                    <a:pt x="1575" y="6"/>
                    <a:pt x="1565" y="6"/>
                  </a:cubicBezTo>
                  <a:cubicBezTo>
                    <a:pt x="1559" y="6"/>
                    <a:pt x="1554" y="6"/>
                    <a:pt x="1536" y="11"/>
                  </a:cubicBezTo>
                  <a:cubicBezTo>
                    <a:pt x="1526" y="11"/>
                    <a:pt x="1521" y="11"/>
                    <a:pt x="1504" y="17"/>
                  </a:cubicBezTo>
                  <a:cubicBezTo>
                    <a:pt x="1504" y="17"/>
                    <a:pt x="1499" y="23"/>
                    <a:pt x="1493" y="23"/>
                  </a:cubicBezTo>
                  <a:cubicBezTo>
                    <a:pt x="1488" y="23"/>
                    <a:pt x="1482" y="23"/>
                    <a:pt x="1471" y="28"/>
                  </a:cubicBezTo>
                  <a:cubicBezTo>
                    <a:pt x="1455" y="28"/>
                    <a:pt x="1444" y="33"/>
                    <a:pt x="1426" y="39"/>
                  </a:cubicBezTo>
                  <a:cubicBezTo>
                    <a:pt x="1420" y="39"/>
                    <a:pt x="1409" y="44"/>
                    <a:pt x="1409" y="44"/>
                  </a:cubicBezTo>
                  <a:cubicBezTo>
                    <a:pt x="1404" y="44"/>
                    <a:pt x="1404" y="44"/>
                    <a:pt x="1399" y="49"/>
                  </a:cubicBezTo>
                  <a:lnTo>
                    <a:pt x="25" y="850"/>
                  </a:lnTo>
                  <a:lnTo>
                    <a:pt x="25" y="850"/>
                  </a:lnTo>
                  <a:cubicBezTo>
                    <a:pt x="27" y="849"/>
                    <a:pt x="29" y="848"/>
                    <a:pt x="31" y="847"/>
                  </a:cubicBezTo>
                  <a:cubicBezTo>
                    <a:pt x="42" y="847"/>
                    <a:pt x="53" y="842"/>
                    <a:pt x="70" y="837"/>
                  </a:cubicBezTo>
                  <a:cubicBezTo>
                    <a:pt x="75" y="837"/>
                    <a:pt x="82" y="837"/>
                    <a:pt x="93" y="832"/>
                  </a:cubicBezTo>
                  <a:cubicBezTo>
                    <a:pt x="104" y="832"/>
                    <a:pt x="109" y="832"/>
                    <a:pt x="115" y="826"/>
                  </a:cubicBezTo>
                  <a:cubicBezTo>
                    <a:pt x="120" y="826"/>
                    <a:pt x="126" y="821"/>
                    <a:pt x="137" y="821"/>
                  </a:cubicBezTo>
                  <a:cubicBezTo>
                    <a:pt x="142" y="816"/>
                    <a:pt x="142" y="816"/>
                    <a:pt x="147" y="816"/>
                  </a:cubicBezTo>
                  <a:cubicBezTo>
                    <a:pt x="152" y="816"/>
                    <a:pt x="159" y="811"/>
                    <a:pt x="169" y="811"/>
                  </a:cubicBezTo>
                  <a:lnTo>
                    <a:pt x="180" y="811"/>
                  </a:lnTo>
                  <a:cubicBezTo>
                    <a:pt x="192" y="811"/>
                    <a:pt x="208" y="811"/>
                    <a:pt x="225" y="816"/>
                  </a:cubicBezTo>
                  <a:cubicBezTo>
                    <a:pt x="236" y="821"/>
                    <a:pt x="252" y="827"/>
                    <a:pt x="269" y="838"/>
                  </a:cubicBezTo>
                  <a:lnTo>
                    <a:pt x="1667" y="22"/>
                  </a:lnTo>
                  <a:cubicBezTo>
                    <a:pt x="1662" y="17"/>
                    <a:pt x="1656" y="17"/>
                    <a:pt x="1645" y="11"/>
                  </a:cubicBezTo>
                  <a:cubicBezTo>
                    <a:pt x="1640" y="6"/>
                    <a:pt x="1635" y="6"/>
                    <a:pt x="1613" y="1"/>
                  </a:cubicBezTo>
                  <a:close/>
                  <a:moveTo>
                    <a:pt x="25" y="850"/>
                  </a:moveTo>
                  <a:cubicBezTo>
                    <a:pt x="17" y="853"/>
                    <a:pt x="9" y="853"/>
                    <a:pt x="9" y="853"/>
                  </a:cubicBezTo>
                  <a:cubicBezTo>
                    <a:pt x="7" y="856"/>
                    <a:pt x="6" y="859"/>
                    <a:pt x="5" y="861"/>
                  </a:cubicBezTo>
                  <a:lnTo>
                    <a:pt x="5" y="861"/>
                  </a:lnTo>
                  <a:lnTo>
                    <a:pt x="25" y="850"/>
                  </a:lnTo>
                  <a:close/>
                  <a:moveTo>
                    <a:pt x="5" y="861"/>
                  </a:moveTo>
                  <a:lnTo>
                    <a:pt x="0" y="864"/>
                  </a:lnTo>
                  <a:cubicBezTo>
                    <a:pt x="3" y="864"/>
                    <a:pt x="4" y="863"/>
                    <a:pt x="5" y="86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 name="Google Shape;7391;p71"/>
            <p:cNvSpPr/>
            <p:nvPr/>
          </p:nvSpPr>
          <p:spPr>
            <a:xfrm>
              <a:off x="5435442" y="3903631"/>
              <a:ext cx="195615" cy="124358"/>
            </a:xfrm>
            <a:custGeom>
              <a:avLst/>
              <a:gdLst/>
              <a:ahLst/>
              <a:cxnLst/>
              <a:rect l="l" t="t" r="r" b="b"/>
              <a:pathLst>
                <a:path w="1433" h="911" extrusionOk="0">
                  <a:moveTo>
                    <a:pt x="1399" y="0"/>
                  </a:moveTo>
                  <a:lnTo>
                    <a:pt x="1" y="811"/>
                  </a:lnTo>
                  <a:lnTo>
                    <a:pt x="28" y="910"/>
                  </a:lnTo>
                  <a:lnTo>
                    <a:pt x="1433" y="100"/>
                  </a:lnTo>
                  <a:lnTo>
                    <a:pt x="139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5" name="Google Shape;7392;p71"/>
            <p:cNvSpPr/>
            <p:nvPr/>
          </p:nvSpPr>
          <p:spPr>
            <a:xfrm>
              <a:off x="5416058" y="3877694"/>
              <a:ext cx="210222" cy="137327"/>
            </a:xfrm>
            <a:custGeom>
              <a:avLst/>
              <a:gdLst/>
              <a:ahLst/>
              <a:cxnLst/>
              <a:rect l="l" t="t" r="r" b="b"/>
              <a:pathLst>
                <a:path w="1540" h="1006" extrusionOk="0">
                  <a:moveTo>
                    <a:pt x="1399" y="1"/>
                  </a:moveTo>
                  <a:lnTo>
                    <a:pt x="0" y="817"/>
                  </a:lnTo>
                  <a:cubicBezTo>
                    <a:pt x="17" y="828"/>
                    <a:pt x="33" y="839"/>
                    <a:pt x="50" y="855"/>
                  </a:cubicBezTo>
                  <a:cubicBezTo>
                    <a:pt x="61" y="868"/>
                    <a:pt x="72" y="878"/>
                    <a:pt x="83" y="895"/>
                  </a:cubicBezTo>
                  <a:cubicBezTo>
                    <a:pt x="93" y="912"/>
                    <a:pt x="105" y="928"/>
                    <a:pt x="115" y="944"/>
                  </a:cubicBezTo>
                  <a:cubicBezTo>
                    <a:pt x="126" y="967"/>
                    <a:pt x="131" y="984"/>
                    <a:pt x="140" y="1005"/>
                  </a:cubicBezTo>
                  <a:cubicBezTo>
                    <a:pt x="140" y="1005"/>
                    <a:pt x="1539" y="194"/>
                    <a:pt x="1539" y="189"/>
                  </a:cubicBezTo>
                  <a:cubicBezTo>
                    <a:pt x="1539" y="183"/>
                    <a:pt x="1539" y="178"/>
                    <a:pt x="1534" y="172"/>
                  </a:cubicBezTo>
                  <a:cubicBezTo>
                    <a:pt x="1534" y="172"/>
                    <a:pt x="1534" y="167"/>
                    <a:pt x="1529" y="162"/>
                  </a:cubicBezTo>
                  <a:cubicBezTo>
                    <a:pt x="1529" y="155"/>
                    <a:pt x="1529" y="150"/>
                    <a:pt x="1523" y="144"/>
                  </a:cubicBezTo>
                  <a:cubicBezTo>
                    <a:pt x="1523" y="144"/>
                    <a:pt x="1523" y="140"/>
                    <a:pt x="1518" y="134"/>
                  </a:cubicBezTo>
                  <a:cubicBezTo>
                    <a:pt x="1518" y="134"/>
                    <a:pt x="1518" y="129"/>
                    <a:pt x="1513" y="124"/>
                  </a:cubicBezTo>
                  <a:cubicBezTo>
                    <a:pt x="1508" y="124"/>
                    <a:pt x="1508" y="119"/>
                    <a:pt x="1502" y="114"/>
                  </a:cubicBezTo>
                  <a:cubicBezTo>
                    <a:pt x="1497" y="106"/>
                    <a:pt x="1497" y="101"/>
                    <a:pt x="1492" y="96"/>
                  </a:cubicBezTo>
                  <a:cubicBezTo>
                    <a:pt x="1487" y="90"/>
                    <a:pt x="1487" y="84"/>
                    <a:pt x="1481" y="79"/>
                  </a:cubicBezTo>
                  <a:cubicBezTo>
                    <a:pt x="1481" y="73"/>
                    <a:pt x="1476" y="68"/>
                    <a:pt x="1471" y="62"/>
                  </a:cubicBezTo>
                  <a:lnTo>
                    <a:pt x="1449" y="40"/>
                  </a:lnTo>
                  <a:cubicBezTo>
                    <a:pt x="1431" y="23"/>
                    <a:pt x="1415" y="11"/>
                    <a:pt x="13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6" name="Google Shape;7393;p71"/>
            <p:cNvSpPr/>
            <p:nvPr/>
          </p:nvSpPr>
          <p:spPr>
            <a:xfrm>
              <a:off x="5439128" y="3916462"/>
              <a:ext cx="234793" cy="121628"/>
            </a:xfrm>
            <a:custGeom>
              <a:avLst/>
              <a:gdLst/>
              <a:ahLst/>
              <a:cxnLst/>
              <a:rect l="l" t="t" r="r" b="b"/>
              <a:pathLst>
                <a:path w="1720" h="891" extrusionOk="0">
                  <a:moveTo>
                    <a:pt x="1400" y="0"/>
                  </a:moveTo>
                  <a:lnTo>
                    <a:pt x="1" y="816"/>
                  </a:lnTo>
                  <a:lnTo>
                    <a:pt x="34" y="816"/>
                  </a:lnTo>
                  <a:cubicBezTo>
                    <a:pt x="45" y="816"/>
                    <a:pt x="51" y="822"/>
                    <a:pt x="62" y="822"/>
                  </a:cubicBezTo>
                  <a:cubicBezTo>
                    <a:pt x="68" y="822"/>
                    <a:pt x="73" y="827"/>
                    <a:pt x="78" y="827"/>
                  </a:cubicBezTo>
                  <a:cubicBezTo>
                    <a:pt x="117" y="832"/>
                    <a:pt x="151" y="837"/>
                    <a:pt x="156" y="837"/>
                  </a:cubicBezTo>
                  <a:cubicBezTo>
                    <a:pt x="156" y="837"/>
                    <a:pt x="162" y="837"/>
                    <a:pt x="173" y="843"/>
                  </a:cubicBezTo>
                  <a:cubicBezTo>
                    <a:pt x="178" y="848"/>
                    <a:pt x="188" y="848"/>
                    <a:pt x="206" y="853"/>
                  </a:cubicBezTo>
                  <a:cubicBezTo>
                    <a:pt x="217" y="858"/>
                    <a:pt x="228" y="858"/>
                    <a:pt x="239" y="864"/>
                  </a:cubicBezTo>
                  <a:cubicBezTo>
                    <a:pt x="261" y="870"/>
                    <a:pt x="276" y="875"/>
                    <a:pt x="293" y="880"/>
                  </a:cubicBezTo>
                  <a:cubicBezTo>
                    <a:pt x="311" y="886"/>
                    <a:pt x="321" y="891"/>
                    <a:pt x="321" y="891"/>
                  </a:cubicBezTo>
                  <a:lnTo>
                    <a:pt x="1720" y="76"/>
                  </a:lnTo>
                  <a:cubicBezTo>
                    <a:pt x="1720" y="76"/>
                    <a:pt x="1709" y="71"/>
                    <a:pt x="1692" y="65"/>
                  </a:cubicBezTo>
                  <a:cubicBezTo>
                    <a:pt x="1676" y="58"/>
                    <a:pt x="1659" y="53"/>
                    <a:pt x="1637" y="48"/>
                  </a:cubicBezTo>
                  <a:cubicBezTo>
                    <a:pt x="1626" y="48"/>
                    <a:pt x="1615" y="42"/>
                    <a:pt x="1597" y="37"/>
                  </a:cubicBezTo>
                  <a:cubicBezTo>
                    <a:pt x="1587" y="32"/>
                    <a:pt x="1582" y="32"/>
                    <a:pt x="1565" y="27"/>
                  </a:cubicBezTo>
                  <a:cubicBezTo>
                    <a:pt x="1560" y="21"/>
                    <a:pt x="1554" y="21"/>
                    <a:pt x="1554" y="21"/>
                  </a:cubicBezTo>
                  <a:cubicBezTo>
                    <a:pt x="1549" y="21"/>
                    <a:pt x="1517" y="16"/>
                    <a:pt x="1477" y="11"/>
                  </a:cubicBezTo>
                  <a:cubicBezTo>
                    <a:pt x="1477" y="11"/>
                    <a:pt x="1471" y="6"/>
                    <a:pt x="1460" y="6"/>
                  </a:cubicBezTo>
                  <a:cubicBezTo>
                    <a:pt x="1450" y="6"/>
                    <a:pt x="1444" y="0"/>
                    <a:pt x="14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 name="Google Shape;7394;p71"/>
            <p:cNvSpPr/>
            <p:nvPr/>
          </p:nvSpPr>
          <p:spPr>
            <a:xfrm>
              <a:off x="5684021" y="4212000"/>
              <a:ext cx="192476" cy="137190"/>
            </a:xfrm>
            <a:custGeom>
              <a:avLst/>
              <a:gdLst/>
              <a:ahLst/>
              <a:cxnLst/>
              <a:rect l="l" t="t" r="r" b="b"/>
              <a:pathLst>
                <a:path w="1410" h="1005" extrusionOk="0">
                  <a:moveTo>
                    <a:pt x="1398" y="1"/>
                  </a:moveTo>
                  <a:lnTo>
                    <a:pt x="0" y="810"/>
                  </a:lnTo>
                  <a:lnTo>
                    <a:pt x="11" y="1004"/>
                  </a:lnTo>
                  <a:lnTo>
                    <a:pt x="1409" y="195"/>
                  </a:lnTo>
                  <a:lnTo>
                    <a:pt x="13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 name="Google Shape;7395;p71"/>
            <p:cNvSpPr/>
            <p:nvPr/>
          </p:nvSpPr>
          <p:spPr>
            <a:xfrm>
              <a:off x="5485540" y="3893120"/>
              <a:ext cx="220323" cy="120400"/>
            </a:xfrm>
            <a:custGeom>
              <a:avLst/>
              <a:gdLst/>
              <a:ahLst/>
              <a:cxnLst/>
              <a:rect l="l" t="t" r="r" b="b"/>
              <a:pathLst>
                <a:path w="1614" h="882" extrusionOk="0">
                  <a:moveTo>
                    <a:pt x="1438" y="1"/>
                  </a:moveTo>
                  <a:cubicBezTo>
                    <a:pt x="1432" y="1"/>
                    <a:pt x="1432" y="1"/>
                    <a:pt x="1409" y="6"/>
                  </a:cubicBezTo>
                  <a:cubicBezTo>
                    <a:pt x="1404" y="6"/>
                    <a:pt x="1404" y="6"/>
                    <a:pt x="1399" y="11"/>
                  </a:cubicBezTo>
                  <a:lnTo>
                    <a:pt x="0" y="826"/>
                  </a:lnTo>
                  <a:cubicBezTo>
                    <a:pt x="18" y="821"/>
                    <a:pt x="34" y="816"/>
                    <a:pt x="51" y="816"/>
                  </a:cubicBezTo>
                  <a:cubicBezTo>
                    <a:pt x="66" y="816"/>
                    <a:pt x="83" y="821"/>
                    <a:pt x="115" y="831"/>
                  </a:cubicBezTo>
                  <a:cubicBezTo>
                    <a:pt x="121" y="831"/>
                    <a:pt x="166" y="854"/>
                    <a:pt x="215" y="882"/>
                  </a:cubicBezTo>
                  <a:lnTo>
                    <a:pt x="1614" y="66"/>
                  </a:lnTo>
                  <a:cubicBezTo>
                    <a:pt x="1564" y="44"/>
                    <a:pt x="1519" y="16"/>
                    <a:pt x="1514" y="16"/>
                  </a:cubicBezTo>
                  <a:cubicBezTo>
                    <a:pt x="1508" y="16"/>
                    <a:pt x="1502" y="16"/>
                    <a:pt x="1497" y="11"/>
                  </a:cubicBezTo>
                  <a:cubicBezTo>
                    <a:pt x="1492" y="11"/>
                    <a:pt x="1480" y="11"/>
                    <a:pt x="1475" y="6"/>
                  </a:cubicBezTo>
                  <a:cubicBezTo>
                    <a:pt x="1469" y="6"/>
                    <a:pt x="1464" y="1"/>
                    <a:pt x="14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9" name="Google Shape;7396;p71"/>
            <p:cNvSpPr/>
            <p:nvPr/>
          </p:nvSpPr>
          <p:spPr>
            <a:xfrm>
              <a:off x="5545330" y="3951408"/>
              <a:ext cx="193295" cy="122038"/>
            </a:xfrm>
            <a:custGeom>
              <a:avLst/>
              <a:gdLst/>
              <a:ahLst/>
              <a:cxnLst/>
              <a:rect l="l" t="t" r="r" b="b"/>
              <a:pathLst>
                <a:path w="1416" h="894" extrusionOk="0">
                  <a:moveTo>
                    <a:pt x="1415" y="0"/>
                  </a:moveTo>
                  <a:lnTo>
                    <a:pt x="12" y="811"/>
                  </a:lnTo>
                  <a:lnTo>
                    <a:pt x="0" y="894"/>
                  </a:lnTo>
                  <a:lnTo>
                    <a:pt x="1399" y="78"/>
                  </a:lnTo>
                  <a:lnTo>
                    <a:pt x="14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7397;p71"/>
            <p:cNvSpPr/>
            <p:nvPr/>
          </p:nvSpPr>
          <p:spPr>
            <a:xfrm>
              <a:off x="5545330" y="3961919"/>
              <a:ext cx="233837" cy="153025"/>
            </a:xfrm>
            <a:custGeom>
              <a:avLst/>
              <a:gdLst/>
              <a:ahLst/>
              <a:cxnLst/>
              <a:rect l="l" t="t" r="r" b="b"/>
              <a:pathLst>
                <a:path w="1713" h="1121" extrusionOk="0">
                  <a:moveTo>
                    <a:pt x="1399" y="1"/>
                  </a:moveTo>
                  <a:lnTo>
                    <a:pt x="0" y="817"/>
                  </a:lnTo>
                  <a:cubicBezTo>
                    <a:pt x="0" y="817"/>
                    <a:pt x="12" y="823"/>
                    <a:pt x="34" y="839"/>
                  </a:cubicBezTo>
                  <a:cubicBezTo>
                    <a:pt x="49" y="855"/>
                    <a:pt x="66" y="871"/>
                    <a:pt x="89" y="888"/>
                  </a:cubicBezTo>
                  <a:cubicBezTo>
                    <a:pt x="127" y="921"/>
                    <a:pt x="160" y="955"/>
                    <a:pt x="166" y="960"/>
                  </a:cubicBezTo>
                  <a:lnTo>
                    <a:pt x="176" y="971"/>
                  </a:lnTo>
                  <a:lnTo>
                    <a:pt x="243" y="1038"/>
                  </a:lnTo>
                  <a:lnTo>
                    <a:pt x="254" y="1048"/>
                  </a:lnTo>
                  <a:cubicBezTo>
                    <a:pt x="270" y="1064"/>
                    <a:pt x="286" y="1081"/>
                    <a:pt x="304" y="1103"/>
                  </a:cubicBezTo>
                  <a:cubicBezTo>
                    <a:pt x="309" y="1115"/>
                    <a:pt x="314" y="1120"/>
                    <a:pt x="314" y="1120"/>
                  </a:cubicBezTo>
                  <a:lnTo>
                    <a:pt x="1713" y="304"/>
                  </a:lnTo>
                  <a:cubicBezTo>
                    <a:pt x="1713" y="304"/>
                    <a:pt x="1707" y="299"/>
                    <a:pt x="1696" y="282"/>
                  </a:cubicBezTo>
                  <a:cubicBezTo>
                    <a:pt x="1685" y="272"/>
                    <a:pt x="1668" y="249"/>
                    <a:pt x="1646" y="227"/>
                  </a:cubicBezTo>
                  <a:cubicBezTo>
                    <a:pt x="1641" y="227"/>
                    <a:pt x="1641" y="227"/>
                    <a:pt x="1635" y="222"/>
                  </a:cubicBezTo>
                  <a:lnTo>
                    <a:pt x="1558" y="144"/>
                  </a:lnTo>
                  <a:cubicBezTo>
                    <a:pt x="1558" y="139"/>
                    <a:pt x="1520" y="105"/>
                    <a:pt x="1481" y="73"/>
                  </a:cubicBezTo>
                  <a:cubicBezTo>
                    <a:pt x="1458" y="55"/>
                    <a:pt x="1443" y="39"/>
                    <a:pt x="1426" y="23"/>
                  </a:cubicBezTo>
                  <a:cubicBezTo>
                    <a:pt x="1409" y="11"/>
                    <a:pt x="1399" y="1"/>
                    <a:pt x="13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1" name="Google Shape;7398;p71"/>
            <p:cNvSpPr/>
            <p:nvPr/>
          </p:nvSpPr>
          <p:spPr>
            <a:xfrm>
              <a:off x="5513524" y="3901993"/>
              <a:ext cx="228241" cy="161079"/>
            </a:xfrm>
            <a:custGeom>
              <a:avLst/>
              <a:gdLst/>
              <a:ahLst/>
              <a:cxnLst/>
              <a:rect l="l" t="t" r="r" b="b"/>
              <a:pathLst>
                <a:path w="1672" h="1180" extrusionOk="0">
                  <a:moveTo>
                    <a:pt x="1399" y="1"/>
                  </a:moveTo>
                  <a:lnTo>
                    <a:pt x="1" y="817"/>
                  </a:lnTo>
                  <a:cubicBezTo>
                    <a:pt x="51" y="850"/>
                    <a:pt x="96" y="883"/>
                    <a:pt x="100" y="883"/>
                  </a:cubicBezTo>
                  <a:cubicBezTo>
                    <a:pt x="123" y="900"/>
                    <a:pt x="145" y="917"/>
                    <a:pt x="167" y="944"/>
                  </a:cubicBezTo>
                  <a:cubicBezTo>
                    <a:pt x="189" y="968"/>
                    <a:pt x="201" y="995"/>
                    <a:pt x="217" y="1022"/>
                  </a:cubicBezTo>
                  <a:cubicBezTo>
                    <a:pt x="233" y="1051"/>
                    <a:pt x="238" y="1079"/>
                    <a:pt x="251" y="1107"/>
                  </a:cubicBezTo>
                  <a:cubicBezTo>
                    <a:pt x="256" y="1134"/>
                    <a:pt x="256" y="1157"/>
                    <a:pt x="251" y="1179"/>
                  </a:cubicBezTo>
                  <a:lnTo>
                    <a:pt x="1666" y="380"/>
                  </a:lnTo>
                  <a:cubicBezTo>
                    <a:pt x="1671" y="364"/>
                    <a:pt x="1671" y="347"/>
                    <a:pt x="1666" y="325"/>
                  </a:cubicBezTo>
                  <a:cubicBezTo>
                    <a:pt x="1666" y="320"/>
                    <a:pt x="1666" y="314"/>
                    <a:pt x="1661" y="303"/>
                  </a:cubicBezTo>
                  <a:cubicBezTo>
                    <a:pt x="1661" y="296"/>
                    <a:pt x="1656" y="291"/>
                    <a:pt x="1656" y="286"/>
                  </a:cubicBezTo>
                  <a:cubicBezTo>
                    <a:pt x="1656" y="279"/>
                    <a:pt x="1656" y="274"/>
                    <a:pt x="1652" y="269"/>
                  </a:cubicBezTo>
                  <a:cubicBezTo>
                    <a:pt x="1652" y="263"/>
                    <a:pt x="1652" y="257"/>
                    <a:pt x="1646" y="252"/>
                  </a:cubicBezTo>
                  <a:cubicBezTo>
                    <a:pt x="1646" y="246"/>
                    <a:pt x="1646" y="241"/>
                    <a:pt x="1641" y="235"/>
                  </a:cubicBezTo>
                  <a:cubicBezTo>
                    <a:pt x="1636" y="228"/>
                    <a:pt x="1636" y="228"/>
                    <a:pt x="1631" y="217"/>
                  </a:cubicBezTo>
                  <a:cubicBezTo>
                    <a:pt x="1631" y="212"/>
                    <a:pt x="1631" y="212"/>
                    <a:pt x="1625" y="207"/>
                  </a:cubicBezTo>
                  <a:cubicBezTo>
                    <a:pt x="1620" y="207"/>
                    <a:pt x="1620" y="202"/>
                    <a:pt x="1615" y="197"/>
                  </a:cubicBezTo>
                  <a:cubicBezTo>
                    <a:pt x="1610" y="190"/>
                    <a:pt x="1610" y="185"/>
                    <a:pt x="1604" y="180"/>
                  </a:cubicBezTo>
                  <a:cubicBezTo>
                    <a:pt x="1599" y="173"/>
                    <a:pt x="1599" y="168"/>
                    <a:pt x="1594" y="163"/>
                  </a:cubicBezTo>
                  <a:cubicBezTo>
                    <a:pt x="1594" y="157"/>
                    <a:pt x="1589" y="151"/>
                    <a:pt x="1583" y="146"/>
                  </a:cubicBezTo>
                  <a:lnTo>
                    <a:pt x="1566" y="129"/>
                  </a:lnTo>
                  <a:cubicBezTo>
                    <a:pt x="1559" y="117"/>
                    <a:pt x="1554" y="112"/>
                    <a:pt x="1549" y="106"/>
                  </a:cubicBezTo>
                  <a:cubicBezTo>
                    <a:pt x="1532" y="90"/>
                    <a:pt x="1516" y="78"/>
                    <a:pt x="1499" y="68"/>
                  </a:cubicBezTo>
                  <a:cubicBezTo>
                    <a:pt x="1499" y="62"/>
                    <a:pt x="1449" y="33"/>
                    <a:pt x="13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2" name="Google Shape;7399;p71"/>
            <p:cNvSpPr/>
            <p:nvPr/>
          </p:nvSpPr>
          <p:spPr>
            <a:xfrm>
              <a:off x="5638428" y="4074947"/>
              <a:ext cx="217456" cy="167495"/>
            </a:xfrm>
            <a:custGeom>
              <a:avLst/>
              <a:gdLst/>
              <a:ahLst/>
              <a:cxnLst/>
              <a:rect l="l" t="t" r="r" b="b"/>
              <a:pathLst>
                <a:path w="1593" h="1227" extrusionOk="0">
                  <a:moveTo>
                    <a:pt x="1399" y="0"/>
                  </a:moveTo>
                  <a:lnTo>
                    <a:pt x="0" y="816"/>
                  </a:lnTo>
                  <a:lnTo>
                    <a:pt x="56" y="916"/>
                  </a:lnTo>
                  <a:cubicBezTo>
                    <a:pt x="78" y="971"/>
                    <a:pt x="105" y="1016"/>
                    <a:pt x="105" y="1022"/>
                  </a:cubicBezTo>
                  <a:lnTo>
                    <a:pt x="194" y="1227"/>
                  </a:lnTo>
                  <a:lnTo>
                    <a:pt x="1592" y="411"/>
                  </a:lnTo>
                  <a:lnTo>
                    <a:pt x="1503" y="205"/>
                  </a:lnTo>
                  <a:cubicBezTo>
                    <a:pt x="1503" y="199"/>
                    <a:pt x="1476" y="149"/>
                    <a:pt x="1454" y="100"/>
                  </a:cubicBezTo>
                  <a:cubicBezTo>
                    <a:pt x="1426" y="49"/>
                    <a:pt x="1404" y="5"/>
                    <a:pt x="13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3" name="Google Shape;7400;p71"/>
            <p:cNvSpPr/>
            <p:nvPr/>
          </p:nvSpPr>
          <p:spPr>
            <a:xfrm>
              <a:off x="5706408" y="4195346"/>
              <a:ext cx="197936" cy="132685"/>
            </a:xfrm>
            <a:custGeom>
              <a:avLst/>
              <a:gdLst/>
              <a:ahLst/>
              <a:cxnLst/>
              <a:rect l="l" t="t" r="r" b="b"/>
              <a:pathLst>
                <a:path w="1450" h="972" extrusionOk="0">
                  <a:moveTo>
                    <a:pt x="1439" y="0"/>
                  </a:moveTo>
                  <a:lnTo>
                    <a:pt x="41" y="816"/>
                  </a:lnTo>
                  <a:cubicBezTo>
                    <a:pt x="46" y="827"/>
                    <a:pt x="46" y="838"/>
                    <a:pt x="46" y="849"/>
                  </a:cubicBezTo>
                  <a:cubicBezTo>
                    <a:pt x="46" y="877"/>
                    <a:pt x="46" y="899"/>
                    <a:pt x="35" y="926"/>
                  </a:cubicBezTo>
                  <a:cubicBezTo>
                    <a:pt x="25" y="943"/>
                    <a:pt x="13" y="961"/>
                    <a:pt x="1" y="971"/>
                  </a:cubicBezTo>
                  <a:lnTo>
                    <a:pt x="1399" y="155"/>
                  </a:lnTo>
                  <a:cubicBezTo>
                    <a:pt x="1417" y="150"/>
                    <a:pt x="1429" y="133"/>
                    <a:pt x="1439" y="105"/>
                  </a:cubicBezTo>
                  <a:cubicBezTo>
                    <a:pt x="1444" y="89"/>
                    <a:pt x="1450" y="67"/>
                    <a:pt x="1444" y="29"/>
                  </a:cubicBezTo>
                  <a:cubicBezTo>
                    <a:pt x="1444" y="18"/>
                    <a:pt x="1444" y="11"/>
                    <a:pt x="14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4" name="Google Shape;7401;p71"/>
            <p:cNvSpPr/>
            <p:nvPr/>
          </p:nvSpPr>
          <p:spPr>
            <a:xfrm>
              <a:off x="5664910" y="4130778"/>
              <a:ext cx="200120" cy="111527"/>
            </a:xfrm>
            <a:custGeom>
              <a:avLst/>
              <a:gdLst/>
              <a:ahLst/>
              <a:cxnLst/>
              <a:rect l="l" t="t" r="r" b="b"/>
              <a:pathLst>
                <a:path w="1466" h="817" extrusionOk="0">
                  <a:moveTo>
                    <a:pt x="1466" y="1"/>
                  </a:moveTo>
                  <a:lnTo>
                    <a:pt x="1400" y="7"/>
                  </a:lnTo>
                  <a:lnTo>
                    <a:pt x="1" y="817"/>
                  </a:lnTo>
                  <a:lnTo>
                    <a:pt x="68" y="812"/>
                  </a:lnTo>
                  <a:lnTo>
                    <a:pt x="146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5" name="Google Shape;7402;p71"/>
            <p:cNvSpPr/>
            <p:nvPr/>
          </p:nvSpPr>
          <p:spPr>
            <a:xfrm>
              <a:off x="5703815" y="4160537"/>
              <a:ext cx="199847" cy="145244"/>
            </a:xfrm>
            <a:custGeom>
              <a:avLst/>
              <a:gdLst/>
              <a:ahLst/>
              <a:cxnLst/>
              <a:rect l="l" t="t" r="r" b="b"/>
              <a:pathLst>
                <a:path w="1464" h="1064" extrusionOk="0">
                  <a:moveTo>
                    <a:pt x="1399" y="1"/>
                  </a:moveTo>
                  <a:lnTo>
                    <a:pt x="1" y="816"/>
                  </a:lnTo>
                  <a:cubicBezTo>
                    <a:pt x="1" y="821"/>
                    <a:pt x="17" y="876"/>
                    <a:pt x="33" y="942"/>
                  </a:cubicBezTo>
                  <a:cubicBezTo>
                    <a:pt x="39" y="960"/>
                    <a:pt x="39" y="976"/>
                    <a:pt x="44" y="993"/>
                  </a:cubicBezTo>
                  <a:cubicBezTo>
                    <a:pt x="44" y="999"/>
                    <a:pt x="49" y="1004"/>
                    <a:pt x="49" y="1010"/>
                  </a:cubicBezTo>
                  <a:cubicBezTo>
                    <a:pt x="49" y="1020"/>
                    <a:pt x="49" y="1033"/>
                    <a:pt x="54" y="1036"/>
                  </a:cubicBezTo>
                  <a:cubicBezTo>
                    <a:pt x="60" y="1036"/>
                    <a:pt x="60" y="1041"/>
                    <a:pt x="60" y="1046"/>
                  </a:cubicBezTo>
                  <a:cubicBezTo>
                    <a:pt x="60" y="1054"/>
                    <a:pt x="65" y="1064"/>
                    <a:pt x="65" y="1064"/>
                  </a:cubicBezTo>
                  <a:lnTo>
                    <a:pt x="1463" y="248"/>
                  </a:lnTo>
                  <a:cubicBezTo>
                    <a:pt x="1463" y="248"/>
                    <a:pt x="1463" y="242"/>
                    <a:pt x="1458" y="231"/>
                  </a:cubicBezTo>
                  <a:cubicBezTo>
                    <a:pt x="1458" y="231"/>
                    <a:pt x="1453" y="226"/>
                    <a:pt x="1453" y="221"/>
                  </a:cubicBezTo>
                  <a:cubicBezTo>
                    <a:pt x="1453" y="215"/>
                    <a:pt x="1453" y="205"/>
                    <a:pt x="1448" y="187"/>
                  </a:cubicBezTo>
                  <a:cubicBezTo>
                    <a:pt x="1448" y="187"/>
                    <a:pt x="1448" y="182"/>
                    <a:pt x="1442" y="177"/>
                  </a:cubicBezTo>
                  <a:cubicBezTo>
                    <a:pt x="1442" y="166"/>
                    <a:pt x="1437" y="144"/>
                    <a:pt x="1432" y="127"/>
                  </a:cubicBezTo>
                  <a:cubicBezTo>
                    <a:pt x="1416" y="67"/>
                    <a:pt x="1399" y="6"/>
                    <a:pt x="13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7403;p71"/>
            <p:cNvSpPr/>
            <p:nvPr/>
          </p:nvSpPr>
          <p:spPr>
            <a:xfrm>
              <a:off x="5673920" y="4129277"/>
              <a:ext cx="222371" cy="145517"/>
            </a:xfrm>
            <a:custGeom>
              <a:avLst/>
              <a:gdLst/>
              <a:ahLst/>
              <a:cxnLst/>
              <a:rect l="l" t="t" r="r" b="b"/>
              <a:pathLst>
                <a:path w="1629" h="1066" extrusionOk="0">
                  <a:moveTo>
                    <a:pt x="1400" y="0"/>
                  </a:moveTo>
                  <a:lnTo>
                    <a:pt x="1" y="815"/>
                  </a:lnTo>
                  <a:cubicBezTo>
                    <a:pt x="11" y="815"/>
                    <a:pt x="23" y="815"/>
                    <a:pt x="33" y="821"/>
                  </a:cubicBezTo>
                  <a:cubicBezTo>
                    <a:pt x="50" y="828"/>
                    <a:pt x="63" y="833"/>
                    <a:pt x="73" y="838"/>
                  </a:cubicBezTo>
                  <a:cubicBezTo>
                    <a:pt x="85" y="850"/>
                    <a:pt x="100" y="860"/>
                    <a:pt x="117" y="877"/>
                  </a:cubicBezTo>
                  <a:cubicBezTo>
                    <a:pt x="129" y="890"/>
                    <a:pt x="139" y="904"/>
                    <a:pt x="157" y="922"/>
                  </a:cubicBezTo>
                  <a:cubicBezTo>
                    <a:pt x="169" y="944"/>
                    <a:pt x="179" y="961"/>
                    <a:pt x="202" y="999"/>
                  </a:cubicBezTo>
                  <a:cubicBezTo>
                    <a:pt x="213" y="1022"/>
                    <a:pt x="225" y="1044"/>
                    <a:pt x="230" y="1066"/>
                  </a:cubicBezTo>
                  <a:lnTo>
                    <a:pt x="1629" y="250"/>
                  </a:lnTo>
                  <a:cubicBezTo>
                    <a:pt x="1629" y="243"/>
                    <a:pt x="1629" y="238"/>
                    <a:pt x="1624" y="233"/>
                  </a:cubicBezTo>
                  <a:cubicBezTo>
                    <a:pt x="1624" y="227"/>
                    <a:pt x="1624" y="221"/>
                    <a:pt x="1618" y="216"/>
                  </a:cubicBezTo>
                  <a:cubicBezTo>
                    <a:pt x="1618" y="210"/>
                    <a:pt x="1618" y="205"/>
                    <a:pt x="1613" y="199"/>
                  </a:cubicBezTo>
                  <a:cubicBezTo>
                    <a:pt x="1608" y="194"/>
                    <a:pt x="1608" y="187"/>
                    <a:pt x="1603" y="176"/>
                  </a:cubicBezTo>
                  <a:cubicBezTo>
                    <a:pt x="1603" y="171"/>
                    <a:pt x="1603" y="171"/>
                    <a:pt x="1598" y="166"/>
                  </a:cubicBezTo>
                  <a:cubicBezTo>
                    <a:pt x="1592" y="159"/>
                    <a:pt x="1592" y="154"/>
                    <a:pt x="1587" y="149"/>
                  </a:cubicBezTo>
                  <a:cubicBezTo>
                    <a:pt x="1582" y="143"/>
                    <a:pt x="1582" y="137"/>
                    <a:pt x="1577" y="132"/>
                  </a:cubicBezTo>
                  <a:cubicBezTo>
                    <a:pt x="1569" y="127"/>
                    <a:pt x="1569" y="121"/>
                    <a:pt x="1559" y="110"/>
                  </a:cubicBezTo>
                  <a:cubicBezTo>
                    <a:pt x="1559" y="105"/>
                    <a:pt x="1559" y="105"/>
                    <a:pt x="1554" y="100"/>
                  </a:cubicBezTo>
                  <a:lnTo>
                    <a:pt x="1537" y="82"/>
                  </a:lnTo>
                  <a:lnTo>
                    <a:pt x="1515" y="60"/>
                  </a:lnTo>
                  <a:cubicBezTo>
                    <a:pt x="1503" y="43"/>
                    <a:pt x="1488" y="32"/>
                    <a:pt x="1470" y="21"/>
                  </a:cubicBezTo>
                  <a:cubicBezTo>
                    <a:pt x="1464" y="16"/>
                    <a:pt x="1453" y="16"/>
                    <a:pt x="1448" y="11"/>
                  </a:cubicBezTo>
                  <a:cubicBezTo>
                    <a:pt x="1441" y="11"/>
                    <a:pt x="1436" y="11"/>
                    <a:pt x="1431" y="5"/>
                  </a:cubicBezTo>
                  <a:cubicBezTo>
                    <a:pt x="1431" y="0"/>
                    <a:pt x="1426" y="0"/>
                    <a:pt x="14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7" name="Google Shape;7404;p71"/>
            <p:cNvSpPr/>
            <p:nvPr/>
          </p:nvSpPr>
          <p:spPr>
            <a:xfrm>
              <a:off x="5595292" y="3988538"/>
              <a:ext cx="206263" cy="114393"/>
            </a:xfrm>
            <a:custGeom>
              <a:avLst/>
              <a:gdLst/>
              <a:ahLst/>
              <a:cxnLst/>
              <a:rect l="l" t="t" r="r" b="b"/>
              <a:pathLst>
                <a:path w="1511" h="838" extrusionOk="0">
                  <a:moveTo>
                    <a:pt x="8" y="823"/>
                  </a:moveTo>
                  <a:lnTo>
                    <a:pt x="8" y="823"/>
                  </a:lnTo>
                  <a:cubicBezTo>
                    <a:pt x="6" y="824"/>
                    <a:pt x="3" y="825"/>
                    <a:pt x="1" y="827"/>
                  </a:cubicBezTo>
                  <a:lnTo>
                    <a:pt x="8" y="823"/>
                  </a:lnTo>
                  <a:close/>
                  <a:moveTo>
                    <a:pt x="1443" y="0"/>
                  </a:moveTo>
                  <a:cubicBezTo>
                    <a:pt x="1438" y="0"/>
                    <a:pt x="1438" y="0"/>
                    <a:pt x="1399" y="11"/>
                  </a:cubicBezTo>
                  <a:lnTo>
                    <a:pt x="8" y="823"/>
                  </a:lnTo>
                  <a:lnTo>
                    <a:pt x="8" y="823"/>
                  </a:lnTo>
                  <a:cubicBezTo>
                    <a:pt x="18" y="818"/>
                    <a:pt x="27" y="814"/>
                    <a:pt x="37" y="814"/>
                  </a:cubicBezTo>
                  <a:cubicBezTo>
                    <a:pt x="41" y="814"/>
                    <a:pt x="46" y="815"/>
                    <a:pt x="50" y="816"/>
                  </a:cubicBezTo>
                  <a:cubicBezTo>
                    <a:pt x="73" y="816"/>
                    <a:pt x="90" y="822"/>
                    <a:pt x="112" y="837"/>
                  </a:cubicBezTo>
                  <a:lnTo>
                    <a:pt x="1510" y="21"/>
                  </a:lnTo>
                  <a:cubicBezTo>
                    <a:pt x="1505" y="16"/>
                    <a:pt x="1499" y="16"/>
                    <a:pt x="1488" y="11"/>
                  </a:cubicBezTo>
                  <a:cubicBezTo>
                    <a:pt x="1482" y="11"/>
                    <a:pt x="1476" y="11"/>
                    <a:pt x="1472" y="6"/>
                  </a:cubicBezTo>
                  <a:cubicBezTo>
                    <a:pt x="1465" y="6"/>
                    <a:pt x="1461" y="6"/>
                    <a:pt x="144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8" name="Google Shape;7405;p71"/>
            <p:cNvSpPr/>
            <p:nvPr/>
          </p:nvSpPr>
          <p:spPr>
            <a:xfrm>
              <a:off x="5610444" y="3990722"/>
              <a:ext cx="225920" cy="154663"/>
            </a:xfrm>
            <a:custGeom>
              <a:avLst/>
              <a:gdLst/>
              <a:ahLst/>
              <a:cxnLst/>
              <a:rect l="l" t="t" r="r" b="b"/>
              <a:pathLst>
                <a:path w="1655" h="1133" extrusionOk="0">
                  <a:moveTo>
                    <a:pt x="1399" y="0"/>
                  </a:moveTo>
                  <a:lnTo>
                    <a:pt x="1" y="816"/>
                  </a:lnTo>
                  <a:cubicBezTo>
                    <a:pt x="18" y="828"/>
                    <a:pt x="33" y="838"/>
                    <a:pt x="51" y="855"/>
                  </a:cubicBezTo>
                  <a:cubicBezTo>
                    <a:pt x="68" y="868"/>
                    <a:pt x="78" y="883"/>
                    <a:pt x="95" y="900"/>
                  </a:cubicBezTo>
                  <a:cubicBezTo>
                    <a:pt x="95" y="900"/>
                    <a:pt x="95" y="906"/>
                    <a:pt x="106" y="917"/>
                  </a:cubicBezTo>
                  <a:cubicBezTo>
                    <a:pt x="106" y="922"/>
                    <a:pt x="111" y="927"/>
                    <a:pt x="117" y="934"/>
                  </a:cubicBezTo>
                  <a:cubicBezTo>
                    <a:pt x="130" y="944"/>
                    <a:pt x="140" y="962"/>
                    <a:pt x="157" y="984"/>
                  </a:cubicBezTo>
                  <a:cubicBezTo>
                    <a:pt x="162" y="994"/>
                    <a:pt x="168" y="1006"/>
                    <a:pt x="179" y="1016"/>
                  </a:cubicBezTo>
                  <a:cubicBezTo>
                    <a:pt x="217" y="1078"/>
                    <a:pt x="251" y="1127"/>
                    <a:pt x="256" y="1133"/>
                  </a:cubicBezTo>
                  <a:lnTo>
                    <a:pt x="1655" y="318"/>
                  </a:lnTo>
                  <a:cubicBezTo>
                    <a:pt x="1655" y="312"/>
                    <a:pt x="1623" y="262"/>
                    <a:pt x="1577" y="200"/>
                  </a:cubicBezTo>
                  <a:cubicBezTo>
                    <a:pt x="1572" y="190"/>
                    <a:pt x="1566" y="184"/>
                    <a:pt x="1555" y="168"/>
                  </a:cubicBezTo>
                  <a:cubicBezTo>
                    <a:pt x="1544" y="146"/>
                    <a:pt x="1526" y="130"/>
                    <a:pt x="1516" y="113"/>
                  </a:cubicBezTo>
                  <a:lnTo>
                    <a:pt x="1499" y="95"/>
                  </a:lnTo>
                  <a:cubicBezTo>
                    <a:pt x="1499" y="89"/>
                    <a:pt x="1494" y="84"/>
                    <a:pt x="1488" y="79"/>
                  </a:cubicBezTo>
                  <a:lnTo>
                    <a:pt x="1472" y="62"/>
                  </a:lnTo>
                  <a:lnTo>
                    <a:pt x="1450" y="40"/>
                  </a:lnTo>
                  <a:cubicBezTo>
                    <a:pt x="1432" y="22"/>
                    <a:pt x="1416" y="11"/>
                    <a:pt x="13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9" name="Google Shape;7406;p71"/>
            <p:cNvSpPr/>
            <p:nvPr/>
          </p:nvSpPr>
          <p:spPr>
            <a:xfrm>
              <a:off x="5644571" y="4032220"/>
              <a:ext cx="200120" cy="150295"/>
            </a:xfrm>
            <a:custGeom>
              <a:avLst/>
              <a:gdLst/>
              <a:ahLst/>
              <a:cxnLst/>
              <a:rect l="l" t="t" r="r" b="b"/>
              <a:pathLst>
                <a:path w="1466" h="1101" extrusionOk="0">
                  <a:moveTo>
                    <a:pt x="1399" y="1"/>
                  </a:moveTo>
                  <a:lnTo>
                    <a:pt x="0" y="817"/>
                  </a:lnTo>
                  <a:cubicBezTo>
                    <a:pt x="17" y="844"/>
                    <a:pt x="34" y="879"/>
                    <a:pt x="44" y="906"/>
                  </a:cubicBezTo>
                  <a:cubicBezTo>
                    <a:pt x="56" y="933"/>
                    <a:pt x="56" y="956"/>
                    <a:pt x="61" y="978"/>
                  </a:cubicBezTo>
                  <a:cubicBezTo>
                    <a:pt x="61" y="1000"/>
                    <a:pt x="61" y="1011"/>
                    <a:pt x="56" y="1028"/>
                  </a:cubicBezTo>
                  <a:cubicBezTo>
                    <a:pt x="56" y="1035"/>
                    <a:pt x="56" y="1045"/>
                    <a:pt x="57" y="1057"/>
                  </a:cubicBezTo>
                  <a:cubicBezTo>
                    <a:pt x="53" y="1074"/>
                    <a:pt x="41" y="1090"/>
                    <a:pt x="24" y="1101"/>
                  </a:cubicBezTo>
                  <a:lnTo>
                    <a:pt x="1423" y="286"/>
                  </a:lnTo>
                  <a:cubicBezTo>
                    <a:pt x="1439" y="281"/>
                    <a:pt x="1451" y="263"/>
                    <a:pt x="1456" y="241"/>
                  </a:cubicBezTo>
                  <a:cubicBezTo>
                    <a:pt x="1461" y="236"/>
                    <a:pt x="1461" y="229"/>
                    <a:pt x="1461" y="219"/>
                  </a:cubicBezTo>
                  <a:cubicBezTo>
                    <a:pt x="1466" y="203"/>
                    <a:pt x="1466" y="192"/>
                    <a:pt x="1466" y="163"/>
                  </a:cubicBezTo>
                  <a:cubicBezTo>
                    <a:pt x="1466" y="158"/>
                    <a:pt x="1466" y="152"/>
                    <a:pt x="1461" y="141"/>
                  </a:cubicBezTo>
                  <a:cubicBezTo>
                    <a:pt x="1461" y="136"/>
                    <a:pt x="1461" y="125"/>
                    <a:pt x="1456" y="119"/>
                  </a:cubicBezTo>
                  <a:cubicBezTo>
                    <a:pt x="1450" y="114"/>
                    <a:pt x="1450" y="108"/>
                    <a:pt x="1446" y="97"/>
                  </a:cubicBezTo>
                  <a:cubicBezTo>
                    <a:pt x="1446" y="92"/>
                    <a:pt x="1441" y="92"/>
                    <a:pt x="1441" y="87"/>
                  </a:cubicBezTo>
                  <a:cubicBezTo>
                    <a:pt x="1441" y="80"/>
                    <a:pt x="1441" y="74"/>
                    <a:pt x="1435" y="69"/>
                  </a:cubicBezTo>
                  <a:cubicBezTo>
                    <a:pt x="1435" y="63"/>
                    <a:pt x="1435" y="58"/>
                    <a:pt x="1430" y="52"/>
                  </a:cubicBezTo>
                  <a:cubicBezTo>
                    <a:pt x="1425" y="46"/>
                    <a:pt x="1425" y="41"/>
                    <a:pt x="1420" y="36"/>
                  </a:cubicBezTo>
                  <a:cubicBezTo>
                    <a:pt x="1414" y="29"/>
                    <a:pt x="1414" y="24"/>
                    <a:pt x="1409" y="19"/>
                  </a:cubicBezTo>
                  <a:cubicBezTo>
                    <a:pt x="1404" y="11"/>
                    <a:pt x="1404" y="6"/>
                    <a:pt x="139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0" name="Google Shape;7407;p71"/>
            <p:cNvSpPr/>
            <p:nvPr/>
          </p:nvSpPr>
          <p:spPr>
            <a:xfrm>
              <a:off x="5376335" y="4051741"/>
              <a:ext cx="291444" cy="386999"/>
            </a:xfrm>
            <a:custGeom>
              <a:avLst/>
              <a:gdLst/>
              <a:ahLst/>
              <a:cxnLst/>
              <a:rect l="l" t="t" r="r" b="b"/>
              <a:pathLst>
                <a:path w="2135" h="2835" extrusionOk="0">
                  <a:moveTo>
                    <a:pt x="494" y="1"/>
                  </a:moveTo>
                  <a:cubicBezTo>
                    <a:pt x="447" y="1"/>
                    <a:pt x="394" y="7"/>
                    <a:pt x="343" y="26"/>
                  </a:cubicBezTo>
                  <a:cubicBezTo>
                    <a:pt x="316" y="31"/>
                    <a:pt x="293" y="43"/>
                    <a:pt x="271" y="49"/>
                  </a:cubicBezTo>
                  <a:cubicBezTo>
                    <a:pt x="239" y="76"/>
                    <a:pt x="222" y="93"/>
                    <a:pt x="217" y="98"/>
                  </a:cubicBezTo>
                  <a:cubicBezTo>
                    <a:pt x="211" y="98"/>
                    <a:pt x="188" y="120"/>
                    <a:pt x="155" y="170"/>
                  </a:cubicBezTo>
                  <a:cubicBezTo>
                    <a:pt x="116" y="214"/>
                    <a:pt x="83" y="286"/>
                    <a:pt x="55" y="364"/>
                  </a:cubicBezTo>
                  <a:cubicBezTo>
                    <a:pt x="50" y="374"/>
                    <a:pt x="45" y="386"/>
                    <a:pt x="45" y="396"/>
                  </a:cubicBezTo>
                  <a:cubicBezTo>
                    <a:pt x="34" y="429"/>
                    <a:pt x="28" y="458"/>
                    <a:pt x="23" y="491"/>
                  </a:cubicBezTo>
                  <a:cubicBezTo>
                    <a:pt x="12" y="536"/>
                    <a:pt x="5" y="580"/>
                    <a:pt x="1" y="607"/>
                  </a:cubicBezTo>
                  <a:lnTo>
                    <a:pt x="1" y="731"/>
                  </a:lnTo>
                  <a:cubicBezTo>
                    <a:pt x="1" y="747"/>
                    <a:pt x="5" y="792"/>
                    <a:pt x="5" y="857"/>
                  </a:cubicBezTo>
                  <a:cubicBezTo>
                    <a:pt x="10" y="902"/>
                    <a:pt x="16" y="946"/>
                    <a:pt x="23" y="997"/>
                  </a:cubicBezTo>
                  <a:cubicBezTo>
                    <a:pt x="33" y="1046"/>
                    <a:pt x="40" y="1103"/>
                    <a:pt x="55" y="1162"/>
                  </a:cubicBezTo>
                  <a:cubicBezTo>
                    <a:pt x="83" y="1274"/>
                    <a:pt x="122" y="1391"/>
                    <a:pt x="155" y="1472"/>
                  </a:cubicBezTo>
                  <a:cubicBezTo>
                    <a:pt x="187" y="1562"/>
                    <a:pt x="217" y="1612"/>
                    <a:pt x="217" y="1617"/>
                  </a:cubicBezTo>
                  <a:cubicBezTo>
                    <a:pt x="222" y="1627"/>
                    <a:pt x="316" y="1844"/>
                    <a:pt x="467" y="2043"/>
                  </a:cubicBezTo>
                  <a:cubicBezTo>
                    <a:pt x="538" y="2150"/>
                    <a:pt x="616" y="2237"/>
                    <a:pt x="672" y="2304"/>
                  </a:cubicBezTo>
                  <a:lnTo>
                    <a:pt x="778" y="2410"/>
                  </a:lnTo>
                  <a:cubicBezTo>
                    <a:pt x="789" y="2420"/>
                    <a:pt x="940" y="2566"/>
                    <a:pt x="1117" y="2666"/>
                  </a:cubicBezTo>
                  <a:cubicBezTo>
                    <a:pt x="1122" y="2671"/>
                    <a:pt x="1127" y="2671"/>
                    <a:pt x="1127" y="2676"/>
                  </a:cubicBezTo>
                  <a:cubicBezTo>
                    <a:pt x="1132" y="2681"/>
                    <a:pt x="1138" y="2681"/>
                    <a:pt x="1138" y="2681"/>
                  </a:cubicBezTo>
                  <a:cubicBezTo>
                    <a:pt x="1316" y="2781"/>
                    <a:pt x="1464" y="2815"/>
                    <a:pt x="1475" y="2815"/>
                  </a:cubicBezTo>
                  <a:cubicBezTo>
                    <a:pt x="1480" y="2821"/>
                    <a:pt x="1520" y="2826"/>
                    <a:pt x="1581" y="2832"/>
                  </a:cubicBezTo>
                  <a:cubicBezTo>
                    <a:pt x="1601" y="2834"/>
                    <a:pt x="1623" y="2835"/>
                    <a:pt x="1646" y="2835"/>
                  </a:cubicBezTo>
                  <a:cubicBezTo>
                    <a:pt x="1693" y="2835"/>
                    <a:pt x="1744" y="2830"/>
                    <a:pt x="1792" y="2815"/>
                  </a:cubicBezTo>
                  <a:cubicBezTo>
                    <a:pt x="1820" y="2810"/>
                    <a:pt x="1847" y="2798"/>
                    <a:pt x="1869" y="2787"/>
                  </a:cubicBezTo>
                  <a:cubicBezTo>
                    <a:pt x="1902" y="2765"/>
                    <a:pt x="1919" y="2743"/>
                    <a:pt x="1919" y="2743"/>
                  </a:cubicBezTo>
                  <a:cubicBezTo>
                    <a:pt x="1919" y="2743"/>
                    <a:pt x="1946" y="2721"/>
                    <a:pt x="1981" y="2671"/>
                  </a:cubicBezTo>
                  <a:cubicBezTo>
                    <a:pt x="2020" y="2627"/>
                    <a:pt x="2052" y="2554"/>
                    <a:pt x="2080" y="2477"/>
                  </a:cubicBezTo>
                  <a:cubicBezTo>
                    <a:pt x="2097" y="2438"/>
                    <a:pt x="2102" y="2393"/>
                    <a:pt x="2113" y="2350"/>
                  </a:cubicBezTo>
                  <a:cubicBezTo>
                    <a:pt x="2118" y="2305"/>
                    <a:pt x="2123" y="2266"/>
                    <a:pt x="2130" y="2234"/>
                  </a:cubicBezTo>
                  <a:cubicBezTo>
                    <a:pt x="2135" y="2184"/>
                    <a:pt x="2135" y="2145"/>
                    <a:pt x="2135" y="2122"/>
                  </a:cubicBezTo>
                  <a:lnTo>
                    <a:pt x="2135" y="2105"/>
                  </a:lnTo>
                  <a:cubicBezTo>
                    <a:pt x="2135" y="2100"/>
                    <a:pt x="2130" y="2056"/>
                    <a:pt x="2130" y="1978"/>
                  </a:cubicBezTo>
                  <a:cubicBezTo>
                    <a:pt x="2124" y="1939"/>
                    <a:pt x="2119" y="1889"/>
                    <a:pt x="2113" y="1839"/>
                  </a:cubicBezTo>
                  <a:cubicBezTo>
                    <a:pt x="2102" y="1795"/>
                    <a:pt x="2096" y="1750"/>
                    <a:pt x="2086" y="1706"/>
                  </a:cubicBezTo>
                  <a:cubicBezTo>
                    <a:pt x="2080" y="1695"/>
                    <a:pt x="2080" y="1684"/>
                    <a:pt x="2080" y="1673"/>
                  </a:cubicBezTo>
                  <a:cubicBezTo>
                    <a:pt x="2047" y="1562"/>
                    <a:pt x="2013" y="1445"/>
                    <a:pt x="1981" y="1363"/>
                  </a:cubicBezTo>
                  <a:cubicBezTo>
                    <a:pt x="1947" y="1274"/>
                    <a:pt x="1919" y="1224"/>
                    <a:pt x="1919" y="1219"/>
                  </a:cubicBezTo>
                  <a:cubicBezTo>
                    <a:pt x="1914" y="1208"/>
                    <a:pt x="1820" y="991"/>
                    <a:pt x="1675" y="792"/>
                  </a:cubicBezTo>
                  <a:cubicBezTo>
                    <a:pt x="1604" y="686"/>
                    <a:pt x="1526" y="599"/>
                    <a:pt x="1464" y="532"/>
                  </a:cubicBezTo>
                  <a:cubicBezTo>
                    <a:pt x="1403" y="465"/>
                    <a:pt x="1365" y="426"/>
                    <a:pt x="1359" y="426"/>
                  </a:cubicBezTo>
                  <a:cubicBezTo>
                    <a:pt x="1353" y="421"/>
                    <a:pt x="1342" y="415"/>
                    <a:pt x="1326" y="392"/>
                  </a:cubicBezTo>
                  <a:cubicBezTo>
                    <a:pt x="1271" y="343"/>
                    <a:pt x="1148" y="237"/>
                    <a:pt x="1015" y="160"/>
                  </a:cubicBezTo>
                  <a:cubicBezTo>
                    <a:pt x="826" y="49"/>
                    <a:pt x="671" y="20"/>
                    <a:pt x="661" y="20"/>
                  </a:cubicBezTo>
                  <a:cubicBezTo>
                    <a:pt x="656" y="20"/>
                    <a:pt x="616" y="10"/>
                    <a:pt x="554" y="4"/>
                  </a:cubicBezTo>
                  <a:cubicBezTo>
                    <a:pt x="536" y="2"/>
                    <a:pt x="515" y="1"/>
                    <a:pt x="49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1" name="Google Shape;7408;p71"/>
            <p:cNvSpPr/>
            <p:nvPr/>
          </p:nvSpPr>
          <p:spPr>
            <a:xfrm>
              <a:off x="5413601" y="4039182"/>
              <a:ext cx="271786" cy="392050"/>
            </a:xfrm>
            <a:custGeom>
              <a:avLst/>
              <a:gdLst/>
              <a:ahLst/>
              <a:cxnLst/>
              <a:rect l="l" t="t" r="r" b="b"/>
              <a:pathLst>
                <a:path w="1991" h="2872" extrusionOk="0">
                  <a:moveTo>
                    <a:pt x="5" y="131"/>
                  </a:moveTo>
                  <a:cubicBezTo>
                    <a:pt x="3" y="132"/>
                    <a:pt x="2" y="133"/>
                    <a:pt x="0" y="133"/>
                  </a:cubicBezTo>
                  <a:cubicBezTo>
                    <a:pt x="2" y="133"/>
                    <a:pt x="3" y="133"/>
                    <a:pt x="5" y="131"/>
                  </a:cubicBezTo>
                  <a:close/>
                  <a:moveTo>
                    <a:pt x="338" y="1"/>
                  </a:moveTo>
                  <a:cubicBezTo>
                    <a:pt x="291" y="1"/>
                    <a:pt x="240" y="6"/>
                    <a:pt x="191" y="21"/>
                  </a:cubicBezTo>
                  <a:cubicBezTo>
                    <a:pt x="158" y="32"/>
                    <a:pt x="129" y="38"/>
                    <a:pt x="107" y="54"/>
                  </a:cubicBezTo>
                  <a:lnTo>
                    <a:pt x="13" y="108"/>
                  </a:lnTo>
                  <a:cubicBezTo>
                    <a:pt x="11" y="121"/>
                    <a:pt x="8" y="128"/>
                    <a:pt x="5" y="131"/>
                  </a:cubicBezTo>
                  <a:lnTo>
                    <a:pt x="5" y="131"/>
                  </a:lnTo>
                  <a:cubicBezTo>
                    <a:pt x="26" y="122"/>
                    <a:pt x="51" y="116"/>
                    <a:pt x="72" y="111"/>
                  </a:cubicBezTo>
                  <a:cubicBezTo>
                    <a:pt x="144" y="89"/>
                    <a:pt x="221" y="89"/>
                    <a:pt x="283" y="89"/>
                  </a:cubicBezTo>
                  <a:cubicBezTo>
                    <a:pt x="344" y="100"/>
                    <a:pt x="383" y="106"/>
                    <a:pt x="389" y="106"/>
                  </a:cubicBezTo>
                  <a:cubicBezTo>
                    <a:pt x="399" y="106"/>
                    <a:pt x="550" y="139"/>
                    <a:pt x="726" y="240"/>
                  </a:cubicBezTo>
                  <a:cubicBezTo>
                    <a:pt x="732" y="245"/>
                    <a:pt x="737" y="245"/>
                    <a:pt x="737" y="245"/>
                  </a:cubicBezTo>
                  <a:cubicBezTo>
                    <a:pt x="876" y="329"/>
                    <a:pt x="998" y="429"/>
                    <a:pt x="1054" y="478"/>
                  </a:cubicBezTo>
                  <a:cubicBezTo>
                    <a:pt x="1071" y="500"/>
                    <a:pt x="1087" y="505"/>
                    <a:pt x="1087" y="510"/>
                  </a:cubicBezTo>
                  <a:cubicBezTo>
                    <a:pt x="1092" y="516"/>
                    <a:pt x="1132" y="550"/>
                    <a:pt x="1192" y="617"/>
                  </a:cubicBezTo>
                  <a:cubicBezTo>
                    <a:pt x="1254" y="683"/>
                    <a:pt x="1332" y="778"/>
                    <a:pt x="1404" y="877"/>
                  </a:cubicBezTo>
                  <a:cubicBezTo>
                    <a:pt x="1548" y="1078"/>
                    <a:pt x="1642" y="1294"/>
                    <a:pt x="1647" y="1305"/>
                  </a:cubicBezTo>
                  <a:cubicBezTo>
                    <a:pt x="1652" y="1310"/>
                    <a:pt x="1674" y="1359"/>
                    <a:pt x="1709" y="1448"/>
                  </a:cubicBezTo>
                  <a:cubicBezTo>
                    <a:pt x="1748" y="1532"/>
                    <a:pt x="1781" y="1648"/>
                    <a:pt x="1808" y="1758"/>
                  </a:cubicBezTo>
                  <a:cubicBezTo>
                    <a:pt x="1814" y="1769"/>
                    <a:pt x="1814" y="1781"/>
                    <a:pt x="1814" y="1792"/>
                  </a:cubicBezTo>
                  <a:cubicBezTo>
                    <a:pt x="1824" y="1841"/>
                    <a:pt x="1830" y="1886"/>
                    <a:pt x="1841" y="1925"/>
                  </a:cubicBezTo>
                  <a:cubicBezTo>
                    <a:pt x="1851" y="1975"/>
                    <a:pt x="1858" y="2024"/>
                    <a:pt x="1858" y="2064"/>
                  </a:cubicBezTo>
                  <a:cubicBezTo>
                    <a:pt x="1863" y="2140"/>
                    <a:pt x="1863" y="2191"/>
                    <a:pt x="1863" y="2191"/>
                  </a:cubicBezTo>
                  <a:cubicBezTo>
                    <a:pt x="1863" y="2191"/>
                    <a:pt x="1858" y="2240"/>
                    <a:pt x="1858" y="2318"/>
                  </a:cubicBezTo>
                  <a:cubicBezTo>
                    <a:pt x="1852" y="2350"/>
                    <a:pt x="1847" y="2395"/>
                    <a:pt x="1841" y="2434"/>
                  </a:cubicBezTo>
                  <a:cubicBezTo>
                    <a:pt x="1830" y="2474"/>
                    <a:pt x="1819" y="2518"/>
                    <a:pt x="1808" y="2562"/>
                  </a:cubicBezTo>
                  <a:cubicBezTo>
                    <a:pt x="1776" y="2638"/>
                    <a:pt x="1741" y="2717"/>
                    <a:pt x="1709" y="2755"/>
                  </a:cubicBezTo>
                  <a:cubicBezTo>
                    <a:pt x="1676" y="2805"/>
                    <a:pt x="1647" y="2827"/>
                    <a:pt x="1647" y="2827"/>
                  </a:cubicBezTo>
                  <a:cubicBezTo>
                    <a:pt x="1642" y="2832"/>
                    <a:pt x="1625" y="2850"/>
                    <a:pt x="1598" y="2872"/>
                  </a:cubicBezTo>
                  <a:cubicBezTo>
                    <a:pt x="1704" y="2827"/>
                    <a:pt x="1763" y="2755"/>
                    <a:pt x="1769" y="2755"/>
                  </a:cubicBezTo>
                  <a:cubicBezTo>
                    <a:pt x="1774" y="2755"/>
                    <a:pt x="1797" y="2732"/>
                    <a:pt x="1830" y="2683"/>
                  </a:cubicBezTo>
                  <a:cubicBezTo>
                    <a:pt x="1870" y="2638"/>
                    <a:pt x="1903" y="2567"/>
                    <a:pt x="1930" y="2489"/>
                  </a:cubicBezTo>
                  <a:cubicBezTo>
                    <a:pt x="1947" y="2450"/>
                    <a:pt x="1952" y="2406"/>
                    <a:pt x="1962" y="2363"/>
                  </a:cubicBezTo>
                  <a:cubicBezTo>
                    <a:pt x="1968" y="2323"/>
                    <a:pt x="1973" y="2285"/>
                    <a:pt x="1980" y="2256"/>
                  </a:cubicBezTo>
                  <a:cubicBezTo>
                    <a:pt x="1980" y="2250"/>
                    <a:pt x="1985" y="2245"/>
                    <a:pt x="1985" y="2239"/>
                  </a:cubicBezTo>
                  <a:cubicBezTo>
                    <a:pt x="1991" y="2161"/>
                    <a:pt x="1991" y="2117"/>
                    <a:pt x="1991" y="2112"/>
                  </a:cubicBezTo>
                  <a:cubicBezTo>
                    <a:pt x="1991" y="2107"/>
                    <a:pt x="1985" y="2062"/>
                    <a:pt x="1985" y="1985"/>
                  </a:cubicBezTo>
                  <a:cubicBezTo>
                    <a:pt x="1980" y="1962"/>
                    <a:pt x="1980" y="1940"/>
                    <a:pt x="1975" y="1913"/>
                  </a:cubicBezTo>
                  <a:cubicBezTo>
                    <a:pt x="1970" y="1891"/>
                    <a:pt x="1970" y="1868"/>
                    <a:pt x="1965" y="1841"/>
                  </a:cubicBezTo>
                  <a:cubicBezTo>
                    <a:pt x="1954" y="1792"/>
                    <a:pt x="1947" y="1735"/>
                    <a:pt x="1931" y="1674"/>
                  </a:cubicBezTo>
                  <a:cubicBezTo>
                    <a:pt x="1914" y="1608"/>
                    <a:pt x="1892" y="1536"/>
                    <a:pt x="1870" y="1474"/>
                  </a:cubicBezTo>
                  <a:cubicBezTo>
                    <a:pt x="1860" y="1430"/>
                    <a:pt x="1842" y="1397"/>
                    <a:pt x="1830" y="1363"/>
                  </a:cubicBezTo>
                  <a:cubicBezTo>
                    <a:pt x="1798" y="1274"/>
                    <a:pt x="1769" y="1224"/>
                    <a:pt x="1769" y="1219"/>
                  </a:cubicBezTo>
                  <a:cubicBezTo>
                    <a:pt x="1763" y="1213"/>
                    <a:pt x="1736" y="1142"/>
                    <a:pt x="1685" y="1048"/>
                  </a:cubicBezTo>
                  <a:cubicBezTo>
                    <a:pt x="1641" y="970"/>
                    <a:pt x="1591" y="881"/>
                    <a:pt x="1525" y="792"/>
                  </a:cubicBezTo>
                  <a:cubicBezTo>
                    <a:pt x="1452" y="686"/>
                    <a:pt x="1375" y="598"/>
                    <a:pt x="1313" y="531"/>
                  </a:cubicBezTo>
                  <a:lnTo>
                    <a:pt x="1291" y="509"/>
                  </a:lnTo>
                  <a:cubicBezTo>
                    <a:pt x="1242" y="459"/>
                    <a:pt x="1213" y="426"/>
                    <a:pt x="1207" y="426"/>
                  </a:cubicBezTo>
                  <a:cubicBezTo>
                    <a:pt x="1202" y="420"/>
                    <a:pt x="1123" y="342"/>
                    <a:pt x="1019" y="264"/>
                  </a:cubicBezTo>
                  <a:cubicBezTo>
                    <a:pt x="1002" y="254"/>
                    <a:pt x="991" y="237"/>
                    <a:pt x="969" y="232"/>
                  </a:cubicBezTo>
                  <a:cubicBezTo>
                    <a:pt x="936" y="205"/>
                    <a:pt x="897" y="181"/>
                    <a:pt x="862" y="159"/>
                  </a:cubicBezTo>
                  <a:cubicBezTo>
                    <a:pt x="674" y="48"/>
                    <a:pt x="519" y="21"/>
                    <a:pt x="508" y="21"/>
                  </a:cubicBezTo>
                  <a:cubicBezTo>
                    <a:pt x="503" y="21"/>
                    <a:pt x="463" y="11"/>
                    <a:pt x="402" y="3"/>
                  </a:cubicBezTo>
                  <a:cubicBezTo>
                    <a:pt x="382" y="2"/>
                    <a:pt x="361" y="1"/>
                    <a:pt x="33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2" name="Google Shape;7409;p71"/>
            <p:cNvSpPr/>
            <p:nvPr/>
          </p:nvSpPr>
          <p:spPr>
            <a:xfrm>
              <a:off x="5311357" y="3986354"/>
              <a:ext cx="404062" cy="362973"/>
            </a:xfrm>
            <a:custGeom>
              <a:avLst/>
              <a:gdLst/>
              <a:ahLst/>
              <a:cxnLst/>
              <a:rect l="l" t="t" r="r" b="b"/>
              <a:pathLst>
                <a:path w="2960" h="2659" extrusionOk="0">
                  <a:moveTo>
                    <a:pt x="723" y="0"/>
                  </a:moveTo>
                  <a:cubicBezTo>
                    <a:pt x="718" y="0"/>
                    <a:pt x="713" y="1"/>
                    <a:pt x="708" y="2"/>
                  </a:cubicBezTo>
                  <a:cubicBezTo>
                    <a:pt x="703" y="2"/>
                    <a:pt x="663" y="7"/>
                    <a:pt x="625" y="19"/>
                  </a:cubicBezTo>
                  <a:cubicBezTo>
                    <a:pt x="580" y="29"/>
                    <a:pt x="547" y="42"/>
                    <a:pt x="541" y="42"/>
                  </a:cubicBezTo>
                  <a:cubicBezTo>
                    <a:pt x="463" y="74"/>
                    <a:pt x="463" y="190"/>
                    <a:pt x="524" y="301"/>
                  </a:cubicBezTo>
                  <a:lnTo>
                    <a:pt x="585" y="396"/>
                  </a:lnTo>
                  <a:cubicBezTo>
                    <a:pt x="580" y="396"/>
                    <a:pt x="558" y="413"/>
                    <a:pt x="530" y="435"/>
                  </a:cubicBezTo>
                  <a:cubicBezTo>
                    <a:pt x="508" y="463"/>
                    <a:pt x="480" y="485"/>
                    <a:pt x="480" y="485"/>
                  </a:cubicBezTo>
                  <a:lnTo>
                    <a:pt x="391" y="592"/>
                  </a:lnTo>
                  <a:lnTo>
                    <a:pt x="320" y="508"/>
                  </a:lnTo>
                  <a:cubicBezTo>
                    <a:pt x="297" y="479"/>
                    <a:pt x="275" y="457"/>
                    <a:pt x="248" y="446"/>
                  </a:cubicBezTo>
                  <a:cubicBezTo>
                    <a:pt x="223" y="433"/>
                    <a:pt x="200" y="426"/>
                    <a:pt x="179" y="426"/>
                  </a:cubicBezTo>
                  <a:cubicBezTo>
                    <a:pt x="147" y="426"/>
                    <a:pt x="120" y="442"/>
                    <a:pt x="103" y="478"/>
                  </a:cubicBezTo>
                  <a:cubicBezTo>
                    <a:pt x="98" y="484"/>
                    <a:pt x="86" y="523"/>
                    <a:pt x="64" y="567"/>
                  </a:cubicBezTo>
                  <a:cubicBezTo>
                    <a:pt x="47" y="612"/>
                    <a:pt x="37" y="662"/>
                    <a:pt x="37" y="662"/>
                  </a:cubicBezTo>
                  <a:cubicBezTo>
                    <a:pt x="0" y="760"/>
                    <a:pt x="66" y="905"/>
                    <a:pt x="149" y="964"/>
                  </a:cubicBezTo>
                  <a:lnTo>
                    <a:pt x="227" y="1026"/>
                  </a:lnTo>
                  <a:lnTo>
                    <a:pt x="216" y="1204"/>
                  </a:lnTo>
                  <a:lnTo>
                    <a:pt x="354" y="1282"/>
                  </a:lnTo>
                  <a:cubicBezTo>
                    <a:pt x="354" y="1277"/>
                    <a:pt x="360" y="1232"/>
                    <a:pt x="360" y="1154"/>
                  </a:cubicBezTo>
                  <a:cubicBezTo>
                    <a:pt x="365" y="1122"/>
                    <a:pt x="370" y="1078"/>
                    <a:pt x="382" y="1038"/>
                  </a:cubicBezTo>
                  <a:cubicBezTo>
                    <a:pt x="392" y="999"/>
                    <a:pt x="399" y="954"/>
                    <a:pt x="415" y="911"/>
                  </a:cubicBezTo>
                  <a:cubicBezTo>
                    <a:pt x="448" y="834"/>
                    <a:pt x="481" y="761"/>
                    <a:pt x="515" y="717"/>
                  </a:cubicBezTo>
                  <a:cubicBezTo>
                    <a:pt x="525" y="707"/>
                    <a:pt x="531" y="690"/>
                    <a:pt x="542" y="685"/>
                  </a:cubicBezTo>
                  <a:lnTo>
                    <a:pt x="564" y="662"/>
                  </a:lnTo>
                  <a:cubicBezTo>
                    <a:pt x="574" y="651"/>
                    <a:pt x="582" y="640"/>
                    <a:pt x="582" y="640"/>
                  </a:cubicBezTo>
                  <a:cubicBezTo>
                    <a:pt x="586" y="634"/>
                    <a:pt x="609" y="607"/>
                    <a:pt x="653" y="578"/>
                  </a:cubicBezTo>
                  <a:cubicBezTo>
                    <a:pt x="671" y="567"/>
                    <a:pt x="686" y="556"/>
                    <a:pt x="698" y="551"/>
                  </a:cubicBezTo>
                  <a:cubicBezTo>
                    <a:pt x="708" y="540"/>
                    <a:pt x="720" y="534"/>
                    <a:pt x="737" y="529"/>
                  </a:cubicBezTo>
                  <a:cubicBezTo>
                    <a:pt x="747" y="523"/>
                    <a:pt x="753" y="518"/>
                    <a:pt x="759" y="518"/>
                  </a:cubicBezTo>
                  <a:cubicBezTo>
                    <a:pt x="782" y="508"/>
                    <a:pt x="809" y="501"/>
                    <a:pt x="831" y="496"/>
                  </a:cubicBezTo>
                  <a:cubicBezTo>
                    <a:pt x="903" y="473"/>
                    <a:pt x="981" y="473"/>
                    <a:pt x="1042" y="473"/>
                  </a:cubicBezTo>
                  <a:cubicBezTo>
                    <a:pt x="1103" y="484"/>
                    <a:pt x="1142" y="490"/>
                    <a:pt x="1148" y="490"/>
                  </a:cubicBezTo>
                  <a:cubicBezTo>
                    <a:pt x="1159" y="490"/>
                    <a:pt x="1310" y="523"/>
                    <a:pt x="1486" y="624"/>
                  </a:cubicBezTo>
                  <a:cubicBezTo>
                    <a:pt x="1491" y="629"/>
                    <a:pt x="1496" y="629"/>
                    <a:pt x="1496" y="629"/>
                  </a:cubicBezTo>
                  <a:cubicBezTo>
                    <a:pt x="1636" y="713"/>
                    <a:pt x="1757" y="813"/>
                    <a:pt x="1814" y="863"/>
                  </a:cubicBezTo>
                  <a:cubicBezTo>
                    <a:pt x="1830" y="885"/>
                    <a:pt x="1846" y="890"/>
                    <a:pt x="1846" y="895"/>
                  </a:cubicBezTo>
                  <a:cubicBezTo>
                    <a:pt x="1851" y="901"/>
                    <a:pt x="1891" y="934"/>
                    <a:pt x="1952" y="1001"/>
                  </a:cubicBezTo>
                  <a:cubicBezTo>
                    <a:pt x="2014" y="1068"/>
                    <a:pt x="2091" y="1162"/>
                    <a:pt x="2164" y="1262"/>
                  </a:cubicBezTo>
                  <a:cubicBezTo>
                    <a:pt x="2307" y="1462"/>
                    <a:pt x="2401" y="1678"/>
                    <a:pt x="2407" y="1688"/>
                  </a:cubicBezTo>
                  <a:cubicBezTo>
                    <a:pt x="2412" y="1694"/>
                    <a:pt x="2434" y="1744"/>
                    <a:pt x="2468" y="1833"/>
                  </a:cubicBezTo>
                  <a:cubicBezTo>
                    <a:pt x="2507" y="1917"/>
                    <a:pt x="2541" y="2033"/>
                    <a:pt x="2568" y="2143"/>
                  </a:cubicBezTo>
                  <a:cubicBezTo>
                    <a:pt x="2573" y="2154"/>
                    <a:pt x="2573" y="2165"/>
                    <a:pt x="2573" y="2176"/>
                  </a:cubicBezTo>
                  <a:cubicBezTo>
                    <a:pt x="2584" y="2226"/>
                    <a:pt x="2590" y="2270"/>
                    <a:pt x="2600" y="2310"/>
                  </a:cubicBezTo>
                  <a:cubicBezTo>
                    <a:pt x="2611" y="2359"/>
                    <a:pt x="2617" y="2409"/>
                    <a:pt x="2617" y="2448"/>
                  </a:cubicBezTo>
                  <a:cubicBezTo>
                    <a:pt x="2622" y="2525"/>
                    <a:pt x="2622" y="2575"/>
                    <a:pt x="2622" y="2575"/>
                  </a:cubicBezTo>
                  <a:lnTo>
                    <a:pt x="2740" y="2642"/>
                  </a:lnTo>
                  <a:lnTo>
                    <a:pt x="2762" y="2658"/>
                  </a:lnTo>
                  <a:lnTo>
                    <a:pt x="2745" y="2465"/>
                  </a:lnTo>
                  <a:lnTo>
                    <a:pt x="2821" y="2498"/>
                  </a:lnTo>
                  <a:cubicBezTo>
                    <a:pt x="2839" y="2506"/>
                    <a:pt x="2856" y="2510"/>
                    <a:pt x="2871" y="2510"/>
                  </a:cubicBezTo>
                  <a:cubicBezTo>
                    <a:pt x="2909" y="2510"/>
                    <a:pt x="2938" y="2486"/>
                    <a:pt x="2949" y="2443"/>
                  </a:cubicBezTo>
                  <a:cubicBezTo>
                    <a:pt x="2960" y="2415"/>
                    <a:pt x="2960" y="2381"/>
                    <a:pt x="2949" y="2343"/>
                  </a:cubicBezTo>
                  <a:cubicBezTo>
                    <a:pt x="2949" y="2338"/>
                    <a:pt x="2939" y="2281"/>
                    <a:pt x="2921" y="2216"/>
                  </a:cubicBezTo>
                  <a:cubicBezTo>
                    <a:pt x="2904" y="2149"/>
                    <a:pt x="2888" y="2095"/>
                    <a:pt x="2888" y="2090"/>
                  </a:cubicBezTo>
                  <a:cubicBezTo>
                    <a:pt x="2861" y="1995"/>
                    <a:pt x="2799" y="1923"/>
                    <a:pt x="2744" y="1888"/>
                  </a:cubicBezTo>
                  <a:cubicBezTo>
                    <a:pt x="2727" y="1876"/>
                    <a:pt x="2711" y="1870"/>
                    <a:pt x="2694" y="1870"/>
                  </a:cubicBezTo>
                  <a:cubicBezTo>
                    <a:pt x="2689" y="1870"/>
                    <a:pt x="2683" y="1870"/>
                    <a:pt x="2678" y="1872"/>
                  </a:cubicBezTo>
                  <a:lnTo>
                    <a:pt x="2633" y="1877"/>
                  </a:lnTo>
                  <a:lnTo>
                    <a:pt x="2606" y="1877"/>
                  </a:lnTo>
                  <a:lnTo>
                    <a:pt x="2517" y="1672"/>
                  </a:lnTo>
                  <a:cubicBezTo>
                    <a:pt x="2517" y="1666"/>
                    <a:pt x="2495" y="1621"/>
                    <a:pt x="2466" y="1566"/>
                  </a:cubicBezTo>
                  <a:lnTo>
                    <a:pt x="2412" y="1466"/>
                  </a:lnTo>
                  <a:lnTo>
                    <a:pt x="2444" y="1448"/>
                  </a:lnTo>
                  <a:lnTo>
                    <a:pt x="2472" y="1432"/>
                  </a:lnTo>
                  <a:cubicBezTo>
                    <a:pt x="2539" y="1399"/>
                    <a:pt x="2533" y="1276"/>
                    <a:pt x="2461" y="1154"/>
                  </a:cubicBezTo>
                  <a:cubicBezTo>
                    <a:pt x="2456" y="1149"/>
                    <a:pt x="2422" y="1092"/>
                    <a:pt x="2385" y="1038"/>
                  </a:cubicBezTo>
                  <a:cubicBezTo>
                    <a:pt x="2345" y="982"/>
                    <a:pt x="2307" y="932"/>
                    <a:pt x="2301" y="927"/>
                  </a:cubicBezTo>
                  <a:cubicBezTo>
                    <a:pt x="2268" y="887"/>
                    <a:pt x="2239" y="860"/>
                    <a:pt x="2207" y="843"/>
                  </a:cubicBezTo>
                  <a:cubicBezTo>
                    <a:pt x="2180" y="829"/>
                    <a:pt x="2156" y="821"/>
                    <a:pt x="2135" y="821"/>
                  </a:cubicBezTo>
                  <a:cubicBezTo>
                    <a:pt x="2107" y="821"/>
                    <a:pt x="2086" y="834"/>
                    <a:pt x="2072" y="860"/>
                  </a:cubicBezTo>
                  <a:lnTo>
                    <a:pt x="2050" y="898"/>
                  </a:lnTo>
                  <a:lnTo>
                    <a:pt x="2040" y="927"/>
                  </a:lnTo>
                  <a:cubicBezTo>
                    <a:pt x="2040" y="922"/>
                    <a:pt x="2001" y="882"/>
                    <a:pt x="1968" y="843"/>
                  </a:cubicBezTo>
                  <a:lnTo>
                    <a:pt x="1891" y="765"/>
                  </a:lnTo>
                  <a:cubicBezTo>
                    <a:pt x="1886" y="760"/>
                    <a:pt x="1851" y="726"/>
                    <a:pt x="1814" y="693"/>
                  </a:cubicBezTo>
                  <a:cubicBezTo>
                    <a:pt x="1803" y="683"/>
                    <a:pt x="1792" y="676"/>
                    <a:pt x="1781" y="666"/>
                  </a:cubicBezTo>
                  <a:lnTo>
                    <a:pt x="1758" y="644"/>
                  </a:lnTo>
                  <a:cubicBezTo>
                    <a:pt x="1741" y="633"/>
                    <a:pt x="1731" y="621"/>
                    <a:pt x="1731" y="621"/>
                  </a:cubicBezTo>
                  <a:cubicBezTo>
                    <a:pt x="1731" y="616"/>
                    <a:pt x="1748" y="544"/>
                    <a:pt x="1748" y="544"/>
                  </a:cubicBezTo>
                  <a:cubicBezTo>
                    <a:pt x="1753" y="521"/>
                    <a:pt x="1753" y="494"/>
                    <a:pt x="1742" y="467"/>
                  </a:cubicBezTo>
                  <a:cubicBezTo>
                    <a:pt x="1726" y="389"/>
                    <a:pt x="1671" y="300"/>
                    <a:pt x="1599" y="256"/>
                  </a:cubicBezTo>
                  <a:cubicBezTo>
                    <a:pt x="1594" y="251"/>
                    <a:pt x="1549" y="223"/>
                    <a:pt x="1499" y="189"/>
                  </a:cubicBezTo>
                  <a:cubicBezTo>
                    <a:pt x="1449" y="162"/>
                    <a:pt x="1400" y="139"/>
                    <a:pt x="1400" y="139"/>
                  </a:cubicBezTo>
                  <a:cubicBezTo>
                    <a:pt x="1376" y="127"/>
                    <a:pt x="1354" y="122"/>
                    <a:pt x="1335" y="122"/>
                  </a:cubicBezTo>
                  <a:cubicBezTo>
                    <a:pt x="1283" y="122"/>
                    <a:pt x="1250" y="163"/>
                    <a:pt x="1250" y="228"/>
                  </a:cubicBezTo>
                  <a:cubicBezTo>
                    <a:pt x="1250" y="238"/>
                    <a:pt x="1250" y="251"/>
                    <a:pt x="1255" y="262"/>
                  </a:cubicBezTo>
                  <a:lnTo>
                    <a:pt x="1273" y="361"/>
                  </a:lnTo>
                  <a:cubicBezTo>
                    <a:pt x="1268" y="361"/>
                    <a:pt x="1263" y="356"/>
                    <a:pt x="1245" y="351"/>
                  </a:cubicBezTo>
                  <a:cubicBezTo>
                    <a:pt x="1228" y="345"/>
                    <a:pt x="1212" y="340"/>
                    <a:pt x="1190" y="333"/>
                  </a:cubicBezTo>
                  <a:cubicBezTo>
                    <a:pt x="1151" y="316"/>
                    <a:pt x="1113" y="311"/>
                    <a:pt x="1113" y="311"/>
                  </a:cubicBezTo>
                  <a:cubicBezTo>
                    <a:pt x="1096" y="306"/>
                    <a:pt x="1069" y="300"/>
                    <a:pt x="1035" y="300"/>
                  </a:cubicBezTo>
                  <a:cubicBezTo>
                    <a:pt x="997" y="295"/>
                    <a:pt x="964" y="295"/>
                    <a:pt x="964" y="295"/>
                  </a:cubicBezTo>
                  <a:lnTo>
                    <a:pt x="931" y="196"/>
                  </a:lnTo>
                  <a:cubicBezTo>
                    <a:pt x="909" y="123"/>
                    <a:pt x="854" y="52"/>
                    <a:pt x="797" y="24"/>
                  </a:cubicBezTo>
                  <a:cubicBezTo>
                    <a:pt x="771" y="10"/>
                    <a:pt x="746" y="0"/>
                    <a:pt x="7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3" name="TextBox 12"/>
          <p:cNvSpPr txBox="1"/>
          <p:nvPr/>
        </p:nvSpPr>
        <p:spPr>
          <a:xfrm>
            <a:off x="1297517" y="2121472"/>
            <a:ext cx="6591471" cy="1824923"/>
          </a:xfrm>
          <a:prstGeom prst="rect">
            <a:avLst/>
          </a:prstGeom>
          <a:noFill/>
        </p:spPr>
        <p:txBody>
          <a:bodyPr wrap="square" rtlCol="0">
            <a:spAutoFit/>
          </a:bodyPr>
          <a:lstStyle/>
          <a:p>
            <a:pPr algn="ctr">
              <a:lnSpc>
                <a:spcPct val="150000"/>
              </a:lnSpc>
              <a:buClr>
                <a:srgbClr val="000000"/>
              </a:buClr>
            </a:pPr>
            <a:r>
              <a:rPr lang="en-US" sz="4000" b="1" kern="0" dirty="0">
                <a:solidFill>
                  <a:srgbClr val="C00000"/>
                </a:solidFill>
                <a:latin typeface="Arial"/>
                <a:cs typeface="Arial"/>
                <a:sym typeface="Arial"/>
              </a:rPr>
              <a:t>CẢM ƠN CÁC EM </a:t>
            </a:r>
          </a:p>
          <a:p>
            <a:pPr algn="ctr">
              <a:lnSpc>
                <a:spcPct val="150000"/>
              </a:lnSpc>
              <a:buClr>
                <a:srgbClr val="000000"/>
              </a:buClr>
            </a:pPr>
            <a:r>
              <a:rPr lang="en-US" sz="4000" b="1" kern="0" dirty="0">
                <a:solidFill>
                  <a:srgbClr val="C00000"/>
                </a:solidFill>
                <a:latin typeface="Arial"/>
                <a:cs typeface="Arial"/>
                <a:sym typeface="Arial"/>
              </a:rPr>
              <a:t>ĐÃ THAM GIA TIẾT HỌC!</a:t>
            </a: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an đá được hình thành như thế nào? - Giải Đáp Việt - Tri Thức Cho Người  Việt">
            <a:extLst>
              <a:ext uri="{FF2B5EF4-FFF2-40B4-BE49-F238E27FC236}">
                <a16:creationId xmlns:a16="http://schemas.microsoft.com/office/drawing/2014/main" id="{0A1DD18F-58EC-4E95-8041-928D5EAC392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295400"/>
            <a:ext cx="1800860" cy="1676400"/>
          </a:xfrm>
          <a:prstGeom prst="rect">
            <a:avLst/>
          </a:prstGeom>
          <a:noFill/>
          <a:ln>
            <a:noFill/>
          </a:ln>
        </p:spPr>
      </p:pic>
      <p:pic>
        <p:nvPicPr>
          <p:cNvPr id="7" name="Picture 6" descr="Dầu mỏ là gì? Thành phần và những ứng dụng nổi bật">
            <a:extLst>
              <a:ext uri="{FF2B5EF4-FFF2-40B4-BE49-F238E27FC236}">
                <a16:creationId xmlns:a16="http://schemas.microsoft.com/office/drawing/2014/main" id="{96DABA11-CF28-4D8F-8AE2-CC4BAD84365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399" y="1371600"/>
            <a:ext cx="1752601" cy="1447800"/>
          </a:xfrm>
          <a:prstGeom prst="rect">
            <a:avLst/>
          </a:prstGeom>
          <a:noFill/>
          <a:ln>
            <a:noFill/>
          </a:ln>
        </p:spPr>
      </p:pic>
      <p:pic>
        <p:nvPicPr>
          <p:cNvPr id="8" name="Picture 7" descr="Khí thiên nhiên là gì? Ứng dụng, thành phần chính của khí thiên nhiên">
            <a:extLst>
              <a:ext uri="{FF2B5EF4-FFF2-40B4-BE49-F238E27FC236}">
                <a16:creationId xmlns:a16="http://schemas.microsoft.com/office/drawing/2014/main" id="{A1F1DBD6-1AE3-4EF8-89B8-8F92BB7B149D}"/>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8529" y="1219200"/>
            <a:ext cx="1752601" cy="1524000"/>
          </a:xfrm>
          <a:prstGeom prst="rect">
            <a:avLst/>
          </a:prstGeom>
          <a:noFill/>
          <a:ln>
            <a:noFill/>
          </a:ln>
        </p:spPr>
      </p:pic>
      <p:pic>
        <p:nvPicPr>
          <p:cNvPr id="9" name="Picture 8" descr="Bô xít – Wikipedia tiếng Việt">
            <a:extLst>
              <a:ext uri="{FF2B5EF4-FFF2-40B4-BE49-F238E27FC236}">
                <a16:creationId xmlns:a16="http://schemas.microsoft.com/office/drawing/2014/main" id="{7CB13663-AAF1-4FF1-9DAC-4331644CDF48}"/>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8340" y="1219200"/>
            <a:ext cx="1800860" cy="1447800"/>
          </a:xfrm>
          <a:prstGeom prst="rect">
            <a:avLst/>
          </a:prstGeom>
          <a:noFill/>
          <a:ln>
            <a:noFill/>
          </a:ln>
        </p:spPr>
      </p:pic>
      <p:pic>
        <p:nvPicPr>
          <p:cNvPr id="10" name="Picture 9" descr="Sắt là gì? Đặc điểm, tính chất &amp; ứng dụng kim loại sắt">
            <a:extLst>
              <a:ext uri="{FF2B5EF4-FFF2-40B4-BE49-F238E27FC236}">
                <a16:creationId xmlns:a16="http://schemas.microsoft.com/office/drawing/2014/main" id="{BE2DFBF0-E1C0-44B1-8F58-78CE54E4BFD8}"/>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4112260"/>
            <a:ext cx="2103755" cy="1907540"/>
          </a:xfrm>
          <a:prstGeom prst="rect">
            <a:avLst/>
          </a:prstGeom>
          <a:noFill/>
          <a:ln>
            <a:noFill/>
          </a:ln>
        </p:spPr>
      </p:pic>
      <p:pic>
        <p:nvPicPr>
          <p:cNvPr id="11" name="Picture 10" descr="Apatite Là Đá Gì? Tuyệt Tác Xanh Lam Của Tạo Hóa 2022">
            <a:extLst>
              <a:ext uri="{FF2B5EF4-FFF2-40B4-BE49-F238E27FC236}">
                <a16:creationId xmlns:a16="http://schemas.microsoft.com/office/drawing/2014/main" id="{26D1784D-FA2F-4576-A297-F99D842A364A}"/>
              </a:ext>
            </a:extLst>
          </p:cNvPr>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829465" y="4191000"/>
            <a:ext cx="1821276" cy="1828800"/>
          </a:xfrm>
          <a:prstGeom prst="rect">
            <a:avLst/>
          </a:prstGeom>
          <a:noFill/>
          <a:ln>
            <a:noFill/>
          </a:ln>
        </p:spPr>
      </p:pic>
      <p:pic>
        <p:nvPicPr>
          <p:cNvPr id="12" name="Picture 11" descr="Đá vôi là gì? Thành phần, tính chất, công dụng của đá vôi">
            <a:extLst>
              <a:ext uri="{FF2B5EF4-FFF2-40B4-BE49-F238E27FC236}">
                <a16:creationId xmlns:a16="http://schemas.microsoft.com/office/drawing/2014/main" id="{C74C0E29-F3FD-4912-A93E-23A6B530F754}"/>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5217064" y="3959860"/>
            <a:ext cx="1821276" cy="1907540"/>
          </a:xfrm>
          <a:prstGeom prst="rect">
            <a:avLst/>
          </a:prstGeom>
          <a:noFill/>
          <a:ln>
            <a:noFill/>
          </a:ln>
        </p:spPr>
      </p:pic>
      <p:pic>
        <p:nvPicPr>
          <p:cNvPr id="13" name="Picture 12" descr="Titanium (Titan) là gì? những ứng dụng của nó trong đời sống">
            <a:extLst>
              <a:ext uri="{FF2B5EF4-FFF2-40B4-BE49-F238E27FC236}">
                <a16:creationId xmlns:a16="http://schemas.microsoft.com/office/drawing/2014/main" id="{1F034130-83E5-4DB8-AA58-2B851EED5CB3}"/>
              </a:ext>
            </a:extLst>
          </p:cNvPr>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140479" y="3887470"/>
            <a:ext cx="1821276" cy="1979930"/>
          </a:xfrm>
          <a:prstGeom prst="rect">
            <a:avLst/>
          </a:prstGeom>
          <a:noFill/>
          <a:ln>
            <a:noFill/>
          </a:ln>
        </p:spPr>
      </p:pic>
      <p:sp>
        <p:nvSpPr>
          <p:cNvPr id="14" name="Rectangle 13">
            <a:extLst>
              <a:ext uri="{FF2B5EF4-FFF2-40B4-BE49-F238E27FC236}">
                <a16:creationId xmlns:a16="http://schemas.microsoft.com/office/drawing/2014/main" id="{770169D3-C91F-42FC-ACE1-7B0F3326D6F6}"/>
              </a:ext>
            </a:extLst>
          </p:cNvPr>
          <p:cNvSpPr/>
          <p:nvPr/>
        </p:nvSpPr>
        <p:spPr>
          <a:xfrm>
            <a:off x="914400" y="2967335"/>
            <a:ext cx="415498" cy="461665"/>
          </a:xfrm>
          <a:prstGeom prst="rect">
            <a:avLst/>
          </a:prstGeom>
        </p:spPr>
        <p:txBody>
          <a:bodyPr wrap="none">
            <a:spAutoFit/>
          </a:bodyPr>
          <a:lstStyle/>
          <a:p>
            <a:r>
              <a:rPr lang="en-US" sz="2400" b="1" dirty="0">
                <a:latin typeface="Times New Roman" panose="02020603050405020304" pitchFamily="18" charset="0"/>
                <a:ea typeface="Times New Roman" panose="02020603050405020304" pitchFamily="18" charset="0"/>
              </a:rPr>
              <a:t>1 </a:t>
            </a:r>
            <a:endParaRPr lang="en-US" sz="2400" dirty="0"/>
          </a:p>
        </p:txBody>
      </p:sp>
      <p:sp>
        <p:nvSpPr>
          <p:cNvPr id="15" name="Rectangle 14">
            <a:extLst>
              <a:ext uri="{FF2B5EF4-FFF2-40B4-BE49-F238E27FC236}">
                <a16:creationId xmlns:a16="http://schemas.microsoft.com/office/drawing/2014/main" id="{F5F7E6BC-D69A-4FDC-B318-45037B8D44B9}"/>
              </a:ext>
            </a:extLst>
          </p:cNvPr>
          <p:cNvSpPr/>
          <p:nvPr/>
        </p:nvSpPr>
        <p:spPr>
          <a:xfrm>
            <a:off x="3124200" y="2895600"/>
            <a:ext cx="415498" cy="461665"/>
          </a:xfrm>
          <a:prstGeom prst="rect">
            <a:avLst/>
          </a:prstGeom>
        </p:spPr>
        <p:txBody>
          <a:bodyPr wrap="none">
            <a:spAutoFit/>
          </a:bodyPr>
          <a:lstStyle/>
          <a:p>
            <a:r>
              <a:rPr lang="en-US" sz="2400" b="1" dirty="0">
                <a:latin typeface="Times New Roman" panose="02020603050405020304" pitchFamily="18" charset="0"/>
                <a:ea typeface="Times New Roman" panose="02020603050405020304" pitchFamily="18" charset="0"/>
              </a:rPr>
              <a:t>2 </a:t>
            </a:r>
            <a:endParaRPr lang="en-US" sz="2400" dirty="0"/>
          </a:p>
        </p:txBody>
      </p:sp>
      <p:sp>
        <p:nvSpPr>
          <p:cNvPr id="16" name="Rectangle 15">
            <a:extLst>
              <a:ext uri="{FF2B5EF4-FFF2-40B4-BE49-F238E27FC236}">
                <a16:creationId xmlns:a16="http://schemas.microsoft.com/office/drawing/2014/main" id="{9EB79EA3-0318-4733-87D8-3AB8CBE0F0F3}"/>
              </a:ext>
            </a:extLst>
          </p:cNvPr>
          <p:cNvSpPr/>
          <p:nvPr/>
        </p:nvSpPr>
        <p:spPr>
          <a:xfrm>
            <a:off x="5483962" y="2819400"/>
            <a:ext cx="383438" cy="461665"/>
          </a:xfrm>
          <a:prstGeom prst="rect">
            <a:avLst/>
          </a:prstGeom>
        </p:spPr>
        <p:txBody>
          <a:bodyPr wrap="none">
            <a:spAutoFit/>
          </a:bodyPr>
          <a:lstStyle/>
          <a:p>
            <a:r>
              <a:rPr lang="en-US" sz="2400" b="1" dirty="0">
                <a:latin typeface="Times New Roman" panose="02020603050405020304" pitchFamily="18" charset="0"/>
                <a:ea typeface="Times New Roman" panose="02020603050405020304" pitchFamily="18" charset="0"/>
              </a:rPr>
              <a:t>3</a:t>
            </a:r>
            <a:r>
              <a:rPr lang="en-US" sz="1400" b="1" dirty="0">
                <a:latin typeface="Times New Roman" panose="02020603050405020304" pitchFamily="18" charset="0"/>
                <a:ea typeface="Times New Roman" panose="02020603050405020304" pitchFamily="18" charset="0"/>
              </a:rPr>
              <a:t> </a:t>
            </a:r>
            <a:endParaRPr lang="en-US" dirty="0"/>
          </a:p>
        </p:txBody>
      </p:sp>
      <p:sp>
        <p:nvSpPr>
          <p:cNvPr id="17" name="Rectangle 16">
            <a:extLst>
              <a:ext uri="{FF2B5EF4-FFF2-40B4-BE49-F238E27FC236}">
                <a16:creationId xmlns:a16="http://schemas.microsoft.com/office/drawing/2014/main" id="{5DB069B5-2FA0-4C21-BD39-9167AA399D42}"/>
              </a:ext>
            </a:extLst>
          </p:cNvPr>
          <p:cNvSpPr/>
          <p:nvPr/>
        </p:nvSpPr>
        <p:spPr>
          <a:xfrm>
            <a:off x="7605482" y="2743200"/>
            <a:ext cx="415498" cy="461665"/>
          </a:xfrm>
          <a:prstGeom prst="rect">
            <a:avLst/>
          </a:prstGeom>
        </p:spPr>
        <p:txBody>
          <a:bodyPr wrap="none">
            <a:spAutoFit/>
          </a:bodyPr>
          <a:lstStyle/>
          <a:p>
            <a:r>
              <a:rPr lang="en-US" sz="2400" b="1" dirty="0">
                <a:latin typeface="Times New Roman" panose="02020603050405020304" pitchFamily="18" charset="0"/>
                <a:ea typeface="Times New Roman" panose="02020603050405020304" pitchFamily="18" charset="0"/>
              </a:rPr>
              <a:t>4 </a:t>
            </a:r>
            <a:endParaRPr lang="en-US" sz="2400" dirty="0"/>
          </a:p>
        </p:txBody>
      </p:sp>
      <p:sp>
        <p:nvSpPr>
          <p:cNvPr id="18" name="Rectangle 17">
            <a:extLst>
              <a:ext uri="{FF2B5EF4-FFF2-40B4-BE49-F238E27FC236}">
                <a16:creationId xmlns:a16="http://schemas.microsoft.com/office/drawing/2014/main" id="{A1E461E5-49D7-4D36-808E-F72087C502DB}"/>
              </a:ext>
            </a:extLst>
          </p:cNvPr>
          <p:cNvSpPr/>
          <p:nvPr/>
        </p:nvSpPr>
        <p:spPr>
          <a:xfrm>
            <a:off x="956846" y="6019800"/>
            <a:ext cx="338554" cy="461665"/>
          </a:xfrm>
          <a:prstGeom prst="rect">
            <a:avLst/>
          </a:prstGeom>
        </p:spPr>
        <p:txBody>
          <a:bodyPr wrap="none">
            <a:spAutoFit/>
          </a:bodyPr>
          <a:lstStyle/>
          <a:p>
            <a:r>
              <a:rPr lang="en-US" sz="2400" b="1" dirty="0">
                <a:solidFill>
                  <a:prstClr val="black"/>
                </a:solidFill>
                <a:latin typeface="Times New Roman" panose="02020603050405020304" pitchFamily="18" charset="0"/>
              </a:rPr>
              <a:t>5</a:t>
            </a:r>
            <a:endParaRPr lang="en-US" dirty="0"/>
          </a:p>
        </p:txBody>
      </p:sp>
      <p:sp>
        <p:nvSpPr>
          <p:cNvPr id="19" name="Rectangle 18">
            <a:extLst>
              <a:ext uri="{FF2B5EF4-FFF2-40B4-BE49-F238E27FC236}">
                <a16:creationId xmlns:a16="http://schemas.microsoft.com/office/drawing/2014/main" id="{6279152F-4DA2-4920-9D14-8A35F08D241E}"/>
              </a:ext>
            </a:extLst>
          </p:cNvPr>
          <p:cNvSpPr/>
          <p:nvPr/>
        </p:nvSpPr>
        <p:spPr>
          <a:xfrm>
            <a:off x="3581400" y="6091535"/>
            <a:ext cx="338554" cy="461665"/>
          </a:xfrm>
          <a:prstGeom prst="rect">
            <a:avLst/>
          </a:prstGeom>
        </p:spPr>
        <p:txBody>
          <a:bodyPr wrap="none">
            <a:spAutoFit/>
          </a:bodyPr>
          <a:lstStyle/>
          <a:p>
            <a:r>
              <a:rPr lang="en-US" sz="2400" b="1" dirty="0">
                <a:solidFill>
                  <a:prstClr val="black"/>
                </a:solidFill>
                <a:latin typeface="Times New Roman" panose="02020603050405020304" pitchFamily="18" charset="0"/>
              </a:rPr>
              <a:t>6</a:t>
            </a:r>
            <a:endParaRPr lang="en-US" dirty="0"/>
          </a:p>
        </p:txBody>
      </p:sp>
      <p:sp>
        <p:nvSpPr>
          <p:cNvPr id="20" name="Rectangle 19">
            <a:extLst>
              <a:ext uri="{FF2B5EF4-FFF2-40B4-BE49-F238E27FC236}">
                <a16:creationId xmlns:a16="http://schemas.microsoft.com/office/drawing/2014/main" id="{C8E8A17C-09CF-4B06-97B6-DB665270D34B}"/>
              </a:ext>
            </a:extLst>
          </p:cNvPr>
          <p:cNvSpPr/>
          <p:nvPr/>
        </p:nvSpPr>
        <p:spPr>
          <a:xfrm>
            <a:off x="5833646" y="6096000"/>
            <a:ext cx="338554" cy="461665"/>
          </a:xfrm>
          <a:prstGeom prst="rect">
            <a:avLst/>
          </a:prstGeom>
        </p:spPr>
        <p:txBody>
          <a:bodyPr wrap="none">
            <a:spAutoFit/>
          </a:bodyPr>
          <a:lstStyle/>
          <a:p>
            <a:r>
              <a:rPr lang="en-US" sz="2400" b="1" dirty="0">
                <a:solidFill>
                  <a:prstClr val="black"/>
                </a:solidFill>
                <a:latin typeface="Times New Roman" panose="02020603050405020304" pitchFamily="18" charset="0"/>
              </a:rPr>
              <a:t>7</a:t>
            </a:r>
            <a:endParaRPr lang="en-US" dirty="0"/>
          </a:p>
        </p:txBody>
      </p:sp>
      <p:sp>
        <p:nvSpPr>
          <p:cNvPr id="21" name="Rectangle 20">
            <a:extLst>
              <a:ext uri="{FF2B5EF4-FFF2-40B4-BE49-F238E27FC236}">
                <a16:creationId xmlns:a16="http://schemas.microsoft.com/office/drawing/2014/main" id="{FC2A9E9E-2E14-4B3B-B29A-AC5F11144297}"/>
              </a:ext>
            </a:extLst>
          </p:cNvPr>
          <p:cNvSpPr/>
          <p:nvPr/>
        </p:nvSpPr>
        <p:spPr>
          <a:xfrm>
            <a:off x="7891046" y="6015335"/>
            <a:ext cx="338554" cy="461665"/>
          </a:xfrm>
          <a:prstGeom prst="rect">
            <a:avLst/>
          </a:prstGeom>
        </p:spPr>
        <p:txBody>
          <a:bodyPr wrap="none">
            <a:spAutoFit/>
          </a:bodyPr>
          <a:lstStyle/>
          <a:p>
            <a:r>
              <a:rPr lang="en-US" sz="2400" b="1" dirty="0">
                <a:solidFill>
                  <a:prstClr val="black"/>
                </a:solidFill>
                <a:latin typeface="Times New Roman" panose="02020603050405020304" pitchFamily="18" charset="0"/>
              </a:rPr>
              <a:t>8</a:t>
            </a:r>
            <a:endParaRPr lang="en-US" dirty="0"/>
          </a:p>
        </p:txBody>
      </p:sp>
      <p:sp>
        <p:nvSpPr>
          <p:cNvPr id="23" name="Rectangle 22">
            <a:extLst>
              <a:ext uri="{FF2B5EF4-FFF2-40B4-BE49-F238E27FC236}">
                <a16:creationId xmlns:a16="http://schemas.microsoft.com/office/drawing/2014/main" id="{6FF77B05-0C31-4C0C-8578-94A77A721889}"/>
              </a:ext>
            </a:extLst>
          </p:cNvPr>
          <p:cNvSpPr/>
          <p:nvPr/>
        </p:nvSpPr>
        <p:spPr>
          <a:xfrm>
            <a:off x="1125685" y="228600"/>
            <a:ext cx="6712094" cy="523220"/>
          </a:xfrm>
          <a:prstGeom prst="rect">
            <a:avLst/>
          </a:prstGeom>
        </p:spPr>
        <p:txBody>
          <a:bodyPr wrap="none">
            <a:spAutoFit/>
          </a:bodyPr>
          <a:lstStyle/>
          <a:p>
            <a:r>
              <a:rPr lang="en-US" sz="2800" b="1" dirty="0" err="1">
                <a:latin typeface="Times New Roman" panose="02020603050405020304" pitchFamily="18" charset="0"/>
                <a:ea typeface="+mj-ea"/>
                <a:cs typeface="Times New Roman" panose="02020603050405020304" pitchFamily="18" charset="0"/>
              </a:rPr>
              <a:t>Xem</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hình</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đoán</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tên</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các</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loại</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Khoáng</a:t>
            </a:r>
            <a:r>
              <a:rPr lang="en-US" sz="2800" b="1" dirty="0">
                <a:latin typeface="Times New Roman" panose="02020603050405020304" pitchFamily="18" charset="0"/>
                <a:ea typeface="+mj-ea"/>
                <a:cs typeface="Times New Roman" panose="02020603050405020304" pitchFamily="18" charset="0"/>
              </a:rPr>
              <a:t> </a:t>
            </a:r>
            <a:r>
              <a:rPr lang="en-US" sz="2800" b="1" dirty="0" err="1">
                <a:latin typeface="Times New Roman" panose="02020603050405020304" pitchFamily="18" charset="0"/>
                <a:ea typeface="+mj-ea"/>
                <a:cs typeface="Times New Roman" panose="02020603050405020304" pitchFamily="18" charset="0"/>
              </a:rPr>
              <a:t>sản</a:t>
            </a:r>
            <a:r>
              <a:rPr lang="en-US" sz="2800" b="1" dirty="0">
                <a:latin typeface="Times New Roman" panose="02020603050405020304" pitchFamily="18" charset="0"/>
                <a:ea typeface="+mj-ea"/>
                <a:cs typeface="Times New Roman" panose="02020603050405020304" pitchFamily="18" charset="0"/>
              </a:rPr>
              <a:t>    </a:t>
            </a:r>
            <a:endParaRPr lang="en-US" sz="2800" b="1" dirty="0"/>
          </a:p>
        </p:txBody>
      </p:sp>
    </p:spTree>
    <p:extLst>
      <p:ext uri="{BB962C8B-B14F-4D97-AF65-F5344CB8AC3E}">
        <p14:creationId xmlns:p14="http://schemas.microsoft.com/office/powerpoint/2010/main" val="378703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49F0-BE0A-4632-AE6D-5F3CFC93AA96}"/>
              </a:ext>
            </a:extLst>
          </p:cNvPr>
          <p:cNvSpPr>
            <a:spLocks noGrp="1"/>
          </p:cNvSpPr>
          <p:nvPr>
            <p:ph type="title"/>
          </p:nvPr>
        </p:nvSpPr>
        <p:spPr>
          <a:xfrm>
            <a:off x="2438400" y="0"/>
            <a:ext cx="3657600" cy="579437"/>
          </a:xfrm>
        </p:spPr>
        <p:txBody>
          <a:bodyPr>
            <a:normAutofit fontScale="90000"/>
          </a:bodyPr>
          <a:lstStyle/>
          <a:p>
            <a:r>
              <a:rPr lang="en-US" b="1" dirty="0" err="1">
                <a:solidFill>
                  <a:srgbClr val="FF0000"/>
                </a:solidFill>
                <a:latin typeface="Times New Roman" panose="02020603050405020304" pitchFamily="18" charset="0"/>
                <a:cs typeface="Times New Roman" panose="02020603050405020304" pitchFamily="18" charset="0"/>
              </a:rPr>
              <a:t>Đáp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án</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Than đá được hình thành như thế nào? - Giải Đáp Việt - Tri Thức Cho Người  Việt">
            <a:extLst>
              <a:ext uri="{FF2B5EF4-FFF2-40B4-BE49-F238E27FC236}">
                <a16:creationId xmlns:a16="http://schemas.microsoft.com/office/drawing/2014/main" id="{0A1DD18F-58EC-4E95-8041-928D5EAC392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295400"/>
            <a:ext cx="1800860" cy="1676400"/>
          </a:xfrm>
          <a:prstGeom prst="rect">
            <a:avLst/>
          </a:prstGeom>
          <a:noFill/>
          <a:ln>
            <a:noFill/>
          </a:ln>
        </p:spPr>
      </p:pic>
      <p:pic>
        <p:nvPicPr>
          <p:cNvPr id="7" name="Picture 6" descr="Dầu mỏ là gì? Thành phần và những ứng dụng nổi bật">
            <a:extLst>
              <a:ext uri="{FF2B5EF4-FFF2-40B4-BE49-F238E27FC236}">
                <a16:creationId xmlns:a16="http://schemas.microsoft.com/office/drawing/2014/main" id="{96DABA11-CF28-4D8F-8AE2-CC4BAD84365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399" y="1371600"/>
            <a:ext cx="1752601" cy="1447800"/>
          </a:xfrm>
          <a:prstGeom prst="rect">
            <a:avLst/>
          </a:prstGeom>
          <a:noFill/>
          <a:ln>
            <a:noFill/>
          </a:ln>
        </p:spPr>
      </p:pic>
      <p:pic>
        <p:nvPicPr>
          <p:cNvPr id="8" name="Picture 7" descr="Khí thiên nhiên là gì? Ứng dụng, thành phần chính của khí thiên nhiên">
            <a:extLst>
              <a:ext uri="{FF2B5EF4-FFF2-40B4-BE49-F238E27FC236}">
                <a16:creationId xmlns:a16="http://schemas.microsoft.com/office/drawing/2014/main" id="{A1F1DBD6-1AE3-4EF8-89B8-8F92BB7B149D}"/>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8529" y="1219200"/>
            <a:ext cx="1752601" cy="1524000"/>
          </a:xfrm>
          <a:prstGeom prst="rect">
            <a:avLst/>
          </a:prstGeom>
          <a:noFill/>
          <a:ln>
            <a:noFill/>
          </a:ln>
        </p:spPr>
      </p:pic>
      <p:pic>
        <p:nvPicPr>
          <p:cNvPr id="9" name="Picture 8" descr="Bô xít – Wikipedia tiếng Việt">
            <a:extLst>
              <a:ext uri="{FF2B5EF4-FFF2-40B4-BE49-F238E27FC236}">
                <a16:creationId xmlns:a16="http://schemas.microsoft.com/office/drawing/2014/main" id="{7CB13663-AAF1-4FF1-9DAC-4331644CDF48}"/>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8340" y="1219200"/>
            <a:ext cx="1800860" cy="1447800"/>
          </a:xfrm>
          <a:prstGeom prst="rect">
            <a:avLst/>
          </a:prstGeom>
          <a:noFill/>
          <a:ln>
            <a:noFill/>
          </a:ln>
        </p:spPr>
      </p:pic>
      <p:pic>
        <p:nvPicPr>
          <p:cNvPr id="10" name="Picture 9" descr="Sắt là gì? Đặc điểm, tính chất &amp; ứng dụng kim loại sắt">
            <a:extLst>
              <a:ext uri="{FF2B5EF4-FFF2-40B4-BE49-F238E27FC236}">
                <a16:creationId xmlns:a16="http://schemas.microsoft.com/office/drawing/2014/main" id="{BE2DFBF0-E1C0-44B1-8F58-78CE54E4BFD8}"/>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4112260"/>
            <a:ext cx="2103755" cy="1907540"/>
          </a:xfrm>
          <a:prstGeom prst="rect">
            <a:avLst/>
          </a:prstGeom>
          <a:noFill/>
          <a:ln>
            <a:noFill/>
          </a:ln>
        </p:spPr>
      </p:pic>
      <p:pic>
        <p:nvPicPr>
          <p:cNvPr id="11" name="Picture 10" descr="Apatite Là Đá Gì? Tuyệt Tác Xanh Lam Của Tạo Hóa 2022">
            <a:extLst>
              <a:ext uri="{FF2B5EF4-FFF2-40B4-BE49-F238E27FC236}">
                <a16:creationId xmlns:a16="http://schemas.microsoft.com/office/drawing/2014/main" id="{26D1784D-FA2F-4576-A297-F99D842A364A}"/>
              </a:ext>
            </a:extLst>
          </p:cNvPr>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829465" y="4191000"/>
            <a:ext cx="1821276" cy="1828800"/>
          </a:xfrm>
          <a:prstGeom prst="rect">
            <a:avLst/>
          </a:prstGeom>
          <a:noFill/>
          <a:ln>
            <a:noFill/>
          </a:ln>
        </p:spPr>
      </p:pic>
      <p:pic>
        <p:nvPicPr>
          <p:cNvPr id="12" name="Picture 11" descr="Đá vôi là gì? Thành phần, tính chất, công dụng của đá vôi">
            <a:extLst>
              <a:ext uri="{FF2B5EF4-FFF2-40B4-BE49-F238E27FC236}">
                <a16:creationId xmlns:a16="http://schemas.microsoft.com/office/drawing/2014/main" id="{C74C0E29-F3FD-4912-A93E-23A6B530F754}"/>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5217064" y="3959860"/>
            <a:ext cx="1821276" cy="1907540"/>
          </a:xfrm>
          <a:prstGeom prst="rect">
            <a:avLst/>
          </a:prstGeom>
          <a:noFill/>
          <a:ln>
            <a:noFill/>
          </a:ln>
        </p:spPr>
      </p:pic>
      <p:pic>
        <p:nvPicPr>
          <p:cNvPr id="13" name="Picture 12" descr="Titanium (Titan) là gì? những ứng dụng của nó trong đời sống">
            <a:extLst>
              <a:ext uri="{FF2B5EF4-FFF2-40B4-BE49-F238E27FC236}">
                <a16:creationId xmlns:a16="http://schemas.microsoft.com/office/drawing/2014/main" id="{1F034130-83E5-4DB8-AA58-2B851EED5CB3}"/>
              </a:ext>
            </a:extLst>
          </p:cNvPr>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140479" y="3887470"/>
            <a:ext cx="1821276" cy="1979930"/>
          </a:xfrm>
          <a:prstGeom prst="rect">
            <a:avLst/>
          </a:prstGeom>
          <a:noFill/>
          <a:ln>
            <a:noFill/>
          </a:ln>
        </p:spPr>
      </p:pic>
      <p:sp>
        <p:nvSpPr>
          <p:cNvPr id="3" name="Rectangle 2">
            <a:extLst>
              <a:ext uri="{FF2B5EF4-FFF2-40B4-BE49-F238E27FC236}">
                <a16:creationId xmlns:a16="http://schemas.microsoft.com/office/drawing/2014/main" id="{E9CFA1B5-FA03-437F-9BBF-EBFC31D646A5}"/>
              </a:ext>
            </a:extLst>
          </p:cNvPr>
          <p:cNvSpPr/>
          <p:nvPr/>
        </p:nvSpPr>
        <p:spPr>
          <a:xfrm>
            <a:off x="533400" y="3124200"/>
            <a:ext cx="1420774"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1. Than </a:t>
            </a:r>
            <a:r>
              <a:rPr lang="en-US" sz="2000" b="1" dirty="0" err="1">
                <a:latin typeface="Times New Roman" panose="02020603050405020304" pitchFamily="18" charset="0"/>
                <a:ea typeface="Times New Roman" panose="02020603050405020304" pitchFamily="18" charset="0"/>
              </a:rPr>
              <a:t>đá</a:t>
            </a:r>
            <a:r>
              <a:rPr lang="en-US" sz="2000" b="1" dirty="0">
                <a:latin typeface="Times New Roman" panose="02020603050405020304" pitchFamily="18" charset="0"/>
                <a:ea typeface="Times New Roman" panose="02020603050405020304" pitchFamily="18" charset="0"/>
              </a:rPr>
              <a:t> </a:t>
            </a:r>
            <a:endParaRPr lang="en-US" sz="2000" dirty="0"/>
          </a:p>
        </p:txBody>
      </p:sp>
      <p:sp>
        <p:nvSpPr>
          <p:cNvPr id="4" name="Rectangle 3">
            <a:extLst>
              <a:ext uri="{FF2B5EF4-FFF2-40B4-BE49-F238E27FC236}">
                <a16:creationId xmlns:a16="http://schemas.microsoft.com/office/drawing/2014/main" id="{8203AB67-F272-4A18-82D6-BE2F03B72E01}"/>
              </a:ext>
            </a:extLst>
          </p:cNvPr>
          <p:cNvSpPr/>
          <p:nvPr/>
        </p:nvSpPr>
        <p:spPr>
          <a:xfrm>
            <a:off x="2667000" y="3060412"/>
            <a:ext cx="1303562"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2. </a:t>
            </a:r>
            <a:r>
              <a:rPr lang="en-US" sz="2000" b="1" dirty="0" err="1">
                <a:latin typeface="Times New Roman" panose="02020603050405020304" pitchFamily="18" charset="0"/>
                <a:ea typeface="Times New Roman" panose="02020603050405020304" pitchFamily="18" charset="0"/>
              </a:rPr>
              <a:t>Dầu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mỏ</a:t>
            </a:r>
            <a:endParaRPr lang="en-US" sz="2000" dirty="0"/>
          </a:p>
        </p:txBody>
      </p:sp>
      <p:sp>
        <p:nvSpPr>
          <p:cNvPr id="5" name="Rectangle 4">
            <a:extLst>
              <a:ext uri="{FF2B5EF4-FFF2-40B4-BE49-F238E27FC236}">
                <a16:creationId xmlns:a16="http://schemas.microsoft.com/office/drawing/2014/main" id="{F29D8CE2-EEB8-4A03-9DCD-3E1969CAAA40}"/>
              </a:ext>
            </a:extLst>
          </p:cNvPr>
          <p:cNvSpPr/>
          <p:nvPr/>
        </p:nvSpPr>
        <p:spPr>
          <a:xfrm>
            <a:off x="4800600" y="2971800"/>
            <a:ext cx="1896673"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3. </a:t>
            </a:r>
            <a:r>
              <a:rPr lang="en-US" sz="2000" b="1" dirty="0" err="1">
                <a:latin typeface="Times New Roman" panose="02020603050405020304" pitchFamily="18" charset="0"/>
                <a:ea typeface="Times New Roman" panose="02020603050405020304" pitchFamily="18" charset="0"/>
              </a:rPr>
              <a:t>Khí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tự</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nhiên</a:t>
            </a:r>
            <a:r>
              <a:rPr lang="en-US" sz="2000" b="1" dirty="0">
                <a:latin typeface="Times New Roman" panose="02020603050405020304" pitchFamily="18" charset="0"/>
                <a:ea typeface="Times New Roman" panose="02020603050405020304" pitchFamily="18" charset="0"/>
              </a:rPr>
              <a:t> </a:t>
            </a:r>
            <a:endParaRPr lang="en-US" sz="2000" dirty="0"/>
          </a:p>
        </p:txBody>
      </p:sp>
      <p:sp>
        <p:nvSpPr>
          <p:cNvPr id="22" name="Rectangle 21">
            <a:extLst>
              <a:ext uri="{FF2B5EF4-FFF2-40B4-BE49-F238E27FC236}">
                <a16:creationId xmlns:a16="http://schemas.microsoft.com/office/drawing/2014/main" id="{F16B6A0B-093B-48F4-884A-FB759D8281CE}"/>
              </a:ext>
            </a:extLst>
          </p:cNvPr>
          <p:cNvSpPr/>
          <p:nvPr/>
        </p:nvSpPr>
        <p:spPr>
          <a:xfrm>
            <a:off x="7467600" y="2895600"/>
            <a:ext cx="1109599"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4. </a:t>
            </a:r>
            <a:r>
              <a:rPr lang="en-US" sz="2000" b="1" dirty="0" err="1">
                <a:latin typeface="Times New Roman" panose="02020603050405020304" pitchFamily="18" charset="0"/>
                <a:ea typeface="Times New Roman" panose="02020603050405020304" pitchFamily="18" charset="0"/>
              </a:rPr>
              <a:t>Bô-xit</a:t>
            </a:r>
            <a:endParaRPr lang="en-US" sz="2000" dirty="0"/>
          </a:p>
        </p:txBody>
      </p:sp>
      <p:sp>
        <p:nvSpPr>
          <p:cNvPr id="24" name="Rectangle 23">
            <a:extLst>
              <a:ext uri="{FF2B5EF4-FFF2-40B4-BE49-F238E27FC236}">
                <a16:creationId xmlns:a16="http://schemas.microsoft.com/office/drawing/2014/main" id="{9509E593-0899-4905-A295-9C73BD8CDEBB}"/>
              </a:ext>
            </a:extLst>
          </p:cNvPr>
          <p:cNvSpPr/>
          <p:nvPr/>
        </p:nvSpPr>
        <p:spPr>
          <a:xfrm>
            <a:off x="762000" y="6260812"/>
            <a:ext cx="925253"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 5. </a:t>
            </a:r>
            <a:r>
              <a:rPr lang="en-US" sz="2000" b="1" dirty="0" err="1">
                <a:latin typeface="Times New Roman" panose="02020603050405020304" pitchFamily="18" charset="0"/>
                <a:ea typeface="Times New Roman" panose="02020603050405020304" pitchFamily="18" charset="0"/>
              </a:rPr>
              <a:t>Sắt</a:t>
            </a:r>
            <a:r>
              <a:rPr lang="en-US" sz="2000" b="1" dirty="0">
                <a:latin typeface="Times New Roman" panose="02020603050405020304" pitchFamily="18" charset="0"/>
                <a:ea typeface="Times New Roman" panose="02020603050405020304" pitchFamily="18" charset="0"/>
              </a:rPr>
              <a:t> </a:t>
            </a:r>
            <a:endParaRPr lang="en-US" sz="2000" dirty="0"/>
          </a:p>
        </p:txBody>
      </p:sp>
      <p:sp>
        <p:nvSpPr>
          <p:cNvPr id="25" name="Rectangle 24">
            <a:extLst>
              <a:ext uri="{FF2B5EF4-FFF2-40B4-BE49-F238E27FC236}">
                <a16:creationId xmlns:a16="http://schemas.microsoft.com/office/drawing/2014/main" id="{F6D0E4AC-706A-45F8-B571-5284D6412B6E}"/>
              </a:ext>
            </a:extLst>
          </p:cNvPr>
          <p:cNvSpPr/>
          <p:nvPr/>
        </p:nvSpPr>
        <p:spPr>
          <a:xfrm>
            <a:off x="3200400" y="6260812"/>
            <a:ext cx="1319848" cy="461665"/>
          </a:xfrm>
          <a:prstGeom prst="rect">
            <a:avLst/>
          </a:prstGeom>
        </p:spPr>
        <p:txBody>
          <a:bodyPr wrap="none">
            <a:spAutoFit/>
          </a:bodyPr>
          <a:lstStyle/>
          <a:p>
            <a:r>
              <a:rPr lang="en-US" sz="2400" b="1" dirty="0">
                <a:latin typeface="Times New Roman" panose="02020603050405020304" pitchFamily="18" charset="0"/>
                <a:ea typeface="Times New Roman" panose="02020603050405020304" pitchFamily="18" charset="0"/>
              </a:rPr>
              <a:t>6</a:t>
            </a:r>
            <a:r>
              <a:rPr lang="en-US" sz="2000" b="1" dirty="0">
                <a:latin typeface="Times New Roman" panose="02020603050405020304" pitchFamily="18" charset="0"/>
                <a:ea typeface="Times New Roman" panose="02020603050405020304" pitchFamily="18" charset="0"/>
              </a:rPr>
              <a:t>. A-pa-tit</a:t>
            </a:r>
            <a:endParaRPr lang="en-US" sz="2000" dirty="0"/>
          </a:p>
        </p:txBody>
      </p:sp>
      <p:sp>
        <p:nvSpPr>
          <p:cNvPr id="26" name="Rectangle 25">
            <a:extLst>
              <a:ext uri="{FF2B5EF4-FFF2-40B4-BE49-F238E27FC236}">
                <a16:creationId xmlns:a16="http://schemas.microsoft.com/office/drawing/2014/main" id="{8F9FCA15-75E4-440E-B89F-4E3AC60A019D}"/>
              </a:ext>
            </a:extLst>
          </p:cNvPr>
          <p:cNvSpPr/>
          <p:nvPr/>
        </p:nvSpPr>
        <p:spPr>
          <a:xfrm>
            <a:off x="5105400" y="6229290"/>
            <a:ext cx="2214068"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7. </a:t>
            </a:r>
            <a:r>
              <a:rPr lang="en-US" sz="2000" b="1" dirty="0" err="1">
                <a:latin typeface="Times New Roman" panose="02020603050405020304" pitchFamily="18" charset="0"/>
                <a:ea typeface="Times New Roman" panose="02020603050405020304" pitchFamily="18" charset="0"/>
              </a:rPr>
              <a:t>Đá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vôi</a:t>
            </a:r>
            <a:r>
              <a:rPr lang="en-US" sz="2000" b="1" dirty="0">
                <a:latin typeface="Times New Roman" panose="02020603050405020304" pitchFamily="18" charset="0"/>
                <a:ea typeface="Times New Roman" panose="02020603050405020304" pitchFamily="18" charset="0"/>
              </a:rPr>
              <a:t>, xi </a:t>
            </a:r>
            <a:r>
              <a:rPr lang="en-US" sz="2000" b="1" dirty="0" err="1">
                <a:latin typeface="Times New Roman" panose="02020603050405020304" pitchFamily="18" charset="0"/>
                <a:ea typeface="Times New Roman" panose="02020603050405020304" pitchFamily="18" charset="0"/>
              </a:rPr>
              <a:t>măng</a:t>
            </a:r>
            <a:r>
              <a:rPr lang="en-US" sz="2000" b="1" dirty="0">
                <a:latin typeface="Times New Roman" panose="02020603050405020304" pitchFamily="18" charset="0"/>
                <a:ea typeface="Times New Roman" panose="02020603050405020304" pitchFamily="18" charset="0"/>
              </a:rPr>
              <a:t> </a:t>
            </a:r>
            <a:endParaRPr lang="en-US" sz="2000" dirty="0"/>
          </a:p>
        </p:txBody>
      </p:sp>
      <p:sp>
        <p:nvSpPr>
          <p:cNvPr id="27" name="Rectangle 26">
            <a:extLst>
              <a:ext uri="{FF2B5EF4-FFF2-40B4-BE49-F238E27FC236}">
                <a16:creationId xmlns:a16="http://schemas.microsoft.com/office/drawing/2014/main" id="{5194B28C-8F0A-4370-BB6F-1F9162551EE1}"/>
              </a:ext>
            </a:extLst>
          </p:cNvPr>
          <p:cNvSpPr/>
          <p:nvPr/>
        </p:nvSpPr>
        <p:spPr>
          <a:xfrm>
            <a:off x="7681641" y="6108412"/>
            <a:ext cx="1093954" cy="400110"/>
          </a:xfrm>
          <a:prstGeom prst="rect">
            <a:avLst/>
          </a:prstGeom>
        </p:spPr>
        <p:txBody>
          <a:bodyPr wrap="none">
            <a:spAutoFit/>
          </a:bodyPr>
          <a:lstStyle/>
          <a:p>
            <a:r>
              <a:rPr lang="en-US" sz="2000" b="1" dirty="0">
                <a:latin typeface="Times New Roman" panose="02020603050405020304" pitchFamily="18" charset="0"/>
                <a:ea typeface="Times New Roman" panose="02020603050405020304" pitchFamily="18" charset="0"/>
              </a:rPr>
              <a:t>8. </a:t>
            </a:r>
            <a:r>
              <a:rPr lang="en-US" sz="2000" b="1" dirty="0" err="1">
                <a:latin typeface="Times New Roman" panose="02020603050405020304" pitchFamily="18" charset="0"/>
                <a:ea typeface="Times New Roman" panose="02020603050405020304" pitchFamily="18" charset="0"/>
              </a:rPr>
              <a:t>Ti</a:t>
            </a:r>
            <a:r>
              <a:rPr lang="en-US" sz="2000" b="1" dirty="0">
                <a:latin typeface="Times New Roman" panose="02020603050405020304" pitchFamily="18" charset="0"/>
                <a:ea typeface="Times New Roman" panose="02020603050405020304" pitchFamily="18" charset="0"/>
              </a:rPr>
              <a:t> tan</a:t>
            </a:r>
            <a:endParaRPr lang="en-US" sz="2000" dirty="0"/>
          </a:p>
        </p:txBody>
      </p:sp>
    </p:spTree>
    <p:extLst>
      <p:ext uri="{BB962C8B-B14F-4D97-AF65-F5344CB8AC3E}">
        <p14:creationId xmlns:p14="http://schemas.microsoft.com/office/powerpoint/2010/main" val="348657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a:extLst>
              <a:ext uri="{FF2B5EF4-FFF2-40B4-BE49-F238E27FC236}">
                <a16:creationId xmlns:a16="http://schemas.microsoft.com/office/drawing/2014/main" id="{7A4B65F4-5EC6-4502-B2A5-AE0B88841BEF}"/>
              </a:ext>
            </a:extLst>
          </p:cNvPr>
          <p:cNvSpPr>
            <a:spLocks noGrp="1" noChangeArrowheads="1"/>
          </p:cNvSpPr>
          <p:nvPr>
            <p:ph idx="1"/>
          </p:nvPr>
        </p:nvSpPr>
        <p:spPr>
          <a:xfrm>
            <a:off x="15479" y="857250"/>
            <a:ext cx="8899921" cy="5848349"/>
          </a:xfrm>
        </p:spPr>
        <p:txBody>
          <a:bodyPr/>
          <a:lstStyle/>
          <a:p>
            <a:pPr eaLnBrk="1" hangingPunct="1"/>
            <a:endParaRPr lang="en-US" altLang="en-US" dirty="0"/>
          </a:p>
        </p:txBody>
      </p:sp>
      <p:pic>
        <p:nvPicPr>
          <p:cNvPr id="12292" name="Picture 2">
            <a:extLst>
              <a:ext uri="{FF2B5EF4-FFF2-40B4-BE49-F238E27FC236}">
                <a16:creationId xmlns:a16="http://schemas.microsoft.com/office/drawing/2014/main" id="{897C5E6A-E82C-4FCE-990B-334794C14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9" y="13191"/>
            <a:ext cx="9144000" cy="51435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A4FCB3D3-D940-4C11-885D-E840A2C3E609}"/>
              </a:ext>
            </a:extLst>
          </p:cNvPr>
          <p:cNvSpPr/>
          <p:nvPr/>
        </p:nvSpPr>
        <p:spPr>
          <a:xfrm>
            <a:off x="3215631" y="76199"/>
            <a:ext cx="1425380" cy="1194197"/>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12294" name="Picture 7" descr="http://www.perceptions.couk.com/imgs/Earth_Rotates_200_x_200.gif">
            <a:extLst>
              <a:ext uri="{FF2B5EF4-FFF2-40B4-BE49-F238E27FC236}">
                <a16:creationId xmlns:a16="http://schemas.microsoft.com/office/drawing/2014/main" id="{A73AF022-6AF3-4500-9D79-D42B9E30F4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15631" y="241540"/>
            <a:ext cx="1425380" cy="105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ED3E7243-EAFF-40BF-B52A-56A2E8673F90}"/>
              </a:ext>
            </a:extLst>
          </p:cNvPr>
          <p:cNvSpPr txBox="1">
            <a:spLocks/>
          </p:cNvSpPr>
          <p:nvPr/>
        </p:nvSpPr>
        <p:spPr>
          <a:xfrm>
            <a:off x="4497238" y="381000"/>
            <a:ext cx="912962" cy="673894"/>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16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pPr defTabSz="685800">
              <a:defRPr/>
            </a:pPr>
            <a:r>
              <a:rPr lang="en-US" sz="16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a:extLst>
              <a:ext uri="{FF2B5EF4-FFF2-40B4-BE49-F238E27FC236}">
                <a16:creationId xmlns:a16="http://schemas.microsoft.com/office/drawing/2014/main" id="{888B6562-E637-4902-B790-5020051EC50E}"/>
              </a:ext>
            </a:extLst>
          </p:cNvPr>
          <p:cNvSpPr txBox="1">
            <a:spLocks/>
          </p:cNvSpPr>
          <p:nvPr/>
        </p:nvSpPr>
        <p:spPr>
          <a:xfrm>
            <a:off x="3352800" y="561975"/>
            <a:ext cx="1257300" cy="4286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1400" b="1" dirty="0">
                <a:solidFill>
                  <a:prstClr val="white"/>
                </a:solidFill>
                <a:effectLst>
                  <a:outerShdw blurRad="38100" dist="38100" dir="2700000" algn="tl">
                    <a:srgbClr val="000000">
                      <a:alpha val="43137"/>
                    </a:srgbClr>
                  </a:outerShdw>
                </a:effectLst>
                <a:latin typeface="Cambria" pitchFamily="18" charset="0"/>
              </a:rPr>
              <a:t>PHẦN ĐỊA LÍ</a:t>
            </a:r>
          </a:p>
        </p:txBody>
      </p:sp>
      <p:sp>
        <p:nvSpPr>
          <p:cNvPr id="13" name="Title 1">
            <a:extLst>
              <a:ext uri="{FF2B5EF4-FFF2-40B4-BE49-F238E27FC236}">
                <a16:creationId xmlns:a16="http://schemas.microsoft.com/office/drawing/2014/main" id="{A38D1D7A-4611-4C7F-AB2F-7FF38004436E}"/>
              </a:ext>
            </a:extLst>
          </p:cNvPr>
          <p:cNvSpPr txBox="1">
            <a:spLocks/>
          </p:cNvSpPr>
          <p:nvPr/>
        </p:nvSpPr>
        <p:spPr>
          <a:xfrm>
            <a:off x="228600" y="1555419"/>
            <a:ext cx="8686800" cy="84974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endParaRPr lang="en-US" sz="2400" b="1" dirty="0">
              <a:solidFill>
                <a:srgbClr val="FF0000"/>
              </a:solidFill>
              <a:effectLst>
                <a:outerShdw blurRad="38100" dist="38100" dir="2700000" algn="tl">
                  <a:srgbClr val="000000">
                    <a:alpha val="43137"/>
                  </a:srgbClr>
                </a:outerShdw>
              </a:effectLst>
              <a:latin typeface="Cambria" pitchFamily="18" charset="0"/>
            </a:endParaRPr>
          </a:p>
          <a:p>
            <a:pPr defTabSz="685800">
              <a:defRPr/>
            </a:pPr>
            <a:r>
              <a:rPr lang="en-US" sz="2400" b="1" dirty="0">
                <a:solidFill>
                  <a:srgbClr val="FF0000"/>
                </a:solidFill>
                <a:effectLst>
                  <a:outerShdw blurRad="38100" dist="38100" dir="2700000" algn="tl">
                    <a:srgbClr val="000000">
                      <a:alpha val="43137"/>
                    </a:srgbClr>
                  </a:outerShdw>
                </a:effectLst>
                <a:latin typeface="Cambria" pitchFamily="18" charset="0"/>
              </a:rPr>
              <a:t>BÀI 5. THỰC HÀNH: PHÂN TÍCH ĐẶC ĐIỂM PHÂN BỐ CÁC LOẠI KHOÁNG SẢN CHỦ YẾU</a:t>
            </a:r>
          </a:p>
          <a:p>
            <a:pPr defTabSz="685800">
              <a:defRPr/>
            </a:pPr>
            <a:endParaRPr lang="vi-VN" sz="20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a:extLst>
              <a:ext uri="{FF2B5EF4-FFF2-40B4-BE49-F238E27FC236}">
                <a16:creationId xmlns:a16="http://schemas.microsoft.com/office/drawing/2014/main" id="{ACE2953F-8E7B-40F3-989A-113D59938F51}"/>
              </a:ext>
            </a:extLst>
          </p:cNvPr>
          <p:cNvSpPr/>
          <p:nvPr/>
        </p:nvSpPr>
        <p:spPr>
          <a:xfrm>
            <a:off x="1318583" y="4877733"/>
            <a:ext cx="31953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26" name="Rectangle 25">
            <a:extLst>
              <a:ext uri="{FF2B5EF4-FFF2-40B4-BE49-F238E27FC236}">
                <a16:creationId xmlns:a16="http://schemas.microsoft.com/office/drawing/2014/main" id="{E1AC34F2-51E2-4FFA-B83D-629F6A65D567}"/>
              </a:ext>
            </a:extLst>
          </p:cNvPr>
          <p:cNvSpPr/>
          <p:nvPr/>
        </p:nvSpPr>
        <p:spPr>
          <a:xfrm>
            <a:off x="1356870" y="3810933"/>
            <a:ext cx="31953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28" name="Title 1">
            <a:extLst>
              <a:ext uri="{FF2B5EF4-FFF2-40B4-BE49-F238E27FC236}">
                <a16:creationId xmlns:a16="http://schemas.microsoft.com/office/drawing/2014/main" id="{796351DF-95D4-4858-A307-83485F5270CE}"/>
              </a:ext>
            </a:extLst>
          </p:cNvPr>
          <p:cNvSpPr txBox="1">
            <a:spLocks/>
          </p:cNvSpPr>
          <p:nvPr/>
        </p:nvSpPr>
        <p:spPr>
          <a:xfrm>
            <a:off x="1939529" y="3762375"/>
            <a:ext cx="5534025" cy="4286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defRPr/>
            </a:pPr>
            <a:r>
              <a:rPr lang="en-US" sz="2100" b="1" dirty="0">
                <a:solidFill>
                  <a:srgbClr val="0D30DD"/>
                </a:solidFill>
                <a:effectLst>
                  <a:outerShdw blurRad="38100" dist="38100" dir="2700000" algn="tl">
                    <a:srgbClr val="000000">
                      <a:alpha val="43137"/>
                    </a:srgbClr>
                  </a:outerShdw>
                </a:effectLst>
                <a:latin typeface="Cambria" pitchFamily="18" charset="0"/>
              </a:rPr>
              <a:t> ĐỌC BẢN ĐỒ</a:t>
            </a:r>
          </a:p>
        </p:txBody>
      </p:sp>
      <p:sp>
        <p:nvSpPr>
          <p:cNvPr id="30" name="Title 1">
            <a:extLst>
              <a:ext uri="{FF2B5EF4-FFF2-40B4-BE49-F238E27FC236}">
                <a16:creationId xmlns:a16="http://schemas.microsoft.com/office/drawing/2014/main" id="{BFB648D5-CF59-4434-A216-CA70334063ED}"/>
              </a:ext>
            </a:extLst>
          </p:cNvPr>
          <p:cNvSpPr txBox="1">
            <a:spLocks/>
          </p:cNvSpPr>
          <p:nvPr/>
        </p:nvSpPr>
        <p:spPr>
          <a:xfrm>
            <a:off x="1906192" y="4642246"/>
            <a:ext cx="6411515" cy="996554"/>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defRPr/>
            </a:pPr>
            <a:r>
              <a:rPr lang="en-US" sz="2100" b="1" dirty="0">
                <a:solidFill>
                  <a:srgbClr val="0D30DD"/>
                </a:solidFill>
                <a:effectLst>
                  <a:outerShdw blurRad="38100" dist="38100" dir="2700000" algn="tl">
                    <a:srgbClr val="000000">
                      <a:alpha val="43137"/>
                    </a:srgbClr>
                  </a:outerShdw>
                </a:effectLst>
                <a:latin typeface="Cambria" pitchFamily="18" charset="0"/>
              </a:rPr>
              <a:t> NHẬN XÉT ĐẶC ĐIỂM PHÂN BỐ</a:t>
            </a:r>
            <a:endParaRPr lang="vi-VN" sz="21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a:extLst>
              <a:ext uri="{FF2B5EF4-FFF2-40B4-BE49-F238E27FC236}">
                <a16:creationId xmlns:a16="http://schemas.microsoft.com/office/drawing/2014/main" id="{E0DD254B-5210-48D9-93E1-D26E6295FA98}"/>
              </a:ext>
            </a:extLst>
          </p:cNvPr>
          <p:cNvSpPr/>
          <p:nvPr/>
        </p:nvSpPr>
        <p:spPr>
          <a:xfrm>
            <a:off x="533400" y="2700433"/>
            <a:ext cx="7942660" cy="3595591"/>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34" name="Round Same Side Corner Rectangle 33">
            <a:extLst>
              <a:ext uri="{FF2B5EF4-FFF2-40B4-BE49-F238E27FC236}">
                <a16:creationId xmlns:a16="http://schemas.microsoft.com/office/drawing/2014/main" id="{EEB72691-382D-46D8-B92C-053A85ED511F}"/>
              </a:ext>
            </a:extLst>
          </p:cNvPr>
          <p:cNvSpPr/>
          <p:nvPr/>
        </p:nvSpPr>
        <p:spPr>
          <a:xfrm rot="5400000">
            <a:off x="1416844" y="3744515"/>
            <a:ext cx="473869" cy="5715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36" name="Title 1">
            <a:extLst>
              <a:ext uri="{FF2B5EF4-FFF2-40B4-BE49-F238E27FC236}">
                <a16:creationId xmlns:a16="http://schemas.microsoft.com/office/drawing/2014/main" id="{276B8A13-2417-469F-8721-6224DCA47985}"/>
              </a:ext>
            </a:extLst>
          </p:cNvPr>
          <p:cNvSpPr txBox="1">
            <a:spLocks/>
          </p:cNvSpPr>
          <p:nvPr/>
        </p:nvSpPr>
        <p:spPr>
          <a:xfrm>
            <a:off x="1213248" y="3810000"/>
            <a:ext cx="844153" cy="4286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38" name="Round Same Side Corner Rectangle 37">
            <a:extLst>
              <a:ext uri="{FF2B5EF4-FFF2-40B4-BE49-F238E27FC236}">
                <a16:creationId xmlns:a16="http://schemas.microsoft.com/office/drawing/2014/main" id="{E6CE3335-FAAF-4169-8668-192AE40E405E}"/>
              </a:ext>
            </a:extLst>
          </p:cNvPr>
          <p:cNvSpPr/>
          <p:nvPr/>
        </p:nvSpPr>
        <p:spPr>
          <a:xfrm rot="5400000">
            <a:off x="1318022" y="4854178"/>
            <a:ext cx="526256" cy="5715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39" name="Title 1">
            <a:extLst>
              <a:ext uri="{FF2B5EF4-FFF2-40B4-BE49-F238E27FC236}">
                <a16:creationId xmlns:a16="http://schemas.microsoft.com/office/drawing/2014/main" id="{AA4290AD-A67B-4F40-891D-01F3CE2F21DE}"/>
              </a:ext>
            </a:extLst>
          </p:cNvPr>
          <p:cNvSpPr txBox="1">
            <a:spLocks/>
          </p:cNvSpPr>
          <p:nvPr/>
        </p:nvSpPr>
        <p:spPr>
          <a:xfrm>
            <a:off x="1200150" y="4981575"/>
            <a:ext cx="844154" cy="4286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2" name="Rectangle 1">
            <a:extLst>
              <a:ext uri="{FF2B5EF4-FFF2-40B4-BE49-F238E27FC236}">
                <a16:creationId xmlns:a16="http://schemas.microsoft.com/office/drawing/2014/main" id="{BC28351E-7501-4061-A035-B2666C3D1B00}"/>
              </a:ext>
            </a:extLst>
          </p:cNvPr>
          <p:cNvSpPr/>
          <p:nvPr/>
        </p:nvSpPr>
        <p:spPr>
          <a:xfrm>
            <a:off x="2076612" y="3048000"/>
            <a:ext cx="2419188" cy="400110"/>
          </a:xfrm>
          <a:prstGeom prst="rect">
            <a:avLst/>
          </a:prstGeom>
        </p:spPr>
        <p:txBody>
          <a:bodyPr wrap="none">
            <a:spAutoFit/>
          </a:bodyPr>
          <a:lstStyle/>
          <a:p>
            <a:pPr lvl="0" defTabSz="685800">
              <a:defRPr/>
            </a:pPr>
            <a:r>
              <a:rPr lang="en-US" sz="20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B050"/>
              </a:solidFill>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100"/>
                                        <p:tgtEl>
                                          <p:spTgt spid="24"/>
                                        </p:tgtEl>
                                      </p:cBhvr>
                                    </p:animEffect>
                                  </p:childTnLst>
                                </p:cTn>
                              </p:par>
                            </p:childTnLst>
                          </p:cTn>
                        </p:par>
                        <p:par>
                          <p:cTn id="32" fill="hold" nodeType="afterGroup">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par>
                          <p:cTn id="36" fill="hold" nodeType="afterGroup">
                            <p:stCondLst>
                              <p:cond delay="600"/>
                            </p:stCondLst>
                            <p:childTnLst>
                              <p:par>
                                <p:cTn id="37" presetID="22" presetClass="entr" presetSubtype="8"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250"/>
                                        <p:tgtEl>
                                          <p:spTgt spid="3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30" grpId="0"/>
      <p:bldP spid="33" grpId="0" animBg="1"/>
      <p:bldP spid="36"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A8C6DB-C323-47A0-96F5-006AD2295653}"/>
              </a:ext>
            </a:extLst>
          </p:cNvPr>
          <p:cNvSpPr/>
          <p:nvPr/>
        </p:nvSpPr>
        <p:spPr>
          <a:xfrm>
            <a:off x="304800" y="152400"/>
            <a:ext cx="3886200" cy="823752"/>
          </a:xfrm>
          <a:prstGeom prst="rect">
            <a:avLst/>
          </a:prstGeom>
          <a:noFill/>
        </p:spPr>
        <p:txBody>
          <a:bodyPr wrap="square">
            <a:spAutoFit/>
          </a:bodyPr>
          <a:lstStyle/>
          <a:p>
            <a:pPr algn="ctr" defTabSz="342900">
              <a:lnSpc>
                <a:spcPct val="150000"/>
              </a:lnSpc>
              <a:defRPr/>
            </a:pPr>
            <a:r>
              <a:rPr lang="en-US" sz="3600" b="1" dirty="0">
                <a:ln w="22225">
                  <a:solidFill>
                    <a:srgbClr val="333399"/>
                  </a:solidFill>
                  <a:prstDash val="solid"/>
                </a:ln>
                <a:solidFill>
                  <a:srgbClr val="FF0000"/>
                </a:solidFill>
                <a:latin typeface="Times New Roman" panose="02020603050405020304" pitchFamily="18" charset="0"/>
                <a:cs typeface="Times New Roman" panose="02020603050405020304" pitchFamily="18" charset="0"/>
              </a:rPr>
              <a:t>1. ĐỌC BẢN ĐỒ</a:t>
            </a:r>
          </a:p>
        </p:txBody>
      </p:sp>
      <p:sp>
        <p:nvSpPr>
          <p:cNvPr id="11" name="Rectangle 10">
            <a:extLst>
              <a:ext uri="{FF2B5EF4-FFF2-40B4-BE49-F238E27FC236}">
                <a16:creationId xmlns:a16="http://schemas.microsoft.com/office/drawing/2014/main" id="{44FCE650-74D2-43D8-AD44-0503C9757C47}"/>
              </a:ext>
            </a:extLst>
          </p:cNvPr>
          <p:cNvSpPr/>
          <p:nvPr/>
        </p:nvSpPr>
        <p:spPr>
          <a:xfrm>
            <a:off x="838200" y="1111655"/>
            <a:ext cx="6477000" cy="823752"/>
          </a:xfrm>
          <a:prstGeom prst="rect">
            <a:avLst/>
          </a:prstGeom>
          <a:noFill/>
        </p:spPr>
        <p:txBody>
          <a:bodyPr wrap="square">
            <a:spAutoFit/>
          </a:bodyPr>
          <a:lstStyle/>
          <a:p>
            <a:pPr algn="ctr" defTabSz="342900">
              <a:lnSpc>
                <a:spcPct val="150000"/>
              </a:lnSpc>
              <a:defRPr/>
            </a:pPr>
            <a:r>
              <a:rPr lang="en-US" sz="3600" b="1" dirty="0" err="1">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Hoạt</a:t>
            </a:r>
            <a:r>
              <a:rPr lang="en-US" sz="3600" b="1" dirty="0">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 </a:t>
            </a:r>
            <a:r>
              <a:rPr lang="en-US" sz="3600" b="1" dirty="0" err="1">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động</a:t>
            </a:r>
            <a:r>
              <a:rPr lang="en-US" sz="3600" b="1" dirty="0">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 </a:t>
            </a:r>
            <a:r>
              <a:rPr lang="en-US" sz="3600" b="1" dirty="0" err="1">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nhóm</a:t>
            </a:r>
            <a:r>
              <a:rPr lang="en-US" sz="3600" b="1" dirty="0">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 (5 </a:t>
            </a:r>
            <a:r>
              <a:rPr lang="en-US" sz="3600" b="1" dirty="0" err="1">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phút</a:t>
            </a:r>
            <a:r>
              <a:rPr lang="en-US" sz="3600" b="1" dirty="0">
                <a:ln w="22225">
                  <a:solidFill>
                    <a:srgbClr val="333399"/>
                  </a:solidFill>
                  <a:prstDash val="solid"/>
                </a:ln>
                <a:solidFill>
                  <a:srgbClr val="C0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12083610-BAE7-4FF3-971A-4FA666E31DF1}"/>
              </a:ext>
            </a:extLst>
          </p:cNvPr>
          <p:cNvSpPr/>
          <p:nvPr/>
        </p:nvSpPr>
        <p:spPr>
          <a:xfrm>
            <a:off x="304800" y="2501205"/>
            <a:ext cx="8686800" cy="2308324"/>
          </a:xfrm>
          <a:prstGeom prst="rect">
            <a:avLst/>
          </a:prstGeom>
        </p:spPr>
        <p:txBody>
          <a:bodyPr wrap="square">
            <a:spAutoFit/>
          </a:bodyPr>
          <a:lstStyle/>
          <a:p>
            <a:pPr>
              <a:spcAft>
                <a:spcPts val="0"/>
              </a:spcAft>
            </a:pP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4.1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khoáng</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mẫu</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EA76-D1C6-4568-9C31-C17A9B1CC6F7}"/>
              </a:ext>
            </a:extLst>
          </p:cNvPr>
          <p:cNvSpPr>
            <a:spLocks noGrp="1"/>
          </p:cNvSpPr>
          <p:nvPr>
            <p:ph type="title"/>
          </p:nvPr>
        </p:nvSpPr>
        <p:spPr>
          <a:xfrm>
            <a:off x="0" y="0"/>
            <a:ext cx="9144000" cy="1017732"/>
          </a:xfrm>
        </p:spPr>
        <p:txBody>
          <a:bodyPr>
            <a:noAutofit/>
          </a:bodyPr>
          <a:lstStyle/>
          <a:p>
            <a:r>
              <a:rPr lang="vi-VN" sz="3000" b="1" dirty="0">
                <a:solidFill>
                  <a:srgbClr val="333333"/>
                </a:solidFill>
              </a:rPr>
              <a:t>Phân bố của các loại khoáng sản chủ yếu ở nước ta</a:t>
            </a:r>
            <a:endParaRPr lang="en-US" sz="3000" b="1" dirty="0"/>
          </a:p>
        </p:txBody>
      </p:sp>
      <p:graphicFrame>
        <p:nvGraphicFramePr>
          <p:cNvPr id="4" name="Content Placeholder 3">
            <a:extLst>
              <a:ext uri="{FF2B5EF4-FFF2-40B4-BE49-F238E27FC236}">
                <a16:creationId xmlns:a16="http://schemas.microsoft.com/office/drawing/2014/main" id="{DBFF508D-525F-467B-91CF-A0F9730E2703}"/>
              </a:ext>
            </a:extLst>
          </p:cNvPr>
          <p:cNvGraphicFramePr>
            <a:graphicFrameLocks noGrp="1"/>
          </p:cNvGraphicFramePr>
          <p:nvPr>
            <p:ph idx="1"/>
            <p:extLst/>
          </p:nvPr>
        </p:nvGraphicFramePr>
        <p:xfrm>
          <a:off x="304800" y="1017733"/>
          <a:ext cx="8382001" cy="5535472"/>
        </p:xfrm>
        <a:graphic>
          <a:graphicData uri="http://schemas.openxmlformats.org/drawingml/2006/table">
            <a:tbl>
              <a:tblPr/>
              <a:tblGrid>
                <a:gridCol w="2066132">
                  <a:extLst>
                    <a:ext uri="{9D8B030D-6E8A-4147-A177-3AD203B41FA5}">
                      <a16:colId xmlns:a16="http://schemas.microsoft.com/office/drawing/2014/main" val="964442359"/>
                    </a:ext>
                  </a:extLst>
                </a:gridCol>
                <a:gridCol w="3275353">
                  <a:extLst>
                    <a:ext uri="{9D8B030D-6E8A-4147-A177-3AD203B41FA5}">
                      <a16:colId xmlns:a16="http://schemas.microsoft.com/office/drawing/2014/main" val="3226796726"/>
                    </a:ext>
                  </a:extLst>
                </a:gridCol>
                <a:gridCol w="3040516">
                  <a:extLst>
                    <a:ext uri="{9D8B030D-6E8A-4147-A177-3AD203B41FA5}">
                      <a16:colId xmlns:a16="http://schemas.microsoft.com/office/drawing/2014/main" val="1022454491"/>
                    </a:ext>
                  </a:extLst>
                </a:gridCol>
              </a:tblGrid>
              <a:tr h="775434">
                <a:tc>
                  <a:txBody>
                    <a:bodyPr/>
                    <a:lstStyle/>
                    <a:p>
                      <a:pPr algn="ctr" fontAlgn="t"/>
                      <a:r>
                        <a:rPr lang="vi-VN" sz="2000" b="1" dirty="0">
                          <a:effectLst/>
                        </a:rPr>
                        <a:t>Loại khoáng sản</a:t>
                      </a:r>
                      <a:endParaRPr lang="vi-VN" sz="2000" dirty="0">
                        <a:effectLst/>
                      </a:endParaRPr>
                    </a:p>
                  </a:txBody>
                  <a:tcPr marL="46717" marR="46717" marT="46717" marB="46717">
                    <a:lnL w="12700" cap="flat" cmpd="sng" algn="ctr">
                      <a:solidFill>
                        <a:srgbClr val="D04FDB"/>
                      </a:solidFill>
                      <a:prstDash val="solid"/>
                      <a:round/>
                      <a:headEnd type="none" w="med" len="med"/>
                      <a:tailEnd type="none" w="med" len="med"/>
                    </a:lnL>
                    <a:lnR w="12700" cap="flat" cmpd="sng" algn="ctr">
                      <a:solidFill>
                        <a:srgbClr val="D04FDB"/>
                      </a:solidFill>
                      <a:prstDash val="solid"/>
                      <a:round/>
                      <a:headEnd type="none" w="med" len="med"/>
                      <a:tailEnd type="none" w="med" len="med"/>
                    </a:lnR>
                    <a:lnT w="12700" cap="flat" cmpd="sng" algn="ctr">
                      <a:solidFill>
                        <a:srgbClr val="D04FDB"/>
                      </a:solidFill>
                      <a:prstDash val="solid"/>
                      <a:round/>
                      <a:headEnd type="none" w="med" len="med"/>
                      <a:tailEnd type="none" w="med" len="med"/>
                    </a:lnT>
                    <a:lnB w="12700" cap="flat" cmpd="sng" algn="ctr">
                      <a:solidFill>
                        <a:srgbClr val="304EDB"/>
                      </a:solidFill>
                      <a:prstDash val="solid"/>
                      <a:round/>
                      <a:headEnd type="none" w="med" len="med"/>
                      <a:tailEnd type="none" w="med" len="med"/>
                    </a:lnB>
                  </a:tcPr>
                </a:tc>
                <a:tc>
                  <a:txBody>
                    <a:bodyPr/>
                    <a:lstStyle/>
                    <a:p>
                      <a:pPr algn="ctr" fontAlgn="t"/>
                      <a:r>
                        <a:rPr lang="vi-VN" sz="2000" b="1" dirty="0">
                          <a:effectLst/>
                        </a:rPr>
                        <a:t>Tên một số mỏ khoáng sản chính</a:t>
                      </a:r>
                      <a:endParaRPr lang="vi-VN" sz="2000" dirty="0">
                        <a:effectLst/>
                      </a:endParaRPr>
                    </a:p>
                  </a:txBody>
                  <a:tcPr marL="46717" marR="46717" marT="46717" marB="46717">
                    <a:lnL w="12700" cap="flat" cmpd="sng" algn="ctr">
                      <a:solidFill>
                        <a:srgbClr val="D04FDB"/>
                      </a:solidFill>
                      <a:prstDash val="solid"/>
                      <a:round/>
                      <a:headEnd type="none" w="med" len="med"/>
                      <a:tailEnd type="none" w="med" len="med"/>
                    </a:lnL>
                    <a:lnR w="12700" cap="flat" cmpd="sng" algn="ctr">
                      <a:solidFill>
                        <a:srgbClr val="D04FDB"/>
                      </a:solidFill>
                      <a:prstDash val="solid"/>
                      <a:round/>
                      <a:headEnd type="none" w="med" len="med"/>
                      <a:tailEnd type="none" w="med" len="med"/>
                    </a:lnR>
                    <a:lnT w="12700" cap="flat" cmpd="sng" algn="ctr">
                      <a:solidFill>
                        <a:srgbClr val="D04FDB"/>
                      </a:solidFill>
                      <a:prstDash val="solid"/>
                      <a:round/>
                      <a:headEnd type="none" w="med" len="med"/>
                      <a:tailEnd type="none" w="med" len="med"/>
                    </a:lnT>
                    <a:lnB w="12700" cap="flat" cmpd="sng" algn="ctr">
                      <a:solidFill>
                        <a:srgbClr val="304EDB"/>
                      </a:solidFill>
                      <a:prstDash val="solid"/>
                      <a:round/>
                      <a:headEnd type="none" w="med" len="med"/>
                      <a:tailEnd type="none" w="med" len="med"/>
                    </a:lnB>
                  </a:tcPr>
                </a:tc>
                <a:tc>
                  <a:txBody>
                    <a:bodyPr/>
                    <a:lstStyle/>
                    <a:p>
                      <a:pPr algn="ctr" fontAlgn="t"/>
                      <a:r>
                        <a:rPr lang="vi-VN" sz="2000" b="1" dirty="0">
                          <a:effectLst/>
                        </a:rPr>
                        <a:t>Nơi phân bố</a:t>
                      </a:r>
                      <a:endParaRPr lang="vi-VN" sz="2000" dirty="0">
                        <a:effectLst/>
                      </a:endParaRPr>
                    </a:p>
                  </a:txBody>
                  <a:tcPr marL="46717" marR="46717" marT="46717" marB="46717">
                    <a:lnL w="12700" cap="flat" cmpd="sng" algn="ctr">
                      <a:solidFill>
                        <a:srgbClr val="D04FDB"/>
                      </a:solidFill>
                      <a:prstDash val="solid"/>
                      <a:round/>
                      <a:headEnd type="none" w="med" len="med"/>
                      <a:tailEnd type="none" w="med" len="med"/>
                    </a:lnL>
                    <a:lnR w="12700" cap="flat" cmpd="sng" algn="ctr">
                      <a:solidFill>
                        <a:srgbClr val="D04FDB"/>
                      </a:solidFill>
                      <a:prstDash val="solid"/>
                      <a:round/>
                      <a:headEnd type="none" w="med" len="med"/>
                      <a:tailEnd type="none" w="med" len="med"/>
                    </a:lnR>
                    <a:lnT w="12700" cap="flat" cmpd="sng" algn="ctr">
                      <a:solidFill>
                        <a:srgbClr val="D04FDB"/>
                      </a:solidFill>
                      <a:prstDash val="solid"/>
                      <a:round/>
                      <a:headEnd type="none" w="med" len="med"/>
                      <a:tailEnd type="none" w="med" len="med"/>
                    </a:lnT>
                    <a:lnB w="12700" cap="flat" cmpd="sng" algn="ctr">
                      <a:solidFill>
                        <a:srgbClr val="304EDB"/>
                      </a:solidFill>
                      <a:prstDash val="solid"/>
                      <a:round/>
                      <a:headEnd type="none" w="med" len="med"/>
                      <a:tailEnd type="none" w="med" len="med"/>
                    </a:lnB>
                  </a:tcPr>
                </a:tc>
                <a:extLst>
                  <a:ext uri="{0D108BD9-81ED-4DB2-BD59-A6C34878D82A}">
                    <a16:rowId xmlns:a16="http://schemas.microsoft.com/office/drawing/2014/main" val="3649198453"/>
                  </a:ext>
                </a:extLst>
              </a:tr>
              <a:tr h="444137">
                <a:tc>
                  <a:txBody>
                    <a:bodyPr/>
                    <a:lstStyle/>
                    <a:p>
                      <a:pPr fontAlgn="t"/>
                      <a:r>
                        <a:rPr lang="vi-VN" sz="2000" dirty="0">
                          <a:effectLst/>
                        </a:rPr>
                        <a:t>Than đá</a:t>
                      </a:r>
                    </a:p>
                  </a:txBody>
                  <a:tcPr marL="46717" marR="46717" marT="46717" marB="46717">
                    <a:lnL w="12700" cap="flat" cmpd="sng" algn="ctr">
                      <a:solidFill>
                        <a:srgbClr val="304EDB"/>
                      </a:solidFill>
                      <a:prstDash val="solid"/>
                      <a:round/>
                      <a:headEnd type="none" w="med" len="med"/>
                      <a:tailEnd type="none" w="med" len="med"/>
                    </a:lnL>
                    <a:lnR w="12700" cap="flat" cmpd="sng" algn="ctr">
                      <a:solidFill>
                        <a:srgbClr val="304EDB"/>
                      </a:solidFill>
                      <a:prstDash val="solid"/>
                      <a:round/>
                      <a:headEnd type="none" w="med" len="med"/>
                      <a:tailEnd type="none" w="med" len="med"/>
                    </a:lnR>
                    <a:lnT w="12700" cap="flat" cmpd="sng" algn="ctr">
                      <a:solidFill>
                        <a:srgbClr val="304E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EDB"/>
                      </a:solidFill>
                      <a:prstDash val="solid"/>
                      <a:round/>
                      <a:headEnd type="none" w="med" len="med"/>
                      <a:tailEnd type="none" w="med" len="med"/>
                    </a:lnL>
                    <a:lnR w="12700" cap="flat" cmpd="sng" algn="ctr">
                      <a:solidFill>
                        <a:srgbClr val="304EDB"/>
                      </a:solidFill>
                      <a:prstDash val="solid"/>
                      <a:round/>
                      <a:headEnd type="none" w="med" len="med"/>
                      <a:tailEnd type="none" w="med" len="med"/>
                    </a:lnR>
                    <a:lnT w="12700" cap="flat" cmpd="sng" algn="ctr">
                      <a:solidFill>
                        <a:srgbClr val="304E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304EDB"/>
                      </a:solidFill>
                      <a:prstDash val="solid"/>
                      <a:round/>
                      <a:headEnd type="none" w="med" len="med"/>
                      <a:tailEnd type="none" w="med" len="med"/>
                    </a:lnL>
                    <a:lnR w="12700" cap="flat" cmpd="sng" algn="ctr">
                      <a:solidFill>
                        <a:srgbClr val="304EDB"/>
                      </a:solidFill>
                      <a:prstDash val="solid"/>
                      <a:round/>
                      <a:headEnd type="none" w="med" len="med"/>
                      <a:tailEnd type="none" w="med" len="med"/>
                    </a:lnR>
                    <a:lnT w="12700" cap="flat" cmpd="sng" algn="ctr">
                      <a:solidFill>
                        <a:srgbClr val="304E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extLst>
                  <a:ext uri="{0D108BD9-81ED-4DB2-BD59-A6C34878D82A}">
                    <a16:rowId xmlns:a16="http://schemas.microsoft.com/office/drawing/2014/main" val="282614841"/>
                  </a:ext>
                </a:extLst>
              </a:tr>
              <a:tr h="444137">
                <a:tc>
                  <a:txBody>
                    <a:bodyPr/>
                    <a:lstStyle/>
                    <a:p>
                      <a:pPr fontAlgn="t"/>
                      <a:r>
                        <a:rPr lang="vi-VN" sz="2000" dirty="0">
                          <a:effectLst/>
                        </a:rPr>
                        <a:t>Dầu mỏ</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304ADB"/>
                      </a:solidFill>
                      <a:prstDash val="solid"/>
                      <a:round/>
                      <a:headEnd type="none" w="med" len="med"/>
                      <a:tailEnd type="none" w="med" len="med"/>
                    </a:lnB>
                  </a:tcPr>
                </a:tc>
                <a:extLst>
                  <a:ext uri="{0D108BD9-81ED-4DB2-BD59-A6C34878D82A}">
                    <a16:rowId xmlns:a16="http://schemas.microsoft.com/office/drawing/2014/main" val="4102129498"/>
                  </a:ext>
                </a:extLst>
              </a:tr>
              <a:tr h="444137">
                <a:tc>
                  <a:txBody>
                    <a:bodyPr/>
                    <a:lstStyle/>
                    <a:p>
                      <a:pPr fontAlgn="t"/>
                      <a:r>
                        <a:rPr lang="vi-VN" sz="2000" dirty="0">
                          <a:effectLst/>
                        </a:rPr>
                        <a:t>Khí tự nhiên</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304ADB"/>
                      </a:solidFill>
                      <a:prstDash val="solid"/>
                      <a:round/>
                      <a:headEnd type="none" w="med" len="med"/>
                      <a:tailEnd type="none" w="med" len="med"/>
                    </a:lnL>
                    <a:lnR w="12700" cap="flat" cmpd="sng" algn="ctr">
                      <a:solidFill>
                        <a:srgbClr val="304ADB"/>
                      </a:solidFill>
                      <a:prstDash val="solid"/>
                      <a:round/>
                      <a:headEnd type="none" w="med" len="med"/>
                      <a:tailEnd type="none" w="med" len="med"/>
                    </a:lnR>
                    <a:lnT w="12700" cap="flat" cmpd="sng" algn="ctr">
                      <a:solidFill>
                        <a:srgbClr val="304A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extLst>
                  <a:ext uri="{0D108BD9-81ED-4DB2-BD59-A6C34878D82A}">
                    <a16:rowId xmlns:a16="http://schemas.microsoft.com/office/drawing/2014/main" val="944826888"/>
                  </a:ext>
                </a:extLst>
              </a:tr>
              <a:tr h="444137">
                <a:tc>
                  <a:txBody>
                    <a:bodyPr/>
                    <a:lstStyle/>
                    <a:p>
                      <a:pPr fontAlgn="t"/>
                      <a:r>
                        <a:rPr lang="vi-VN" sz="2000">
                          <a:effectLst/>
                        </a:rPr>
                        <a:t>Bô-xít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extLst>
                  <a:ext uri="{0D108BD9-81ED-4DB2-BD59-A6C34878D82A}">
                    <a16:rowId xmlns:a16="http://schemas.microsoft.com/office/drawing/2014/main" val="2310588701"/>
                  </a:ext>
                </a:extLst>
              </a:tr>
              <a:tr h="444137">
                <a:tc>
                  <a:txBody>
                    <a:bodyPr/>
                    <a:lstStyle/>
                    <a:p>
                      <a:pPr fontAlgn="t"/>
                      <a:r>
                        <a:rPr lang="vi-VN" sz="2000" dirty="0">
                          <a:effectLst/>
                        </a:rPr>
                        <a:t>Sắt</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904BDB"/>
                      </a:solidFill>
                      <a:prstDash val="solid"/>
                      <a:round/>
                      <a:headEnd type="none" w="med" len="med"/>
                      <a:tailEnd type="none" w="med" len="med"/>
                    </a:lnB>
                  </a:tcPr>
                </a:tc>
                <a:extLst>
                  <a:ext uri="{0D108BD9-81ED-4DB2-BD59-A6C34878D82A}">
                    <a16:rowId xmlns:a16="http://schemas.microsoft.com/office/drawing/2014/main" val="1115340103"/>
                  </a:ext>
                </a:extLst>
              </a:tr>
              <a:tr h="444137">
                <a:tc>
                  <a:txBody>
                    <a:bodyPr/>
                    <a:lstStyle/>
                    <a:p>
                      <a:pPr fontAlgn="t"/>
                      <a:r>
                        <a:rPr lang="vi-VN" sz="2000">
                          <a:effectLst/>
                        </a:rPr>
                        <a:t>A-pa-tit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904BDB"/>
                      </a:solidFill>
                      <a:prstDash val="solid"/>
                      <a:round/>
                      <a:headEnd type="none" w="med" len="med"/>
                      <a:tailEnd type="none" w="med" len="med"/>
                    </a:lnL>
                    <a:lnR w="12700" cap="flat" cmpd="sng" algn="ctr">
                      <a:solidFill>
                        <a:srgbClr val="904BDB"/>
                      </a:solidFill>
                      <a:prstDash val="solid"/>
                      <a:round/>
                      <a:headEnd type="none" w="med" len="med"/>
                      <a:tailEnd type="none" w="med" len="med"/>
                    </a:lnR>
                    <a:lnT w="12700" cap="flat" cmpd="sng" algn="ctr">
                      <a:solidFill>
                        <a:srgbClr val="904BDB"/>
                      </a:solidFill>
                      <a:prstDash val="solid"/>
                      <a:round/>
                      <a:headEnd type="none" w="med" len="med"/>
                      <a:tailEnd type="none" w="med" len="med"/>
                    </a:lnT>
                    <a:lnB w="12700" cap="flat" cmpd="sng" algn="ctr">
                      <a:solidFill>
                        <a:srgbClr val="304FDB"/>
                      </a:solidFill>
                      <a:prstDash val="solid"/>
                      <a:round/>
                      <a:headEnd type="none" w="med" len="med"/>
                      <a:tailEnd type="none" w="med" len="med"/>
                    </a:lnB>
                  </a:tcPr>
                </a:tc>
                <a:extLst>
                  <a:ext uri="{0D108BD9-81ED-4DB2-BD59-A6C34878D82A}">
                    <a16:rowId xmlns:a16="http://schemas.microsoft.com/office/drawing/2014/main" val="4294008780"/>
                  </a:ext>
                </a:extLst>
              </a:tr>
              <a:tr h="762805">
                <a:tc>
                  <a:txBody>
                    <a:bodyPr/>
                    <a:lstStyle/>
                    <a:p>
                      <a:pPr fontAlgn="t"/>
                      <a:r>
                        <a:rPr lang="vi-VN" sz="2000" dirty="0">
                          <a:effectLst/>
                        </a:rPr>
                        <a:t>Đá vôi</a:t>
                      </a:r>
                      <a:r>
                        <a:rPr lang="en-US" sz="2000" dirty="0">
                          <a:effectLst/>
                        </a:rPr>
                        <a:t>,</a:t>
                      </a:r>
                      <a:r>
                        <a:rPr lang="vi-VN" sz="2000" dirty="0">
                          <a:effectLst/>
                        </a:rPr>
                        <a:t> xi măng</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304FDB"/>
                      </a:solidFill>
                      <a:prstDash val="solid"/>
                      <a:round/>
                      <a:headEnd type="none" w="med" len="med"/>
                      <a:tailEnd type="none" w="med" len="med"/>
                    </a:lnL>
                    <a:lnR w="12700" cap="flat" cmpd="sng" algn="ctr">
                      <a:solidFill>
                        <a:srgbClr val="304FDB"/>
                      </a:solidFill>
                      <a:prstDash val="solid"/>
                      <a:round/>
                      <a:headEnd type="none" w="med" len="med"/>
                      <a:tailEnd type="none" w="med" len="med"/>
                    </a:lnR>
                    <a:lnT w="12700" cap="flat" cmpd="sng" algn="ctr">
                      <a:solidFill>
                        <a:srgbClr val="304F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extLst>
                  <a:ext uri="{0D108BD9-81ED-4DB2-BD59-A6C34878D82A}">
                    <a16:rowId xmlns:a16="http://schemas.microsoft.com/office/drawing/2014/main" val="3193977382"/>
                  </a:ext>
                </a:extLst>
              </a:tr>
              <a:tr h="444137">
                <a:tc>
                  <a:txBody>
                    <a:bodyPr/>
                    <a:lstStyle/>
                    <a:p>
                      <a:pPr fontAlgn="t"/>
                      <a:r>
                        <a:rPr lang="vi-VN" sz="2000">
                          <a:effectLst/>
                        </a:rPr>
                        <a:t>Titan</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extLst>
                  <a:ext uri="{0D108BD9-81ED-4DB2-BD59-A6C34878D82A}">
                    <a16:rowId xmlns:a16="http://schemas.microsoft.com/office/drawing/2014/main" val="1778917821"/>
                  </a:ext>
                </a:extLst>
              </a:tr>
              <a:tr h="444137">
                <a:tc>
                  <a:txBody>
                    <a:bodyPr/>
                    <a:lstStyle/>
                    <a:p>
                      <a:pPr fontAlgn="t"/>
                      <a:r>
                        <a:rPr lang="en-US" sz="2000">
                          <a:effectLst/>
                        </a:rPr>
                        <a:t>Đồng</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extLst>
                  <a:ext uri="{0D108BD9-81ED-4DB2-BD59-A6C34878D82A}">
                    <a16:rowId xmlns:a16="http://schemas.microsoft.com/office/drawing/2014/main" val="932284736"/>
                  </a:ext>
                </a:extLst>
              </a:tr>
              <a:tr h="444137">
                <a:tc>
                  <a:txBody>
                    <a:bodyPr/>
                    <a:lstStyle/>
                    <a:p>
                      <a:pPr fontAlgn="t"/>
                      <a:r>
                        <a:rPr lang="en-US" sz="2000">
                          <a:effectLst/>
                        </a:rPr>
                        <a:t>Vàng</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tc>
                  <a:txBody>
                    <a:bodyPr/>
                    <a:lstStyle/>
                    <a:p>
                      <a:pPr algn="ctr" fontAlgn="t"/>
                      <a:r>
                        <a:rPr lang="vi-VN" sz="2000" dirty="0">
                          <a:effectLst/>
                        </a:rPr>
                        <a:t>?</a:t>
                      </a:r>
                    </a:p>
                  </a:txBody>
                  <a:tcPr marL="46717" marR="46717" marT="46717" marB="46717">
                    <a:lnL w="12700" cap="flat" cmpd="sng" algn="ctr">
                      <a:solidFill>
                        <a:srgbClr val="504EDB"/>
                      </a:solidFill>
                      <a:prstDash val="solid"/>
                      <a:round/>
                      <a:headEnd type="none" w="med" len="med"/>
                      <a:tailEnd type="none" w="med" len="med"/>
                    </a:lnL>
                    <a:lnR w="12700" cap="flat" cmpd="sng" algn="ctr">
                      <a:solidFill>
                        <a:srgbClr val="504EDB"/>
                      </a:solidFill>
                      <a:prstDash val="solid"/>
                      <a:round/>
                      <a:headEnd type="none" w="med" len="med"/>
                      <a:tailEnd type="none" w="med" len="med"/>
                    </a:lnR>
                    <a:lnT w="12700" cap="flat" cmpd="sng" algn="ctr">
                      <a:solidFill>
                        <a:srgbClr val="504EDB"/>
                      </a:solidFill>
                      <a:prstDash val="solid"/>
                      <a:round/>
                      <a:headEnd type="none" w="med" len="med"/>
                      <a:tailEnd type="none" w="med" len="med"/>
                    </a:lnT>
                    <a:lnB w="12700" cap="flat" cmpd="sng" algn="ctr">
                      <a:solidFill>
                        <a:srgbClr val="504EDB"/>
                      </a:solidFill>
                      <a:prstDash val="solid"/>
                      <a:round/>
                      <a:headEnd type="none" w="med" len="med"/>
                      <a:tailEnd type="none" w="med" len="med"/>
                    </a:lnB>
                  </a:tcPr>
                </a:tc>
                <a:extLst>
                  <a:ext uri="{0D108BD9-81ED-4DB2-BD59-A6C34878D82A}">
                    <a16:rowId xmlns:a16="http://schemas.microsoft.com/office/drawing/2014/main" val="1672703058"/>
                  </a:ext>
                </a:extLst>
              </a:tr>
            </a:tbl>
          </a:graphicData>
        </a:graphic>
      </p:graphicFrame>
    </p:spTree>
    <p:extLst>
      <p:ext uri="{BB962C8B-B14F-4D97-AF65-F5344CB8AC3E}">
        <p14:creationId xmlns:p14="http://schemas.microsoft.com/office/powerpoint/2010/main" val="347345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67483B-1B4B-4C71-991E-A0AE2A2B4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239000" cy="6858000"/>
          </a:xfrm>
          <a:prstGeom prst="rect">
            <a:avLst/>
          </a:prstGeom>
        </p:spPr>
      </p:pic>
    </p:spTree>
    <p:extLst>
      <p:ext uri="{BB962C8B-B14F-4D97-AF65-F5344CB8AC3E}">
        <p14:creationId xmlns:p14="http://schemas.microsoft.com/office/powerpoint/2010/main" val="264330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14C4492-B4E1-474F-8824-D3A540238382}"/>
              </a:ext>
            </a:extLst>
          </p:cNvPr>
          <p:cNvGraphicFramePr>
            <a:graphicFrameLocks noGrp="1"/>
          </p:cNvGraphicFramePr>
          <p:nvPr>
            <p:extLst>
              <p:ext uri="{D42A27DB-BD31-4B8C-83A1-F6EECF244321}">
                <p14:modId xmlns:p14="http://schemas.microsoft.com/office/powerpoint/2010/main" val="1222803629"/>
              </p:ext>
            </p:extLst>
          </p:nvPr>
        </p:nvGraphicFramePr>
        <p:xfrm>
          <a:off x="0" y="0"/>
          <a:ext cx="9144000" cy="6857998"/>
        </p:xfrm>
        <a:graphic>
          <a:graphicData uri="http://schemas.openxmlformats.org/drawingml/2006/table">
            <a:tbl>
              <a:tblPr firstRow="1" firstCol="1" bandRow="1"/>
              <a:tblGrid>
                <a:gridCol w="1880943">
                  <a:extLst>
                    <a:ext uri="{9D8B030D-6E8A-4147-A177-3AD203B41FA5}">
                      <a16:colId xmlns:a16="http://schemas.microsoft.com/office/drawing/2014/main" val="952475226"/>
                    </a:ext>
                  </a:extLst>
                </a:gridCol>
                <a:gridCol w="3768523">
                  <a:extLst>
                    <a:ext uri="{9D8B030D-6E8A-4147-A177-3AD203B41FA5}">
                      <a16:colId xmlns:a16="http://schemas.microsoft.com/office/drawing/2014/main" val="2195718913"/>
                    </a:ext>
                  </a:extLst>
                </a:gridCol>
                <a:gridCol w="3494534">
                  <a:extLst>
                    <a:ext uri="{9D8B030D-6E8A-4147-A177-3AD203B41FA5}">
                      <a16:colId xmlns:a16="http://schemas.microsoft.com/office/drawing/2014/main" val="2753115851"/>
                    </a:ext>
                  </a:extLst>
                </a:gridCol>
              </a:tblGrid>
              <a:tr h="766533">
                <a:tc>
                  <a:txBody>
                    <a:bodyPr/>
                    <a:lstStyle/>
                    <a:p>
                      <a:pPr algn="ctr">
                        <a:spcBef>
                          <a:spcPts val="600"/>
                        </a:spcBef>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600"/>
                        </a:spcBef>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mỏ</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60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Nơi phân bố</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518467"/>
                  </a:ext>
                </a:extLst>
              </a:tr>
              <a:tr h="1085509">
                <a:tc>
                  <a:txBody>
                    <a:bodyPr/>
                    <a:lstStyle/>
                    <a:p>
                      <a:pPr algn="just">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Than đá</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0480" marR="30480">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Quỳnh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0480" marR="30480">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Quảng Ninh</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30480" marR="30480">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Sơn La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30480" marR="30480">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Quảng Nam</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529710"/>
                  </a:ext>
                </a:extLst>
              </a:tr>
              <a:tr h="715844">
                <a:tc>
                  <a:txBody>
                    <a:bodyPr/>
                    <a:lstStyle/>
                    <a:p>
                      <a:pPr marL="30480" marR="30480"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 mỏ</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Thềm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277861"/>
                  </a:ext>
                </a:extLst>
              </a:tr>
              <a:tr h="467750">
                <a:tc>
                  <a:txBody>
                    <a:bodyPr/>
                    <a:lstStyle/>
                    <a:p>
                      <a:pPr marL="30480" marR="30480"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tự nhiên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 Hải</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669214"/>
                  </a:ext>
                </a:extLst>
              </a:tr>
              <a:tr h="467750">
                <a:tc>
                  <a:txBody>
                    <a:bodyPr/>
                    <a:lstStyle/>
                    <a:p>
                      <a:pPr marL="30480" marR="30480"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Bô-xit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Krông Búk, Đăk Nông, Di Linh</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744018"/>
                  </a:ext>
                </a:extLst>
              </a:tr>
              <a:tr h="1085509">
                <a:tc>
                  <a:txBody>
                    <a:bodyPr/>
                    <a:lstStyle/>
                    <a:p>
                      <a:pPr marL="28575" marR="28575"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Tùng Bá</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Trấn Yên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Thạch Khê</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944586"/>
                  </a:ext>
                </a:extLst>
              </a:tr>
              <a:tr h="467750">
                <a:tc>
                  <a:txBody>
                    <a:bodyPr/>
                    <a:lstStyle/>
                    <a:p>
                      <a:pPr marL="28575" marR="28575"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A-pa-tit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Cam Đường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112010"/>
                  </a:ext>
                </a:extLst>
              </a:tr>
              <a:tr h="715844">
                <a:tc>
                  <a:txBody>
                    <a:bodyPr/>
                    <a:lstStyle/>
                    <a:p>
                      <a:pPr>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Đá vôi xi măng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 Giang, Lạng Sơn, Thanh Hoá</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396636"/>
                  </a:ext>
                </a:extLst>
              </a:tr>
              <a:tr h="1085509">
                <a:tc>
                  <a:txBody>
                    <a:bodyPr/>
                    <a:lstStyle/>
                    <a:p>
                      <a:pPr marL="28575" marR="28575"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Titan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Kỳ Anh</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Phú Vang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Hàm Tân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Huế</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 marR="28575">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860710"/>
                  </a:ext>
                </a:extLst>
              </a:tr>
            </a:tbl>
          </a:graphicData>
        </a:graphic>
      </p:graphicFrame>
    </p:spTree>
    <p:extLst>
      <p:ext uri="{BB962C8B-B14F-4D97-AF65-F5344CB8AC3E}">
        <p14:creationId xmlns:p14="http://schemas.microsoft.com/office/powerpoint/2010/main" val="2403124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 World's Largest Mines by Slidesgo">
  <a:themeElements>
    <a:clrScheme name="Simple Light">
      <a:dk1>
        <a:srgbClr val="333233"/>
      </a:dk1>
      <a:lt1>
        <a:srgbClr val="F3F0E7"/>
      </a:lt1>
      <a:dk2>
        <a:srgbClr val="DDD9C3"/>
      </a:dk2>
      <a:lt2>
        <a:srgbClr val="BD9B68"/>
      </a:lt2>
      <a:accent1>
        <a:srgbClr val="EBCB91"/>
      </a:accent1>
      <a:accent2>
        <a:srgbClr val="5D4433"/>
      </a:accent2>
      <a:accent3>
        <a:srgbClr val="D45943"/>
      </a:accent3>
      <a:accent4>
        <a:srgbClr val="92B159"/>
      </a:accent4>
      <a:accent5>
        <a:srgbClr val="839957"/>
      </a:accent5>
      <a:accent6>
        <a:srgbClr val="E3AD46"/>
      </a:accent6>
      <a:hlink>
        <a:srgbClr val="3332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5656</TotalTime>
  <Words>1663</Words>
  <Application>Microsoft Office PowerPoint</Application>
  <PresentationFormat>On-screen Show (4:3)</PresentationFormat>
  <Paragraphs>227</Paragraphs>
  <Slides>29</Slides>
  <Notes>19</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#9Slide07 IcielKoni</vt:lpstr>
      <vt:lpstr>Arial</vt:lpstr>
      <vt:lpstr>Bebas Neue</vt:lpstr>
      <vt:lpstr>Calibri</vt:lpstr>
      <vt:lpstr>Calibri Light</vt:lpstr>
      <vt:lpstr>Cambria</vt:lpstr>
      <vt:lpstr>Lato</vt:lpstr>
      <vt:lpstr>Lilita One</vt:lpstr>
      <vt:lpstr>Nunito Light</vt:lpstr>
      <vt:lpstr>PT Sans</vt:lpstr>
      <vt:lpstr>Tahoma</vt:lpstr>
      <vt:lpstr>Times New Roman</vt:lpstr>
      <vt:lpstr>Office Theme</vt:lpstr>
      <vt:lpstr>1_Office Theme</vt:lpstr>
      <vt:lpstr>Default Design</vt:lpstr>
      <vt:lpstr>1_Default Design</vt:lpstr>
      <vt:lpstr>2_Office Theme</vt:lpstr>
      <vt:lpstr>The World's Largest Mines by Slidesgo</vt:lpstr>
      <vt:lpstr>3_Office Theme</vt:lpstr>
      <vt:lpstr>PowerPoint Presentation</vt:lpstr>
      <vt:lpstr>PowerPoint Presentation</vt:lpstr>
      <vt:lpstr>PowerPoint Presentation</vt:lpstr>
      <vt:lpstr>Đáp án</vt:lpstr>
      <vt:lpstr>PowerPoint Presentation</vt:lpstr>
      <vt:lpstr>PowerPoint Presentation</vt:lpstr>
      <vt:lpstr>Phân bố của các loại khoáng sản chủ yếu ở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516</cp:revision>
  <dcterms:created xsi:type="dcterms:W3CDTF">2016-02-15T14:28:12Z</dcterms:created>
  <dcterms:modified xsi:type="dcterms:W3CDTF">2024-09-01T14:33:33Z</dcterms:modified>
</cp:coreProperties>
</file>