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Lst>
  <p:sldSz cy="6859575" cx="12190400"/>
  <p:notesSz cx="6858000" cy="9144000"/>
  <p:embeddedFontLst>
    <p:embeddedFont>
      <p:font typeface="Tahoma"/>
      <p:regular r:id="rId51"/>
      <p:bold r:id="rId52"/>
    </p:embeddedFont>
    <p:embeddedFont>
      <p:font typeface="Helvetica Neue"/>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1">
          <p15:clr>
            <a:srgbClr val="A4A3A4"/>
          </p15:clr>
        </p15:guide>
        <p15:guide id="2" pos="3840">
          <p15:clr>
            <a:srgbClr val="A4A3A4"/>
          </p15:clr>
        </p15:guide>
      </p15:sldGuideLst>
    </p:ext>
    <p:ext uri="GoogleSlidesCustomDataVersion2">
      <go:slidesCustomData xmlns:go="http://customooxmlschemas.google.com/" r:id="rId57" roundtripDataSignature="AMtx7miOhxVji//A6Zhudp9Q7232dETQX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E6B7BE4-CA4A-4DEB-916E-162F08561744}">
  <a:tblStyle styleId="{3E6B7BE4-CA4A-4DEB-916E-162F08561744}"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1"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Tahoma-regular.fntdata"/><Relationship Id="rId50" Type="http://schemas.openxmlformats.org/officeDocument/2006/relationships/slide" Target="slides/slide44.xml"/><Relationship Id="rId53" Type="http://schemas.openxmlformats.org/officeDocument/2006/relationships/font" Target="fonts/HelveticaNeue-regular.fntdata"/><Relationship Id="rId52" Type="http://schemas.openxmlformats.org/officeDocument/2006/relationships/font" Target="fonts/Tahoma-bold.fntdata"/><Relationship Id="rId11" Type="http://schemas.openxmlformats.org/officeDocument/2006/relationships/slide" Target="slides/slide5.xml"/><Relationship Id="rId55" Type="http://schemas.openxmlformats.org/officeDocument/2006/relationships/font" Target="fonts/HelveticaNeue-italic.fntdata"/><Relationship Id="rId10" Type="http://schemas.openxmlformats.org/officeDocument/2006/relationships/slide" Target="slides/slide4.xml"/><Relationship Id="rId54" Type="http://schemas.openxmlformats.org/officeDocument/2006/relationships/font" Target="fonts/HelveticaNeue-bold.fntdata"/><Relationship Id="rId13" Type="http://schemas.openxmlformats.org/officeDocument/2006/relationships/slide" Target="slides/slide7.xml"/><Relationship Id="rId57" Type="http://customschemas.google.com/relationships/presentationmetadata" Target="metadata"/><Relationship Id="rId12" Type="http://schemas.openxmlformats.org/officeDocument/2006/relationships/slide" Target="slides/slide6.xml"/><Relationship Id="rId56" Type="http://schemas.openxmlformats.org/officeDocument/2006/relationships/font" Target="fonts/HelveticaNeue-bold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21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1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1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1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1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1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1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1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21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1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1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1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1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1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1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1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21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1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1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1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1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1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1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1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 name="Google Shape;100;p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p10: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p1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p12: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3:notes"/>
          <p:cNvSpPr/>
          <p:nvPr>
            <p:ph idx="2" type="sldImg"/>
          </p:nvPr>
        </p:nvSpPr>
        <p:spPr>
          <a:xfrm>
            <a:off x="481013" y="1281113"/>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186" name="Google Shape;186;p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4:notes"/>
          <p:cNvSpPr/>
          <p:nvPr>
            <p:ph idx="2" type="sldImg"/>
          </p:nvPr>
        </p:nvSpPr>
        <p:spPr>
          <a:xfrm>
            <a:off x="481013" y="1281113"/>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199" name="Google Shape;199;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5: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 name="Google Shape;207;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6:notes"/>
          <p:cNvSpPr/>
          <p:nvPr>
            <p:ph idx="2" type="sldImg"/>
          </p:nvPr>
        </p:nvSpPr>
        <p:spPr>
          <a:xfrm>
            <a:off x="481013" y="1281113"/>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232" name="Google Shape;232;p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7:notes"/>
          <p:cNvSpPr/>
          <p:nvPr>
            <p:ph idx="2" type="sldImg"/>
          </p:nvPr>
        </p:nvSpPr>
        <p:spPr>
          <a:xfrm>
            <a:off x="481013" y="1281113"/>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241" name="Google Shape;241;p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8:notes"/>
          <p:cNvSpPr/>
          <p:nvPr>
            <p:ph idx="2" type="sldImg"/>
          </p:nvPr>
        </p:nvSpPr>
        <p:spPr>
          <a:xfrm>
            <a:off x="481013" y="1281113"/>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256" name="Google Shape;256;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 name="Google Shape;108;p2: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21:notes"/>
          <p:cNvSpPr/>
          <p:nvPr>
            <p:ph idx="2" type="sldImg"/>
          </p:nvPr>
        </p:nvSpPr>
        <p:spPr>
          <a:xfrm>
            <a:off x="481013" y="1281113"/>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281" name="Google Shape;281;p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22:notes"/>
          <p:cNvSpPr/>
          <p:nvPr>
            <p:ph idx="2" type="sldImg"/>
          </p:nvPr>
        </p:nvSpPr>
        <p:spPr>
          <a:xfrm>
            <a:off x="481013" y="1281113"/>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294" name="Google Shape;294;p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3:notes"/>
          <p:cNvSpPr/>
          <p:nvPr>
            <p:ph idx="2" type="sldImg"/>
          </p:nvPr>
        </p:nvSpPr>
        <p:spPr>
          <a:xfrm>
            <a:off x="481013" y="1281113"/>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303" name="Google Shape;303;p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24:notes"/>
          <p:cNvSpPr/>
          <p:nvPr>
            <p:ph idx="2" type="sldImg"/>
          </p:nvPr>
        </p:nvSpPr>
        <p:spPr>
          <a:xfrm>
            <a:off x="481013" y="1281113"/>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314" name="Google Shape;314;p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25:notes"/>
          <p:cNvSpPr/>
          <p:nvPr>
            <p:ph idx="2" type="sldImg"/>
          </p:nvPr>
        </p:nvSpPr>
        <p:spPr>
          <a:xfrm>
            <a:off x="481013" y="1281113"/>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327" name="Google Shape;327;p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p26: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p27: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28:notes"/>
          <p:cNvSpPr/>
          <p:nvPr>
            <p:ph idx="2" type="sldImg"/>
          </p:nvPr>
        </p:nvSpPr>
        <p:spPr>
          <a:xfrm>
            <a:off x="481013" y="1281113"/>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 name="Google Shape;355;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356" name="Google Shape;356;p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p29: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p3: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4" name="Google Shape;374;p30: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p3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0" name="Google Shape;390;p32: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5" name="Google Shape;775;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p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0" name="Google Shape;780;p34: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p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7" name="Google Shape;787;p35: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p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0" name="Google Shape;800;p36: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p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8" name="Google Shape;828;p37: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p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8" name="Google Shape;838;p38: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p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8" name="Google Shape;848;p39: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p4: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p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8" name="Google Shape;858;p40: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p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8" name="Google Shape;868;p4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p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8" name="Google Shape;878;p42: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p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8" name="Google Shape;888;p43: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p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6" name="Google Shape;896;p44: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p5: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 name="Google Shape;136;p6: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7: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8: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p9: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47"/>
          <p:cNvSpPr txBox="1"/>
          <p:nvPr>
            <p:ph idx="10" type="dt"/>
          </p:nvPr>
        </p:nvSpPr>
        <p:spPr>
          <a:xfrm>
            <a:off x="838091" y="6357823"/>
            <a:ext cx="2742843" cy="365210"/>
          </a:xfrm>
          <a:prstGeom prst="rect">
            <a:avLst/>
          </a:prstGeom>
          <a:noFill/>
          <a:ln>
            <a:noFill/>
          </a:ln>
        </p:spPr>
        <p:txBody>
          <a:bodyPr anchorCtr="0" anchor="ctr" bIns="54425" lIns="108850" spcFirstLastPara="1" rIns="108850" wrap="square" tIns="544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47"/>
          <p:cNvSpPr txBox="1"/>
          <p:nvPr>
            <p:ph idx="11" type="ftr"/>
          </p:nvPr>
        </p:nvSpPr>
        <p:spPr>
          <a:xfrm>
            <a:off x="4038075" y="6357823"/>
            <a:ext cx="4114264" cy="365210"/>
          </a:xfrm>
          <a:prstGeom prst="rect">
            <a:avLst/>
          </a:prstGeom>
          <a:noFill/>
          <a:ln>
            <a:noFill/>
          </a:ln>
        </p:spPr>
        <p:txBody>
          <a:bodyPr anchorCtr="0" anchor="ctr" bIns="54425" lIns="108850" spcFirstLastPara="1" rIns="108850" wrap="square" tIns="544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47"/>
          <p:cNvSpPr txBox="1"/>
          <p:nvPr>
            <p:ph idx="12" type="sldNum"/>
          </p:nvPr>
        </p:nvSpPr>
        <p:spPr>
          <a:xfrm>
            <a:off x="8609479" y="6357823"/>
            <a:ext cx="2742843" cy="365210"/>
          </a:xfrm>
          <a:prstGeom prst="rect">
            <a:avLst/>
          </a:prstGeom>
          <a:noFill/>
          <a:ln>
            <a:noFill/>
          </a:ln>
        </p:spPr>
        <p:txBody>
          <a:bodyPr anchorCtr="0" anchor="ctr" bIns="54425" lIns="108850" spcFirstLastPara="1" rIns="108850" wrap="square" tIns="544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9" name="Shape 79"/>
        <p:cNvGrpSpPr/>
        <p:nvPr/>
      </p:nvGrpSpPr>
      <p:grpSpPr>
        <a:xfrm>
          <a:off x="0" y="0"/>
          <a:ext cx="0" cy="0"/>
          <a:chOff x="0" y="0"/>
          <a:chExt cx="0" cy="0"/>
        </a:xfrm>
      </p:grpSpPr>
      <p:sp>
        <p:nvSpPr>
          <p:cNvPr id="80" name="Google Shape;80;p56"/>
          <p:cNvSpPr txBox="1"/>
          <p:nvPr>
            <p:ph type="title"/>
          </p:nvPr>
        </p:nvSpPr>
        <p:spPr>
          <a:xfrm>
            <a:off x="839679" y="457306"/>
            <a:ext cx="3931725" cy="1600571"/>
          </a:xfrm>
          <a:prstGeom prst="rect">
            <a:avLst/>
          </a:prstGeom>
          <a:noFill/>
          <a:ln>
            <a:noFill/>
          </a:ln>
        </p:spPr>
        <p:txBody>
          <a:bodyPr anchorCtr="0" anchor="b" bIns="54425" lIns="108850" spcFirstLastPara="1" rIns="108850" wrap="square" tIns="54425">
            <a:normAutofit/>
          </a:bodyPr>
          <a:lstStyle>
            <a:lvl1pPr lvl="0" algn="l">
              <a:lnSpc>
                <a:spcPct val="90000"/>
              </a:lnSpc>
              <a:spcBef>
                <a:spcPts val="0"/>
              </a:spcBef>
              <a:spcAft>
                <a:spcPts val="0"/>
              </a:spcAft>
              <a:buClr>
                <a:schemeClr val="dk1"/>
              </a:buClr>
              <a:buSzPts val="3800"/>
              <a:buFont typeface="Calibri"/>
              <a:buNone/>
              <a:defRPr sz="3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56"/>
          <p:cNvSpPr/>
          <p:nvPr>
            <p:ph idx="2" type="pic"/>
          </p:nvPr>
        </p:nvSpPr>
        <p:spPr>
          <a:xfrm>
            <a:off x="5182513" y="987655"/>
            <a:ext cx="6171397" cy="4874754"/>
          </a:xfrm>
          <a:prstGeom prst="rect">
            <a:avLst/>
          </a:prstGeom>
          <a:noFill/>
          <a:ln>
            <a:noFill/>
          </a:ln>
        </p:spPr>
      </p:sp>
      <p:sp>
        <p:nvSpPr>
          <p:cNvPr id="82" name="Google Shape;82;p56"/>
          <p:cNvSpPr txBox="1"/>
          <p:nvPr>
            <p:ph idx="1" type="body"/>
          </p:nvPr>
        </p:nvSpPr>
        <p:spPr>
          <a:xfrm>
            <a:off x="839679" y="2057876"/>
            <a:ext cx="3931725" cy="3812471"/>
          </a:xfrm>
          <a:prstGeom prst="rect">
            <a:avLst/>
          </a:prstGeom>
          <a:noFill/>
          <a:ln>
            <a:noFill/>
          </a:ln>
        </p:spPr>
        <p:txBody>
          <a:bodyPr anchorCtr="0" anchor="t" bIns="54425" lIns="108850" spcFirstLastPara="1" rIns="108850" wrap="square" tIns="54425">
            <a:normAutofit/>
          </a:bodyPr>
          <a:lstStyle>
            <a:lvl1pPr indent="-228600" lvl="0" marL="457200" algn="l">
              <a:lnSpc>
                <a:spcPct val="90000"/>
              </a:lnSpc>
              <a:spcBef>
                <a:spcPts val="1190"/>
              </a:spcBef>
              <a:spcAft>
                <a:spcPts val="0"/>
              </a:spcAft>
              <a:buClr>
                <a:schemeClr val="dk1"/>
              </a:buClr>
              <a:buSzPts val="1900"/>
              <a:buNone/>
              <a:defRPr sz="1900"/>
            </a:lvl1pPr>
            <a:lvl2pPr indent="-228600" lvl="1" marL="914400" algn="l">
              <a:lnSpc>
                <a:spcPct val="90000"/>
              </a:lnSpc>
              <a:spcBef>
                <a:spcPts val="595"/>
              </a:spcBef>
              <a:spcAft>
                <a:spcPts val="0"/>
              </a:spcAft>
              <a:buClr>
                <a:schemeClr val="dk1"/>
              </a:buClr>
              <a:buSzPts val="1700"/>
              <a:buNone/>
              <a:defRPr sz="1700"/>
            </a:lvl2pPr>
            <a:lvl3pPr indent="-228600" lvl="2" marL="1371600" algn="l">
              <a:lnSpc>
                <a:spcPct val="90000"/>
              </a:lnSpc>
              <a:spcBef>
                <a:spcPts val="595"/>
              </a:spcBef>
              <a:spcAft>
                <a:spcPts val="0"/>
              </a:spcAft>
              <a:buClr>
                <a:schemeClr val="dk1"/>
              </a:buClr>
              <a:buSzPts val="1400"/>
              <a:buNone/>
              <a:defRPr sz="1400"/>
            </a:lvl3pPr>
            <a:lvl4pPr indent="-228600" lvl="3" marL="1828800" algn="l">
              <a:lnSpc>
                <a:spcPct val="90000"/>
              </a:lnSpc>
              <a:spcBef>
                <a:spcPts val="595"/>
              </a:spcBef>
              <a:spcAft>
                <a:spcPts val="0"/>
              </a:spcAft>
              <a:buClr>
                <a:schemeClr val="dk1"/>
              </a:buClr>
              <a:buSzPts val="1200"/>
              <a:buNone/>
              <a:defRPr sz="1200"/>
            </a:lvl4pPr>
            <a:lvl5pPr indent="-228600" lvl="4" marL="2286000" algn="l">
              <a:lnSpc>
                <a:spcPct val="90000"/>
              </a:lnSpc>
              <a:spcBef>
                <a:spcPts val="595"/>
              </a:spcBef>
              <a:spcAft>
                <a:spcPts val="0"/>
              </a:spcAft>
              <a:buClr>
                <a:schemeClr val="dk1"/>
              </a:buClr>
              <a:buSzPts val="1200"/>
              <a:buNone/>
              <a:defRPr sz="1200"/>
            </a:lvl5pPr>
            <a:lvl6pPr indent="-228600" lvl="5" marL="2743200" algn="l">
              <a:lnSpc>
                <a:spcPct val="90000"/>
              </a:lnSpc>
              <a:spcBef>
                <a:spcPts val="595"/>
              </a:spcBef>
              <a:spcAft>
                <a:spcPts val="0"/>
              </a:spcAft>
              <a:buClr>
                <a:schemeClr val="dk1"/>
              </a:buClr>
              <a:buSzPts val="1200"/>
              <a:buNone/>
              <a:defRPr sz="1200"/>
            </a:lvl6pPr>
            <a:lvl7pPr indent="-228600" lvl="6" marL="3200400" algn="l">
              <a:lnSpc>
                <a:spcPct val="90000"/>
              </a:lnSpc>
              <a:spcBef>
                <a:spcPts val="595"/>
              </a:spcBef>
              <a:spcAft>
                <a:spcPts val="0"/>
              </a:spcAft>
              <a:buClr>
                <a:schemeClr val="dk1"/>
              </a:buClr>
              <a:buSzPts val="1200"/>
              <a:buNone/>
              <a:defRPr sz="1200"/>
            </a:lvl7pPr>
            <a:lvl8pPr indent="-228600" lvl="7" marL="3657600" algn="l">
              <a:lnSpc>
                <a:spcPct val="90000"/>
              </a:lnSpc>
              <a:spcBef>
                <a:spcPts val="595"/>
              </a:spcBef>
              <a:spcAft>
                <a:spcPts val="0"/>
              </a:spcAft>
              <a:buClr>
                <a:schemeClr val="dk1"/>
              </a:buClr>
              <a:buSzPts val="1200"/>
              <a:buNone/>
              <a:defRPr sz="1200"/>
            </a:lvl8pPr>
            <a:lvl9pPr indent="-228600" lvl="8" marL="4114800" algn="l">
              <a:lnSpc>
                <a:spcPct val="90000"/>
              </a:lnSpc>
              <a:spcBef>
                <a:spcPts val="595"/>
              </a:spcBef>
              <a:spcAft>
                <a:spcPts val="0"/>
              </a:spcAft>
              <a:buClr>
                <a:schemeClr val="dk1"/>
              </a:buClr>
              <a:buSzPts val="1200"/>
              <a:buNone/>
              <a:defRPr sz="1200"/>
            </a:lvl9pPr>
          </a:lstStyle>
          <a:p/>
        </p:txBody>
      </p:sp>
      <p:sp>
        <p:nvSpPr>
          <p:cNvPr id="83" name="Google Shape;83;p56"/>
          <p:cNvSpPr txBox="1"/>
          <p:nvPr>
            <p:ph idx="10" type="dt"/>
          </p:nvPr>
        </p:nvSpPr>
        <p:spPr>
          <a:xfrm>
            <a:off x="838091" y="6357823"/>
            <a:ext cx="2742843" cy="365210"/>
          </a:xfrm>
          <a:prstGeom prst="rect">
            <a:avLst/>
          </a:prstGeom>
          <a:noFill/>
          <a:ln>
            <a:noFill/>
          </a:ln>
        </p:spPr>
        <p:txBody>
          <a:bodyPr anchorCtr="0" anchor="ctr" bIns="54425" lIns="108850" spcFirstLastPara="1" rIns="108850" wrap="square" tIns="544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56"/>
          <p:cNvSpPr txBox="1"/>
          <p:nvPr>
            <p:ph idx="11" type="ftr"/>
          </p:nvPr>
        </p:nvSpPr>
        <p:spPr>
          <a:xfrm>
            <a:off x="4038075" y="6357823"/>
            <a:ext cx="4114264" cy="365210"/>
          </a:xfrm>
          <a:prstGeom prst="rect">
            <a:avLst/>
          </a:prstGeom>
          <a:noFill/>
          <a:ln>
            <a:noFill/>
          </a:ln>
        </p:spPr>
        <p:txBody>
          <a:bodyPr anchorCtr="0" anchor="ctr" bIns="54425" lIns="108850" spcFirstLastPara="1" rIns="108850" wrap="square" tIns="544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56"/>
          <p:cNvSpPr txBox="1"/>
          <p:nvPr>
            <p:ph idx="12" type="sldNum"/>
          </p:nvPr>
        </p:nvSpPr>
        <p:spPr>
          <a:xfrm>
            <a:off x="8609479" y="6357823"/>
            <a:ext cx="2742843" cy="365210"/>
          </a:xfrm>
          <a:prstGeom prst="rect">
            <a:avLst/>
          </a:prstGeom>
          <a:noFill/>
          <a:ln>
            <a:noFill/>
          </a:ln>
        </p:spPr>
        <p:txBody>
          <a:bodyPr anchorCtr="0" anchor="ctr" bIns="54425" lIns="108850" spcFirstLastPara="1" rIns="108850" wrap="square" tIns="544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6" name="Shape 86"/>
        <p:cNvGrpSpPr/>
        <p:nvPr/>
      </p:nvGrpSpPr>
      <p:grpSpPr>
        <a:xfrm>
          <a:off x="0" y="0"/>
          <a:ext cx="0" cy="0"/>
          <a:chOff x="0" y="0"/>
          <a:chExt cx="0" cy="0"/>
        </a:xfrm>
      </p:grpSpPr>
      <p:sp>
        <p:nvSpPr>
          <p:cNvPr id="87" name="Google Shape;87;p57"/>
          <p:cNvSpPr txBox="1"/>
          <p:nvPr>
            <p:ph type="title"/>
          </p:nvPr>
        </p:nvSpPr>
        <p:spPr>
          <a:xfrm>
            <a:off x="838091" y="365211"/>
            <a:ext cx="10514231" cy="1325870"/>
          </a:xfrm>
          <a:prstGeom prst="rect">
            <a:avLst/>
          </a:prstGeom>
          <a:noFill/>
          <a:ln>
            <a:noFill/>
          </a:ln>
        </p:spPr>
        <p:txBody>
          <a:bodyPr anchorCtr="0" anchor="ctr" bIns="54425" lIns="108850" spcFirstLastPara="1" rIns="108850" wrap="square" tIns="5442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57"/>
          <p:cNvSpPr txBox="1"/>
          <p:nvPr>
            <p:ph idx="1" type="body"/>
          </p:nvPr>
        </p:nvSpPr>
        <p:spPr>
          <a:xfrm rot="5400000">
            <a:off x="3919034" y="-1254894"/>
            <a:ext cx="4352346" cy="10514231"/>
          </a:xfrm>
          <a:prstGeom prst="rect">
            <a:avLst/>
          </a:prstGeom>
          <a:noFill/>
          <a:ln>
            <a:noFill/>
          </a:ln>
        </p:spPr>
        <p:txBody>
          <a:bodyPr anchorCtr="0" anchor="t" bIns="54425" lIns="108850" spcFirstLastPara="1" rIns="108850" wrap="square" tIns="54425">
            <a:normAutofit/>
          </a:bodyPr>
          <a:lstStyle>
            <a:lvl1pPr indent="-342900" lvl="0" marL="457200" algn="l">
              <a:lnSpc>
                <a:spcPct val="90000"/>
              </a:lnSpc>
              <a:spcBef>
                <a:spcPts val="1190"/>
              </a:spcBef>
              <a:spcAft>
                <a:spcPts val="0"/>
              </a:spcAft>
              <a:buClr>
                <a:schemeClr val="dk1"/>
              </a:buClr>
              <a:buSzPts val="1800"/>
              <a:buChar char="•"/>
              <a:defRPr/>
            </a:lvl1pPr>
            <a:lvl2pPr indent="-342900" lvl="1" marL="914400" algn="l">
              <a:lnSpc>
                <a:spcPct val="90000"/>
              </a:lnSpc>
              <a:spcBef>
                <a:spcPts val="595"/>
              </a:spcBef>
              <a:spcAft>
                <a:spcPts val="0"/>
              </a:spcAft>
              <a:buClr>
                <a:schemeClr val="dk1"/>
              </a:buClr>
              <a:buSzPts val="1800"/>
              <a:buChar char="•"/>
              <a:defRPr/>
            </a:lvl2pPr>
            <a:lvl3pPr indent="-342900" lvl="2" marL="1371600" algn="l">
              <a:lnSpc>
                <a:spcPct val="90000"/>
              </a:lnSpc>
              <a:spcBef>
                <a:spcPts val="595"/>
              </a:spcBef>
              <a:spcAft>
                <a:spcPts val="0"/>
              </a:spcAft>
              <a:buClr>
                <a:schemeClr val="dk1"/>
              </a:buClr>
              <a:buSzPts val="1800"/>
              <a:buChar char="•"/>
              <a:defRPr/>
            </a:lvl3pPr>
            <a:lvl4pPr indent="-342900" lvl="3" marL="1828800" algn="l">
              <a:lnSpc>
                <a:spcPct val="90000"/>
              </a:lnSpc>
              <a:spcBef>
                <a:spcPts val="595"/>
              </a:spcBef>
              <a:spcAft>
                <a:spcPts val="0"/>
              </a:spcAft>
              <a:buClr>
                <a:schemeClr val="dk1"/>
              </a:buClr>
              <a:buSzPts val="1800"/>
              <a:buChar char="•"/>
              <a:defRPr/>
            </a:lvl4pPr>
            <a:lvl5pPr indent="-342900" lvl="4" marL="2286000" algn="l">
              <a:lnSpc>
                <a:spcPct val="90000"/>
              </a:lnSpc>
              <a:spcBef>
                <a:spcPts val="595"/>
              </a:spcBef>
              <a:spcAft>
                <a:spcPts val="0"/>
              </a:spcAft>
              <a:buClr>
                <a:schemeClr val="dk1"/>
              </a:buClr>
              <a:buSzPts val="1800"/>
              <a:buChar char="•"/>
              <a:defRPr/>
            </a:lvl5pPr>
            <a:lvl6pPr indent="-342900" lvl="5" marL="2743200" algn="l">
              <a:lnSpc>
                <a:spcPct val="90000"/>
              </a:lnSpc>
              <a:spcBef>
                <a:spcPts val="595"/>
              </a:spcBef>
              <a:spcAft>
                <a:spcPts val="0"/>
              </a:spcAft>
              <a:buClr>
                <a:schemeClr val="dk1"/>
              </a:buClr>
              <a:buSzPts val="1800"/>
              <a:buChar char="•"/>
              <a:defRPr/>
            </a:lvl6pPr>
            <a:lvl7pPr indent="-342900" lvl="6" marL="3200400" algn="l">
              <a:lnSpc>
                <a:spcPct val="90000"/>
              </a:lnSpc>
              <a:spcBef>
                <a:spcPts val="595"/>
              </a:spcBef>
              <a:spcAft>
                <a:spcPts val="0"/>
              </a:spcAft>
              <a:buClr>
                <a:schemeClr val="dk1"/>
              </a:buClr>
              <a:buSzPts val="1800"/>
              <a:buChar char="•"/>
              <a:defRPr/>
            </a:lvl7pPr>
            <a:lvl8pPr indent="-342900" lvl="7" marL="3657600" algn="l">
              <a:lnSpc>
                <a:spcPct val="90000"/>
              </a:lnSpc>
              <a:spcBef>
                <a:spcPts val="595"/>
              </a:spcBef>
              <a:spcAft>
                <a:spcPts val="0"/>
              </a:spcAft>
              <a:buClr>
                <a:schemeClr val="dk1"/>
              </a:buClr>
              <a:buSzPts val="1800"/>
              <a:buChar char="•"/>
              <a:defRPr/>
            </a:lvl8pPr>
            <a:lvl9pPr indent="-342900" lvl="8" marL="4114800" algn="l">
              <a:lnSpc>
                <a:spcPct val="90000"/>
              </a:lnSpc>
              <a:spcBef>
                <a:spcPts val="595"/>
              </a:spcBef>
              <a:spcAft>
                <a:spcPts val="0"/>
              </a:spcAft>
              <a:buClr>
                <a:schemeClr val="dk1"/>
              </a:buClr>
              <a:buSzPts val="1800"/>
              <a:buChar char="•"/>
              <a:defRPr/>
            </a:lvl9pPr>
          </a:lstStyle>
          <a:p/>
        </p:txBody>
      </p:sp>
      <p:sp>
        <p:nvSpPr>
          <p:cNvPr id="89" name="Google Shape;89;p57"/>
          <p:cNvSpPr txBox="1"/>
          <p:nvPr>
            <p:ph idx="10" type="dt"/>
          </p:nvPr>
        </p:nvSpPr>
        <p:spPr>
          <a:xfrm>
            <a:off x="838091" y="6357823"/>
            <a:ext cx="2742843" cy="365210"/>
          </a:xfrm>
          <a:prstGeom prst="rect">
            <a:avLst/>
          </a:prstGeom>
          <a:noFill/>
          <a:ln>
            <a:noFill/>
          </a:ln>
        </p:spPr>
        <p:txBody>
          <a:bodyPr anchorCtr="0" anchor="ctr" bIns="54425" lIns="108850" spcFirstLastPara="1" rIns="108850" wrap="square" tIns="544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57"/>
          <p:cNvSpPr txBox="1"/>
          <p:nvPr>
            <p:ph idx="11" type="ftr"/>
          </p:nvPr>
        </p:nvSpPr>
        <p:spPr>
          <a:xfrm>
            <a:off x="4038075" y="6357823"/>
            <a:ext cx="4114264" cy="365210"/>
          </a:xfrm>
          <a:prstGeom prst="rect">
            <a:avLst/>
          </a:prstGeom>
          <a:noFill/>
          <a:ln>
            <a:noFill/>
          </a:ln>
        </p:spPr>
        <p:txBody>
          <a:bodyPr anchorCtr="0" anchor="ctr" bIns="54425" lIns="108850" spcFirstLastPara="1" rIns="108850" wrap="square" tIns="544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57"/>
          <p:cNvSpPr txBox="1"/>
          <p:nvPr>
            <p:ph idx="12" type="sldNum"/>
          </p:nvPr>
        </p:nvSpPr>
        <p:spPr>
          <a:xfrm>
            <a:off x="8609479" y="6357823"/>
            <a:ext cx="2742843" cy="365210"/>
          </a:xfrm>
          <a:prstGeom prst="rect">
            <a:avLst/>
          </a:prstGeom>
          <a:noFill/>
          <a:ln>
            <a:noFill/>
          </a:ln>
        </p:spPr>
        <p:txBody>
          <a:bodyPr anchorCtr="0" anchor="ctr" bIns="54425" lIns="108850" spcFirstLastPara="1" rIns="108850" wrap="square" tIns="544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2" name="Shape 92"/>
        <p:cNvGrpSpPr/>
        <p:nvPr/>
      </p:nvGrpSpPr>
      <p:grpSpPr>
        <a:xfrm>
          <a:off x="0" y="0"/>
          <a:ext cx="0" cy="0"/>
          <a:chOff x="0" y="0"/>
          <a:chExt cx="0" cy="0"/>
        </a:xfrm>
      </p:grpSpPr>
      <p:sp>
        <p:nvSpPr>
          <p:cNvPr id="93" name="Google Shape;93;p58"/>
          <p:cNvSpPr txBox="1"/>
          <p:nvPr>
            <p:ph type="title"/>
          </p:nvPr>
        </p:nvSpPr>
        <p:spPr>
          <a:xfrm rot="5400000">
            <a:off x="7131452" y="1957522"/>
            <a:ext cx="5813184" cy="2628558"/>
          </a:xfrm>
          <a:prstGeom prst="rect">
            <a:avLst/>
          </a:prstGeom>
          <a:noFill/>
          <a:ln>
            <a:noFill/>
          </a:ln>
        </p:spPr>
        <p:txBody>
          <a:bodyPr anchorCtr="0" anchor="ctr" bIns="54425" lIns="108850" spcFirstLastPara="1" rIns="108850" wrap="square" tIns="5442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 name="Google Shape;94;p58"/>
          <p:cNvSpPr txBox="1"/>
          <p:nvPr>
            <p:ph idx="1" type="body"/>
          </p:nvPr>
        </p:nvSpPr>
        <p:spPr>
          <a:xfrm rot="5400000">
            <a:off x="1798146" y="-594845"/>
            <a:ext cx="5813184" cy="7733293"/>
          </a:xfrm>
          <a:prstGeom prst="rect">
            <a:avLst/>
          </a:prstGeom>
          <a:noFill/>
          <a:ln>
            <a:noFill/>
          </a:ln>
        </p:spPr>
        <p:txBody>
          <a:bodyPr anchorCtr="0" anchor="t" bIns="54425" lIns="108850" spcFirstLastPara="1" rIns="108850" wrap="square" tIns="54425">
            <a:normAutofit/>
          </a:bodyPr>
          <a:lstStyle>
            <a:lvl1pPr indent="-342900" lvl="0" marL="457200" algn="l">
              <a:lnSpc>
                <a:spcPct val="90000"/>
              </a:lnSpc>
              <a:spcBef>
                <a:spcPts val="1190"/>
              </a:spcBef>
              <a:spcAft>
                <a:spcPts val="0"/>
              </a:spcAft>
              <a:buClr>
                <a:schemeClr val="dk1"/>
              </a:buClr>
              <a:buSzPts val="1800"/>
              <a:buChar char="•"/>
              <a:defRPr/>
            </a:lvl1pPr>
            <a:lvl2pPr indent="-342900" lvl="1" marL="914400" algn="l">
              <a:lnSpc>
                <a:spcPct val="90000"/>
              </a:lnSpc>
              <a:spcBef>
                <a:spcPts val="595"/>
              </a:spcBef>
              <a:spcAft>
                <a:spcPts val="0"/>
              </a:spcAft>
              <a:buClr>
                <a:schemeClr val="dk1"/>
              </a:buClr>
              <a:buSzPts val="1800"/>
              <a:buChar char="•"/>
              <a:defRPr/>
            </a:lvl2pPr>
            <a:lvl3pPr indent="-342900" lvl="2" marL="1371600" algn="l">
              <a:lnSpc>
                <a:spcPct val="90000"/>
              </a:lnSpc>
              <a:spcBef>
                <a:spcPts val="595"/>
              </a:spcBef>
              <a:spcAft>
                <a:spcPts val="0"/>
              </a:spcAft>
              <a:buClr>
                <a:schemeClr val="dk1"/>
              </a:buClr>
              <a:buSzPts val="1800"/>
              <a:buChar char="•"/>
              <a:defRPr/>
            </a:lvl3pPr>
            <a:lvl4pPr indent="-342900" lvl="3" marL="1828800" algn="l">
              <a:lnSpc>
                <a:spcPct val="90000"/>
              </a:lnSpc>
              <a:spcBef>
                <a:spcPts val="595"/>
              </a:spcBef>
              <a:spcAft>
                <a:spcPts val="0"/>
              </a:spcAft>
              <a:buClr>
                <a:schemeClr val="dk1"/>
              </a:buClr>
              <a:buSzPts val="1800"/>
              <a:buChar char="•"/>
              <a:defRPr/>
            </a:lvl4pPr>
            <a:lvl5pPr indent="-342900" lvl="4" marL="2286000" algn="l">
              <a:lnSpc>
                <a:spcPct val="90000"/>
              </a:lnSpc>
              <a:spcBef>
                <a:spcPts val="595"/>
              </a:spcBef>
              <a:spcAft>
                <a:spcPts val="0"/>
              </a:spcAft>
              <a:buClr>
                <a:schemeClr val="dk1"/>
              </a:buClr>
              <a:buSzPts val="1800"/>
              <a:buChar char="•"/>
              <a:defRPr/>
            </a:lvl5pPr>
            <a:lvl6pPr indent="-342900" lvl="5" marL="2743200" algn="l">
              <a:lnSpc>
                <a:spcPct val="90000"/>
              </a:lnSpc>
              <a:spcBef>
                <a:spcPts val="595"/>
              </a:spcBef>
              <a:spcAft>
                <a:spcPts val="0"/>
              </a:spcAft>
              <a:buClr>
                <a:schemeClr val="dk1"/>
              </a:buClr>
              <a:buSzPts val="1800"/>
              <a:buChar char="•"/>
              <a:defRPr/>
            </a:lvl6pPr>
            <a:lvl7pPr indent="-342900" lvl="6" marL="3200400" algn="l">
              <a:lnSpc>
                <a:spcPct val="90000"/>
              </a:lnSpc>
              <a:spcBef>
                <a:spcPts val="595"/>
              </a:spcBef>
              <a:spcAft>
                <a:spcPts val="0"/>
              </a:spcAft>
              <a:buClr>
                <a:schemeClr val="dk1"/>
              </a:buClr>
              <a:buSzPts val="1800"/>
              <a:buChar char="•"/>
              <a:defRPr/>
            </a:lvl7pPr>
            <a:lvl8pPr indent="-342900" lvl="7" marL="3657600" algn="l">
              <a:lnSpc>
                <a:spcPct val="90000"/>
              </a:lnSpc>
              <a:spcBef>
                <a:spcPts val="595"/>
              </a:spcBef>
              <a:spcAft>
                <a:spcPts val="0"/>
              </a:spcAft>
              <a:buClr>
                <a:schemeClr val="dk1"/>
              </a:buClr>
              <a:buSzPts val="1800"/>
              <a:buChar char="•"/>
              <a:defRPr/>
            </a:lvl8pPr>
            <a:lvl9pPr indent="-342900" lvl="8" marL="4114800" algn="l">
              <a:lnSpc>
                <a:spcPct val="90000"/>
              </a:lnSpc>
              <a:spcBef>
                <a:spcPts val="595"/>
              </a:spcBef>
              <a:spcAft>
                <a:spcPts val="0"/>
              </a:spcAft>
              <a:buClr>
                <a:schemeClr val="dk1"/>
              </a:buClr>
              <a:buSzPts val="1800"/>
              <a:buChar char="•"/>
              <a:defRPr/>
            </a:lvl9pPr>
          </a:lstStyle>
          <a:p/>
        </p:txBody>
      </p:sp>
      <p:sp>
        <p:nvSpPr>
          <p:cNvPr id="95" name="Google Shape;95;p58"/>
          <p:cNvSpPr txBox="1"/>
          <p:nvPr>
            <p:ph idx="10" type="dt"/>
          </p:nvPr>
        </p:nvSpPr>
        <p:spPr>
          <a:xfrm>
            <a:off x="838091" y="6357823"/>
            <a:ext cx="2742843" cy="365210"/>
          </a:xfrm>
          <a:prstGeom prst="rect">
            <a:avLst/>
          </a:prstGeom>
          <a:noFill/>
          <a:ln>
            <a:noFill/>
          </a:ln>
        </p:spPr>
        <p:txBody>
          <a:bodyPr anchorCtr="0" anchor="ctr" bIns="54425" lIns="108850" spcFirstLastPara="1" rIns="108850" wrap="square" tIns="544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58"/>
          <p:cNvSpPr txBox="1"/>
          <p:nvPr>
            <p:ph idx="11" type="ftr"/>
          </p:nvPr>
        </p:nvSpPr>
        <p:spPr>
          <a:xfrm>
            <a:off x="4038075" y="6357823"/>
            <a:ext cx="4114264" cy="365210"/>
          </a:xfrm>
          <a:prstGeom prst="rect">
            <a:avLst/>
          </a:prstGeom>
          <a:noFill/>
          <a:ln>
            <a:noFill/>
          </a:ln>
        </p:spPr>
        <p:txBody>
          <a:bodyPr anchorCtr="0" anchor="ctr" bIns="54425" lIns="108850" spcFirstLastPara="1" rIns="108850" wrap="square" tIns="544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58"/>
          <p:cNvSpPr txBox="1"/>
          <p:nvPr>
            <p:ph idx="12" type="sldNum"/>
          </p:nvPr>
        </p:nvSpPr>
        <p:spPr>
          <a:xfrm>
            <a:off x="8609479" y="6357823"/>
            <a:ext cx="2742843" cy="365210"/>
          </a:xfrm>
          <a:prstGeom prst="rect">
            <a:avLst/>
          </a:prstGeom>
          <a:noFill/>
          <a:ln>
            <a:noFill/>
          </a:ln>
        </p:spPr>
        <p:txBody>
          <a:bodyPr anchorCtr="0" anchor="ctr" bIns="54425" lIns="108850" spcFirstLastPara="1" rIns="108850" wrap="square" tIns="544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 name="Shape 19"/>
        <p:cNvGrpSpPr/>
        <p:nvPr/>
      </p:nvGrpSpPr>
      <p:grpSpPr>
        <a:xfrm>
          <a:off x="0" y="0"/>
          <a:ext cx="0" cy="0"/>
          <a:chOff x="0" y="0"/>
          <a:chExt cx="0" cy="0"/>
        </a:xfrm>
      </p:grpSpPr>
      <p:sp>
        <p:nvSpPr>
          <p:cNvPr id="20" name="Google Shape;20;p48"/>
          <p:cNvSpPr txBox="1"/>
          <p:nvPr>
            <p:ph type="title"/>
          </p:nvPr>
        </p:nvSpPr>
        <p:spPr>
          <a:xfrm>
            <a:off x="838091" y="365211"/>
            <a:ext cx="10514231" cy="1325870"/>
          </a:xfrm>
          <a:prstGeom prst="rect">
            <a:avLst/>
          </a:prstGeom>
          <a:noFill/>
          <a:ln>
            <a:noFill/>
          </a:ln>
        </p:spPr>
        <p:txBody>
          <a:bodyPr anchorCtr="0" anchor="ctr" bIns="54425" lIns="108850" spcFirstLastPara="1" rIns="108850" wrap="square" tIns="5442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48"/>
          <p:cNvSpPr txBox="1"/>
          <p:nvPr>
            <p:ph idx="10" type="dt"/>
          </p:nvPr>
        </p:nvSpPr>
        <p:spPr>
          <a:xfrm>
            <a:off x="838091" y="6357823"/>
            <a:ext cx="2742843" cy="365210"/>
          </a:xfrm>
          <a:prstGeom prst="rect">
            <a:avLst/>
          </a:prstGeom>
          <a:noFill/>
          <a:ln>
            <a:noFill/>
          </a:ln>
        </p:spPr>
        <p:txBody>
          <a:bodyPr anchorCtr="0" anchor="ctr" bIns="54425" lIns="108850" spcFirstLastPara="1" rIns="108850" wrap="square" tIns="544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48"/>
          <p:cNvSpPr txBox="1"/>
          <p:nvPr>
            <p:ph idx="11" type="ftr"/>
          </p:nvPr>
        </p:nvSpPr>
        <p:spPr>
          <a:xfrm>
            <a:off x="4038075" y="6357823"/>
            <a:ext cx="4114264" cy="365210"/>
          </a:xfrm>
          <a:prstGeom prst="rect">
            <a:avLst/>
          </a:prstGeom>
          <a:noFill/>
          <a:ln>
            <a:noFill/>
          </a:ln>
        </p:spPr>
        <p:txBody>
          <a:bodyPr anchorCtr="0" anchor="ctr" bIns="54425" lIns="108850" spcFirstLastPara="1" rIns="108850" wrap="square" tIns="544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48"/>
          <p:cNvSpPr txBox="1"/>
          <p:nvPr>
            <p:ph idx="12" type="sldNum"/>
          </p:nvPr>
        </p:nvSpPr>
        <p:spPr>
          <a:xfrm>
            <a:off x="8609479" y="6357823"/>
            <a:ext cx="2742843" cy="365210"/>
          </a:xfrm>
          <a:prstGeom prst="rect">
            <a:avLst/>
          </a:prstGeom>
          <a:noFill/>
          <a:ln>
            <a:noFill/>
          </a:ln>
        </p:spPr>
        <p:txBody>
          <a:bodyPr anchorCtr="0" anchor="ctr" bIns="54425" lIns="108850" spcFirstLastPara="1" rIns="108850" wrap="square" tIns="544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 name="Shape 24"/>
        <p:cNvGrpSpPr/>
        <p:nvPr/>
      </p:nvGrpSpPr>
      <p:grpSpPr>
        <a:xfrm>
          <a:off x="0" y="0"/>
          <a:ext cx="0" cy="0"/>
          <a:chOff x="0" y="0"/>
          <a:chExt cx="0" cy="0"/>
        </a:xfrm>
      </p:grpSpPr>
      <p:sp>
        <p:nvSpPr>
          <p:cNvPr id="25" name="Google Shape;25;p49"/>
          <p:cNvSpPr txBox="1"/>
          <p:nvPr>
            <p:ph type="title"/>
          </p:nvPr>
        </p:nvSpPr>
        <p:spPr>
          <a:xfrm>
            <a:off x="838091" y="365211"/>
            <a:ext cx="10514231" cy="1325870"/>
          </a:xfrm>
          <a:prstGeom prst="rect">
            <a:avLst/>
          </a:prstGeom>
          <a:noFill/>
          <a:ln>
            <a:noFill/>
          </a:ln>
        </p:spPr>
        <p:txBody>
          <a:bodyPr anchorCtr="0" anchor="ctr" bIns="54425" lIns="108850" spcFirstLastPara="1" rIns="108850" wrap="square" tIns="5442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49"/>
          <p:cNvSpPr txBox="1"/>
          <p:nvPr>
            <p:ph idx="1" type="body"/>
          </p:nvPr>
        </p:nvSpPr>
        <p:spPr>
          <a:xfrm>
            <a:off x="838091" y="1826048"/>
            <a:ext cx="10514231" cy="4352346"/>
          </a:xfrm>
          <a:prstGeom prst="rect">
            <a:avLst/>
          </a:prstGeom>
          <a:noFill/>
          <a:ln>
            <a:noFill/>
          </a:ln>
        </p:spPr>
        <p:txBody>
          <a:bodyPr anchorCtr="0" anchor="t" bIns="54425" lIns="108850" spcFirstLastPara="1" rIns="108850" wrap="square" tIns="54425">
            <a:normAutofit/>
          </a:bodyPr>
          <a:lstStyle>
            <a:lvl1pPr indent="-342900" lvl="0" marL="457200" algn="l">
              <a:lnSpc>
                <a:spcPct val="90000"/>
              </a:lnSpc>
              <a:spcBef>
                <a:spcPts val="1190"/>
              </a:spcBef>
              <a:spcAft>
                <a:spcPts val="0"/>
              </a:spcAft>
              <a:buClr>
                <a:schemeClr val="dk1"/>
              </a:buClr>
              <a:buSzPts val="1800"/>
              <a:buChar char="•"/>
              <a:defRPr/>
            </a:lvl1pPr>
            <a:lvl2pPr indent="-342900" lvl="1" marL="914400" algn="l">
              <a:lnSpc>
                <a:spcPct val="90000"/>
              </a:lnSpc>
              <a:spcBef>
                <a:spcPts val="595"/>
              </a:spcBef>
              <a:spcAft>
                <a:spcPts val="0"/>
              </a:spcAft>
              <a:buClr>
                <a:schemeClr val="dk1"/>
              </a:buClr>
              <a:buSzPts val="1800"/>
              <a:buChar char="•"/>
              <a:defRPr/>
            </a:lvl2pPr>
            <a:lvl3pPr indent="-342900" lvl="2" marL="1371600" algn="l">
              <a:lnSpc>
                <a:spcPct val="90000"/>
              </a:lnSpc>
              <a:spcBef>
                <a:spcPts val="595"/>
              </a:spcBef>
              <a:spcAft>
                <a:spcPts val="0"/>
              </a:spcAft>
              <a:buClr>
                <a:schemeClr val="dk1"/>
              </a:buClr>
              <a:buSzPts val="1800"/>
              <a:buChar char="•"/>
              <a:defRPr/>
            </a:lvl3pPr>
            <a:lvl4pPr indent="-342900" lvl="3" marL="1828800" algn="l">
              <a:lnSpc>
                <a:spcPct val="90000"/>
              </a:lnSpc>
              <a:spcBef>
                <a:spcPts val="595"/>
              </a:spcBef>
              <a:spcAft>
                <a:spcPts val="0"/>
              </a:spcAft>
              <a:buClr>
                <a:schemeClr val="dk1"/>
              </a:buClr>
              <a:buSzPts val="1800"/>
              <a:buChar char="•"/>
              <a:defRPr/>
            </a:lvl4pPr>
            <a:lvl5pPr indent="-342900" lvl="4" marL="2286000" algn="l">
              <a:lnSpc>
                <a:spcPct val="90000"/>
              </a:lnSpc>
              <a:spcBef>
                <a:spcPts val="595"/>
              </a:spcBef>
              <a:spcAft>
                <a:spcPts val="0"/>
              </a:spcAft>
              <a:buClr>
                <a:schemeClr val="dk1"/>
              </a:buClr>
              <a:buSzPts val="1800"/>
              <a:buChar char="•"/>
              <a:defRPr/>
            </a:lvl5pPr>
            <a:lvl6pPr indent="-342900" lvl="5" marL="2743200" algn="l">
              <a:lnSpc>
                <a:spcPct val="90000"/>
              </a:lnSpc>
              <a:spcBef>
                <a:spcPts val="595"/>
              </a:spcBef>
              <a:spcAft>
                <a:spcPts val="0"/>
              </a:spcAft>
              <a:buClr>
                <a:schemeClr val="dk1"/>
              </a:buClr>
              <a:buSzPts val="1800"/>
              <a:buChar char="•"/>
              <a:defRPr/>
            </a:lvl6pPr>
            <a:lvl7pPr indent="-342900" lvl="6" marL="3200400" algn="l">
              <a:lnSpc>
                <a:spcPct val="90000"/>
              </a:lnSpc>
              <a:spcBef>
                <a:spcPts val="595"/>
              </a:spcBef>
              <a:spcAft>
                <a:spcPts val="0"/>
              </a:spcAft>
              <a:buClr>
                <a:schemeClr val="dk1"/>
              </a:buClr>
              <a:buSzPts val="1800"/>
              <a:buChar char="•"/>
              <a:defRPr/>
            </a:lvl7pPr>
            <a:lvl8pPr indent="-342900" lvl="7" marL="3657600" algn="l">
              <a:lnSpc>
                <a:spcPct val="90000"/>
              </a:lnSpc>
              <a:spcBef>
                <a:spcPts val="595"/>
              </a:spcBef>
              <a:spcAft>
                <a:spcPts val="0"/>
              </a:spcAft>
              <a:buClr>
                <a:schemeClr val="dk1"/>
              </a:buClr>
              <a:buSzPts val="1800"/>
              <a:buChar char="•"/>
              <a:defRPr/>
            </a:lvl8pPr>
            <a:lvl9pPr indent="-342900" lvl="8" marL="4114800" algn="l">
              <a:lnSpc>
                <a:spcPct val="90000"/>
              </a:lnSpc>
              <a:spcBef>
                <a:spcPts val="595"/>
              </a:spcBef>
              <a:spcAft>
                <a:spcPts val="0"/>
              </a:spcAft>
              <a:buClr>
                <a:schemeClr val="dk1"/>
              </a:buClr>
              <a:buSzPts val="1800"/>
              <a:buChar char="•"/>
              <a:defRPr/>
            </a:lvl9pPr>
          </a:lstStyle>
          <a:p/>
        </p:txBody>
      </p:sp>
      <p:sp>
        <p:nvSpPr>
          <p:cNvPr id="27" name="Google Shape;27;p49"/>
          <p:cNvSpPr txBox="1"/>
          <p:nvPr>
            <p:ph idx="10" type="dt"/>
          </p:nvPr>
        </p:nvSpPr>
        <p:spPr>
          <a:xfrm>
            <a:off x="838091" y="6357823"/>
            <a:ext cx="2742843" cy="365210"/>
          </a:xfrm>
          <a:prstGeom prst="rect">
            <a:avLst/>
          </a:prstGeom>
          <a:noFill/>
          <a:ln>
            <a:noFill/>
          </a:ln>
        </p:spPr>
        <p:txBody>
          <a:bodyPr anchorCtr="0" anchor="ctr" bIns="54425" lIns="108850" spcFirstLastPara="1" rIns="108850" wrap="square" tIns="544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49"/>
          <p:cNvSpPr txBox="1"/>
          <p:nvPr>
            <p:ph idx="11" type="ftr"/>
          </p:nvPr>
        </p:nvSpPr>
        <p:spPr>
          <a:xfrm>
            <a:off x="4038075" y="6357823"/>
            <a:ext cx="4114264" cy="365210"/>
          </a:xfrm>
          <a:prstGeom prst="rect">
            <a:avLst/>
          </a:prstGeom>
          <a:noFill/>
          <a:ln>
            <a:noFill/>
          </a:ln>
        </p:spPr>
        <p:txBody>
          <a:bodyPr anchorCtr="0" anchor="ctr" bIns="54425" lIns="108850" spcFirstLastPara="1" rIns="108850" wrap="square" tIns="544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9"/>
          <p:cNvSpPr txBox="1"/>
          <p:nvPr>
            <p:ph idx="12" type="sldNum"/>
          </p:nvPr>
        </p:nvSpPr>
        <p:spPr>
          <a:xfrm>
            <a:off x="8609479" y="6357823"/>
            <a:ext cx="2742843" cy="365210"/>
          </a:xfrm>
          <a:prstGeom prst="rect">
            <a:avLst/>
          </a:prstGeom>
          <a:noFill/>
          <a:ln>
            <a:noFill/>
          </a:ln>
        </p:spPr>
        <p:txBody>
          <a:bodyPr anchorCtr="0" anchor="ctr" bIns="54425" lIns="108850" spcFirstLastPara="1" rIns="108850" wrap="square" tIns="544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0" name="Shape 30"/>
        <p:cNvGrpSpPr/>
        <p:nvPr/>
      </p:nvGrpSpPr>
      <p:grpSpPr>
        <a:xfrm>
          <a:off x="0" y="0"/>
          <a:ext cx="0" cy="0"/>
          <a:chOff x="0" y="0"/>
          <a:chExt cx="0" cy="0"/>
        </a:xfrm>
      </p:grpSpPr>
      <p:sp>
        <p:nvSpPr>
          <p:cNvPr id="31" name="Google Shape;31;p50"/>
          <p:cNvSpPr txBox="1"/>
          <p:nvPr>
            <p:ph type="title"/>
          </p:nvPr>
        </p:nvSpPr>
        <p:spPr>
          <a:xfrm>
            <a:off x="838091" y="365211"/>
            <a:ext cx="10514231" cy="1325870"/>
          </a:xfrm>
          <a:prstGeom prst="rect">
            <a:avLst/>
          </a:prstGeom>
          <a:noFill/>
          <a:ln>
            <a:noFill/>
          </a:ln>
        </p:spPr>
        <p:txBody>
          <a:bodyPr anchorCtr="0" anchor="ctr" bIns="54425" lIns="108850" spcFirstLastPara="1" rIns="108850" wrap="square" tIns="5442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50"/>
          <p:cNvSpPr txBox="1"/>
          <p:nvPr>
            <p:ph idx="1" type="body"/>
          </p:nvPr>
        </p:nvSpPr>
        <p:spPr>
          <a:xfrm>
            <a:off x="838091" y="1826048"/>
            <a:ext cx="5180926" cy="4352346"/>
          </a:xfrm>
          <a:prstGeom prst="rect">
            <a:avLst/>
          </a:prstGeom>
          <a:noFill/>
          <a:ln>
            <a:noFill/>
          </a:ln>
        </p:spPr>
        <p:txBody>
          <a:bodyPr anchorCtr="0" anchor="t" bIns="54425" lIns="108850" spcFirstLastPara="1" rIns="108850" wrap="square" tIns="54425">
            <a:normAutofit/>
          </a:bodyPr>
          <a:lstStyle>
            <a:lvl1pPr indent="-342900" lvl="0" marL="457200" algn="l">
              <a:lnSpc>
                <a:spcPct val="90000"/>
              </a:lnSpc>
              <a:spcBef>
                <a:spcPts val="1190"/>
              </a:spcBef>
              <a:spcAft>
                <a:spcPts val="0"/>
              </a:spcAft>
              <a:buClr>
                <a:schemeClr val="dk1"/>
              </a:buClr>
              <a:buSzPts val="1800"/>
              <a:buChar char="•"/>
              <a:defRPr/>
            </a:lvl1pPr>
            <a:lvl2pPr indent="-342900" lvl="1" marL="914400" algn="l">
              <a:lnSpc>
                <a:spcPct val="90000"/>
              </a:lnSpc>
              <a:spcBef>
                <a:spcPts val="595"/>
              </a:spcBef>
              <a:spcAft>
                <a:spcPts val="0"/>
              </a:spcAft>
              <a:buClr>
                <a:schemeClr val="dk1"/>
              </a:buClr>
              <a:buSzPts val="1800"/>
              <a:buChar char="•"/>
              <a:defRPr/>
            </a:lvl2pPr>
            <a:lvl3pPr indent="-342900" lvl="2" marL="1371600" algn="l">
              <a:lnSpc>
                <a:spcPct val="90000"/>
              </a:lnSpc>
              <a:spcBef>
                <a:spcPts val="595"/>
              </a:spcBef>
              <a:spcAft>
                <a:spcPts val="0"/>
              </a:spcAft>
              <a:buClr>
                <a:schemeClr val="dk1"/>
              </a:buClr>
              <a:buSzPts val="1800"/>
              <a:buChar char="•"/>
              <a:defRPr/>
            </a:lvl3pPr>
            <a:lvl4pPr indent="-342900" lvl="3" marL="1828800" algn="l">
              <a:lnSpc>
                <a:spcPct val="90000"/>
              </a:lnSpc>
              <a:spcBef>
                <a:spcPts val="595"/>
              </a:spcBef>
              <a:spcAft>
                <a:spcPts val="0"/>
              </a:spcAft>
              <a:buClr>
                <a:schemeClr val="dk1"/>
              </a:buClr>
              <a:buSzPts val="1800"/>
              <a:buChar char="•"/>
              <a:defRPr/>
            </a:lvl4pPr>
            <a:lvl5pPr indent="-342900" lvl="4" marL="2286000" algn="l">
              <a:lnSpc>
                <a:spcPct val="90000"/>
              </a:lnSpc>
              <a:spcBef>
                <a:spcPts val="595"/>
              </a:spcBef>
              <a:spcAft>
                <a:spcPts val="0"/>
              </a:spcAft>
              <a:buClr>
                <a:schemeClr val="dk1"/>
              </a:buClr>
              <a:buSzPts val="1800"/>
              <a:buChar char="•"/>
              <a:defRPr/>
            </a:lvl5pPr>
            <a:lvl6pPr indent="-342900" lvl="5" marL="2743200" algn="l">
              <a:lnSpc>
                <a:spcPct val="90000"/>
              </a:lnSpc>
              <a:spcBef>
                <a:spcPts val="595"/>
              </a:spcBef>
              <a:spcAft>
                <a:spcPts val="0"/>
              </a:spcAft>
              <a:buClr>
                <a:schemeClr val="dk1"/>
              </a:buClr>
              <a:buSzPts val="1800"/>
              <a:buChar char="•"/>
              <a:defRPr/>
            </a:lvl6pPr>
            <a:lvl7pPr indent="-342900" lvl="6" marL="3200400" algn="l">
              <a:lnSpc>
                <a:spcPct val="90000"/>
              </a:lnSpc>
              <a:spcBef>
                <a:spcPts val="595"/>
              </a:spcBef>
              <a:spcAft>
                <a:spcPts val="0"/>
              </a:spcAft>
              <a:buClr>
                <a:schemeClr val="dk1"/>
              </a:buClr>
              <a:buSzPts val="1800"/>
              <a:buChar char="•"/>
              <a:defRPr/>
            </a:lvl7pPr>
            <a:lvl8pPr indent="-342900" lvl="7" marL="3657600" algn="l">
              <a:lnSpc>
                <a:spcPct val="90000"/>
              </a:lnSpc>
              <a:spcBef>
                <a:spcPts val="595"/>
              </a:spcBef>
              <a:spcAft>
                <a:spcPts val="0"/>
              </a:spcAft>
              <a:buClr>
                <a:schemeClr val="dk1"/>
              </a:buClr>
              <a:buSzPts val="1800"/>
              <a:buChar char="•"/>
              <a:defRPr/>
            </a:lvl8pPr>
            <a:lvl9pPr indent="-342900" lvl="8" marL="4114800" algn="l">
              <a:lnSpc>
                <a:spcPct val="90000"/>
              </a:lnSpc>
              <a:spcBef>
                <a:spcPts val="595"/>
              </a:spcBef>
              <a:spcAft>
                <a:spcPts val="0"/>
              </a:spcAft>
              <a:buClr>
                <a:schemeClr val="dk1"/>
              </a:buClr>
              <a:buSzPts val="1800"/>
              <a:buChar char="•"/>
              <a:defRPr/>
            </a:lvl9pPr>
          </a:lstStyle>
          <a:p/>
        </p:txBody>
      </p:sp>
      <p:sp>
        <p:nvSpPr>
          <p:cNvPr id="33" name="Google Shape;33;p50"/>
          <p:cNvSpPr txBox="1"/>
          <p:nvPr>
            <p:ph idx="2" type="body"/>
          </p:nvPr>
        </p:nvSpPr>
        <p:spPr>
          <a:xfrm>
            <a:off x="6171396" y="1826048"/>
            <a:ext cx="5180926" cy="4352346"/>
          </a:xfrm>
          <a:prstGeom prst="rect">
            <a:avLst/>
          </a:prstGeom>
          <a:noFill/>
          <a:ln>
            <a:noFill/>
          </a:ln>
        </p:spPr>
        <p:txBody>
          <a:bodyPr anchorCtr="0" anchor="t" bIns="54425" lIns="108850" spcFirstLastPara="1" rIns="108850" wrap="square" tIns="54425">
            <a:normAutofit/>
          </a:bodyPr>
          <a:lstStyle>
            <a:lvl1pPr indent="-342900" lvl="0" marL="457200" algn="l">
              <a:lnSpc>
                <a:spcPct val="90000"/>
              </a:lnSpc>
              <a:spcBef>
                <a:spcPts val="1190"/>
              </a:spcBef>
              <a:spcAft>
                <a:spcPts val="0"/>
              </a:spcAft>
              <a:buClr>
                <a:schemeClr val="dk1"/>
              </a:buClr>
              <a:buSzPts val="1800"/>
              <a:buChar char="•"/>
              <a:defRPr/>
            </a:lvl1pPr>
            <a:lvl2pPr indent="-342900" lvl="1" marL="914400" algn="l">
              <a:lnSpc>
                <a:spcPct val="90000"/>
              </a:lnSpc>
              <a:spcBef>
                <a:spcPts val="595"/>
              </a:spcBef>
              <a:spcAft>
                <a:spcPts val="0"/>
              </a:spcAft>
              <a:buClr>
                <a:schemeClr val="dk1"/>
              </a:buClr>
              <a:buSzPts val="1800"/>
              <a:buChar char="•"/>
              <a:defRPr/>
            </a:lvl2pPr>
            <a:lvl3pPr indent="-342900" lvl="2" marL="1371600" algn="l">
              <a:lnSpc>
                <a:spcPct val="90000"/>
              </a:lnSpc>
              <a:spcBef>
                <a:spcPts val="595"/>
              </a:spcBef>
              <a:spcAft>
                <a:spcPts val="0"/>
              </a:spcAft>
              <a:buClr>
                <a:schemeClr val="dk1"/>
              </a:buClr>
              <a:buSzPts val="1800"/>
              <a:buChar char="•"/>
              <a:defRPr/>
            </a:lvl3pPr>
            <a:lvl4pPr indent="-342900" lvl="3" marL="1828800" algn="l">
              <a:lnSpc>
                <a:spcPct val="90000"/>
              </a:lnSpc>
              <a:spcBef>
                <a:spcPts val="595"/>
              </a:spcBef>
              <a:spcAft>
                <a:spcPts val="0"/>
              </a:spcAft>
              <a:buClr>
                <a:schemeClr val="dk1"/>
              </a:buClr>
              <a:buSzPts val="1800"/>
              <a:buChar char="•"/>
              <a:defRPr/>
            </a:lvl4pPr>
            <a:lvl5pPr indent="-342900" lvl="4" marL="2286000" algn="l">
              <a:lnSpc>
                <a:spcPct val="90000"/>
              </a:lnSpc>
              <a:spcBef>
                <a:spcPts val="595"/>
              </a:spcBef>
              <a:spcAft>
                <a:spcPts val="0"/>
              </a:spcAft>
              <a:buClr>
                <a:schemeClr val="dk1"/>
              </a:buClr>
              <a:buSzPts val="1800"/>
              <a:buChar char="•"/>
              <a:defRPr/>
            </a:lvl5pPr>
            <a:lvl6pPr indent="-342900" lvl="5" marL="2743200" algn="l">
              <a:lnSpc>
                <a:spcPct val="90000"/>
              </a:lnSpc>
              <a:spcBef>
                <a:spcPts val="595"/>
              </a:spcBef>
              <a:spcAft>
                <a:spcPts val="0"/>
              </a:spcAft>
              <a:buClr>
                <a:schemeClr val="dk1"/>
              </a:buClr>
              <a:buSzPts val="1800"/>
              <a:buChar char="•"/>
              <a:defRPr/>
            </a:lvl6pPr>
            <a:lvl7pPr indent="-342900" lvl="6" marL="3200400" algn="l">
              <a:lnSpc>
                <a:spcPct val="90000"/>
              </a:lnSpc>
              <a:spcBef>
                <a:spcPts val="595"/>
              </a:spcBef>
              <a:spcAft>
                <a:spcPts val="0"/>
              </a:spcAft>
              <a:buClr>
                <a:schemeClr val="dk1"/>
              </a:buClr>
              <a:buSzPts val="1800"/>
              <a:buChar char="•"/>
              <a:defRPr/>
            </a:lvl7pPr>
            <a:lvl8pPr indent="-342900" lvl="7" marL="3657600" algn="l">
              <a:lnSpc>
                <a:spcPct val="90000"/>
              </a:lnSpc>
              <a:spcBef>
                <a:spcPts val="595"/>
              </a:spcBef>
              <a:spcAft>
                <a:spcPts val="0"/>
              </a:spcAft>
              <a:buClr>
                <a:schemeClr val="dk1"/>
              </a:buClr>
              <a:buSzPts val="1800"/>
              <a:buChar char="•"/>
              <a:defRPr/>
            </a:lvl8pPr>
            <a:lvl9pPr indent="-342900" lvl="8" marL="4114800" algn="l">
              <a:lnSpc>
                <a:spcPct val="90000"/>
              </a:lnSpc>
              <a:spcBef>
                <a:spcPts val="595"/>
              </a:spcBef>
              <a:spcAft>
                <a:spcPts val="0"/>
              </a:spcAft>
              <a:buClr>
                <a:schemeClr val="dk1"/>
              </a:buClr>
              <a:buSzPts val="1800"/>
              <a:buChar char="•"/>
              <a:defRPr/>
            </a:lvl9pPr>
          </a:lstStyle>
          <a:p/>
        </p:txBody>
      </p:sp>
      <p:sp>
        <p:nvSpPr>
          <p:cNvPr id="34" name="Google Shape;34;p50"/>
          <p:cNvSpPr txBox="1"/>
          <p:nvPr>
            <p:ph idx="10" type="dt"/>
          </p:nvPr>
        </p:nvSpPr>
        <p:spPr>
          <a:xfrm>
            <a:off x="838091" y="6357823"/>
            <a:ext cx="2742843" cy="365210"/>
          </a:xfrm>
          <a:prstGeom prst="rect">
            <a:avLst/>
          </a:prstGeom>
          <a:noFill/>
          <a:ln>
            <a:noFill/>
          </a:ln>
        </p:spPr>
        <p:txBody>
          <a:bodyPr anchorCtr="0" anchor="ctr" bIns="54425" lIns="108850" spcFirstLastPara="1" rIns="108850" wrap="square" tIns="544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0"/>
          <p:cNvSpPr txBox="1"/>
          <p:nvPr>
            <p:ph idx="11" type="ftr"/>
          </p:nvPr>
        </p:nvSpPr>
        <p:spPr>
          <a:xfrm>
            <a:off x="4038075" y="6357823"/>
            <a:ext cx="4114264" cy="365210"/>
          </a:xfrm>
          <a:prstGeom prst="rect">
            <a:avLst/>
          </a:prstGeom>
          <a:noFill/>
          <a:ln>
            <a:noFill/>
          </a:ln>
        </p:spPr>
        <p:txBody>
          <a:bodyPr anchorCtr="0" anchor="ctr" bIns="54425" lIns="108850" spcFirstLastPara="1" rIns="108850" wrap="square" tIns="544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0"/>
          <p:cNvSpPr txBox="1"/>
          <p:nvPr>
            <p:ph idx="12" type="sldNum"/>
          </p:nvPr>
        </p:nvSpPr>
        <p:spPr>
          <a:xfrm>
            <a:off x="8609479" y="6357823"/>
            <a:ext cx="2742843" cy="365210"/>
          </a:xfrm>
          <a:prstGeom prst="rect">
            <a:avLst/>
          </a:prstGeom>
          <a:noFill/>
          <a:ln>
            <a:noFill/>
          </a:ln>
        </p:spPr>
        <p:txBody>
          <a:bodyPr anchorCtr="0" anchor="ctr" bIns="54425" lIns="108850" spcFirstLastPara="1" rIns="108850" wrap="square" tIns="544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7">
  <p:cSld name="Title only 7">
    <p:bg>
      <p:bgPr>
        <a:solidFill>
          <a:schemeClr val="lt1"/>
        </a:solidFill>
      </p:bgPr>
    </p:bg>
    <p:spTree>
      <p:nvGrpSpPr>
        <p:cNvPr id="37" name="Shape 37"/>
        <p:cNvGrpSpPr/>
        <p:nvPr/>
      </p:nvGrpSpPr>
      <p:grpSpPr>
        <a:xfrm>
          <a:off x="0" y="0"/>
          <a:ext cx="0" cy="0"/>
          <a:chOff x="0" y="0"/>
          <a:chExt cx="0" cy="0"/>
        </a:xfrm>
      </p:grpSpPr>
      <p:grpSp>
        <p:nvGrpSpPr>
          <p:cNvPr id="38" name="Google Shape;38;p51"/>
          <p:cNvGrpSpPr/>
          <p:nvPr/>
        </p:nvGrpSpPr>
        <p:grpSpPr>
          <a:xfrm>
            <a:off x="-16310" y="5779394"/>
            <a:ext cx="13321866" cy="1385065"/>
            <a:chOff x="-12235" y="4333542"/>
            <a:chExt cx="9992700" cy="1038558"/>
          </a:xfrm>
        </p:grpSpPr>
        <p:grpSp>
          <p:nvGrpSpPr>
            <p:cNvPr id="39" name="Google Shape;39;p51"/>
            <p:cNvGrpSpPr/>
            <p:nvPr/>
          </p:nvGrpSpPr>
          <p:grpSpPr>
            <a:xfrm flipH="1">
              <a:off x="7070039" y="4487995"/>
              <a:ext cx="1799878" cy="457706"/>
              <a:chOff x="4939527" y="4919710"/>
              <a:chExt cx="3620029" cy="920566"/>
            </a:xfrm>
          </p:grpSpPr>
          <p:grpSp>
            <p:nvGrpSpPr>
              <p:cNvPr id="40" name="Google Shape;40;p51"/>
              <p:cNvGrpSpPr/>
              <p:nvPr/>
            </p:nvGrpSpPr>
            <p:grpSpPr>
              <a:xfrm>
                <a:off x="4939527" y="5053655"/>
                <a:ext cx="3620029" cy="786616"/>
                <a:chOff x="1855275" y="1578600"/>
                <a:chExt cx="154800" cy="33650"/>
              </a:xfrm>
            </p:grpSpPr>
            <p:sp>
              <p:nvSpPr>
                <p:cNvPr id="41" name="Google Shape;41;p51"/>
                <p:cNvSpPr/>
                <p:nvPr/>
              </p:nvSpPr>
              <p:spPr>
                <a:xfrm>
                  <a:off x="1971950" y="1592950"/>
                  <a:ext cx="38125" cy="19300"/>
                </a:xfrm>
                <a:custGeom>
                  <a:rect b="b" l="l" r="r" t="t"/>
                  <a:pathLst>
                    <a:path extrusionOk="0" h="772" w="1525">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100"/>
                    <a:buFont typeface="Calibri"/>
                    <a:buNone/>
                  </a:pPr>
                  <a:r>
                    <a:t/>
                  </a:r>
                  <a:endParaRPr sz="2100">
                    <a:solidFill>
                      <a:schemeClr val="dk1"/>
                    </a:solidFill>
                    <a:latin typeface="Calibri"/>
                    <a:ea typeface="Calibri"/>
                    <a:cs typeface="Calibri"/>
                    <a:sym typeface="Calibri"/>
                  </a:endParaRPr>
                </a:p>
              </p:txBody>
            </p:sp>
            <p:sp>
              <p:nvSpPr>
                <p:cNvPr id="42" name="Google Shape;42;p51"/>
                <p:cNvSpPr/>
                <p:nvPr/>
              </p:nvSpPr>
              <p:spPr>
                <a:xfrm>
                  <a:off x="1870150" y="1597350"/>
                  <a:ext cx="130100" cy="14900"/>
                </a:xfrm>
                <a:custGeom>
                  <a:rect b="b" l="l" r="r" t="t"/>
                  <a:pathLst>
                    <a:path extrusionOk="0" h="596" w="5204">
                      <a:moveTo>
                        <a:pt x="1" y="1"/>
                      </a:moveTo>
                      <a:lnTo>
                        <a:pt x="1" y="596"/>
                      </a:lnTo>
                      <a:lnTo>
                        <a:pt x="5204" y="596"/>
                      </a:lnTo>
                      <a:lnTo>
                        <a:pt x="5204"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100"/>
                    <a:buFont typeface="Calibri"/>
                    <a:buNone/>
                  </a:pPr>
                  <a:r>
                    <a:t/>
                  </a:r>
                  <a:endParaRPr sz="2100">
                    <a:solidFill>
                      <a:schemeClr val="dk1"/>
                    </a:solidFill>
                    <a:latin typeface="Calibri"/>
                    <a:ea typeface="Calibri"/>
                    <a:cs typeface="Calibri"/>
                    <a:sym typeface="Calibri"/>
                  </a:endParaRPr>
                </a:p>
              </p:txBody>
            </p:sp>
            <p:sp>
              <p:nvSpPr>
                <p:cNvPr id="43" name="Google Shape;43;p51"/>
                <p:cNvSpPr/>
                <p:nvPr/>
              </p:nvSpPr>
              <p:spPr>
                <a:xfrm>
                  <a:off x="1939525" y="1582475"/>
                  <a:ext cx="39600" cy="29775"/>
                </a:xfrm>
                <a:custGeom>
                  <a:rect b="b" l="l" r="r" t="t"/>
                  <a:pathLst>
                    <a:path extrusionOk="0" h="1191" w="1584">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100"/>
                    <a:buFont typeface="Calibri"/>
                    <a:buNone/>
                  </a:pPr>
                  <a:r>
                    <a:t/>
                  </a:r>
                  <a:endParaRPr sz="2100">
                    <a:solidFill>
                      <a:schemeClr val="dk1"/>
                    </a:solidFill>
                    <a:latin typeface="Calibri"/>
                    <a:ea typeface="Calibri"/>
                    <a:cs typeface="Calibri"/>
                    <a:sym typeface="Calibri"/>
                  </a:endParaRPr>
                </a:p>
              </p:txBody>
            </p:sp>
            <p:sp>
              <p:nvSpPr>
                <p:cNvPr id="44" name="Google Shape;44;p51"/>
                <p:cNvSpPr/>
                <p:nvPr/>
              </p:nvSpPr>
              <p:spPr>
                <a:xfrm>
                  <a:off x="1855275" y="1578600"/>
                  <a:ext cx="55100" cy="33650"/>
                </a:xfrm>
                <a:custGeom>
                  <a:rect b="b" l="l" r="r" t="t"/>
                  <a:pathLst>
                    <a:path extrusionOk="0" h="1346" w="2204">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100"/>
                    <a:buFont typeface="Calibri"/>
                    <a:buNone/>
                  </a:pPr>
                  <a:r>
                    <a:t/>
                  </a:r>
                  <a:endParaRPr sz="2100">
                    <a:solidFill>
                      <a:schemeClr val="dk1"/>
                    </a:solidFill>
                    <a:latin typeface="Calibri"/>
                    <a:ea typeface="Calibri"/>
                    <a:cs typeface="Calibri"/>
                    <a:sym typeface="Calibri"/>
                  </a:endParaRPr>
                </a:p>
              </p:txBody>
            </p:sp>
          </p:grpSp>
          <p:sp>
            <p:nvSpPr>
              <p:cNvPr id="45" name="Google Shape;45;p51"/>
              <p:cNvSpPr/>
              <p:nvPr/>
            </p:nvSpPr>
            <p:spPr>
              <a:xfrm>
                <a:off x="5674675" y="4919710"/>
                <a:ext cx="1507927" cy="920566"/>
              </a:xfrm>
              <a:custGeom>
                <a:rect b="b" l="l" r="r" t="t"/>
                <a:pathLst>
                  <a:path extrusionOk="0" h="1346" w="2204">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100"/>
                  <a:buFont typeface="Calibri"/>
                  <a:buNone/>
                </a:pPr>
                <a:r>
                  <a:t/>
                </a:r>
                <a:endParaRPr sz="2100">
                  <a:solidFill>
                    <a:schemeClr val="dk1"/>
                  </a:solidFill>
                  <a:latin typeface="Calibri"/>
                  <a:ea typeface="Calibri"/>
                  <a:cs typeface="Calibri"/>
                  <a:sym typeface="Calibri"/>
                </a:endParaRPr>
              </a:p>
            </p:txBody>
          </p:sp>
        </p:grpSp>
        <p:grpSp>
          <p:nvGrpSpPr>
            <p:cNvPr id="46" name="Google Shape;46;p51"/>
            <p:cNvGrpSpPr/>
            <p:nvPr/>
          </p:nvGrpSpPr>
          <p:grpSpPr>
            <a:xfrm>
              <a:off x="6237967" y="4333542"/>
              <a:ext cx="3742498" cy="877034"/>
              <a:chOff x="3836925" y="3884274"/>
              <a:chExt cx="6143299" cy="1439649"/>
            </a:xfrm>
          </p:grpSpPr>
          <p:sp>
            <p:nvSpPr>
              <p:cNvPr id="47" name="Google Shape;47;p51"/>
              <p:cNvSpPr/>
              <p:nvPr/>
            </p:nvSpPr>
            <p:spPr>
              <a:xfrm>
                <a:off x="7153900" y="3884274"/>
                <a:ext cx="2826324" cy="1439649"/>
              </a:xfrm>
              <a:custGeom>
                <a:rect b="b" l="l" r="r" t="t"/>
                <a:pathLst>
                  <a:path extrusionOk="0" h="109085" w="195323">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100"/>
                  <a:buFont typeface="Calibri"/>
                  <a:buNone/>
                </a:pPr>
                <a:r>
                  <a:t/>
                </a:r>
                <a:endParaRPr sz="2100">
                  <a:solidFill>
                    <a:schemeClr val="dk1"/>
                  </a:solidFill>
                  <a:latin typeface="Calibri"/>
                  <a:ea typeface="Calibri"/>
                  <a:cs typeface="Calibri"/>
                  <a:sym typeface="Calibri"/>
                </a:endParaRPr>
              </a:p>
            </p:txBody>
          </p:sp>
          <p:sp>
            <p:nvSpPr>
              <p:cNvPr id="48" name="Google Shape;48;p51"/>
              <p:cNvSpPr/>
              <p:nvPr/>
            </p:nvSpPr>
            <p:spPr>
              <a:xfrm>
                <a:off x="3836925" y="4516304"/>
                <a:ext cx="4040698" cy="794061"/>
              </a:xfrm>
              <a:custGeom>
                <a:rect b="b" l="l" r="r" t="t"/>
                <a:pathLst>
                  <a:path extrusionOk="0" h="19278" w="116087">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100"/>
                  <a:buFont typeface="Calibri"/>
                  <a:buNone/>
                </a:pPr>
                <a:r>
                  <a:t/>
                </a:r>
                <a:endParaRPr sz="2100">
                  <a:solidFill>
                    <a:schemeClr val="dk1"/>
                  </a:solidFill>
                  <a:latin typeface="Calibri"/>
                  <a:ea typeface="Calibri"/>
                  <a:cs typeface="Calibri"/>
                  <a:sym typeface="Calibri"/>
                </a:endParaRPr>
              </a:p>
            </p:txBody>
          </p:sp>
        </p:grpSp>
        <p:sp>
          <p:nvSpPr>
            <p:cNvPr id="49" name="Google Shape;49;p51"/>
            <p:cNvSpPr/>
            <p:nvPr/>
          </p:nvSpPr>
          <p:spPr>
            <a:xfrm>
              <a:off x="-12235" y="4707925"/>
              <a:ext cx="7121552" cy="664175"/>
            </a:xfrm>
            <a:custGeom>
              <a:rect b="b" l="l" r="r" t="t"/>
              <a:pathLst>
                <a:path extrusionOk="0" h="19278" w="151805">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100"/>
                <a:buFont typeface="Calibri"/>
                <a:buNone/>
              </a:pPr>
              <a:r>
                <a:t/>
              </a:r>
              <a:endParaRPr sz="2100">
                <a:solidFill>
                  <a:schemeClr val="dk1"/>
                </a:solidFill>
                <a:latin typeface="Calibri"/>
                <a:ea typeface="Calibri"/>
                <a:cs typeface="Calibri"/>
                <a:sym typeface="Calibri"/>
              </a:endParaRPr>
            </a:p>
          </p:txBody>
        </p:sp>
      </p:grpSp>
      <p:sp>
        <p:nvSpPr>
          <p:cNvPr id="50" name="Google Shape;50;p51"/>
          <p:cNvSpPr txBox="1"/>
          <p:nvPr>
            <p:ph type="title"/>
          </p:nvPr>
        </p:nvSpPr>
        <p:spPr>
          <a:xfrm>
            <a:off x="1384520" y="553932"/>
            <a:ext cx="9421174" cy="763777"/>
          </a:xfrm>
          <a:prstGeom prst="rect">
            <a:avLst/>
          </a:prstGeom>
          <a:noFill/>
          <a:ln>
            <a:noFill/>
          </a:ln>
        </p:spPr>
        <p:txBody>
          <a:bodyPr anchorCtr="0" anchor="ctr" bIns="121875" lIns="121875" spcFirstLastPara="1" rIns="121875" wrap="square" tIns="121875">
            <a:noAutofit/>
          </a:bodyPr>
          <a:lstStyle>
            <a:lvl1pPr lvl="0" algn="l">
              <a:lnSpc>
                <a:spcPct val="90000"/>
              </a:lnSpc>
              <a:spcBef>
                <a:spcPts val="0"/>
              </a:spcBef>
              <a:spcAft>
                <a:spcPts val="0"/>
              </a:spcAft>
              <a:buClr>
                <a:schemeClr val="dk1"/>
              </a:buClr>
              <a:buSzPts val="3200"/>
              <a:buFont typeface="Calibri"/>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1" name="Shape 51"/>
        <p:cNvGrpSpPr/>
        <p:nvPr/>
      </p:nvGrpSpPr>
      <p:grpSpPr>
        <a:xfrm>
          <a:off x="0" y="0"/>
          <a:ext cx="0" cy="0"/>
          <a:chOff x="0" y="0"/>
          <a:chExt cx="0" cy="0"/>
        </a:xfrm>
      </p:grpSpPr>
      <p:sp>
        <p:nvSpPr>
          <p:cNvPr id="52" name="Google Shape;52;p52"/>
          <p:cNvSpPr txBox="1"/>
          <p:nvPr>
            <p:ph type="ctrTitle"/>
          </p:nvPr>
        </p:nvSpPr>
        <p:spPr>
          <a:xfrm>
            <a:off x="914281" y="1122623"/>
            <a:ext cx="10361851" cy="2388153"/>
          </a:xfrm>
          <a:prstGeom prst="rect">
            <a:avLst/>
          </a:prstGeom>
          <a:noFill/>
          <a:ln>
            <a:noFill/>
          </a:ln>
        </p:spPr>
        <p:txBody>
          <a:bodyPr anchorCtr="0" anchor="b" bIns="54425" lIns="108850" spcFirstLastPara="1" rIns="108850" wrap="square" tIns="54425">
            <a:normAutofit/>
          </a:bodyPr>
          <a:lstStyle>
            <a:lvl1pPr lvl="0" algn="ctr">
              <a:lnSpc>
                <a:spcPct val="90000"/>
              </a:lnSpc>
              <a:spcBef>
                <a:spcPts val="0"/>
              </a:spcBef>
              <a:spcAft>
                <a:spcPts val="0"/>
              </a:spcAft>
              <a:buClr>
                <a:schemeClr val="dk1"/>
              </a:buClr>
              <a:buSzPts val="7100"/>
              <a:buFont typeface="Calibri"/>
              <a:buNone/>
              <a:defRPr sz="71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52"/>
          <p:cNvSpPr txBox="1"/>
          <p:nvPr>
            <p:ph idx="1" type="subTitle"/>
          </p:nvPr>
        </p:nvSpPr>
        <p:spPr>
          <a:xfrm>
            <a:off x="1523802" y="3602872"/>
            <a:ext cx="9142810" cy="1656145"/>
          </a:xfrm>
          <a:prstGeom prst="rect">
            <a:avLst/>
          </a:prstGeom>
          <a:noFill/>
          <a:ln>
            <a:noFill/>
          </a:ln>
        </p:spPr>
        <p:txBody>
          <a:bodyPr anchorCtr="0" anchor="t" bIns="54425" lIns="108850" spcFirstLastPara="1" rIns="108850" wrap="square" tIns="54425">
            <a:normAutofit/>
          </a:bodyPr>
          <a:lstStyle>
            <a:lvl1pPr lvl="0" algn="ctr">
              <a:lnSpc>
                <a:spcPct val="90000"/>
              </a:lnSpc>
              <a:spcBef>
                <a:spcPts val="1190"/>
              </a:spcBef>
              <a:spcAft>
                <a:spcPts val="0"/>
              </a:spcAft>
              <a:buClr>
                <a:schemeClr val="dk1"/>
              </a:buClr>
              <a:buSzPts val="2900"/>
              <a:buNone/>
              <a:defRPr sz="2900"/>
            </a:lvl1pPr>
            <a:lvl2pPr lvl="1" algn="ctr">
              <a:lnSpc>
                <a:spcPct val="90000"/>
              </a:lnSpc>
              <a:spcBef>
                <a:spcPts val="595"/>
              </a:spcBef>
              <a:spcAft>
                <a:spcPts val="0"/>
              </a:spcAft>
              <a:buClr>
                <a:schemeClr val="dk1"/>
              </a:buClr>
              <a:buSzPts val="2400"/>
              <a:buNone/>
              <a:defRPr sz="2400"/>
            </a:lvl2pPr>
            <a:lvl3pPr lvl="2" algn="ctr">
              <a:lnSpc>
                <a:spcPct val="90000"/>
              </a:lnSpc>
              <a:spcBef>
                <a:spcPts val="595"/>
              </a:spcBef>
              <a:spcAft>
                <a:spcPts val="0"/>
              </a:spcAft>
              <a:buClr>
                <a:schemeClr val="dk1"/>
              </a:buClr>
              <a:buSzPts val="2100"/>
              <a:buNone/>
              <a:defRPr sz="2100"/>
            </a:lvl3pPr>
            <a:lvl4pPr lvl="3" algn="ctr">
              <a:lnSpc>
                <a:spcPct val="90000"/>
              </a:lnSpc>
              <a:spcBef>
                <a:spcPts val="595"/>
              </a:spcBef>
              <a:spcAft>
                <a:spcPts val="0"/>
              </a:spcAft>
              <a:buClr>
                <a:schemeClr val="dk1"/>
              </a:buClr>
              <a:buSzPts val="1900"/>
              <a:buNone/>
              <a:defRPr sz="1900"/>
            </a:lvl4pPr>
            <a:lvl5pPr lvl="4" algn="ctr">
              <a:lnSpc>
                <a:spcPct val="90000"/>
              </a:lnSpc>
              <a:spcBef>
                <a:spcPts val="595"/>
              </a:spcBef>
              <a:spcAft>
                <a:spcPts val="0"/>
              </a:spcAft>
              <a:buClr>
                <a:schemeClr val="dk1"/>
              </a:buClr>
              <a:buSzPts val="1900"/>
              <a:buNone/>
              <a:defRPr sz="1900"/>
            </a:lvl5pPr>
            <a:lvl6pPr lvl="5" algn="ctr">
              <a:lnSpc>
                <a:spcPct val="90000"/>
              </a:lnSpc>
              <a:spcBef>
                <a:spcPts val="595"/>
              </a:spcBef>
              <a:spcAft>
                <a:spcPts val="0"/>
              </a:spcAft>
              <a:buClr>
                <a:schemeClr val="dk1"/>
              </a:buClr>
              <a:buSzPts val="1900"/>
              <a:buNone/>
              <a:defRPr sz="1900"/>
            </a:lvl6pPr>
            <a:lvl7pPr lvl="6" algn="ctr">
              <a:lnSpc>
                <a:spcPct val="90000"/>
              </a:lnSpc>
              <a:spcBef>
                <a:spcPts val="595"/>
              </a:spcBef>
              <a:spcAft>
                <a:spcPts val="0"/>
              </a:spcAft>
              <a:buClr>
                <a:schemeClr val="dk1"/>
              </a:buClr>
              <a:buSzPts val="1900"/>
              <a:buNone/>
              <a:defRPr sz="1900"/>
            </a:lvl7pPr>
            <a:lvl8pPr lvl="7" algn="ctr">
              <a:lnSpc>
                <a:spcPct val="90000"/>
              </a:lnSpc>
              <a:spcBef>
                <a:spcPts val="595"/>
              </a:spcBef>
              <a:spcAft>
                <a:spcPts val="0"/>
              </a:spcAft>
              <a:buClr>
                <a:schemeClr val="dk1"/>
              </a:buClr>
              <a:buSzPts val="1900"/>
              <a:buNone/>
              <a:defRPr sz="1900"/>
            </a:lvl8pPr>
            <a:lvl9pPr lvl="8" algn="ctr">
              <a:lnSpc>
                <a:spcPct val="90000"/>
              </a:lnSpc>
              <a:spcBef>
                <a:spcPts val="595"/>
              </a:spcBef>
              <a:spcAft>
                <a:spcPts val="0"/>
              </a:spcAft>
              <a:buClr>
                <a:schemeClr val="dk1"/>
              </a:buClr>
              <a:buSzPts val="1900"/>
              <a:buNone/>
              <a:defRPr sz="1900"/>
            </a:lvl9pPr>
          </a:lstStyle>
          <a:p/>
        </p:txBody>
      </p:sp>
      <p:sp>
        <p:nvSpPr>
          <p:cNvPr id="54" name="Google Shape;54;p52"/>
          <p:cNvSpPr txBox="1"/>
          <p:nvPr>
            <p:ph idx="10" type="dt"/>
          </p:nvPr>
        </p:nvSpPr>
        <p:spPr>
          <a:xfrm>
            <a:off x="838091" y="6357823"/>
            <a:ext cx="2742843" cy="365210"/>
          </a:xfrm>
          <a:prstGeom prst="rect">
            <a:avLst/>
          </a:prstGeom>
          <a:noFill/>
          <a:ln>
            <a:noFill/>
          </a:ln>
        </p:spPr>
        <p:txBody>
          <a:bodyPr anchorCtr="0" anchor="ctr" bIns="54425" lIns="108850" spcFirstLastPara="1" rIns="108850" wrap="square" tIns="544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52"/>
          <p:cNvSpPr txBox="1"/>
          <p:nvPr>
            <p:ph idx="11" type="ftr"/>
          </p:nvPr>
        </p:nvSpPr>
        <p:spPr>
          <a:xfrm>
            <a:off x="4038075" y="6357823"/>
            <a:ext cx="4114264" cy="365210"/>
          </a:xfrm>
          <a:prstGeom prst="rect">
            <a:avLst/>
          </a:prstGeom>
          <a:noFill/>
          <a:ln>
            <a:noFill/>
          </a:ln>
        </p:spPr>
        <p:txBody>
          <a:bodyPr anchorCtr="0" anchor="ctr" bIns="54425" lIns="108850" spcFirstLastPara="1" rIns="108850" wrap="square" tIns="544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52"/>
          <p:cNvSpPr txBox="1"/>
          <p:nvPr>
            <p:ph idx="12" type="sldNum"/>
          </p:nvPr>
        </p:nvSpPr>
        <p:spPr>
          <a:xfrm>
            <a:off x="8609479" y="6357823"/>
            <a:ext cx="2742843" cy="365210"/>
          </a:xfrm>
          <a:prstGeom prst="rect">
            <a:avLst/>
          </a:prstGeom>
          <a:noFill/>
          <a:ln>
            <a:noFill/>
          </a:ln>
        </p:spPr>
        <p:txBody>
          <a:bodyPr anchorCtr="0" anchor="ctr" bIns="54425" lIns="108850" spcFirstLastPara="1" rIns="108850" wrap="square" tIns="544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7" name="Shape 57"/>
        <p:cNvGrpSpPr/>
        <p:nvPr/>
      </p:nvGrpSpPr>
      <p:grpSpPr>
        <a:xfrm>
          <a:off x="0" y="0"/>
          <a:ext cx="0" cy="0"/>
          <a:chOff x="0" y="0"/>
          <a:chExt cx="0" cy="0"/>
        </a:xfrm>
      </p:grpSpPr>
      <p:sp>
        <p:nvSpPr>
          <p:cNvPr id="58" name="Google Shape;58;p53"/>
          <p:cNvSpPr txBox="1"/>
          <p:nvPr>
            <p:ph type="title"/>
          </p:nvPr>
        </p:nvSpPr>
        <p:spPr>
          <a:xfrm>
            <a:off x="831742" y="1710135"/>
            <a:ext cx="10514231" cy="2853398"/>
          </a:xfrm>
          <a:prstGeom prst="rect">
            <a:avLst/>
          </a:prstGeom>
          <a:noFill/>
          <a:ln>
            <a:noFill/>
          </a:ln>
        </p:spPr>
        <p:txBody>
          <a:bodyPr anchorCtr="0" anchor="b" bIns="54425" lIns="108850" spcFirstLastPara="1" rIns="108850" wrap="square" tIns="54425">
            <a:normAutofit/>
          </a:bodyPr>
          <a:lstStyle>
            <a:lvl1pPr lvl="0" algn="l">
              <a:lnSpc>
                <a:spcPct val="90000"/>
              </a:lnSpc>
              <a:spcBef>
                <a:spcPts val="0"/>
              </a:spcBef>
              <a:spcAft>
                <a:spcPts val="0"/>
              </a:spcAft>
              <a:buClr>
                <a:schemeClr val="dk1"/>
              </a:buClr>
              <a:buSzPts val="7100"/>
              <a:buFont typeface="Calibri"/>
              <a:buNone/>
              <a:defRPr sz="71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53"/>
          <p:cNvSpPr txBox="1"/>
          <p:nvPr>
            <p:ph idx="1" type="body"/>
          </p:nvPr>
        </p:nvSpPr>
        <p:spPr>
          <a:xfrm>
            <a:off x="831742" y="4590527"/>
            <a:ext cx="10514231" cy="1500534"/>
          </a:xfrm>
          <a:prstGeom prst="rect">
            <a:avLst/>
          </a:prstGeom>
          <a:noFill/>
          <a:ln>
            <a:noFill/>
          </a:ln>
        </p:spPr>
        <p:txBody>
          <a:bodyPr anchorCtr="0" anchor="t" bIns="54425" lIns="108850" spcFirstLastPara="1" rIns="108850" wrap="square" tIns="54425">
            <a:normAutofit/>
          </a:bodyPr>
          <a:lstStyle>
            <a:lvl1pPr indent="-228600" lvl="0" marL="457200" algn="l">
              <a:lnSpc>
                <a:spcPct val="90000"/>
              </a:lnSpc>
              <a:spcBef>
                <a:spcPts val="1190"/>
              </a:spcBef>
              <a:spcAft>
                <a:spcPts val="0"/>
              </a:spcAft>
              <a:buClr>
                <a:schemeClr val="dk1"/>
              </a:buClr>
              <a:buSzPts val="2900"/>
              <a:buNone/>
              <a:defRPr sz="2900">
                <a:solidFill>
                  <a:schemeClr val="dk1"/>
                </a:solidFill>
              </a:defRPr>
            </a:lvl1pPr>
            <a:lvl2pPr indent="-228600" lvl="1" marL="914400" algn="l">
              <a:lnSpc>
                <a:spcPct val="90000"/>
              </a:lnSpc>
              <a:spcBef>
                <a:spcPts val="595"/>
              </a:spcBef>
              <a:spcAft>
                <a:spcPts val="0"/>
              </a:spcAft>
              <a:buClr>
                <a:srgbClr val="888888"/>
              </a:buClr>
              <a:buSzPts val="2400"/>
              <a:buNone/>
              <a:defRPr sz="2400">
                <a:solidFill>
                  <a:srgbClr val="888888"/>
                </a:solidFill>
              </a:defRPr>
            </a:lvl2pPr>
            <a:lvl3pPr indent="-228600" lvl="2" marL="1371600" algn="l">
              <a:lnSpc>
                <a:spcPct val="90000"/>
              </a:lnSpc>
              <a:spcBef>
                <a:spcPts val="595"/>
              </a:spcBef>
              <a:spcAft>
                <a:spcPts val="0"/>
              </a:spcAft>
              <a:buClr>
                <a:srgbClr val="888888"/>
              </a:buClr>
              <a:buSzPts val="2100"/>
              <a:buNone/>
              <a:defRPr sz="2100">
                <a:solidFill>
                  <a:srgbClr val="888888"/>
                </a:solidFill>
              </a:defRPr>
            </a:lvl3pPr>
            <a:lvl4pPr indent="-228600" lvl="3" marL="1828800" algn="l">
              <a:lnSpc>
                <a:spcPct val="90000"/>
              </a:lnSpc>
              <a:spcBef>
                <a:spcPts val="595"/>
              </a:spcBef>
              <a:spcAft>
                <a:spcPts val="0"/>
              </a:spcAft>
              <a:buClr>
                <a:srgbClr val="888888"/>
              </a:buClr>
              <a:buSzPts val="1900"/>
              <a:buNone/>
              <a:defRPr sz="1900">
                <a:solidFill>
                  <a:srgbClr val="888888"/>
                </a:solidFill>
              </a:defRPr>
            </a:lvl4pPr>
            <a:lvl5pPr indent="-228600" lvl="4" marL="2286000" algn="l">
              <a:lnSpc>
                <a:spcPct val="90000"/>
              </a:lnSpc>
              <a:spcBef>
                <a:spcPts val="595"/>
              </a:spcBef>
              <a:spcAft>
                <a:spcPts val="0"/>
              </a:spcAft>
              <a:buClr>
                <a:srgbClr val="888888"/>
              </a:buClr>
              <a:buSzPts val="1900"/>
              <a:buNone/>
              <a:defRPr sz="1900">
                <a:solidFill>
                  <a:srgbClr val="888888"/>
                </a:solidFill>
              </a:defRPr>
            </a:lvl5pPr>
            <a:lvl6pPr indent="-228600" lvl="5" marL="2743200" algn="l">
              <a:lnSpc>
                <a:spcPct val="90000"/>
              </a:lnSpc>
              <a:spcBef>
                <a:spcPts val="595"/>
              </a:spcBef>
              <a:spcAft>
                <a:spcPts val="0"/>
              </a:spcAft>
              <a:buClr>
                <a:srgbClr val="888888"/>
              </a:buClr>
              <a:buSzPts val="1900"/>
              <a:buNone/>
              <a:defRPr sz="1900">
                <a:solidFill>
                  <a:srgbClr val="888888"/>
                </a:solidFill>
              </a:defRPr>
            </a:lvl6pPr>
            <a:lvl7pPr indent="-228600" lvl="6" marL="3200400" algn="l">
              <a:lnSpc>
                <a:spcPct val="90000"/>
              </a:lnSpc>
              <a:spcBef>
                <a:spcPts val="595"/>
              </a:spcBef>
              <a:spcAft>
                <a:spcPts val="0"/>
              </a:spcAft>
              <a:buClr>
                <a:srgbClr val="888888"/>
              </a:buClr>
              <a:buSzPts val="1900"/>
              <a:buNone/>
              <a:defRPr sz="1900">
                <a:solidFill>
                  <a:srgbClr val="888888"/>
                </a:solidFill>
              </a:defRPr>
            </a:lvl7pPr>
            <a:lvl8pPr indent="-228600" lvl="7" marL="3657600" algn="l">
              <a:lnSpc>
                <a:spcPct val="90000"/>
              </a:lnSpc>
              <a:spcBef>
                <a:spcPts val="595"/>
              </a:spcBef>
              <a:spcAft>
                <a:spcPts val="0"/>
              </a:spcAft>
              <a:buClr>
                <a:srgbClr val="888888"/>
              </a:buClr>
              <a:buSzPts val="1900"/>
              <a:buNone/>
              <a:defRPr sz="1900">
                <a:solidFill>
                  <a:srgbClr val="888888"/>
                </a:solidFill>
              </a:defRPr>
            </a:lvl8pPr>
            <a:lvl9pPr indent="-228600" lvl="8" marL="4114800" algn="l">
              <a:lnSpc>
                <a:spcPct val="90000"/>
              </a:lnSpc>
              <a:spcBef>
                <a:spcPts val="595"/>
              </a:spcBef>
              <a:spcAft>
                <a:spcPts val="0"/>
              </a:spcAft>
              <a:buClr>
                <a:srgbClr val="888888"/>
              </a:buClr>
              <a:buSzPts val="1900"/>
              <a:buNone/>
              <a:defRPr sz="1900">
                <a:solidFill>
                  <a:srgbClr val="888888"/>
                </a:solidFill>
              </a:defRPr>
            </a:lvl9pPr>
          </a:lstStyle>
          <a:p/>
        </p:txBody>
      </p:sp>
      <p:sp>
        <p:nvSpPr>
          <p:cNvPr id="60" name="Google Shape;60;p53"/>
          <p:cNvSpPr txBox="1"/>
          <p:nvPr>
            <p:ph idx="10" type="dt"/>
          </p:nvPr>
        </p:nvSpPr>
        <p:spPr>
          <a:xfrm>
            <a:off x="838091" y="6357823"/>
            <a:ext cx="2742843" cy="365210"/>
          </a:xfrm>
          <a:prstGeom prst="rect">
            <a:avLst/>
          </a:prstGeom>
          <a:noFill/>
          <a:ln>
            <a:noFill/>
          </a:ln>
        </p:spPr>
        <p:txBody>
          <a:bodyPr anchorCtr="0" anchor="ctr" bIns="54425" lIns="108850" spcFirstLastPara="1" rIns="108850" wrap="square" tIns="544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53"/>
          <p:cNvSpPr txBox="1"/>
          <p:nvPr>
            <p:ph idx="11" type="ftr"/>
          </p:nvPr>
        </p:nvSpPr>
        <p:spPr>
          <a:xfrm>
            <a:off x="4038075" y="6357823"/>
            <a:ext cx="4114264" cy="365210"/>
          </a:xfrm>
          <a:prstGeom prst="rect">
            <a:avLst/>
          </a:prstGeom>
          <a:noFill/>
          <a:ln>
            <a:noFill/>
          </a:ln>
        </p:spPr>
        <p:txBody>
          <a:bodyPr anchorCtr="0" anchor="ctr" bIns="54425" lIns="108850" spcFirstLastPara="1" rIns="108850" wrap="square" tIns="544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53"/>
          <p:cNvSpPr txBox="1"/>
          <p:nvPr>
            <p:ph idx="12" type="sldNum"/>
          </p:nvPr>
        </p:nvSpPr>
        <p:spPr>
          <a:xfrm>
            <a:off x="8609479" y="6357823"/>
            <a:ext cx="2742843" cy="365210"/>
          </a:xfrm>
          <a:prstGeom prst="rect">
            <a:avLst/>
          </a:prstGeom>
          <a:noFill/>
          <a:ln>
            <a:noFill/>
          </a:ln>
        </p:spPr>
        <p:txBody>
          <a:bodyPr anchorCtr="0" anchor="ctr" bIns="54425" lIns="108850" spcFirstLastPara="1" rIns="108850" wrap="square" tIns="544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3" name="Shape 63"/>
        <p:cNvGrpSpPr/>
        <p:nvPr/>
      </p:nvGrpSpPr>
      <p:grpSpPr>
        <a:xfrm>
          <a:off x="0" y="0"/>
          <a:ext cx="0" cy="0"/>
          <a:chOff x="0" y="0"/>
          <a:chExt cx="0" cy="0"/>
        </a:xfrm>
      </p:grpSpPr>
      <p:sp>
        <p:nvSpPr>
          <p:cNvPr id="64" name="Google Shape;64;p54"/>
          <p:cNvSpPr txBox="1"/>
          <p:nvPr>
            <p:ph type="title"/>
          </p:nvPr>
        </p:nvSpPr>
        <p:spPr>
          <a:xfrm>
            <a:off x="839679" y="365211"/>
            <a:ext cx="10514231" cy="1325870"/>
          </a:xfrm>
          <a:prstGeom prst="rect">
            <a:avLst/>
          </a:prstGeom>
          <a:noFill/>
          <a:ln>
            <a:noFill/>
          </a:ln>
        </p:spPr>
        <p:txBody>
          <a:bodyPr anchorCtr="0" anchor="ctr" bIns="54425" lIns="108850" spcFirstLastPara="1" rIns="108850" wrap="square" tIns="5442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54"/>
          <p:cNvSpPr txBox="1"/>
          <p:nvPr>
            <p:ph idx="1" type="body"/>
          </p:nvPr>
        </p:nvSpPr>
        <p:spPr>
          <a:xfrm>
            <a:off x="839680" y="1681552"/>
            <a:ext cx="5157115" cy="824103"/>
          </a:xfrm>
          <a:prstGeom prst="rect">
            <a:avLst/>
          </a:prstGeom>
          <a:noFill/>
          <a:ln>
            <a:noFill/>
          </a:ln>
        </p:spPr>
        <p:txBody>
          <a:bodyPr anchorCtr="0" anchor="b" bIns="54425" lIns="108850" spcFirstLastPara="1" rIns="108850" wrap="square" tIns="54425">
            <a:normAutofit/>
          </a:bodyPr>
          <a:lstStyle>
            <a:lvl1pPr indent="-228600" lvl="0" marL="457200" algn="l">
              <a:lnSpc>
                <a:spcPct val="90000"/>
              </a:lnSpc>
              <a:spcBef>
                <a:spcPts val="1190"/>
              </a:spcBef>
              <a:spcAft>
                <a:spcPts val="0"/>
              </a:spcAft>
              <a:buClr>
                <a:schemeClr val="dk1"/>
              </a:buClr>
              <a:buSzPts val="2900"/>
              <a:buNone/>
              <a:defRPr b="1" sz="2900"/>
            </a:lvl1pPr>
            <a:lvl2pPr indent="-228600" lvl="1" marL="914400" algn="l">
              <a:lnSpc>
                <a:spcPct val="90000"/>
              </a:lnSpc>
              <a:spcBef>
                <a:spcPts val="595"/>
              </a:spcBef>
              <a:spcAft>
                <a:spcPts val="0"/>
              </a:spcAft>
              <a:buClr>
                <a:schemeClr val="dk1"/>
              </a:buClr>
              <a:buSzPts val="2400"/>
              <a:buNone/>
              <a:defRPr b="1" sz="2400"/>
            </a:lvl2pPr>
            <a:lvl3pPr indent="-228600" lvl="2" marL="1371600" algn="l">
              <a:lnSpc>
                <a:spcPct val="90000"/>
              </a:lnSpc>
              <a:spcBef>
                <a:spcPts val="595"/>
              </a:spcBef>
              <a:spcAft>
                <a:spcPts val="0"/>
              </a:spcAft>
              <a:buClr>
                <a:schemeClr val="dk1"/>
              </a:buClr>
              <a:buSzPts val="2100"/>
              <a:buNone/>
              <a:defRPr b="1" sz="2100"/>
            </a:lvl3pPr>
            <a:lvl4pPr indent="-228600" lvl="3" marL="1828800" algn="l">
              <a:lnSpc>
                <a:spcPct val="90000"/>
              </a:lnSpc>
              <a:spcBef>
                <a:spcPts val="595"/>
              </a:spcBef>
              <a:spcAft>
                <a:spcPts val="0"/>
              </a:spcAft>
              <a:buClr>
                <a:schemeClr val="dk1"/>
              </a:buClr>
              <a:buSzPts val="1900"/>
              <a:buNone/>
              <a:defRPr b="1" sz="1900"/>
            </a:lvl4pPr>
            <a:lvl5pPr indent="-228600" lvl="4" marL="2286000" algn="l">
              <a:lnSpc>
                <a:spcPct val="90000"/>
              </a:lnSpc>
              <a:spcBef>
                <a:spcPts val="595"/>
              </a:spcBef>
              <a:spcAft>
                <a:spcPts val="0"/>
              </a:spcAft>
              <a:buClr>
                <a:schemeClr val="dk1"/>
              </a:buClr>
              <a:buSzPts val="1900"/>
              <a:buNone/>
              <a:defRPr b="1" sz="1900"/>
            </a:lvl5pPr>
            <a:lvl6pPr indent="-228600" lvl="5" marL="2743200" algn="l">
              <a:lnSpc>
                <a:spcPct val="90000"/>
              </a:lnSpc>
              <a:spcBef>
                <a:spcPts val="595"/>
              </a:spcBef>
              <a:spcAft>
                <a:spcPts val="0"/>
              </a:spcAft>
              <a:buClr>
                <a:schemeClr val="dk1"/>
              </a:buClr>
              <a:buSzPts val="1900"/>
              <a:buNone/>
              <a:defRPr b="1" sz="1900"/>
            </a:lvl6pPr>
            <a:lvl7pPr indent="-228600" lvl="6" marL="3200400" algn="l">
              <a:lnSpc>
                <a:spcPct val="90000"/>
              </a:lnSpc>
              <a:spcBef>
                <a:spcPts val="595"/>
              </a:spcBef>
              <a:spcAft>
                <a:spcPts val="0"/>
              </a:spcAft>
              <a:buClr>
                <a:schemeClr val="dk1"/>
              </a:buClr>
              <a:buSzPts val="1900"/>
              <a:buNone/>
              <a:defRPr b="1" sz="1900"/>
            </a:lvl7pPr>
            <a:lvl8pPr indent="-228600" lvl="7" marL="3657600" algn="l">
              <a:lnSpc>
                <a:spcPct val="90000"/>
              </a:lnSpc>
              <a:spcBef>
                <a:spcPts val="595"/>
              </a:spcBef>
              <a:spcAft>
                <a:spcPts val="0"/>
              </a:spcAft>
              <a:buClr>
                <a:schemeClr val="dk1"/>
              </a:buClr>
              <a:buSzPts val="1900"/>
              <a:buNone/>
              <a:defRPr b="1" sz="1900"/>
            </a:lvl8pPr>
            <a:lvl9pPr indent="-228600" lvl="8" marL="4114800" algn="l">
              <a:lnSpc>
                <a:spcPct val="90000"/>
              </a:lnSpc>
              <a:spcBef>
                <a:spcPts val="595"/>
              </a:spcBef>
              <a:spcAft>
                <a:spcPts val="0"/>
              </a:spcAft>
              <a:buClr>
                <a:schemeClr val="dk1"/>
              </a:buClr>
              <a:buSzPts val="1900"/>
              <a:buNone/>
              <a:defRPr b="1" sz="1900"/>
            </a:lvl9pPr>
          </a:lstStyle>
          <a:p/>
        </p:txBody>
      </p:sp>
      <p:sp>
        <p:nvSpPr>
          <p:cNvPr id="66" name="Google Shape;66;p54"/>
          <p:cNvSpPr txBox="1"/>
          <p:nvPr>
            <p:ph idx="2" type="body"/>
          </p:nvPr>
        </p:nvSpPr>
        <p:spPr>
          <a:xfrm>
            <a:off x="839680" y="2505655"/>
            <a:ext cx="5157115" cy="3685441"/>
          </a:xfrm>
          <a:prstGeom prst="rect">
            <a:avLst/>
          </a:prstGeom>
          <a:noFill/>
          <a:ln>
            <a:noFill/>
          </a:ln>
        </p:spPr>
        <p:txBody>
          <a:bodyPr anchorCtr="0" anchor="t" bIns="54425" lIns="108850" spcFirstLastPara="1" rIns="108850" wrap="square" tIns="54425">
            <a:normAutofit/>
          </a:bodyPr>
          <a:lstStyle>
            <a:lvl1pPr indent="-342900" lvl="0" marL="457200" algn="l">
              <a:lnSpc>
                <a:spcPct val="90000"/>
              </a:lnSpc>
              <a:spcBef>
                <a:spcPts val="1190"/>
              </a:spcBef>
              <a:spcAft>
                <a:spcPts val="0"/>
              </a:spcAft>
              <a:buClr>
                <a:schemeClr val="dk1"/>
              </a:buClr>
              <a:buSzPts val="1800"/>
              <a:buChar char="•"/>
              <a:defRPr/>
            </a:lvl1pPr>
            <a:lvl2pPr indent="-342900" lvl="1" marL="914400" algn="l">
              <a:lnSpc>
                <a:spcPct val="90000"/>
              </a:lnSpc>
              <a:spcBef>
                <a:spcPts val="595"/>
              </a:spcBef>
              <a:spcAft>
                <a:spcPts val="0"/>
              </a:spcAft>
              <a:buClr>
                <a:schemeClr val="dk1"/>
              </a:buClr>
              <a:buSzPts val="1800"/>
              <a:buChar char="•"/>
              <a:defRPr/>
            </a:lvl2pPr>
            <a:lvl3pPr indent="-342900" lvl="2" marL="1371600" algn="l">
              <a:lnSpc>
                <a:spcPct val="90000"/>
              </a:lnSpc>
              <a:spcBef>
                <a:spcPts val="595"/>
              </a:spcBef>
              <a:spcAft>
                <a:spcPts val="0"/>
              </a:spcAft>
              <a:buClr>
                <a:schemeClr val="dk1"/>
              </a:buClr>
              <a:buSzPts val="1800"/>
              <a:buChar char="•"/>
              <a:defRPr/>
            </a:lvl3pPr>
            <a:lvl4pPr indent="-342900" lvl="3" marL="1828800" algn="l">
              <a:lnSpc>
                <a:spcPct val="90000"/>
              </a:lnSpc>
              <a:spcBef>
                <a:spcPts val="595"/>
              </a:spcBef>
              <a:spcAft>
                <a:spcPts val="0"/>
              </a:spcAft>
              <a:buClr>
                <a:schemeClr val="dk1"/>
              </a:buClr>
              <a:buSzPts val="1800"/>
              <a:buChar char="•"/>
              <a:defRPr/>
            </a:lvl4pPr>
            <a:lvl5pPr indent="-342900" lvl="4" marL="2286000" algn="l">
              <a:lnSpc>
                <a:spcPct val="90000"/>
              </a:lnSpc>
              <a:spcBef>
                <a:spcPts val="595"/>
              </a:spcBef>
              <a:spcAft>
                <a:spcPts val="0"/>
              </a:spcAft>
              <a:buClr>
                <a:schemeClr val="dk1"/>
              </a:buClr>
              <a:buSzPts val="1800"/>
              <a:buChar char="•"/>
              <a:defRPr/>
            </a:lvl5pPr>
            <a:lvl6pPr indent="-342900" lvl="5" marL="2743200" algn="l">
              <a:lnSpc>
                <a:spcPct val="90000"/>
              </a:lnSpc>
              <a:spcBef>
                <a:spcPts val="595"/>
              </a:spcBef>
              <a:spcAft>
                <a:spcPts val="0"/>
              </a:spcAft>
              <a:buClr>
                <a:schemeClr val="dk1"/>
              </a:buClr>
              <a:buSzPts val="1800"/>
              <a:buChar char="•"/>
              <a:defRPr/>
            </a:lvl6pPr>
            <a:lvl7pPr indent="-342900" lvl="6" marL="3200400" algn="l">
              <a:lnSpc>
                <a:spcPct val="90000"/>
              </a:lnSpc>
              <a:spcBef>
                <a:spcPts val="595"/>
              </a:spcBef>
              <a:spcAft>
                <a:spcPts val="0"/>
              </a:spcAft>
              <a:buClr>
                <a:schemeClr val="dk1"/>
              </a:buClr>
              <a:buSzPts val="1800"/>
              <a:buChar char="•"/>
              <a:defRPr/>
            </a:lvl7pPr>
            <a:lvl8pPr indent="-342900" lvl="7" marL="3657600" algn="l">
              <a:lnSpc>
                <a:spcPct val="90000"/>
              </a:lnSpc>
              <a:spcBef>
                <a:spcPts val="595"/>
              </a:spcBef>
              <a:spcAft>
                <a:spcPts val="0"/>
              </a:spcAft>
              <a:buClr>
                <a:schemeClr val="dk1"/>
              </a:buClr>
              <a:buSzPts val="1800"/>
              <a:buChar char="•"/>
              <a:defRPr/>
            </a:lvl8pPr>
            <a:lvl9pPr indent="-342900" lvl="8" marL="4114800" algn="l">
              <a:lnSpc>
                <a:spcPct val="90000"/>
              </a:lnSpc>
              <a:spcBef>
                <a:spcPts val="595"/>
              </a:spcBef>
              <a:spcAft>
                <a:spcPts val="0"/>
              </a:spcAft>
              <a:buClr>
                <a:schemeClr val="dk1"/>
              </a:buClr>
              <a:buSzPts val="1800"/>
              <a:buChar char="•"/>
              <a:defRPr/>
            </a:lvl9pPr>
          </a:lstStyle>
          <a:p/>
        </p:txBody>
      </p:sp>
      <p:sp>
        <p:nvSpPr>
          <p:cNvPr id="67" name="Google Shape;67;p54"/>
          <p:cNvSpPr txBox="1"/>
          <p:nvPr>
            <p:ph idx="3" type="body"/>
          </p:nvPr>
        </p:nvSpPr>
        <p:spPr>
          <a:xfrm>
            <a:off x="6171397" y="1681552"/>
            <a:ext cx="5182513" cy="824103"/>
          </a:xfrm>
          <a:prstGeom prst="rect">
            <a:avLst/>
          </a:prstGeom>
          <a:noFill/>
          <a:ln>
            <a:noFill/>
          </a:ln>
        </p:spPr>
        <p:txBody>
          <a:bodyPr anchorCtr="0" anchor="b" bIns="54425" lIns="108850" spcFirstLastPara="1" rIns="108850" wrap="square" tIns="54425">
            <a:normAutofit/>
          </a:bodyPr>
          <a:lstStyle>
            <a:lvl1pPr indent="-228600" lvl="0" marL="457200" algn="l">
              <a:lnSpc>
                <a:spcPct val="90000"/>
              </a:lnSpc>
              <a:spcBef>
                <a:spcPts val="1190"/>
              </a:spcBef>
              <a:spcAft>
                <a:spcPts val="0"/>
              </a:spcAft>
              <a:buClr>
                <a:schemeClr val="dk1"/>
              </a:buClr>
              <a:buSzPts val="2900"/>
              <a:buNone/>
              <a:defRPr b="1" sz="2900"/>
            </a:lvl1pPr>
            <a:lvl2pPr indent="-228600" lvl="1" marL="914400" algn="l">
              <a:lnSpc>
                <a:spcPct val="90000"/>
              </a:lnSpc>
              <a:spcBef>
                <a:spcPts val="595"/>
              </a:spcBef>
              <a:spcAft>
                <a:spcPts val="0"/>
              </a:spcAft>
              <a:buClr>
                <a:schemeClr val="dk1"/>
              </a:buClr>
              <a:buSzPts val="2400"/>
              <a:buNone/>
              <a:defRPr b="1" sz="2400"/>
            </a:lvl2pPr>
            <a:lvl3pPr indent="-228600" lvl="2" marL="1371600" algn="l">
              <a:lnSpc>
                <a:spcPct val="90000"/>
              </a:lnSpc>
              <a:spcBef>
                <a:spcPts val="595"/>
              </a:spcBef>
              <a:spcAft>
                <a:spcPts val="0"/>
              </a:spcAft>
              <a:buClr>
                <a:schemeClr val="dk1"/>
              </a:buClr>
              <a:buSzPts val="2100"/>
              <a:buNone/>
              <a:defRPr b="1" sz="2100"/>
            </a:lvl3pPr>
            <a:lvl4pPr indent="-228600" lvl="3" marL="1828800" algn="l">
              <a:lnSpc>
                <a:spcPct val="90000"/>
              </a:lnSpc>
              <a:spcBef>
                <a:spcPts val="595"/>
              </a:spcBef>
              <a:spcAft>
                <a:spcPts val="0"/>
              </a:spcAft>
              <a:buClr>
                <a:schemeClr val="dk1"/>
              </a:buClr>
              <a:buSzPts val="1900"/>
              <a:buNone/>
              <a:defRPr b="1" sz="1900"/>
            </a:lvl4pPr>
            <a:lvl5pPr indent="-228600" lvl="4" marL="2286000" algn="l">
              <a:lnSpc>
                <a:spcPct val="90000"/>
              </a:lnSpc>
              <a:spcBef>
                <a:spcPts val="595"/>
              </a:spcBef>
              <a:spcAft>
                <a:spcPts val="0"/>
              </a:spcAft>
              <a:buClr>
                <a:schemeClr val="dk1"/>
              </a:buClr>
              <a:buSzPts val="1900"/>
              <a:buNone/>
              <a:defRPr b="1" sz="1900"/>
            </a:lvl5pPr>
            <a:lvl6pPr indent="-228600" lvl="5" marL="2743200" algn="l">
              <a:lnSpc>
                <a:spcPct val="90000"/>
              </a:lnSpc>
              <a:spcBef>
                <a:spcPts val="595"/>
              </a:spcBef>
              <a:spcAft>
                <a:spcPts val="0"/>
              </a:spcAft>
              <a:buClr>
                <a:schemeClr val="dk1"/>
              </a:buClr>
              <a:buSzPts val="1900"/>
              <a:buNone/>
              <a:defRPr b="1" sz="1900"/>
            </a:lvl6pPr>
            <a:lvl7pPr indent="-228600" lvl="6" marL="3200400" algn="l">
              <a:lnSpc>
                <a:spcPct val="90000"/>
              </a:lnSpc>
              <a:spcBef>
                <a:spcPts val="595"/>
              </a:spcBef>
              <a:spcAft>
                <a:spcPts val="0"/>
              </a:spcAft>
              <a:buClr>
                <a:schemeClr val="dk1"/>
              </a:buClr>
              <a:buSzPts val="1900"/>
              <a:buNone/>
              <a:defRPr b="1" sz="1900"/>
            </a:lvl7pPr>
            <a:lvl8pPr indent="-228600" lvl="7" marL="3657600" algn="l">
              <a:lnSpc>
                <a:spcPct val="90000"/>
              </a:lnSpc>
              <a:spcBef>
                <a:spcPts val="595"/>
              </a:spcBef>
              <a:spcAft>
                <a:spcPts val="0"/>
              </a:spcAft>
              <a:buClr>
                <a:schemeClr val="dk1"/>
              </a:buClr>
              <a:buSzPts val="1900"/>
              <a:buNone/>
              <a:defRPr b="1" sz="1900"/>
            </a:lvl8pPr>
            <a:lvl9pPr indent="-228600" lvl="8" marL="4114800" algn="l">
              <a:lnSpc>
                <a:spcPct val="90000"/>
              </a:lnSpc>
              <a:spcBef>
                <a:spcPts val="595"/>
              </a:spcBef>
              <a:spcAft>
                <a:spcPts val="0"/>
              </a:spcAft>
              <a:buClr>
                <a:schemeClr val="dk1"/>
              </a:buClr>
              <a:buSzPts val="1900"/>
              <a:buNone/>
              <a:defRPr b="1" sz="1900"/>
            </a:lvl9pPr>
          </a:lstStyle>
          <a:p/>
        </p:txBody>
      </p:sp>
      <p:sp>
        <p:nvSpPr>
          <p:cNvPr id="68" name="Google Shape;68;p54"/>
          <p:cNvSpPr txBox="1"/>
          <p:nvPr>
            <p:ph idx="4" type="body"/>
          </p:nvPr>
        </p:nvSpPr>
        <p:spPr>
          <a:xfrm>
            <a:off x="6171397" y="2505655"/>
            <a:ext cx="5182513" cy="3685441"/>
          </a:xfrm>
          <a:prstGeom prst="rect">
            <a:avLst/>
          </a:prstGeom>
          <a:noFill/>
          <a:ln>
            <a:noFill/>
          </a:ln>
        </p:spPr>
        <p:txBody>
          <a:bodyPr anchorCtr="0" anchor="t" bIns="54425" lIns="108850" spcFirstLastPara="1" rIns="108850" wrap="square" tIns="54425">
            <a:normAutofit/>
          </a:bodyPr>
          <a:lstStyle>
            <a:lvl1pPr indent="-342900" lvl="0" marL="457200" algn="l">
              <a:lnSpc>
                <a:spcPct val="90000"/>
              </a:lnSpc>
              <a:spcBef>
                <a:spcPts val="1190"/>
              </a:spcBef>
              <a:spcAft>
                <a:spcPts val="0"/>
              </a:spcAft>
              <a:buClr>
                <a:schemeClr val="dk1"/>
              </a:buClr>
              <a:buSzPts val="1800"/>
              <a:buChar char="•"/>
              <a:defRPr/>
            </a:lvl1pPr>
            <a:lvl2pPr indent="-342900" lvl="1" marL="914400" algn="l">
              <a:lnSpc>
                <a:spcPct val="90000"/>
              </a:lnSpc>
              <a:spcBef>
                <a:spcPts val="595"/>
              </a:spcBef>
              <a:spcAft>
                <a:spcPts val="0"/>
              </a:spcAft>
              <a:buClr>
                <a:schemeClr val="dk1"/>
              </a:buClr>
              <a:buSzPts val="1800"/>
              <a:buChar char="•"/>
              <a:defRPr/>
            </a:lvl2pPr>
            <a:lvl3pPr indent="-342900" lvl="2" marL="1371600" algn="l">
              <a:lnSpc>
                <a:spcPct val="90000"/>
              </a:lnSpc>
              <a:spcBef>
                <a:spcPts val="595"/>
              </a:spcBef>
              <a:spcAft>
                <a:spcPts val="0"/>
              </a:spcAft>
              <a:buClr>
                <a:schemeClr val="dk1"/>
              </a:buClr>
              <a:buSzPts val="1800"/>
              <a:buChar char="•"/>
              <a:defRPr/>
            </a:lvl3pPr>
            <a:lvl4pPr indent="-342900" lvl="3" marL="1828800" algn="l">
              <a:lnSpc>
                <a:spcPct val="90000"/>
              </a:lnSpc>
              <a:spcBef>
                <a:spcPts val="595"/>
              </a:spcBef>
              <a:spcAft>
                <a:spcPts val="0"/>
              </a:spcAft>
              <a:buClr>
                <a:schemeClr val="dk1"/>
              </a:buClr>
              <a:buSzPts val="1800"/>
              <a:buChar char="•"/>
              <a:defRPr/>
            </a:lvl4pPr>
            <a:lvl5pPr indent="-342900" lvl="4" marL="2286000" algn="l">
              <a:lnSpc>
                <a:spcPct val="90000"/>
              </a:lnSpc>
              <a:spcBef>
                <a:spcPts val="595"/>
              </a:spcBef>
              <a:spcAft>
                <a:spcPts val="0"/>
              </a:spcAft>
              <a:buClr>
                <a:schemeClr val="dk1"/>
              </a:buClr>
              <a:buSzPts val="1800"/>
              <a:buChar char="•"/>
              <a:defRPr/>
            </a:lvl5pPr>
            <a:lvl6pPr indent="-342900" lvl="5" marL="2743200" algn="l">
              <a:lnSpc>
                <a:spcPct val="90000"/>
              </a:lnSpc>
              <a:spcBef>
                <a:spcPts val="595"/>
              </a:spcBef>
              <a:spcAft>
                <a:spcPts val="0"/>
              </a:spcAft>
              <a:buClr>
                <a:schemeClr val="dk1"/>
              </a:buClr>
              <a:buSzPts val="1800"/>
              <a:buChar char="•"/>
              <a:defRPr/>
            </a:lvl6pPr>
            <a:lvl7pPr indent="-342900" lvl="6" marL="3200400" algn="l">
              <a:lnSpc>
                <a:spcPct val="90000"/>
              </a:lnSpc>
              <a:spcBef>
                <a:spcPts val="595"/>
              </a:spcBef>
              <a:spcAft>
                <a:spcPts val="0"/>
              </a:spcAft>
              <a:buClr>
                <a:schemeClr val="dk1"/>
              </a:buClr>
              <a:buSzPts val="1800"/>
              <a:buChar char="•"/>
              <a:defRPr/>
            </a:lvl7pPr>
            <a:lvl8pPr indent="-342900" lvl="7" marL="3657600" algn="l">
              <a:lnSpc>
                <a:spcPct val="90000"/>
              </a:lnSpc>
              <a:spcBef>
                <a:spcPts val="595"/>
              </a:spcBef>
              <a:spcAft>
                <a:spcPts val="0"/>
              </a:spcAft>
              <a:buClr>
                <a:schemeClr val="dk1"/>
              </a:buClr>
              <a:buSzPts val="1800"/>
              <a:buChar char="•"/>
              <a:defRPr/>
            </a:lvl8pPr>
            <a:lvl9pPr indent="-342900" lvl="8" marL="4114800" algn="l">
              <a:lnSpc>
                <a:spcPct val="90000"/>
              </a:lnSpc>
              <a:spcBef>
                <a:spcPts val="595"/>
              </a:spcBef>
              <a:spcAft>
                <a:spcPts val="0"/>
              </a:spcAft>
              <a:buClr>
                <a:schemeClr val="dk1"/>
              </a:buClr>
              <a:buSzPts val="1800"/>
              <a:buChar char="•"/>
              <a:defRPr/>
            </a:lvl9pPr>
          </a:lstStyle>
          <a:p/>
        </p:txBody>
      </p:sp>
      <p:sp>
        <p:nvSpPr>
          <p:cNvPr id="69" name="Google Shape;69;p54"/>
          <p:cNvSpPr txBox="1"/>
          <p:nvPr>
            <p:ph idx="10" type="dt"/>
          </p:nvPr>
        </p:nvSpPr>
        <p:spPr>
          <a:xfrm>
            <a:off x="838091" y="6357823"/>
            <a:ext cx="2742843" cy="365210"/>
          </a:xfrm>
          <a:prstGeom prst="rect">
            <a:avLst/>
          </a:prstGeom>
          <a:noFill/>
          <a:ln>
            <a:noFill/>
          </a:ln>
        </p:spPr>
        <p:txBody>
          <a:bodyPr anchorCtr="0" anchor="ctr" bIns="54425" lIns="108850" spcFirstLastPara="1" rIns="108850" wrap="square" tIns="544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54"/>
          <p:cNvSpPr txBox="1"/>
          <p:nvPr>
            <p:ph idx="11" type="ftr"/>
          </p:nvPr>
        </p:nvSpPr>
        <p:spPr>
          <a:xfrm>
            <a:off x="4038075" y="6357823"/>
            <a:ext cx="4114264" cy="365210"/>
          </a:xfrm>
          <a:prstGeom prst="rect">
            <a:avLst/>
          </a:prstGeom>
          <a:noFill/>
          <a:ln>
            <a:noFill/>
          </a:ln>
        </p:spPr>
        <p:txBody>
          <a:bodyPr anchorCtr="0" anchor="ctr" bIns="54425" lIns="108850" spcFirstLastPara="1" rIns="108850" wrap="square" tIns="544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54"/>
          <p:cNvSpPr txBox="1"/>
          <p:nvPr>
            <p:ph idx="12" type="sldNum"/>
          </p:nvPr>
        </p:nvSpPr>
        <p:spPr>
          <a:xfrm>
            <a:off x="8609479" y="6357823"/>
            <a:ext cx="2742843" cy="365210"/>
          </a:xfrm>
          <a:prstGeom prst="rect">
            <a:avLst/>
          </a:prstGeom>
          <a:noFill/>
          <a:ln>
            <a:noFill/>
          </a:ln>
        </p:spPr>
        <p:txBody>
          <a:bodyPr anchorCtr="0" anchor="ctr" bIns="54425" lIns="108850" spcFirstLastPara="1" rIns="108850" wrap="square" tIns="544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2" name="Shape 72"/>
        <p:cNvGrpSpPr/>
        <p:nvPr/>
      </p:nvGrpSpPr>
      <p:grpSpPr>
        <a:xfrm>
          <a:off x="0" y="0"/>
          <a:ext cx="0" cy="0"/>
          <a:chOff x="0" y="0"/>
          <a:chExt cx="0" cy="0"/>
        </a:xfrm>
      </p:grpSpPr>
      <p:sp>
        <p:nvSpPr>
          <p:cNvPr id="73" name="Google Shape;73;p55"/>
          <p:cNvSpPr txBox="1"/>
          <p:nvPr>
            <p:ph type="title"/>
          </p:nvPr>
        </p:nvSpPr>
        <p:spPr>
          <a:xfrm>
            <a:off x="839679" y="457306"/>
            <a:ext cx="3931725" cy="1600571"/>
          </a:xfrm>
          <a:prstGeom prst="rect">
            <a:avLst/>
          </a:prstGeom>
          <a:noFill/>
          <a:ln>
            <a:noFill/>
          </a:ln>
        </p:spPr>
        <p:txBody>
          <a:bodyPr anchorCtr="0" anchor="b" bIns="54425" lIns="108850" spcFirstLastPara="1" rIns="108850" wrap="square" tIns="54425">
            <a:normAutofit/>
          </a:bodyPr>
          <a:lstStyle>
            <a:lvl1pPr lvl="0" algn="l">
              <a:lnSpc>
                <a:spcPct val="90000"/>
              </a:lnSpc>
              <a:spcBef>
                <a:spcPts val="0"/>
              </a:spcBef>
              <a:spcAft>
                <a:spcPts val="0"/>
              </a:spcAft>
              <a:buClr>
                <a:schemeClr val="dk1"/>
              </a:buClr>
              <a:buSzPts val="3800"/>
              <a:buFont typeface="Calibri"/>
              <a:buNone/>
              <a:defRPr sz="3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55"/>
          <p:cNvSpPr txBox="1"/>
          <p:nvPr>
            <p:ph idx="1" type="body"/>
          </p:nvPr>
        </p:nvSpPr>
        <p:spPr>
          <a:xfrm>
            <a:off x="5182513" y="987655"/>
            <a:ext cx="6171397" cy="4874754"/>
          </a:xfrm>
          <a:prstGeom prst="rect">
            <a:avLst/>
          </a:prstGeom>
          <a:noFill/>
          <a:ln>
            <a:noFill/>
          </a:ln>
        </p:spPr>
        <p:txBody>
          <a:bodyPr anchorCtr="0" anchor="t" bIns="54425" lIns="108850" spcFirstLastPara="1" rIns="108850" wrap="square" tIns="54425">
            <a:normAutofit/>
          </a:bodyPr>
          <a:lstStyle>
            <a:lvl1pPr indent="-469900" lvl="0" marL="457200" algn="l">
              <a:lnSpc>
                <a:spcPct val="90000"/>
              </a:lnSpc>
              <a:spcBef>
                <a:spcPts val="1190"/>
              </a:spcBef>
              <a:spcAft>
                <a:spcPts val="0"/>
              </a:spcAft>
              <a:buClr>
                <a:schemeClr val="dk1"/>
              </a:buClr>
              <a:buSzPts val="3800"/>
              <a:buChar char="•"/>
              <a:defRPr sz="3800"/>
            </a:lvl1pPr>
            <a:lvl2pPr indent="-438150" lvl="1" marL="914400" algn="l">
              <a:lnSpc>
                <a:spcPct val="90000"/>
              </a:lnSpc>
              <a:spcBef>
                <a:spcPts val="595"/>
              </a:spcBef>
              <a:spcAft>
                <a:spcPts val="0"/>
              </a:spcAft>
              <a:buClr>
                <a:schemeClr val="dk1"/>
              </a:buClr>
              <a:buSzPts val="3300"/>
              <a:buChar char="•"/>
              <a:defRPr sz="3300"/>
            </a:lvl2pPr>
            <a:lvl3pPr indent="-412750" lvl="2" marL="1371600" algn="l">
              <a:lnSpc>
                <a:spcPct val="90000"/>
              </a:lnSpc>
              <a:spcBef>
                <a:spcPts val="595"/>
              </a:spcBef>
              <a:spcAft>
                <a:spcPts val="0"/>
              </a:spcAft>
              <a:buClr>
                <a:schemeClr val="dk1"/>
              </a:buClr>
              <a:buSzPts val="2900"/>
              <a:buChar char="•"/>
              <a:defRPr sz="2900"/>
            </a:lvl3pPr>
            <a:lvl4pPr indent="-381000" lvl="3" marL="1828800" algn="l">
              <a:lnSpc>
                <a:spcPct val="90000"/>
              </a:lnSpc>
              <a:spcBef>
                <a:spcPts val="595"/>
              </a:spcBef>
              <a:spcAft>
                <a:spcPts val="0"/>
              </a:spcAft>
              <a:buClr>
                <a:schemeClr val="dk1"/>
              </a:buClr>
              <a:buSzPts val="2400"/>
              <a:buChar char="•"/>
              <a:defRPr sz="2400"/>
            </a:lvl4pPr>
            <a:lvl5pPr indent="-381000" lvl="4" marL="2286000" algn="l">
              <a:lnSpc>
                <a:spcPct val="90000"/>
              </a:lnSpc>
              <a:spcBef>
                <a:spcPts val="595"/>
              </a:spcBef>
              <a:spcAft>
                <a:spcPts val="0"/>
              </a:spcAft>
              <a:buClr>
                <a:schemeClr val="dk1"/>
              </a:buClr>
              <a:buSzPts val="2400"/>
              <a:buChar char="•"/>
              <a:defRPr sz="2400"/>
            </a:lvl5pPr>
            <a:lvl6pPr indent="-381000" lvl="5" marL="2743200" algn="l">
              <a:lnSpc>
                <a:spcPct val="90000"/>
              </a:lnSpc>
              <a:spcBef>
                <a:spcPts val="595"/>
              </a:spcBef>
              <a:spcAft>
                <a:spcPts val="0"/>
              </a:spcAft>
              <a:buClr>
                <a:schemeClr val="dk1"/>
              </a:buClr>
              <a:buSzPts val="2400"/>
              <a:buChar char="•"/>
              <a:defRPr sz="2400"/>
            </a:lvl6pPr>
            <a:lvl7pPr indent="-381000" lvl="6" marL="3200400" algn="l">
              <a:lnSpc>
                <a:spcPct val="90000"/>
              </a:lnSpc>
              <a:spcBef>
                <a:spcPts val="595"/>
              </a:spcBef>
              <a:spcAft>
                <a:spcPts val="0"/>
              </a:spcAft>
              <a:buClr>
                <a:schemeClr val="dk1"/>
              </a:buClr>
              <a:buSzPts val="2400"/>
              <a:buChar char="•"/>
              <a:defRPr sz="2400"/>
            </a:lvl7pPr>
            <a:lvl8pPr indent="-381000" lvl="7" marL="3657600" algn="l">
              <a:lnSpc>
                <a:spcPct val="90000"/>
              </a:lnSpc>
              <a:spcBef>
                <a:spcPts val="595"/>
              </a:spcBef>
              <a:spcAft>
                <a:spcPts val="0"/>
              </a:spcAft>
              <a:buClr>
                <a:schemeClr val="dk1"/>
              </a:buClr>
              <a:buSzPts val="2400"/>
              <a:buChar char="•"/>
              <a:defRPr sz="2400"/>
            </a:lvl8pPr>
            <a:lvl9pPr indent="-381000" lvl="8" marL="4114800" algn="l">
              <a:lnSpc>
                <a:spcPct val="90000"/>
              </a:lnSpc>
              <a:spcBef>
                <a:spcPts val="595"/>
              </a:spcBef>
              <a:spcAft>
                <a:spcPts val="0"/>
              </a:spcAft>
              <a:buClr>
                <a:schemeClr val="dk1"/>
              </a:buClr>
              <a:buSzPts val="2400"/>
              <a:buChar char="•"/>
              <a:defRPr sz="2400"/>
            </a:lvl9pPr>
          </a:lstStyle>
          <a:p/>
        </p:txBody>
      </p:sp>
      <p:sp>
        <p:nvSpPr>
          <p:cNvPr id="75" name="Google Shape;75;p55"/>
          <p:cNvSpPr txBox="1"/>
          <p:nvPr>
            <p:ph idx="2" type="body"/>
          </p:nvPr>
        </p:nvSpPr>
        <p:spPr>
          <a:xfrm>
            <a:off x="839679" y="2057876"/>
            <a:ext cx="3931725" cy="3812471"/>
          </a:xfrm>
          <a:prstGeom prst="rect">
            <a:avLst/>
          </a:prstGeom>
          <a:noFill/>
          <a:ln>
            <a:noFill/>
          </a:ln>
        </p:spPr>
        <p:txBody>
          <a:bodyPr anchorCtr="0" anchor="t" bIns="54425" lIns="108850" spcFirstLastPara="1" rIns="108850" wrap="square" tIns="54425">
            <a:normAutofit/>
          </a:bodyPr>
          <a:lstStyle>
            <a:lvl1pPr indent="-228600" lvl="0" marL="457200" algn="l">
              <a:lnSpc>
                <a:spcPct val="90000"/>
              </a:lnSpc>
              <a:spcBef>
                <a:spcPts val="1190"/>
              </a:spcBef>
              <a:spcAft>
                <a:spcPts val="0"/>
              </a:spcAft>
              <a:buClr>
                <a:schemeClr val="dk1"/>
              </a:buClr>
              <a:buSzPts val="1900"/>
              <a:buNone/>
              <a:defRPr sz="1900"/>
            </a:lvl1pPr>
            <a:lvl2pPr indent="-228600" lvl="1" marL="914400" algn="l">
              <a:lnSpc>
                <a:spcPct val="90000"/>
              </a:lnSpc>
              <a:spcBef>
                <a:spcPts val="595"/>
              </a:spcBef>
              <a:spcAft>
                <a:spcPts val="0"/>
              </a:spcAft>
              <a:buClr>
                <a:schemeClr val="dk1"/>
              </a:buClr>
              <a:buSzPts val="1700"/>
              <a:buNone/>
              <a:defRPr sz="1700"/>
            </a:lvl2pPr>
            <a:lvl3pPr indent="-228600" lvl="2" marL="1371600" algn="l">
              <a:lnSpc>
                <a:spcPct val="90000"/>
              </a:lnSpc>
              <a:spcBef>
                <a:spcPts val="595"/>
              </a:spcBef>
              <a:spcAft>
                <a:spcPts val="0"/>
              </a:spcAft>
              <a:buClr>
                <a:schemeClr val="dk1"/>
              </a:buClr>
              <a:buSzPts val="1400"/>
              <a:buNone/>
              <a:defRPr sz="1400"/>
            </a:lvl3pPr>
            <a:lvl4pPr indent="-228600" lvl="3" marL="1828800" algn="l">
              <a:lnSpc>
                <a:spcPct val="90000"/>
              </a:lnSpc>
              <a:spcBef>
                <a:spcPts val="595"/>
              </a:spcBef>
              <a:spcAft>
                <a:spcPts val="0"/>
              </a:spcAft>
              <a:buClr>
                <a:schemeClr val="dk1"/>
              </a:buClr>
              <a:buSzPts val="1200"/>
              <a:buNone/>
              <a:defRPr sz="1200"/>
            </a:lvl4pPr>
            <a:lvl5pPr indent="-228600" lvl="4" marL="2286000" algn="l">
              <a:lnSpc>
                <a:spcPct val="90000"/>
              </a:lnSpc>
              <a:spcBef>
                <a:spcPts val="595"/>
              </a:spcBef>
              <a:spcAft>
                <a:spcPts val="0"/>
              </a:spcAft>
              <a:buClr>
                <a:schemeClr val="dk1"/>
              </a:buClr>
              <a:buSzPts val="1200"/>
              <a:buNone/>
              <a:defRPr sz="1200"/>
            </a:lvl5pPr>
            <a:lvl6pPr indent="-228600" lvl="5" marL="2743200" algn="l">
              <a:lnSpc>
                <a:spcPct val="90000"/>
              </a:lnSpc>
              <a:spcBef>
                <a:spcPts val="595"/>
              </a:spcBef>
              <a:spcAft>
                <a:spcPts val="0"/>
              </a:spcAft>
              <a:buClr>
                <a:schemeClr val="dk1"/>
              </a:buClr>
              <a:buSzPts val="1200"/>
              <a:buNone/>
              <a:defRPr sz="1200"/>
            </a:lvl6pPr>
            <a:lvl7pPr indent="-228600" lvl="6" marL="3200400" algn="l">
              <a:lnSpc>
                <a:spcPct val="90000"/>
              </a:lnSpc>
              <a:spcBef>
                <a:spcPts val="595"/>
              </a:spcBef>
              <a:spcAft>
                <a:spcPts val="0"/>
              </a:spcAft>
              <a:buClr>
                <a:schemeClr val="dk1"/>
              </a:buClr>
              <a:buSzPts val="1200"/>
              <a:buNone/>
              <a:defRPr sz="1200"/>
            </a:lvl7pPr>
            <a:lvl8pPr indent="-228600" lvl="7" marL="3657600" algn="l">
              <a:lnSpc>
                <a:spcPct val="90000"/>
              </a:lnSpc>
              <a:spcBef>
                <a:spcPts val="595"/>
              </a:spcBef>
              <a:spcAft>
                <a:spcPts val="0"/>
              </a:spcAft>
              <a:buClr>
                <a:schemeClr val="dk1"/>
              </a:buClr>
              <a:buSzPts val="1200"/>
              <a:buNone/>
              <a:defRPr sz="1200"/>
            </a:lvl8pPr>
            <a:lvl9pPr indent="-228600" lvl="8" marL="4114800" algn="l">
              <a:lnSpc>
                <a:spcPct val="90000"/>
              </a:lnSpc>
              <a:spcBef>
                <a:spcPts val="595"/>
              </a:spcBef>
              <a:spcAft>
                <a:spcPts val="0"/>
              </a:spcAft>
              <a:buClr>
                <a:schemeClr val="dk1"/>
              </a:buClr>
              <a:buSzPts val="1200"/>
              <a:buNone/>
              <a:defRPr sz="1200"/>
            </a:lvl9pPr>
          </a:lstStyle>
          <a:p/>
        </p:txBody>
      </p:sp>
      <p:sp>
        <p:nvSpPr>
          <p:cNvPr id="76" name="Google Shape;76;p55"/>
          <p:cNvSpPr txBox="1"/>
          <p:nvPr>
            <p:ph idx="10" type="dt"/>
          </p:nvPr>
        </p:nvSpPr>
        <p:spPr>
          <a:xfrm>
            <a:off x="838091" y="6357823"/>
            <a:ext cx="2742843" cy="365210"/>
          </a:xfrm>
          <a:prstGeom prst="rect">
            <a:avLst/>
          </a:prstGeom>
          <a:noFill/>
          <a:ln>
            <a:noFill/>
          </a:ln>
        </p:spPr>
        <p:txBody>
          <a:bodyPr anchorCtr="0" anchor="ctr" bIns="54425" lIns="108850" spcFirstLastPara="1" rIns="108850" wrap="square" tIns="544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55"/>
          <p:cNvSpPr txBox="1"/>
          <p:nvPr>
            <p:ph idx="11" type="ftr"/>
          </p:nvPr>
        </p:nvSpPr>
        <p:spPr>
          <a:xfrm>
            <a:off x="4038075" y="6357823"/>
            <a:ext cx="4114264" cy="365210"/>
          </a:xfrm>
          <a:prstGeom prst="rect">
            <a:avLst/>
          </a:prstGeom>
          <a:noFill/>
          <a:ln>
            <a:noFill/>
          </a:ln>
        </p:spPr>
        <p:txBody>
          <a:bodyPr anchorCtr="0" anchor="ctr" bIns="54425" lIns="108850" spcFirstLastPara="1" rIns="108850" wrap="square" tIns="544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55"/>
          <p:cNvSpPr txBox="1"/>
          <p:nvPr>
            <p:ph idx="12" type="sldNum"/>
          </p:nvPr>
        </p:nvSpPr>
        <p:spPr>
          <a:xfrm>
            <a:off x="8609479" y="6357823"/>
            <a:ext cx="2742843" cy="365210"/>
          </a:xfrm>
          <a:prstGeom prst="rect">
            <a:avLst/>
          </a:prstGeom>
          <a:noFill/>
          <a:ln>
            <a:noFill/>
          </a:ln>
        </p:spPr>
        <p:txBody>
          <a:bodyPr anchorCtr="0" anchor="ctr" bIns="54425" lIns="108850" spcFirstLastPara="1" rIns="108850" wrap="square" tIns="5442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6"/>
          <p:cNvSpPr txBox="1"/>
          <p:nvPr>
            <p:ph type="title"/>
          </p:nvPr>
        </p:nvSpPr>
        <p:spPr>
          <a:xfrm>
            <a:off x="838091" y="365211"/>
            <a:ext cx="10514231" cy="1325870"/>
          </a:xfrm>
          <a:prstGeom prst="rect">
            <a:avLst/>
          </a:prstGeom>
          <a:noFill/>
          <a:ln>
            <a:noFill/>
          </a:ln>
        </p:spPr>
        <p:txBody>
          <a:bodyPr anchorCtr="0" anchor="ctr" bIns="54425" lIns="108850" spcFirstLastPara="1" rIns="108850" wrap="square" tIns="54425">
            <a:normAutofit/>
          </a:bodyPr>
          <a:lstStyle>
            <a:lvl1pPr lvl="0" marR="0" rtl="0" algn="l">
              <a:lnSpc>
                <a:spcPct val="90000"/>
              </a:lnSpc>
              <a:spcBef>
                <a:spcPts val="0"/>
              </a:spcBef>
              <a:spcAft>
                <a:spcPts val="0"/>
              </a:spcAft>
              <a:buClr>
                <a:schemeClr val="dk1"/>
              </a:buClr>
              <a:buSzPts val="5200"/>
              <a:buFont typeface="Calibri"/>
              <a:buNone/>
              <a:defRPr b="0" i="0" sz="52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46"/>
          <p:cNvSpPr txBox="1"/>
          <p:nvPr>
            <p:ph idx="1" type="body"/>
          </p:nvPr>
        </p:nvSpPr>
        <p:spPr>
          <a:xfrm>
            <a:off x="838091" y="1826048"/>
            <a:ext cx="10514231" cy="4352346"/>
          </a:xfrm>
          <a:prstGeom prst="rect">
            <a:avLst/>
          </a:prstGeom>
          <a:noFill/>
          <a:ln>
            <a:noFill/>
          </a:ln>
        </p:spPr>
        <p:txBody>
          <a:bodyPr anchorCtr="0" anchor="t" bIns="54425" lIns="108850" spcFirstLastPara="1" rIns="108850" wrap="square" tIns="54425">
            <a:normAutofit/>
          </a:bodyPr>
          <a:lstStyle>
            <a:lvl1pPr indent="-438150" lvl="0" marL="457200" marR="0" rtl="0" algn="l">
              <a:lnSpc>
                <a:spcPct val="90000"/>
              </a:lnSpc>
              <a:spcBef>
                <a:spcPts val="1190"/>
              </a:spcBef>
              <a:spcAft>
                <a:spcPts val="0"/>
              </a:spcAft>
              <a:buClr>
                <a:schemeClr val="dk1"/>
              </a:buClr>
              <a:buSzPts val="3300"/>
              <a:buFont typeface="Arial"/>
              <a:buChar char="•"/>
              <a:defRPr b="0" i="0" sz="3300" u="none" cap="none" strike="noStrike">
                <a:solidFill>
                  <a:schemeClr val="dk1"/>
                </a:solidFill>
                <a:latin typeface="Calibri"/>
                <a:ea typeface="Calibri"/>
                <a:cs typeface="Calibri"/>
                <a:sym typeface="Calibri"/>
              </a:defRPr>
            </a:lvl1pPr>
            <a:lvl2pPr indent="-412750" lvl="1" marL="914400" marR="0" rtl="0" algn="l">
              <a:lnSpc>
                <a:spcPct val="90000"/>
              </a:lnSpc>
              <a:spcBef>
                <a:spcPts val="595"/>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95"/>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61950" lvl="3" marL="1828800" marR="0" rtl="0" algn="l">
              <a:lnSpc>
                <a:spcPct val="90000"/>
              </a:lnSpc>
              <a:spcBef>
                <a:spcPts val="595"/>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4pPr>
            <a:lvl5pPr indent="-361950" lvl="4" marL="2286000" marR="0" rtl="0" algn="l">
              <a:lnSpc>
                <a:spcPct val="90000"/>
              </a:lnSpc>
              <a:spcBef>
                <a:spcPts val="595"/>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5pPr>
            <a:lvl6pPr indent="-361950" lvl="5" marL="2743200" marR="0" rtl="0" algn="l">
              <a:lnSpc>
                <a:spcPct val="90000"/>
              </a:lnSpc>
              <a:spcBef>
                <a:spcPts val="595"/>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6pPr>
            <a:lvl7pPr indent="-361950" lvl="6" marL="3200400" marR="0" rtl="0" algn="l">
              <a:lnSpc>
                <a:spcPct val="90000"/>
              </a:lnSpc>
              <a:spcBef>
                <a:spcPts val="595"/>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7pPr>
            <a:lvl8pPr indent="-361950" lvl="7" marL="3657600" marR="0" rtl="0" algn="l">
              <a:lnSpc>
                <a:spcPct val="90000"/>
              </a:lnSpc>
              <a:spcBef>
                <a:spcPts val="595"/>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8pPr>
            <a:lvl9pPr indent="-361950" lvl="8" marL="4114800" marR="0" rtl="0" algn="l">
              <a:lnSpc>
                <a:spcPct val="90000"/>
              </a:lnSpc>
              <a:spcBef>
                <a:spcPts val="595"/>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9pPr>
          </a:lstStyle>
          <a:p/>
        </p:txBody>
      </p:sp>
      <p:sp>
        <p:nvSpPr>
          <p:cNvPr id="12" name="Google Shape;12;p46"/>
          <p:cNvSpPr txBox="1"/>
          <p:nvPr>
            <p:ph idx="10" type="dt"/>
          </p:nvPr>
        </p:nvSpPr>
        <p:spPr>
          <a:xfrm>
            <a:off x="838091" y="6357823"/>
            <a:ext cx="2742843" cy="365210"/>
          </a:xfrm>
          <a:prstGeom prst="rect">
            <a:avLst/>
          </a:prstGeom>
          <a:noFill/>
          <a:ln>
            <a:noFill/>
          </a:ln>
        </p:spPr>
        <p:txBody>
          <a:bodyPr anchorCtr="0" anchor="ctr" bIns="54425" lIns="108850" spcFirstLastPara="1" rIns="108850" wrap="square" tIns="54425">
            <a:noAutofit/>
          </a:bodyPr>
          <a:lstStyle>
            <a:lvl1pPr lvl="0" marR="0" rtl="0" algn="l">
              <a:spcBef>
                <a:spcPts val="0"/>
              </a:spcBef>
              <a:spcAft>
                <a:spcPts val="0"/>
              </a:spcAft>
              <a:buSzPts val="1400"/>
              <a:buNone/>
              <a:defRPr b="0" i="0" sz="14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21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1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1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1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1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1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1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100" u="none" cap="none" strike="noStrike">
                <a:solidFill>
                  <a:schemeClr val="dk1"/>
                </a:solidFill>
                <a:latin typeface="Calibri"/>
                <a:ea typeface="Calibri"/>
                <a:cs typeface="Calibri"/>
                <a:sym typeface="Calibri"/>
              </a:defRPr>
            </a:lvl9pPr>
          </a:lstStyle>
          <a:p/>
        </p:txBody>
      </p:sp>
      <p:sp>
        <p:nvSpPr>
          <p:cNvPr id="13" name="Google Shape;13;p46"/>
          <p:cNvSpPr txBox="1"/>
          <p:nvPr>
            <p:ph idx="11" type="ftr"/>
          </p:nvPr>
        </p:nvSpPr>
        <p:spPr>
          <a:xfrm>
            <a:off x="4038075" y="6357823"/>
            <a:ext cx="4114264" cy="365210"/>
          </a:xfrm>
          <a:prstGeom prst="rect">
            <a:avLst/>
          </a:prstGeom>
          <a:noFill/>
          <a:ln>
            <a:noFill/>
          </a:ln>
        </p:spPr>
        <p:txBody>
          <a:bodyPr anchorCtr="0" anchor="ctr" bIns="54425" lIns="108850" spcFirstLastPara="1" rIns="108850" wrap="square" tIns="54425">
            <a:noAutofit/>
          </a:bodyPr>
          <a:lstStyle>
            <a:lvl1pPr lvl="0" marR="0" rtl="0" algn="ctr">
              <a:spcBef>
                <a:spcPts val="0"/>
              </a:spcBef>
              <a:spcAft>
                <a:spcPts val="0"/>
              </a:spcAft>
              <a:buSzPts val="1400"/>
              <a:buNone/>
              <a:defRPr b="0" i="0" sz="14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21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1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1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1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1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1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1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100" u="none" cap="none" strike="noStrike">
                <a:solidFill>
                  <a:schemeClr val="dk1"/>
                </a:solidFill>
                <a:latin typeface="Calibri"/>
                <a:ea typeface="Calibri"/>
                <a:cs typeface="Calibri"/>
                <a:sym typeface="Calibri"/>
              </a:defRPr>
            </a:lvl9pPr>
          </a:lstStyle>
          <a:p/>
        </p:txBody>
      </p:sp>
      <p:sp>
        <p:nvSpPr>
          <p:cNvPr id="14" name="Google Shape;14;p46"/>
          <p:cNvSpPr txBox="1"/>
          <p:nvPr>
            <p:ph idx="12" type="sldNum"/>
          </p:nvPr>
        </p:nvSpPr>
        <p:spPr>
          <a:xfrm>
            <a:off x="8609479" y="6357823"/>
            <a:ext cx="2742843" cy="365210"/>
          </a:xfrm>
          <a:prstGeom prst="rect">
            <a:avLst/>
          </a:prstGeom>
          <a:noFill/>
          <a:ln>
            <a:noFill/>
          </a:ln>
        </p:spPr>
        <p:txBody>
          <a:bodyPr anchorCtr="0" anchor="ctr" bIns="54425" lIns="108850" spcFirstLastPara="1" rIns="108850" wrap="square" tIns="54425">
            <a:noAutofit/>
          </a:bodyPr>
          <a:lstStyle>
            <a:lvl1pPr indent="0" lvl="0" marL="0" marR="0" rtl="0" algn="r">
              <a:spcBef>
                <a:spcPts val="0"/>
              </a:spcBef>
              <a:buNone/>
              <a:defRPr b="0" i="0" sz="1400" u="none" cap="none" strike="noStrike">
                <a:solidFill>
                  <a:srgbClr val="888888"/>
                </a:solidFill>
                <a:latin typeface="Calibri"/>
                <a:ea typeface="Calibri"/>
                <a:cs typeface="Calibri"/>
                <a:sym typeface="Calibri"/>
              </a:defRPr>
            </a:lvl1pPr>
            <a:lvl2pPr indent="0" lvl="1" marL="0" marR="0" rtl="0" algn="r">
              <a:spcBef>
                <a:spcPts val="0"/>
              </a:spcBef>
              <a:buNone/>
              <a:defRPr b="0" i="0" sz="1400" u="none" cap="none" strike="noStrike">
                <a:solidFill>
                  <a:srgbClr val="888888"/>
                </a:solidFill>
                <a:latin typeface="Calibri"/>
                <a:ea typeface="Calibri"/>
                <a:cs typeface="Calibri"/>
                <a:sym typeface="Calibri"/>
              </a:defRPr>
            </a:lvl2pPr>
            <a:lvl3pPr indent="0" lvl="2" marL="0" marR="0" rtl="0" algn="r">
              <a:spcBef>
                <a:spcPts val="0"/>
              </a:spcBef>
              <a:buNone/>
              <a:defRPr b="0" i="0" sz="1400" u="none" cap="none" strike="noStrike">
                <a:solidFill>
                  <a:srgbClr val="888888"/>
                </a:solidFill>
                <a:latin typeface="Calibri"/>
                <a:ea typeface="Calibri"/>
                <a:cs typeface="Calibri"/>
                <a:sym typeface="Calibri"/>
              </a:defRPr>
            </a:lvl3pPr>
            <a:lvl4pPr indent="0" lvl="3" marL="0" marR="0" rtl="0" algn="r">
              <a:spcBef>
                <a:spcPts val="0"/>
              </a:spcBef>
              <a:buNone/>
              <a:defRPr b="0" i="0" sz="1400" u="none" cap="none" strike="noStrike">
                <a:solidFill>
                  <a:srgbClr val="888888"/>
                </a:solidFill>
                <a:latin typeface="Calibri"/>
                <a:ea typeface="Calibri"/>
                <a:cs typeface="Calibri"/>
                <a:sym typeface="Calibri"/>
              </a:defRPr>
            </a:lvl4pPr>
            <a:lvl5pPr indent="0" lvl="4" marL="0" marR="0" rtl="0" algn="r">
              <a:spcBef>
                <a:spcPts val="0"/>
              </a:spcBef>
              <a:buNone/>
              <a:defRPr b="0" i="0" sz="1400" u="none" cap="none" strike="noStrike">
                <a:solidFill>
                  <a:srgbClr val="888888"/>
                </a:solidFill>
                <a:latin typeface="Calibri"/>
                <a:ea typeface="Calibri"/>
                <a:cs typeface="Calibri"/>
                <a:sym typeface="Calibri"/>
              </a:defRPr>
            </a:lvl5pPr>
            <a:lvl6pPr indent="0" lvl="5" marL="0" marR="0" rtl="0" algn="r">
              <a:spcBef>
                <a:spcPts val="0"/>
              </a:spcBef>
              <a:buNone/>
              <a:defRPr b="0" i="0" sz="1400" u="none" cap="none" strike="noStrike">
                <a:solidFill>
                  <a:srgbClr val="888888"/>
                </a:solidFill>
                <a:latin typeface="Calibri"/>
                <a:ea typeface="Calibri"/>
                <a:cs typeface="Calibri"/>
                <a:sym typeface="Calibri"/>
              </a:defRPr>
            </a:lvl6pPr>
            <a:lvl7pPr indent="0" lvl="6" marL="0" marR="0" rtl="0" algn="r">
              <a:spcBef>
                <a:spcPts val="0"/>
              </a:spcBef>
              <a:buNone/>
              <a:defRPr b="0" i="0" sz="1400" u="none" cap="none" strike="noStrike">
                <a:solidFill>
                  <a:srgbClr val="888888"/>
                </a:solidFill>
                <a:latin typeface="Calibri"/>
                <a:ea typeface="Calibri"/>
                <a:cs typeface="Calibri"/>
                <a:sym typeface="Calibri"/>
              </a:defRPr>
            </a:lvl7pPr>
            <a:lvl8pPr indent="0" lvl="7" marL="0" marR="0" rtl="0" algn="r">
              <a:spcBef>
                <a:spcPts val="0"/>
              </a:spcBef>
              <a:buNone/>
              <a:defRPr b="0" i="0" sz="1400" u="none" cap="none" strike="noStrike">
                <a:solidFill>
                  <a:srgbClr val="888888"/>
                </a:solidFill>
                <a:latin typeface="Calibri"/>
                <a:ea typeface="Calibri"/>
                <a:cs typeface="Calibri"/>
                <a:sym typeface="Calibri"/>
              </a:defRPr>
            </a:lvl8pPr>
            <a:lvl9pPr indent="0" lvl="8" marL="0" marR="0" rtl="0" algn="r">
              <a:spcBef>
                <a:spcPts val="0"/>
              </a:spcBef>
              <a:buNone/>
              <a:defRPr b="0" i="0" sz="14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gif"/><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jp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3.png"/><Relationship Id="rId4" Type="http://schemas.openxmlformats.org/officeDocument/2006/relationships/image" Target="../media/image4.jpg"/><Relationship Id="rId5" Type="http://schemas.openxmlformats.org/officeDocument/2006/relationships/image" Target="../media/image3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4.jpg"/><Relationship Id="rId4" Type="http://schemas.openxmlformats.org/officeDocument/2006/relationships/image" Target="../media/image3.jpg"/><Relationship Id="rId5" Type="http://schemas.openxmlformats.org/officeDocument/2006/relationships/image" Target="../media/image1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png"/><Relationship Id="rId4" Type="http://schemas.openxmlformats.org/officeDocument/2006/relationships/image" Target="../media/image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jp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5.jpg"/><Relationship Id="rId4" Type="http://schemas.openxmlformats.org/officeDocument/2006/relationships/image" Target="../media/image12.jpg"/><Relationship Id="rId5" Type="http://schemas.openxmlformats.org/officeDocument/2006/relationships/image" Target="../media/image13.jpg"/><Relationship Id="rId6" Type="http://schemas.openxmlformats.org/officeDocument/2006/relationships/image" Target="../media/image3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2.jpg"/><Relationship Id="rId4" Type="http://schemas.openxmlformats.org/officeDocument/2006/relationships/image" Target="../media/image32.jpg"/><Relationship Id="rId5" Type="http://schemas.openxmlformats.org/officeDocument/2006/relationships/image" Target="../media/image18.jpg"/><Relationship Id="rId6" Type="http://schemas.openxmlformats.org/officeDocument/2006/relationships/image" Target="../media/image3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6.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1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19.jp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10"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49.png"/><Relationship Id="rId4" Type="http://schemas.openxmlformats.org/officeDocument/2006/relationships/image" Target="../media/image21.png"/><Relationship Id="rId9"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35.png"/><Relationship Id="rId7" Type="http://schemas.openxmlformats.org/officeDocument/2006/relationships/image" Target="../media/image31.png"/><Relationship Id="rId8" Type="http://schemas.openxmlformats.org/officeDocument/2006/relationships/slide" Target="/ppt/slides/slide36.xml"/></Relationships>
</file>

<file path=ppt/slides/_rels/slide36.xml.rels><?xml version="1.0" encoding="UTF-8" standalone="yes"?><Relationships xmlns="http://schemas.openxmlformats.org/package/2006/relationships"><Relationship Id="rId20" Type="http://schemas.openxmlformats.org/officeDocument/2006/relationships/image" Target="../media/image52.png"/><Relationship Id="rId22" Type="http://schemas.openxmlformats.org/officeDocument/2006/relationships/image" Target="../media/image39.png"/><Relationship Id="rId21" Type="http://schemas.openxmlformats.org/officeDocument/2006/relationships/image" Target="../media/image54.png"/><Relationship Id="rId24" Type="http://schemas.openxmlformats.org/officeDocument/2006/relationships/image" Target="../media/image55.png"/><Relationship Id="rId23"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45.png"/><Relationship Id="rId4" Type="http://schemas.openxmlformats.org/officeDocument/2006/relationships/image" Target="../media/image28.png"/><Relationship Id="rId9" Type="http://schemas.openxmlformats.org/officeDocument/2006/relationships/slide" Target="/ppt/slides/slide37.xml"/><Relationship Id="rId25" Type="http://schemas.openxmlformats.org/officeDocument/2006/relationships/image" Target="../media/image22.png"/><Relationship Id="rId5" Type="http://schemas.openxmlformats.org/officeDocument/2006/relationships/image" Target="../media/image43.png"/><Relationship Id="rId6" Type="http://schemas.openxmlformats.org/officeDocument/2006/relationships/image" Target="../media/image35.png"/><Relationship Id="rId7" Type="http://schemas.openxmlformats.org/officeDocument/2006/relationships/slide" Target="/ppt/slides/slide41.xml"/><Relationship Id="rId8" Type="http://schemas.openxmlformats.org/officeDocument/2006/relationships/image" Target="../media/image53.png"/><Relationship Id="rId11" Type="http://schemas.openxmlformats.org/officeDocument/2006/relationships/slide" Target="/ppt/slides/slide38.xml"/><Relationship Id="rId10" Type="http://schemas.openxmlformats.org/officeDocument/2006/relationships/image" Target="../media/image37.png"/><Relationship Id="rId13" Type="http://schemas.openxmlformats.org/officeDocument/2006/relationships/slide" Target="/ppt/slides/slide39.xml"/><Relationship Id="rId12" Type="http://schemas.openxmlformats.org/officeDocument/2006/relationships/image" Target="../media/image50.png"/><Relationship Id="rId15" Type="http://schemas.openxmlformats.org/officeDocument/2006/relationships/slide" Target="/ppt/slides/slide40.xml"/><Relationship Id="rId14" Type="http://schemas.openxmlformats.org/officeDocument/2006/relationships/image" Target="../media/image40.png"/><Relationship Id="rId17" Type="http://schemas.openxmlformats.org/officeDocument/2006/relationships/slide" Target="/ppt/slides/slide42.xml"/><Relationship Id="rId16" Type="http://schemas.openxmlformats.org/officeDocument/2006/relationships/image" Target="../media/image46.png"/><Relationship Id="rId19" Type="http://schemas.openxmlformats.org/officeDocument/2006/relationships/image" Target="../media/image51.png"/><Relationship Id="rId18"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57.png"/><Relationship Id="rId4" Type="http://schemas.openxmlformats.org/officeDocument/2006/relationships/image" Target="../media/image60.png"/><Relationship Id="rId5" Type="http://schemas.openxmlformats.org/officeDocument/2006/relationships/slide" Target="/ppt/slides/slide36.xml"/><Relationship Id="rId6"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57.png"/><Relationship Id="rId4" Type="http://schemas.openxmlformats.org/officeDocument/2006/relationships/image" Target="../media/image60.png"/><Relationship Id="rId5" Type="http://schemas.openxmlformats.org/officeDocument/2006/relationships/slide" Target="/ppt/slides/slide36.xml"/><Relationship Id="rId6"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57.png"/><Relationship Id="rId4" Type="http://schemas.openxmlformats.org/officeDocument/2006/relationships/image" Target="../media/image60.png"/><Relationship Id="rId5" Type="http://schemas.openxmlformats.org/officeDocument/2006/relationships/slide" Target="/ppt/slides/slide36.xml"/><Relationship Id="rId6"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57.png"/><Relationship Id="rId4" Type="http://schemas.openxmlformats.org/officeDocument/2006/relationships/image" Target="../media/image60.png"/><Relationship Id="rId5" Type="http://schemas.openxmlformats.org/officeDocument/2006/relationships/slide" Target="/ppt/slides/slide36.xml"/><Relationship Id="rId6" Type="http://schemas.openxmlformats.org/officeDocument/2006/relationships/image" Target="../media/image4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57.png"/><Relationship Id="rId4" Type="http://schemas.openxmlformats.org/officeDocument/2006/relationships/image" Target="../media/image60.png"/><Relationship Id="rId5" Type="http://schemas.openxmlformats.org/officeDocument/2006/relationships/slide" Target="/ppt/slides/slide36.xml"/><Relationship Id="rId6" Type="http://schemas.openxmlformats.org/officeDocument/2006/relationships/image" Target="../media/image4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57.png"/><Relationship Id="rId4" Type="http://schemas.openxmlformats.org/officeDocument/2006/relationships/image" Target="../media/image60.png"/><Relationship Id="rId5" Type="http://schemas.openxmlformats.org/officeDocument/2006/relationships/slide" Target="/ppt/slides/slide36.xml"/><Relationship Id="rId6" Type="http://schemas.openxmlformats.org/officeDocument/2006/relationships/image" Target="../media/image4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59.pn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id="102" name="Google Shape;102;p1"/>
          <p:cNvPicPr preferRelativeResize="0"/>
          <p:nvPr/>
        </p:nvPicPr>
        <p:blipFill rotWithShape="1">
          <a:blip r:embed="rId3">
            <a:alphaModFix/>
          </a:blip>
          <a:srcRect b="0" l="0" r="0" t="0"/>
          <a:stretch/>
        </p:blipFill>
        <p:spPr>
          <a:xfrm>
            <a:off x="-417473" y="-259140"/>
            <a:ext cx="12705119" cy="7149215"/>
          </a:xfrm>
          <a:prstGeom prst="rect">
            <a:avLst/>
          </a:prstGeom>
          <a:noFill/>
          <a:ln>
            <a:noFill/>
          </a:ln>
        </p:spPr>
      </p:pic>
      <p:sp>
        <p:nvSpPr>
          <p:cNvPr id="103" name="Google Shape;103;p1"/>
          <p:cNvSpPr txBox="1"/>
          <p:nvPr>
            <p:ph idx="12" type="sldNum"/>
          </p:nvPr>
        </p:nvSpPr>
        <p:spPr>
          <a:xfrm>
            <a:off x="11362217" y="6457235"/>
            <a:ext cx="294422" cy="187410"/>
          </a:xfrm>
          <a:prstGeom prst="rect">
            <a:avLst/>
          </a:prstGeom>
          <a:noFill/>
          <a:ln>
            <a:noFill/>
          </a:ln>
        </p:spPr>
        <p:txBody>
          <a:bodyPr anchorCtr="0" anchor="ctr" bIns="54425" lIns="108850" spcFirstLastPara="1" rIns="108850" wrap="square" tIns="54425">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104" name="Google Shape;104;p1"/>
          <p:cNvSpPr/>
          <p:nvPr/>
        </p:nvSpPr>
        <p:spPr>
          <a:xfrm>
            <a:off x="2692050" y="2515183"/>
            <a:ext cx="6857107" cy="12006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7200"/>
              <a:buFont typeface="Cambria"/>
              <a:buNone/>
            </a:pPr>
            <a:r>
              <a:rPr b="1" i="0" lang="en-US" sz="7200" u="none" cap="none" strike="noStrike">
                <a:solidFill>
                  <a:srgbClr val="FF0000"/>
                </a:solidFill>
                <a:latin typeface="Cambria"/>
                <a:ea typeface="Cambria"/>
                <a:cs typeface="Cambria"/>
                <a:sym typeface="Cambria"/>
              </a:rPr>
              <a:t>KHỞI ĐỘNG</a:t>
            </a:r>
            <a:endParaRPr/>
          </a:p>
        </p:txBody>
      </p:sp>
      <p:pic>
        <p:nvPicPr>
          <p:cNvPr id="105" name="Google Shape;105;p1"/>
          <p:cNvPicPr preferRelativeResize="0"/>
          <p:nvPr/>
        </p:nvPicPr>
        <p:blipFill rotWithShape="1">
          <a:blip r:embed="rId4">
            <a:alphaModFix/>
          </a:blip>
          <a:srcRect b="0" l="0" r="0" t="0"/>
          <a:stretch/>
        </p:blipFill>
        <p:spPr>
          <a:xfrm>
            <a:off x="11953366" y="6525896"/>
            <a:ext cx="184196" cy="184263"/>
          </a:xfrm>
          <a:prstGeom prst="rect">
            <a:avLst/>
          </a:prstGeom>
          <a:noFill/>
          <a:ln>
            <a:noFill/>
          </a:ln>
        </p:spPr>
      </p:pic>
    </p:spTree>
  </p:cSld>
  <p:clrMapOvr>
    <a:masterClrMapping/>
  </p:clrMapOvr>
  <p:transition spd="slow" p14:dur="1500">
    <p:split orient="ver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10"/>
          <p:cNvSpPr/>
          <p:nvPr/>
        </p:nvSpPr>
        <p:spPr>
          <a:xfrm>
            <a:off x="3774460" y="221148"/>
            <a:ext cx="4342835" cy="463343"/>
          </a:xfrm>
          <a:prstGeom prst="rect">
            <a:avLst/>
          </a:prstGeom>
          <a:solidFill>
            <a:srgbClr val="002060"/>
          </a:solidFill>
          <a:ln>
            <a:noFill/>
          </a:ln>
        </p:spPr>
        <p:txBody>
          <a:bodyPr anchorCtr="0" anchor="b" bIns="34275" lIns="68575" spcFirstLastPara="1" rIns="68575" wrap="square" tIns="34275">
            <a:normAutofit/>
          </a:bodyPr>
          <a:lstStyle/>
          <a:p>
            <a:pPr indent="0" lvl="0" marL="0" marR="0" rtl="0" algn="ctr">
              <a:lnSpc>
                <a:spcPct val="80000"/>
              </a:lnSpc>
              <a:spcBef>
                <a:spcPts val="0"/>
              </a:spcBef>
              <a:spcAft>
                <a:spcPts val="0"/>
              </a:spcAft>
              <a:buClr>
                <a:srgbClr val="FFFF00"/>
              </a:buClr>
              <a:buSzPts val="3150"/>
              <a:buFont typeface="Arial"/>
              <a:buNone/>
            </a:pPr>
            <a:r>
              <a:rPr b="1" i="0" lang="en-US" sz="3150" u="none" cap="none" strike="noStrike">
                <a:solidFill>
                  <a:srgbClr val="FFFF00"/>
                </a:solidFill>
                <a:latin typeface="Arial"/>
                <a:ea typeface="Arial"/>
                <a:cs typeface="Arial"/>
                <a:sym typeface="Arial"/>
              </a:rPr>
              <a:t>Trả lời nhanh</a:t>
            </a:r>
            <a:endParaRPr b="1" i="0" sz="3150" u="none" cap="none" strike="noStrike">
              <a:solidFill>
                <a:srgbClr val="FFFF00"/>
              </a:solidFill>
              <a:latin typeface="Arial"/>
              <a:ea typeface="Arial"/>
              <a:cs typeface="Arial"/>
              <a:sym typeface="Arial"/>
            </a:endParaRPr>
          </a:p>
        </p:txBody>
      </p:sp>
      <p:sp>
        <p:nvSpPr>
          <p:cNvPr id="167" name="Google Shape;167;p10"/>
          <p:cNvSpPr/>
          <p:nvPr/>
        </p:nvSpPr>
        <p:spPr>
          <a:xfrm>
            <a:off x="872083" y="991233"/>
            <a:ext cx="10872911" cy="1454244"/>
          </a:xfrm>
          <a:prstGeom prst="rect">
            <a:avLst/>
          </a:prstGeom>
          <a:noFill/>
          <a:ln>
            <a:noFill/>
          </a:ln>
        </p:spPr>
        <p:txBody>
          <a:bodyPr anchorCtr="0" anchor="t" bIns="34275" lIns="68575" spcFirstLastPara="1" rIns="68575" wrap="square" tIns="34275">
            <a:spAutoFit/>
          </a:bodyPr>
          <a:lstStyle/>
          <a:p>
            <a:pPr indent="0" lvl="0" marL="0" marR="0" rtl="0" algn="just">
              <a:lnSpc>
                <a:spcPct val="150000"/>
              </a:lnSpc>
              <a:spcBef>
                <a:spcPts val="0"/>
              </a:spcBef>
              <a:spcAft>
                <a:spcPts val="0"/>
              </a:spcAft>
              <a:buNone/>
            </a:pPr>
            <a:r>
              <a:rPr b="1" i="1" lang="en-US" sz="3000" u="none" cap="none" strike="noStrike">
                <a:solidFill>
                  <a:srgbClr val="7030A0"/>
                </a:solidFill>
                <a:latin typeface="Calibri"/>
                <a:ea typeface="Calibri"/>
                <a:cs typeface="Calibri"/>
                <a:sym typeface="Calibri"/>
              </a:rPr>
              <a:t>9. Đồng bằng có diện tích lớn nhất trong các đồng bằng duyên hải miền Trung là…?</a:t>
            </a:r>
            <a:endParaRPr/>
          </a:p>
        </p:txBody>
      </p:sp>
      <p:sp>
        <p:nvSpPr>
          <p:cNvPr id="168" name="Google Shape;168;p10"/>
          <p:cNvSpPr txBox="1"/>
          <p:nvPr/>
        </p:nvSpPr>
        <p:spPr>
          <a:xfrm>
            <a:off x="7530841" y="3555507"/>
            <a:ext cx="4017231" cy="78501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1" lang="en-US" sz="3000" u="none" cap="none" strike="noStrike">
                <a:solidFill>
                  <a:srgbClr val="0000FF"/>
                </a:solidFill>
                <a:latin typeface="Calibri"/>
                <a:ea typeface="Calibri"/>
                <a:cs typeface="Calibri"/>
                <a:sym typeface="Calibri"/>
              </a:rPr>
              <a:t>Đồng bằng Thanh Hóa.</a:t>
            </a:r>
            <a:endParaRPr/>
          </a:p>
        </p:txBody>
      </p:sp>
    </p:spTree>
  </p:cSld>
  <p:clrMapOvr>
    <a:masterClrMapping/>
  </p:clrMapOvr>
  <p:transition>
    <p:wipe dir="r"/>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68"/>
                                        </p:tgtEl>
                                        <p:attrNameLst>
                                          <p:attrName>style.visibility</p:attrName>
                                        </p:attrNameLst>
                                      </p:cBhvr>
                                      <p:to>
                                        <p:strVal val="visible"/>
                                      </p:to>
                                    </p:set>
                                    <p:anim calcmode="lin" valueType="num">
                                      <p:cBhvr additive="base">
                                        <p:cTn dur="1000"/>
                                        <p:tgtEl>
                                          <p:spTgt spid="16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11"/>
          <p:cNvSpPr/>
          <p:nvPr/>
        </p:nvSpPr>
        <p:spPr>
          <a:xfrm>
            <a:off x="3774460" y="221148"/>
            <a:ext cx="4342835" cy="463343"/>
          </a:xfrm>
          <a:prstGeom prst="rect">
            <a:avLst/>
          </a:prstGeom>
          <a:solidFill>
            <a:srgbClr val="002060"/>
          </a:solidFill>
          <a:ln>
            <a:noFill/>
          </a:ln>
        </p:spPr>
        <p:txBody>
          <a:bodyPr anchorCtr="0" anchor="b" bIns="34275" lIns="68575" spcFirstLastPara="1" rIns="68575" wrap="square" tIns="34275">
            <a:normAutofit/>
          </a:bodyPr>
          <a:lstStyle/>
          <a:p>
            <a:pPr indent="0" lvl="0" marL="0" marR="0" rtl="0" algn="ctr">
              <a:lnSpc>
                <a:spcPct val="80000"/>
              </a:lnSpc>
              <a:spcBef>
                <a:spcPts val="0"/>
              </a:spcBef>
              <a:spcAft>
                <a:spcPts val="0"/>
              </a:spcAft>
              <a:buClr>
                <a:srgbClr val="FFFF00"/>
              </a:buClr>
              <a:buSzPts val="3150"/>
              <a:buFont typeface="Arial"/>
              <a:buNone/>
            </a:pPr>
            <a:r>
              <a:rPr b="1" i="0" lang="en-US" sz="3150" u="none" cap="none" strike="noStrike">
                <a:solidFill>
                  <a:srgbClr val="FFFF00"/>
                </a:solidFill>
                <a:latin typeface="Arial"/>
                <a:ea typeface="Arial"/>
                <a:cs typeface="Arial"/>
                <a:sym typeface="Arial"/>
              </a:rPr>
              <a:t>Trả lời nhanh</a:t>
            </a:r>
            <a:endParaRPr b="1" i="0" sz="3150" u="none" cap="none" strike="noStrike">
              <a:solidFill>
                <a:srgbClr val="FFFF00"/>
              </a:solidFill>
              <a:latin typeface="Arial"/>
              <a:ea typeface="Arial"/>
              <a:cs typeface="Arial"/>
              <a:sym typeface="Arial"/>
            </a:endParaRPr>
          </a:p>
        </p:txBody>
      </p:sp>
      <p:sp>
        <p:nvSpPr>
          <p:cNvPr id="174" name="Google Shape;174;p11"/>
          <p:cNvSpPr/>
          <p:nvPr/>
        </p:nvSpPr>
        <p:spPr>
          <a:xfrm>
            <a:off x="872083" y="991233"/>
            <a:ext cx="10872911" cy="761747"/>
          </a:xfrm>
          <a:prstGeom prst="rect">
            <a:avLst/>
          </a:prstGeom>
          <a:noFill/>
          <a:ln>
            <a:noFill/>
          </a:ln>
        </p:spPr>
        <p:txBody>
          <a:bodyPr anchorCtr="0" anchor="t" bIns="34275" lIns="68575" spcFirstLastPara="1" rIns="68575" wrap="square" tIns="34275">
            <a:spAutoFit/>
          </a:bodyPr>
          <a:lstStyle/>
          <a:p>
            <a:pPr indent="0" lvl="0" marL="0" marR="0" rtl="0" algn="just">
              <a:lnSpc>
                <a:spcPct val="150000"/>
              </a:lnSpc>
              <a:spcBef>
                <a:spcPts val="0"/>
              </a:spcBef>
              <a:spcAft>
                <a:spcPts val="0"/>
              </a:spcAft>
              <a:buNone/>
            </a:pPr>
            <a:r>
              <a:rPr b="1" i="1" lang="en-US" sz="3000" u="none" cap="none" strike="noStrike">
                <a:solidFill>
                  <a:srgbClr val="7030A0"/>
                </a:solidFill>
                <a:latin typeface="Calibri"/>
                <a:ea typeface="Calibri"/>
                <a:cs typeface="Calibri"/>
                <a:sym typeface="Calibri"/>
              </a:rPr>
              <a:t>10. Địa hình bờ biển nước ta được chia thành những kiểu nào?</a:t>
            </a:r>
            <a:endParaRPr b="1" i="1" sz="3000" u="none" cap="none" strike="noStrike">
              <a:solidFill>
                <a:srgbClr val="7030A0"/>
              </a:solidFill>
              <a:latin typeface="Calibri"/>
              <a:ea typeface="Calibri"/>
              <a:cs typeface="Calibri"/>
              <a:sym typeface="Calibri"/>
            </a:endParaRPr>
          </a:p>
        </p:txBody>
      </p:sp>
      <p:sp>
        <p:nvSpPr>
          <p:cNvPr id="175" name="Google Shape;175;p11"/>
          <p:cNvSpPr txBox="1"/>
          <p:nvPr/>
        </p:nvSpPr>
        <p:spPr>
          <a:xfrm>
            <a:off x="3910310" y="3386656"/>
            <a:ext cx="6489601" cy="78501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1" lang="en-US" sz="3000" u="none" cap="none" strike="noStrike">
                <a:solidFill>
                  <a:srgbClr val="0000FF"/>
                </a:solidFill>
                <a:latin typeface="Calibri"/>
                <a:ea typeface="Calibri"/>
                <a:cs typeface="Calibri"/>
                <a:sym typeface="Calibri"/>
              </a:rPr>
              <a:t>Bờ biển bồi tụ và bờ biển mài mòn.</a:t>
            </a:r>
            <a:endParaRPr/>
          </a:p>
        </p:txBody>
      </p:sp>
    </p:spTree>
  </p:cSld>
  <p:clrMapOvr>
    <a:masterClrMapping/>
  </p:clrMapOvr>
  <p:transition>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75"/>
                                        </p:tgtEl>
                                        <p:attrNameLst>
                                          <p:attrName>style.visibility</p:attrName>
                                        </p:attrNameLst>
                                      </p:cBhvr>
                                      <p:to>
                                        <p:strVal val="visible"/>
                                      </p:to>
                                    </p:set>
                                    <p:anim calcmode="lin" valueType="num">
                                      <p:cBhvr additive="base">
                                        <p:cTn dur="1000"/>
                                        <p:tgtEl>
                                          <p:spTgt spid="17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12"/>
          <p:cNvPicPr preferRelativeResize="0"/>
          <p:nvPr/>
        </p:nvPicPr>
        <p:blipFill rotWithShape="1">
          <a:blip r:embed="rId3">
            <a:alphaModFix/>
          </a:blip>
          <a:srcRect b="461" l="0" r="0" t="0"/>
          <a:stretch/>
        </p:blipFill>
        <p:spPr>
          <a:xfrm>
            <a:off x="27" y="1284"/>
            <a:ext cx="12190393" cy="6858307"/>
          </a:xfrm>
          <a:prstGeom prst="rect">
            <a:avLst/>
          </a:prstGeom>
          <a:noFill/>
          <a:ln>
            <a:noFill/>
          </a:ln>
        </p:spPr>
      </p:pic>
      <p:pic>
        <p:nvPicPr>
          <p:cNvPr descr="The Earth" id="181" name="Google Shape;181;p12"/>
          <p:cNvPicPr preferRelativeResize="0"/>
          <p:nvPr/>
        </p:nvPicPr>
        <p:blipFill rotWithShape="1">
          <a:blip r:embed="rId4">
            <a:alphaModFix/>
          </a:blip>
          <a:srcRect b="0" l="0" r="0" t="0"/>
          <a:stretch/>
        </p:blipFill>
        <p:spPr>
          <a:xfrm>
            <a:off x="194528" y="4598950"/>
            <a:ext cx="2071485" cy="2072235"/>
          </a:xfrm>
          <a:prstGeom prst="rect">
            <a:avLst/>
          </a:prstGeom>
          <a:noFill/>
          <a:ln>
            <a:noFill/>
          </a:ln>
        </p:spPr>
      </p:pic>
      <p:sp>
        <p:nvSpPr>
          <p:cNvPr id="182" name="Google Shape;182;p12"/>
          <p:cNvSpPr txBox="1"/>
          <p:nvPr/>
        </p:nvSpPr>
        <p:spPr>
          <a:xfrm>
            <a:off x="986971" y="1298859"/>
            <a:ext cx="10160000" cy="239839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5000" u="none" cap="none" strike="noStrike">
                <a:solidFill>
                  <a:srgbClr val="FFFF00"/>
                </a:solidFill>
                <a:latin typeface="Calibri"/>
                <a:ea typeface="Calibri"/>
                <a:cs typeface="Calibri"/>
                <a:sym typeface="Calibri"/>
              </a:rPr>
              <a:t>Bài 4. Đặc điểm chung </a:t>
            </a:r>
            <a:endParaRPr/>
          </a:p>
          <a:p>
            <a:pPr indent="0" lvl="0" marL="0" marR="0" rtl="0" algn="ctr">
              <a:spcBef>
                <a:spcPts val="0"/>
              </a:spcBef>
              <a:spcAft>
                <a:spcPts val="0"/>
              </a:spcAft>
              <a:buNone/>
            </a:pPr>
            <a:r>
              <a:rPr b="1" i="0" lang="en-US" sz="5000" u="none" cap="none" strike="noStrike">
                <a:solidFill>
                  <a:srgbClr val="FFFF00"/>
                </a:solidFill>
                <a:latin typeface="Calibri"/>
                <a:ea typeface="Calibri"/>
                <a:cs typeface="Calibri"/>
                <a:sym typeface="Calibri"/>
              </a:rPr>
              <a:t>của tài nguyên khoáng sản,</a:t>
            </a:r>
            <a:endParaRPr/>
          </a:p>
          <a:p>
            <a:pPr indent="0" lvl="0" marL="0" marR="0" rtl="0" algn="ctr">
              <a:spcBef>
                <a:spcPts val="0"/>
              </a:spcBef>
              <a:spcAft>
                <a:spcPts val="0"/>
              </a:spcAft>
              <a:buNone/>
            </a:pPr>
            <a:r>
              <a:rPr b="1" i="0" lang="en-US" sz="5000" u="none" cap="none" strike="noStrike">
                <a:solidFill>
                  <a:srgbClr val="FFFF00"/>
                </a:solidFill>
                <a:latin typeface="Calibri"/>
                <a:ea typeface="Calibri"/>
                <a:cs typeface="Calibri"/>
                <a:sym typeface="Calibri"/>
              </a:rPr>
              <a:t>sử dụng hợp lí tài nguyên khoáng sản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1000"/>
                                        <p:tgtEl>
                                          <p:spTgt spid="1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13"/>
          <p:cNvSpPr txBox="1"/>
          <p:nvPr/>
        </p:nvSpPr>
        <p:spPr>
          <a:xfrm>
            <a:off x="-1" y="-36349"/>
            <a:ext cx="12190413" cy="110553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300" u="none" cap="none" strike="noStrike">
                <a:solidFill>
                  <a:srgbClr val="007A37"/>
                </a:solidFill>
                <a:latin typeface="Calibri"/>
                <a:ea typeface="Calibri"/>
                <a:cs typeface="Calibri"/>
                <a:sym typeface="Calibri"/>
              </a:rPr>
              <a:t>Bài 4. ĐẶC ĐIỂM CHUNG CỦA TÀI NGUYÊN KHOÁNG SẢN,</a:t>
            </a:r>
            <a:endParaRPr/>
          </a:p>
          <a:p>
            <a:pPr indent="0" lvl="0" marL="0" marR="0" rtl="0" algn="ctr">
              <a:spcBef>
                <a:spcPts val="0"/>
              </a:spcBef>
              <a:spcAft>
                <a:spcPts val="0"/>
              </a:spcAft>
              <a:buNone/>
            </a:pPr>
            <a:r>
              <a:rPr b="1" i="0" lang="en-US" sz="3300" u="none" cap="none" strike="noStrike">
                <a:solidFill>
                  <a:srgbClr val="007A37"/>
                </a:solidFill>
                <a:latin typeface="Calibri"/>
                <a:ea typeface="Calibri"/>
                <a:cs typeface="Calibri"/>
                <a:sym typeface="Calibri"/>
              </a:rPr>
              <a:t>SỬ DỤNG HỢP LÍ TÀI NGUYÊN KHOÁNG SẢN</a:t>
            </a:r>
            <a:endParaRPr/>
          </a:p>
        </p:txBody>
      </p:sp>
      <p:sp>
        <p:nvSpPr>
          <p:cNvPr id="189" name="Google Shape;189;p13"/>
          <p:cNvSpPr/>
          <p:nvPr/>
        </p:nvSpPr>
        <p:spPr>
          <a:xfrm>
            <a:off x="46393" y="1071360"/>
            <a:ext cx="7243261" cy="101566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US" sz="3000" u="sng" cap="none" strike="noStrike">
                <a:solidFill>
                  <a:srgbClr val="002060"/>
                </a:solidFill>
                <a:latin typeface="Calibri"/>
                <a:ea typeface="Calibri"/>
                <a:cs typeface="Calibri"/>
                <a:sym typeface="Calibri"/>
              </a:rPr>
              <a:t>1. Đặc điểm chung của khoáng sản Việt Nam</a:t>
            </a:r>
            <a:endParaRPr/>
          </a:p>
          <a:p>
            <a:pPr indent="0" lvl="0" marL="0" marR="0" rtl="0" algn="just">
              <a:spcBef>
                <a:spcPts val="0"/>
              </a:spcBef>
              <a:spcAft>
                <a:spcPts val="0"/>
              </a:spcAft>
              <a:buNone/>
            </a:pPr>
            <a:r>
              <a:rPr b="1" i="1" lang="en-US" sz="2800" u="sng" cap="none" strike="noStrike">
                <a:solidFill>
                  <a:srgbClr val="002060"/>
                </a:solidFill>
                <a:latin typeface="Calibri"/>
                <a:ea typeface="Calibri"/>
                <a:cs typeface="Calibri"/>
                <a:sym typeface="Calibri"/>
              </a:rPr>
              <a:t>a. TNKS nước ta khá phong phú và đa dạng</a:t>
            </a:r>
            <a:endParaRPr/>
          </a:p>
        </p:txBody>
      </p:sp>
      <p:cxnSp>
        <p:nvCxnSpPr>
          <p:cNvPr id="190" name="Google Shape;190;p13"/>
          <p:cNvCxnSpPr/>
          <p:nvPr/>
        </p:nvCxnSpPr>
        <p:spPr>
          <a:xfrm>
            <a:off x="87078" y="1038881"/>
            <a:ext cx="11813090" cy="8477"/>
          </a:xfrm>
          <a:prstGeom prst="straightConnector1">
            <a:avLst/>
          </a:prstGeom>
          <a:noFill/>
          <a:ln cap="flat" cmpd="sng" w="28575">
            <a:solidFill>
              <a:srgbClr val="C55A11"/>
            </a:solidFill>
            <a:prstDash val="dash"/>
            <a:miter lim="800000"/>
            <a:headEnd len="sm" w="sm" type="none"/>
            <a:tailEnd len="sm" w="sm" type="none"/>
          </a:ln>
        </p:spPr>
      </p:cxnSp>
      <p:sp>
        <p:nvSpPr>
          <p:cNvPr id="191" name="Google Shape;191;p13"/>
          <p:cNvSpPr/>
          <p:nvPr/>
        </p:nvSpPr>
        <p:spPr>
          <a:xfrm>
            <a:off x="306134" y="2883877"/>
            <a:ext cx="6980037" cy="1847779"/>
          </a:xfrm>
          <a:prstGeom prst="roundRect">
            <a:avLst>
              <a:gd fmla="val 16667" name="adj"/>
            </a:avLst>
          </a:prstGeom>
          <a:solidFill>
            <a:schemeClr val="lt1"/>
          </a:solidFill>
          <a:ln cap="flat" cmpd="sng" w="12700">
            <a:solidFill>
              <a:srgbClr val="0000FF"/>
            </a:solidFill>
            <a:prstDash val="dash"/>
            <a:miter lim="800000"/>
            <a:headEnd len="sm" w="sm" type="none"/>
            <a:tailEnd len="sm" w="sm" type="none"/>
          </a:ln>
        </p:spPr>
        <p:txBody>
          <a:bodyPr anchorCtr="0" anchor="ctr" bIns="60950" lIns="121900" spcFirstLastPara="1" rIns="121900" wrap="square" tIns="60950">
            <a:noAutofit/>
          </a:bodyPr>
          <a:lstStyle/>
          <a:p>
            <a:pPr indent="0" lvl="0" marL="0" marR="0" rtl="0" algn="just">
              <a:lnSpc>
                <a:spcPct val="130000"/>
              </a:lnSpc>
              <a:spcBef>
                <a:spcPts val="0"/>
              </a:spcBef>
              <a:spcAft>
                <a:spcPts val="0"/>
              </a:spcAft>
              <a:buNone/>
            </a:pPr>
            <a:r>
              <a:rPr b="1" i="1" lang="en-US" sz="2800" u="none" cap="none" strike="noStrike">
                <a:solidFill>
                  <a:srgbClr val="0000FF"/>
                </a:solidFill>
                <a:latin typeface="Calibri"/>
                <a:ea typeface="Calibri"/>
                <a:cs typeface="Calibri"/>
                <a:sym typeface="Calibri"/>
              </a:rPr>
              <a:t>    Khai thác thông tin H.4.1 SGK (hoặc Atlat Địa lí Việt Nam), kể tên một số khoáng sản ở nước ta.</a:t>
            </a:r>
            <a:endParaRPr b="1" i="1" sz="2800" u="none" cap="none" strike="noStrike">
              <a:solidFill>
                <a:srgbClr val="0000FF"/>
              </a:solidFill>
              <a:latin typeface="Calibri"/>
              <a:ea typeface="Calibri"/>
              <a:cs typeface="Calibri"/>
              <a:sym typeface="Calibri"/>
            </a:endParaRPr>
          </a:p>
        </p:txBody>
      </p:sp>
      <p:pic>
        <p:nvPicPr>
          <p:cNvPr id="192" name="Google Shape;192;p13"/>
          <p:cNvPicPr preferRelativeResize="0"/>
          <p:nvPr/>
        </p:nvPicPr>
        <p:blipFill rotWithShape="1">
          <a:blip r:embed="rId3">
            <a:alphaModFix/>
          </a:blip>
          <a:srcRect b="31972" l="5192" r="52690" t="22288"/>
          <a:stretch/>
        </p:blipFill>
        <p:spPr>
          <a:xfrm>
            <a:off x="145140" y="2021859"/>
            <a:ext cx="1000415" cy="1086860"/>
          </a:xfrm>
          <a:prstGeom prst="rect">
            <a:avLst/>
          </a:prstGeom>
          <a:noFill/>
          <a:ln>
            <a:noFill/>
          </a:ln>
        </p:spPr>
      </p:pic>
      <p:pic>
        <p:nvPicPr>
          <p:cNvPr descr="C:\Users\Administrator\Desktop\Ảnh GA 8\H.4.1.jpg" id="193" name="Google Shape;193;p13"/>
          <p:cNvPicPr preferRelativeResize="0"/>
          <p:nvPr/>
        </p:nvPicPr>
        <p:blipFill rotWithShape="1">
          <a:blip r:embed="rId4">
            <a:alphaModFix/>
          </a:blip>
          <a:srcRect b="0" l="0" r="0" t="0"/>
          <a:stretch/>
        </p:blipFill>
        <p:spPr>
          <a:xfrm>
            <a:off x="7779658" y="1161143"/>
            <a:ext cx="4352700" cy="5640389"/>
          </a:xfrm>
          <a:prstGeom prst="rect">
            <a:avLst/>
          </a:prstGeom>
          <a:noFill/>
          <a:ln>
            <a:noFill/>
          </a:ln>
          <a:effectLst>
            <a:outerShdw blurRad="292100" rotWithShape="0" algn="tl" dir="2700000" dist="139700">
              <a:srgbClr val="333333">
                <a:alpha val="64705"/>
              </a:srgbClr>
            </a:outerShdw>
          </a:effectLst>
        </p:spPr>
      </p:pic>
      <p:sp>
        <p:nvSpPr>
          <p:cNvPr id="194" name="Google Shape;194;p13"/>
          <p:cNvSpPr/>
          <p:nvPr/>
        </p:nvSpPr>
        <p:spPr>
          <a:xfrm>
            <a:off x="385964" y="2905651"/>
            <a:ext cx="6980037" cy="2188866"/>
          </a:xfrm>
          <a:prstGeom prst="roundRect">
            <a:avLst>
              <a:gd fmla="val 16667" name="adj"/>
            </a:avLst>
          </a:prstGeom>
          <a:solidFill>
            <a:schemeClr val="lt1"/>
          </a:solidFill>
          <a:ln cap="flat" cmpd="sng" w="12700">
            <a:solidFill>
              <a:srgbClr val="0000FF"/>
            </a:solidFill>
            <a:prstDash val="dash"/>
            <a:miter lim="800000"/>
            <a:headEnd len="sm" w="sm" type="none"/>
            <a:tailEnd len="sm" w="sm" type="none"/>
          </a:ln>
        </p:spPr>
        <p:txBody>
          <a:bodyPr anchorCtr="0" anchor="ctr" bIns="60950" lIns="121900" spcFirstLastPara="1" rIns="121900" wrap="square" tIns="60950">
            <a:noAutofit/>
          </a:bodyPr>
          <a:lstStyle/>
          <a:p>
            <a:pPr indent="0" lvl="0" marL="0" marR="0" rtl="0" algn="just">
              <a:lnSpc>
                <a:spcPct val="130000"/>
              </a:lnSpc>
              <a:spcBef>
                <a:spcPts val="0"/>
              </a:spcBef>
              <a:spcAft>
                <a:spcPts val="0"/>
              </a:spcAft>
              <a:buNone/>
            </a:pPr>
            <a:r>
              <a:rPr b="1" i="1" lang="en-US" sz="2800" u="none" cap="none" strike="noStrike">
                <a:solidFill>
                  <a:srgbClr val="0000FF"/>
                </a:solidFill>
                <a:latin typeface="Calibri"/>
                <a:ea typeface="Calibri"/>
                <a:cs typeface="Calibri"/>
                <a:sym typeface="Calibri"/>
              </a:rPr>
              <a:t>    Chứng minh rằng nước ta có nguồn tài nguyên khoáng sản phong phú và đa dạng.</a:t>
            </a:r>
            <a:endParaRPr/>
          </a:p>
          <a:p>
            <a:pPr indent="0" lvl="0" marL="0" marR="0" rtl="0" algn="just">
              <a:lnSpc>
                <a:spcPct val="130000"/>
              </a:lnSpc>
              <a:spcBef>
                <a:spcPts val="0"/>
              </a:spcBef>
              <a:spcAft>
                <a:spcPts val="0"/>
              </a:spcAft>
              <a:buNone/>
            </a:pPr>
            <a:r>
              <a:rPr b="1" i="1" lang="en-US" sz="2800" u="none" cap="none" strike="noStrike">
                <a:solidFill>
                  <a:srgbClr val="0000FF"/>
                </a:solidFill>
                <a:latin typeface="Calibri"/>
                <a:ea typeface="Calibri"/>
                <a:cs typeface="Calibri"/>
                <a:sym typeface="Calibri"/>
              </a:rPr>
              <a:t>- Giải thích vì sao khoáng sản nước ta khá phong phú và đa dạng?</a:t>
            </a:r>
            <a:endParaRPr b="1" i="1" sz="2800" u="none" cap="none" strike="noStrike">
              <a:solidFill>
                <a:srgbClr val="0000FF"/>
              </a:solidFill>
              <a:latin typeface="Calibri"/>
              <a:ea typeface="Calibri"/>
              <a:cs typeface="Calibri"/>
              <a:sym typeface="Calibri"/>
            </a:endParaRPr>
          </a:p>
        </p:txBody>
      </p:sp>
      <p:pic>
        <p:nvPicPr>
          <p:cNvPr id="195" name="Google Shape;195;p13"/>
          <p:cNvPicPr preferRelativeResize="0"/>
          <p:nvPr/>
        </p:nvPicPr>
        <p:blipFill rotWithShape="1">
          <a:blip r:embed="rId3">
            <a:alphaModFix/>
          </a:blip>
          <a:srcRect b="31972" l="5192" r="52690" t="22288"/>
          <a:stretch/>
        </p:blipFill>
        <p:spPr>
          <a:xfrm>
            <a:off x="297540" y="2174259"/>
            <a:ext cx="1000415" cy="108686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1000"/>
                                        <p:tgtEl>
                                          <p:spTgt spid="192"/>
                                        </p:tgtEl>
                                      </p:cBhvr>
                                    </p:animEffect>
                                  </p:childTnLst>
                                </p:cTn>
                              </p:par>
                              <p:par>
                                <p:cTn fill="hold" nodeType="with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1000"/>
                                        <p:tgtEl>
                                          <p:spTgt spid="1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92"/>
                                        </p:tgtEl>
                                      </p:cBhvr>
                                    </p:animEffect>
                                    <p:set>
                                      <p:cBhvr>
                                        <p:cTn dur="1" fill="hold">
                                          <p:stCondLst>
                                            <p:cond delay="1000"/>
                                          </p:stCondLst>
                                        </p:cTn>
                                        <p:tgtEl>
                                          <p:spTgt spid="19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91"/>
                                        </p:tgtEl>
                                      </p:cBhvr>
                                    </p:animEffect>
                                    <p:set>
                                      <p:cBhvr>
                                        <p:cTn dur="1" fill="hold">
                                          <p:stCondLst>
                                            <p:cond delay="1000"/>
                                          </p:stCondLst>
                                        </p:cTn>
                                        <p:tgtEl>
                                          <p:spTgt spid="19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1000"/>
                                        <p:tgtEl>
                                          <p:spTgt spid="195"/>
                                        </p:tgtEl>
                                      </p:cBhvr>
                                    </p:animEffect>
                                  </p:childTnLst>
                                </p:cTn>
                              </p:par>
                              <p:par>
                                <p:cTn fill="hold" nodeType="with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1000"/>
                                        <p:tgtEl>
                                          <p:spTgt spid="1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4"/>
          <p:cNvSpPr txBox="1"/>
          <p:nvPr/>
        </p:nvSpPr>
        <p:spPr>
          <a:xfrm>
            <a:off x="-1" y="-36349"/>
            <a:ext cx="12190413" cy="110553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300" u="none" cap="none" strike="noStrike">
                <a:solidFill>
                  <a:srgbClr val="007A37"/>
                </a:solidFill>
                <a:latin typeface="Calibri"/>
                <a:ea typeface="Calibri"/>
                <a:cs typeface="Calibri"/>
                <a:sym typeface="Calibri"/>
              </a:rPr>
              <a:t>Bài 4. ĐẶC ĐIỂM CHUNG CỦA TÀI NGUYÊN KHOÁNG SẢN,</a:t>
            </a:r>
            <a:endParaRPr/>
          </a:p>
          <a:p>
            <a:pPr indent="0" lvl="0" marL="0" marR="0" rtl="0" algn="ctr">
              <a:spcBef>
                <a:spcPts val="0"/>
              </a:spcBef>
              <a:spcAft>
                <a:spcPts val="0"/>
              </a:spcAft>
              <a:buNone/>
            </a:pPr>
            <a:r>
              <a:rPr b="1" i="0" lang="en-US" sz="3300" u="none" cap="none" strike="noStrike">
                <a:solidFill>
                  <a:srgbClr val="007A37"/>
                </a:solidFill>
                <a:latin typeface="Calibri"/>
                <a:ea typeface="Calibri"/>
                <a:cs typeface="Calibri"/>
                <a:sym typeface="Calibri"/>
              </a:rPr>
              <a:t>SỬ DỤNG HỢP LÍ TÀI NGUYÊN KHOÁNG SẢN</a:t>
            </a:r>
            <a:endParaRPr/>
          </a:p>
        </p:txBody>
      </p:sp>
      <p:sp>
        <p:nvSpPr>
          <p:cNvPr id="202" name="Google Shape;202;p14"/>
          <p:cNvSpPr/>
          <p:nvPr/>
        </p:nvSpPr>
        <p:spPr>
          <a:xfrm>
            <a:off x="46393" y="1071360"/>
            <a:ext cx="7243261" cy="101566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US" sz="3000" u="sng" cap="none" strike="noStrike">
                <a:solidFill>
                  <a:srgbClr val="002060"/>
                </a:solidFill>
                <a:latin typeface="Calibri"/>
                <a:ea typeface="Calibri"/>
                <a:cs typeface="Calibri"/>
                <a:sym typeface="Calibri"/>
              </a:rPr>
              <a:t>1. Đặc điểm chung của khoáng sản Việt Nam</a:t>
            </a:r>
            <a:endParaRPr/>
          </a:p>
          <a:p>
            <a:pPr indent="0" lvl="0" marL="0" marR="0" rtl="0" algn="just">
              <a:spcBef>
                <a:spcPts val="0"/>
              </a:spcBef>
              <a:spcAft>
                <a:spcPts val="0"/>
              </a:spcAft>
              <a:buNone/>
            </a:pPr>
            <a:r>
              <a:rPr b="1" i="1" lang="en-US" sz="2800" u="sng" cap="none" strike="noStrike">
                <a:solidFill>
                  <a:srgbClr val="002060"/>
                </a:solidFill>
                <a:latin typeface="Calibri"/>
                <a:ea typeface="Calibri"/>
                <a:cs typeface="Calibri"/>
                <a:sym typeface="Calibri"/>
              </a:rPr>
              <a:t>a. TNKS nước ta khá phong phú và đa dạng</a:t>
            </a:r>
            <a:endParaRPr/>
          </a:p>
        </p:txBody>
      </p:sp>
      <p:cxnSp>
        <p:nvCxnSpPr>
          <p:cNvPr id="203" name="Google Shape;203;p14"/>
          <p:cNvCxnSpPr/>
          <p:nvPr/>
        </p:nvCxnSpPr>
        <p:spPr>
          <a:xfrm>
            <a:off x="87078" y="1038881"/>
            <a:ext cx="11813090" cy="8477"/>
          </a:xfrm>
          <a:prstGeom prst="straightConnector1">
            <a:avLst/>
          </a:prstGeom>
          <a:noFill/>
          <a:ln cap="flat" cmpd="sng" w="28575">
            <a:solidFill>
              <a:srgbClr val="C55A11"/>
            </a:solidFill>
            <a:prstDash val="dash"/>
            <a:miter lim="800000"/>
            <a:headEnd len="sm" w="sm" type="none"/>
            <a:tailEnd len="sm" w="sm" type="none"/>
          </a:ln>
        </p:spPr>
      </p:cxnSp>
      <p:sp>
        <p:nvSpPr>
          <p:cNvPr id="204" name="Google Shape;204;p14"/>
          <p:cNvSpPr/>
          <p:nvPr/>
        </p:nvSpPr>
        <p:spPr>
          <a:xfrm>
            <a:off x="246740" y="2109746"/>
            <a:ext cx="11524345" cy="1493358"/>
          </a:xfrm>
          <a:prstGeom prst="rect">
            <a:avLst/>
          </a:prstGeom>
          <a:noFill/>
          <a:ln>
            <a:noFill/>
          </a:ln>
        </p:spPr>
        <p:txBody>
          <a:bodyPr anchorCtr="0" anchor="ctr" bIns="45700" lIns="91425" spcFirstLastPara="1" rIns="91425" wrap="square" tIns="45700">
            <a:spAutoFit/>
          </a:bodyPr>
          <a:lstStyle/>
          <a:p>
            <a:pPr indent="0" lvl="0" marL="0" marR="0" rtl="0" algn="just">
              <a:lnSpc>
                <a:spcPct val="150000"/>
              </a:lnSpc>
              <a:spcBef>
                <a:spcPts val="0"/>
              </a:spcBef>
              <a:spcAft>
                <a:spcPts val="0"/>
              </a:spcAft>
              <a:buNone/>
            </a:pPr>
            <a:r>
              <a:rPr b="1" i="0" lang="en-US" sz="3200" u="none" cap="none" strike="noStrike">
                <a:solidFill>
                  <a:schemeClr val="dk1"/>
                </a:solidFill>
                <a:latin typeface="Calibri"/>
                <a:ea typeface="Calibri"/>
                <a:cs typeface="Calibri"/>
                <a:sym typeface="Calibri"/>
              </a:rPr>
              <a:t>- Nước ta đã xác định được hơn 5000 mỏ và điểm quặng của hơn 60 loại khoáng sản khác nhau.</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4">
                                            <p:txEl>
                                              <p:pRg end="0" st="0"/>
                                            </p:txEl>
                                          </p:spTgt>
                                        </p:tgtEl>
                                        <p:attrNameLst>
                                          <p:attrName>style.visibility</p:attrName>
                                        </p:attrNameLst>
                                      </p:cBhvr>
                                      <p:to>
                                        <p:strVal val="visible"/>
                                      </p:to>
                                    </p:set>
                                    <p:animEffect filter="fade" transition="in">
                                      <p:cBhvr>
                                        <p:cTn dur="1000"/>
                                        <p:tgtEl>
                                          <p:spTgt spid="204">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grpSp>
        <p:nvGrpSpPr>
          <p:cNvPr id="209" name="Google Shape;209;p15"/>
          <p:cNvGrpSpPr/>
          <p:nvPr/>
        </p:nvGrpSpPr>
        <p:grpSpPr>
          <a:xfrm>
            <a:off x="2262830" y="1110326"/>
            <a:ext cx="2097775" cy="3704231"/>
            <a:chOff x="2105080" y="1798186"/>
            <a:chExt cx="1573536" cy="2369100"/>
          </a:xfrm>
        </p:grpSpPr>
        <p:cxnSp>
          <p:nvCxnSpPr>
            <p:cNvPr id="210" name="Google Shape;210;p15"/>
            <p:cNvCxnSpPr/>
            <p:nvPr/>
          </p:nvCxnSpPr>
          <p:spPr>
            <a:xfrm>
              <a:off x="3000950" y="1798186"/>
              <a:ext cx="0" cy="2369100"/>
            </a:xfrm>
            <a:prstGeom prst="straightConnector1">
              <a:avLst/>
            </a:prstGeom>
            <a:noFill/>
            <a:ln cap="flat" cmpd="sng" w="19050">
              <a:solidFill>
                <a:srgbClr val="1A4E6E"/>
              </a:solidFill>
              <a:prstDash val="solid"/>
              <a:round/>
              <a:headEnd len="sm" w="sm" type="none"/>
              <a:tailEnd len="sm" w="sm" type="none"/>
            </a:ln>
          </p:spPr>
        </p:cxnSp>
        <p:cxnSp>
          <p:nvCxnSpPr>
            <p:cNvPr id="211" name="Google Shape;211;p15"/>
            <p:cNvCxnSpPr/>
            <p:nvPr/>
          </p:nvCxnSpPr>
          <p:spPr>
            <a:xfrm rot="10800000">
              <a:off x="2993116" y="1808150"/>
              <a:ext cx="685500" cy="0"/>
            </a:xfrm>
            <a:prstGeom prst="straightConnector1">
              <a:avLst/>
            </a:prstGeom>
            <a:noFill/>
            <a:ln cap="flat" cmpd="sng" w="19050">
              <a:solidFill>
                <a:srgbClr val="1A4E6E"/>
              </a:solidFill>
              <a:prstDash val="solid"/>
              <a:round/>
              <a:headEnd len="sm" w="sm" type="none"/>
              <a:tailEnd len="sm" w="sm" type="none"/>
            </a:ln>
          </p:spPr>
        </p:cxnSp>
        <p:cxnSp>
          <p:nvCxnSpPr>
            <p:cNvPr id="212" name="Google Shape;212;p15"/>
            <p:cNvCxnSpPr/>
            <p:nvPr/>
          </p:nvCxnSpPr>
          <p:spPr>
            <a:xfrm rot="10800000">
              <a:off x="2993116" y="2985875"/>
              <a:ext cx="685500" cy="0"/>
            </a:xfrm>
            <a:prstGeom prst="straightConnector1">
              <a:avLst/>
            </a:prstGeom>
            <a:noFill/>
            <a:ln cap="flat" cmpd="sng" w="19050">
              <a:solidFill>
                <a:srgbClr val="1A4E6E"/>
              </a:solidFill>
              <a:prstDash val="solid"/>
              <a:round/>
              <a:headEnd len="sm" w="sm" type="none"/>
              <a:tailEnd len="sm" w="sm" type="none"/>
            </a:ln>
          </p:spPr>
        </p:cxnSp>
        <p:cxnSp>
          <p:nvCxnSpPr>
            <p:cNvPr id="213" name="Google Shape;213;p15"/>
            <p:cNvCxnSpPr/>
            <p:nvPr/>
          </p:nvCxnSpPr>
          <p:spPr>
            <a:xfrm rot="10800000">
              <a:off x="2993116" y="4163600"/>
              <a:ext cx="685500" cy="0"/>
            </a:xfrm>
            <a:prstGeom prst="straightConnector1">
              <a:avLst/>
            </a:prstGeom>
            <a:noFill/>
            <a:ln cap="flat" cmpd="sng" w="19050">
              <a:solidFill>
                <a:srgbClr val="1A4E6E"/>
              </a:solidFill>
              <a:prstDash val="solid"/>
              <a:round/>
              <a:headEnd len="sm" w="sm" type="none"/>
              <a:tailEnd len="sm" w="sm" type="none"/>
            </a:ln>
          </p:spPr>
        </p:cxnSp>
        <p:cxnSp>
          <p:nvCxnSpPr>
            <p:cNvPr id="214" name="Google Shape;214;p15"/>
            <p:cNvCxnSpPr/>
            <p:nvPr/>
          </p:nvCxnSpPr>
          <p:spPr>
            <a:xfrm rot="10800000">
              <a:off x="2105080" y="2105675"/>
              <a:ext cx="897300" cy="880200"/>
            </a:xfrm>
            <a:prstGeom prst="bentConnector3">
              <a:avLst>
                <a:gd fmla="val 67764" name="adj1"/>
              </a:avLst>
            </a:prstGeom>
            <a:noFill/>
            <a:ln cap="flat" cmpd="sng" w="19050">
              <a:solidFill>
                <a:srgbClr val="1A4E6E"/>
              </a:solidFill>
              <a:prstDash val="solid"/>
              <a:round/>
              <a:headEnd len="sm" w="sm" type="none"/>
              <a:tailEnd len="sm" w="sm" type="none"/>
            </a:ln>
          </p:spPr>
        </p:cxnSp>
      </p:grpSp>
      <p:sp>
        <p:nvSpPr>
          <p:cNvPr id="215" name="Google Shape;215;p15"/>
          <p:cNvSpPr/>
          <p:nvPr/>
        </p:nvSpPr>
        <p:spPr>
          <a:xfrm>
            <a:off x="3767337" y="338658"/>
            <a:ext cx="1410451" cy="1412322"/>
          </a:xfrm>
          <a:prstGeom prst="ellipse">
            <a:avLst/>
          </a:prstGeom>
          <a:solidFill>
            <a:srgbClr val="FFC900"/>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b="1" i="0" sz="2800" u="none" cap="none" strike="noStrike">
              <a:solidFill>
                <a:srgbClr val="002060"/>
              </a:solidFill>
              <a:latin typeface="Calibri"/>
              <a:ea typeface="Calibri"/>
              <a:cs typeface="Calibri"/>
              <a:sym typeface="Calibri"/>
            </a:endParaRPr>
          </a:p>
        </p:txBody>
      </p:sp>
      <p:sp>
        <p:nvSpPr>
          <p:cNvPr id="216" name="Google Shape;216;p15"/>
          <p:cNvSpPr/>
          <p:nvPr/>
        </p:nvSpPr>
        <p:spPr>
          <a:xfrm>
            <a:off x="6078996" y="4962036"/>
            <a:ext cx="3047603" cy="697789"/>
          </a:xfrm>
          <a:prstGeom prst="rect">
            <a:avLst/>
          </a:prstGeom>
          <a:noFill/>
          <a:ln>
            <a:noFill/>
          </a:ln>
        </p:spPr>
        <p:txBody>
          <a:bodyPr anchorCtr="0" anchor="t" bIns="60950" lIns="121900" spcFirstLastPara="1" rIns="121900" wrap="square" tIns="60950">
            <a:spAutoFit/>
          </a:bodyPr>
          <a:lstStyle/>
          <a:p>
            <a:pPr indent="0" lvl="0" marL="0" marR="0" rtl="0" algn="l">
              <a:spcBef>
                <a:spcPts val="0"/>
              </a:spcBef>
              <a:spcAft>
                <a:spcPts val="0"/>
              </a:spcAft>
              <a:buNone/>
            </a:pPr>
            <a:r>
              <a:rPr b="1" i="0" lang="en-US" sz="3700" u="none" cap="none" strike="noStrike">
                <a:solidFill>
                  <a:srgbClr val="002060"/>
                </a:solidFill>
                <a:latin typeface="Calibri"/>
                <a:ea typeface="Calibri"/>
                <a:cs typeface="Calibri"/>
                <a:sym typeface="Calibri"/>
              </a:rPr>
              <a:t> </a:t>
            </a:r>
            <a:endParaRPr/>
          </a:p>
        </p:txBody>
      </p:sp>
      <p:sp>
        <p:nvSpPr>
          <p:cNvPr id="217" name="Google Shape;217;p15"/>
          <p:cNvSpPr/>
          <p:nvPr/>
        </p:nvSpPr>
        <p:spPr>
          <a:xfrm>
            <a:off x="3896177" y="2311641"/>
            <a:ext cx="1410451" cy="1412322"/>
          </a:xfrm>
          <a:prstGeom prst="ellipse">
            <a:avLst/>
          </a:prstGeom>
          <a:solidFill>
            <a:srgbClr val="00A2FF"/>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b="1" i="0" sz="3700" u="none" cap="none" strike="noStrike">
              <a:solidFill>
                <a:srgbClr val="002060"/>
              </a:solidFill>
              <a:latin typeface="Calibri"/>
              <a:ea typeface="Calibri"/>
              <a:cs typeface="Calibri"/>
              <a:sym typeface="Calibri"/>
            </a:endParaRPr>
          </a:p>
        </p:txBody>
      </p:sp>
      <p:sp>
        <p:nvSpPr>
          <p:cNvPr id="218" name="Google Shape;218;p15"/>
          <p:cNvSpPr/>
          <p:nvPr/>
        </p:nvSpPr>
        <p:spPr>
          <a:xfrm>
            <a:off x="3881311" y="4319326"/>
            <a:ext cx="1410451" cy="1412322"/>
          </a:xfrm>
          <a:prstGeom prst="ellipse">
            <a:avLst/>
          </a:prstGeom>
          <a:solidFill>
            <a:srgbClr val="AEABAB"/>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b="1" i="0" sz="3700" u="none" cap="none" strike="noStrike">
              <a:solidFill>
                <a:srgbClr val="002060"/>
              </a:solidFill>
              <a:latin typeface="Calibri"/>
              <a:ea typeface="Calibri"/>
              <a:cs typeface="Calibri"/>
              <a:sym typeface="Calibri"/>
            </a:endParaRPr>
          </a:p>
        </p:txBody>
      </p:sp>
      <p:sp>
        <p:nvSpPr>
          <p:cNvPr id="219" name="Google Shape;219;p15"/>
          <p:cNvSpPr txBox="1"/>
          <p:nvPr/>
        </p:nvSpPr>
        <p:spPr>
          <a:xfrm>
            <a:off x="773624" y="717064"/>
            <a:ext cx="2194274" cy="4647422"/>
          </a:xfrm>
          <a:prstGeom prst="rect">
            <a:avLst/>
          </a:prstGeom>
          <a:solidFill>
            <a:srgbClr val="FFFF00"/>
          </a:solidFill>
          <a:ln cap="flat" cmpd="sng" w="9525">
            <a:solidFill>
              <a:srgbClr val="0000FF"/>
            </a:solidFill>
            <a:prstDash val="solid"/>
            <a:round/>
            <a:headEnd len="sm" w="sm" type="none"/>
            <a:tailEnd len="sm" w="sm" type="none"/>
          </a:ln>
        </p:spPr>
        <p:txBody>
          <a:bodyPr anchorCtr="0" anchor="t" bIns="60950" lIns="121900" spcFirstLastPara="1" rIns="121900" wrap="square" tIns="60950">
            <a:spAutoFit/>
          </a:bodyPr>
          <a:lstStyle/>
          <a:p>
            <a:pPr indent="0" lvl="0" marL="0" marR="0" rtl="0" algn="ctr">
              <a:lnSpc>
                <a:spcPct val="150000"/>
              </a:lnSpc>
              <a:spcBef>
                <a:spcPts val="0"/>
              </a:spcBef>
              <a:spcAft>
                <a:spcPts val="0"/>
              </a:spcAft>
              <a:buNone/>
            </a:pPr>
            <a:r>
              <a:rPr b="1" i="0" lang="en-US" sz="2800" u="none" cap="none" strike="noStrike">
                <a:solidFill>
                  <a:srgbClr val="0000FF"/>
                </a:solidFill>
                <a:latin typeface="Calibri"/>
                <a:ea typeface="Calibri"/>
                <a:cs typeface="Calibri"/>
                <a:sym typeface="Calibri"/>
              </a:rPr>
              <a:t>Bài tập nhỏ: Hoàn thành sơ đồ về sự phân loại khoáng sản theo công dụng</a:t>
            </a:r>
            <a:endParaRPr b="1" i="0" sz="2800" u="none" cap="none" strike="noStrike">
              <a:solidFill>
                <a:srgbClr val="0000FF"/>
              </a:solidFill>
              <a:latin typeface="Calibri"/>
              <a:ea typeface="Calibri"/>
              <a:cs typeface="Calibri"/>
              <a:sym typeface="Calibri"/>
            </a:endParaRPr>
          </a:p>
        </p:txBody>
      </p:sp>
      <p:sp>
        <p:nvSpPr>
          <p:cNvPr id="220" name="Google Shape;220;p15"/>
          <p:cNvSpPr txBox="1"/>
          <p:nvPr/>
        </p:nvSpPr>
        <p:spPr>
          <a:xfrm>
            <a:off x="5209852" y="536077"/>
            <a:ext cx="6487944" cy="792521"/>
          </a:xfrm>
          <a:prstGeom prst="rect">
            <a:avLst/>
          </a:prstGeom>
          <a:noFill/>
          <a:ln>
            <a:noFill/>
          </a:ln>
        </p:spPr>
        <p:txBody>
          <a:bodyPr anchorCtr="0" anchor="t" bIns="60950" lIns="121900" spcFirstLastPara="1" rIns="121900" wrap="square" tIns="60950">
            <a:spAutoFit/>
          </a:bodyPr>
          <a:lstStyle/>
          <a:p>
            <a:pPr indent="0" lvl="0" marL="0" marR="0" rtl="0" algn="just">
              <a:lnSpc>
                <a:spcPct val="150000"/>
              </a:lnSpc>
              <a:spcBef>
                <a:spcPts val="0"/>
              </a:spcBef>
              <a:spcAft>
                <a:spcPts val="0"/>
              </a:spcAft>
              <a:buNone/>
            </a:pPr>
            <a:r>
              <a:rPr b="1" i="0" lang="en-US" sz="2900" u="none" cap="none" strike="noStrike">
                <a:solidFill>
                  <a:srgbClr val="FF0000"/>
                </a:solidFill>
                <a:latin typeface="Calibri"/>
                <a:ea typeface="Calibri"/>
                <a:cs typeface="Calibri"/>
                <a:sym typeface="Calibri"/>
              </a:rPr>
              <a:t>Than đá, dầu mỏ, khí tự nhiên….</a:t>
            </a:r>
            <a:endParaRPr/>
          </a:p>
        </p:txBody>
      </p:sp>
      <p:sp>
        <p:nvSpPr>
          <p:cNvPr id="221" name="Google Shape;221;p15"/>
          <p:cNvSpPr txBox="1"/>
          <p:nvPr/>
        </p:nvSpPr>
        <p:spPr>
          <a:xfrm>
            <a:off x="3755586" y="566615"/>
            <a:ext cx="1434717"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800" u="none" cap="none" strike="noStrike">
                <a:solidFill>
                  <a:srgbClr val="0000FF"/>
                </a:solidFill>
                <a:latin typeface="Calibri"/>
                <a:ea typeface="Calibri"/>
                <a:cs typeface="Calibri"/>
                <a:sym typeface="Calibri"/>
              </a:rPr>
              <a:t>KS năng lượng</a:t>
            </a:r>
            <a:endParaRPr/>
          </a:p>
        </p:txBody>
      </p:sp>
      <p:sp>
        <p:nvSpPr>
          <p:cNvPr id="222" name="Google Shape;222;p15"/>
          <p:cNvSpPr txBox="1"/>
          <p:nvPr/>
        </p:nvSpPr>
        <p:spPr>
          <a:xfrm>
            <a:off x="3879833" y="2577745"/>
            <a:ext cx="1434717"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800" u="none" cap="none" strike="noStrike">
                <a:solidFill>
                  <a:srgbClr val="0000FF"/>
                </a:solidFill>
                <a:latin typeface="Calibri"/>
                <a:ea typeface="Calibri"/>
                <a:cs typeface="Calibri"/>
                <a:sym typeface="Calibri"/>
              </a:rPr>
              <a:t>KS kim loại</a:t>
            </a:r>
            <a:endParaRPr/>
          </a:p>
        </p:txBody>
      </p:sp>
      <p:sp>
        <p:nvSpPr>
          <p:cNvPr id="223" name="Google Shape;223;p15"/>
          <p:cNvSpPr txBox="1"/>
          <p:nvPr/>
        </p:nvSpPr>
        <p:spPr>
          <a:xfrm>
            <a:off x="3893900" y="4574935"/>
            <a:ext cx="1434717"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800" u="none" cap="none" strike="noStrike">
                <a:solidFill>
                  <a:srgbClr val="0000FF"/>
                </a:solidFill>
                <a:latin typeface="Calibri"/>
                <a:ea typeface="Calibri"/>
                <a:cs typeface="Calibri"/>
                <a:sym typeface="Calibri"/>
              </a:rPr>
              <a:t>KS  phi kim loại</a:t>
            </a:r>
            <a:endParaRPr/>
          </a:p>
        </p:txBody>
      </p:sp>
      <p:sp>
        <p:nvSpPr>
          <p:cNvPr id="224" name="Google Shape;224;p15"/>
          <p:cNvSpPr txBox="1"/>
          <p:nvPr/>
        </p:nvSpPr>
        <p:spPr>
          <a:xfrm>
            <a:off x="5362233" y="2562646"/>
            <a:ext cx="6487944" cy="792521"/>
          </a:xfrm>
          <a:prstGeom prst="rect">
            <a:avLst/>
          </a:prstGeom>
          <a:noFill/>
          <a:ln>
            <a:noFill/>
          </a:ln>
        </p:spPr>
        <p:txBody>
          <a:bodyPr anchorCtr="0" anchor="t" bIns="60950" lIns="121900" spcFirstLastPara="1" rIns="121900" wrap="square" tIns="60950">
            <a:spAutoFit/>
          </a:bodyPr>
          <a:lstStyle/>
          <a:p>
            <a:pPr indent="0" lvl="0" marL="0" marR="0" rtl="0" algn="just">
              <a:lnSpc>
                <a:spcPct val="150000"/>
              </a:lnSpc>
              <a:spcBef>
                <a:spcPts val="0"/>
              </a:spcBef>
              <a:spcAft>
                <a:spcPts val="0"/>
              </a:spcAft>
              <a:buNone/>
            </a:pPr>
            <a:r>
              <a:rPr b="1" i="0" lang="en-US" sz="2900" u="none" cap="none" strike="noStrike">
                <a:solidFill>
                  <a:srgbClr val="FF0000"/>
                </a:solidFill>
                <a:latin typeface="Calibri"/>
                <a:ea typeface="Calibri"/>
                <a:cs typeface="Calibri"/>
                <a:sym typeface="Calibri"/>
              </a:rPr>
              <a:t>sắt, đồng, bô xít, man-gan, chì, kẽm…</a:t>
            </a:r>
            <a:endParaRPr/>
          </a:p>
        </p:txBody>
      </p:sp>
      <p:sp>
        <p:nvSpPr>
          <p:cNvPr id="225" name="Google Shape;225;p15"/>
          <p:cNvSpPr txBox="1"/>
          <p:nvPr/>
        </p:nvSpPr>
        <p:spPr>
          <a:xfrm>
            <a:off x="5320034" y="4709367"/>
            <a:ext cx="6487944" cy="792521"/>
          </a:xfrm>
          <a:prstGeom prst="rect">
            <a:avLst/>
          </a:prstGeom>
          <a:noFill/>
          <a:ln>
            <a:noFill/>
          </a:ln>
        </p:spPr>
        <p:txBody>
          <a:bodyPr anchorCtr="0" anchor="t" bIns="60950" lIns="121900" spcFirstLastPara="1" rIns="121900" wrap="square" tIns="60950">
            <a:spAutoFit/>
          </a:bodyPr>
          <a:lstStyle/>
          <a:p>
            <a:pPr indent="0" lvl="0" marL="0" marR="0" rtl="0" algn="just">
              <a:lnSpc>
                <a:spcPct val="150000"/>
              </a:lnSpc>
              <a:spcBef>
                <a:spcPts val="0"/>
              </a:spcBef>
              <a:spcAft>
                <a:spcPts val="0"/>
              </a:spcAft>
              <a:buNone/>
            </a:pPr>
            <a:r>
              <a:rPr b="1" i="0" lang="en-US" sz="2900" u="none" cap="none" strike="noStrike">
                <a:solidFill>
                  <a:srgbClr val="002060"/>
                </a:solidFill>
                <a:latin typeface="Calibri"/>
                <a:ea typeface="Calibri"/>
                <a:cs typeface="Calibri"/>
                <a:sym typeface="Calibri"/>
              </a:rPr>
              <a:t> </a:t>
            </a:r>
            <a:r>
              <a:rPr b="1" i="0" lang="en-US" sz="2900" u="none" cap="none" strike="noStrike">
                <a:solidFill>
                  <a:srgbClr val="FF0000"/>
                </a:solidFill>
                <a:latin typeface="Calibri"/>
                <a:ea typeface="Calibri"/>
                <a:cs typeface="Calibri"/>
                <a:sym typeface="Calibri"/>
              </a:rPr>
              <a:t>A-pa-tít, đá vôi, sét, cao lanh…</a:t>
            </a:r>
            <a:endParaRPr/>
          </a:p>
        </p:txBody>
      </p:sp>
      <p:sp>
        <p:nvSpPr>
          <p:cNvPr id="226" name="Google Shape;226;p15"/>
          <p:cNvSpPr txBox="1"/>
          <p:nvPr/>
        </p:nvSpPr>
        <p:spPr>
          <a:xfrm>
            <a:off x="5231052" y="709137"/>
            <a:ext cx="6046547" cy="5232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800" u="none" cap="none" strike="noStrike">
                <a:solidFill>
                  <a:srgbClr val="0000FF"/>
                </a:solidFill>
                <a:latin typeface="Calibri"/>
                <a:ea typeface="Calibri"/>
                <a:cs typeface="Calibri"/>
                <a:sym typeface="Calibri"/>
              </a:rPr>
              <a:t>……...........................................................</a:t>
            </a:r>
            <a:endParaRPr/>
          </a:p>
        </p:txBody>
      </p:sp>
      <p:sp>
        <p:nvSpPr>
          <p:cNvPr id="227" name="Google Shape;227;p15"/>
          <p:cNvSpPr txBox="1"/>
          <p:nvPr/>
        </p:nvSpPr>
        <p:spPr>
          <a:xfrm>
            <a:off x="5383452" y="2704815"/>
            <a:ext cx="6010261" cy="5232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800" u="none" cap="none" strike="noStrike">
                <a:solidFill>
                  <a:srgbClr val="0000FF"/>
                </a:solidFill>
                <a:latin typeface="Calibri"/>
                <a:ea typeface="Calibri"/>
                <a:cs typeface="Calibri"/>
                <a:sym typeface="Calibri"/>
              </a:rPr>
              <a:t>……..........................................................</a:t>
            </a:r>
            <a:endParaRPr/>
          </a:p>
        </p:txBody>
      </p:sp>
      <p:sp>
        <p:nvSpPr>
          <p:cNvPr id="228" name="Google Shape;228;p15"/>
          <p:cNvSpPr txBox="1"/>
          <p:nvPr/>
        </p:nvSpPr>
        <p:spPr>
          <a:xfrm>
            <a:off x="5376198" y="4831119"/>
            <a:ext cx="6010261" cy="5232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800" u="none" cap="none" strike="noStrike">
                <a:solidFill>
                  <a:srgbClr val="0000FF"/>
                </a:solidFill>
                <a:latin typeface="Calibri"/>
                <a:ea typeface="Calibri"/>
                <a:cs typeface="Calibri"/>
                <a:sym typeface="Calibri"/>
              </a:rPr>
              <a:t>……..........................................................</a:t>
            </a:r>
            <a:endParaRPr/>
          </a:p>
        </p:txBody>
      </p:sp>
    </p:spTree>
  </p:cSld>
  <p:clrMapOvr>
    <a:masterClrMapping/>
  </p:clrMapOvr>
  <mc:AlternateContent>
    <mc:Choice Requires="p14">
      <p:transition spd="slow" p14:dur="16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26"/>
                                        </p:tgtEl>
                                      </p:cBhvr>
                                    </p:animEffect>
                                    <p:set>
                                      <p:cBhvr>
                                        <p:cTn dur="1" fill="hold">
                                          <p:stCondLst>
                                            <p:cond delay="500"/>
                                          </p:stCondLst>
                                        </p:cTn>
                                        <p:tgtEl>
                                          <p:spTgt spid="22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27"/>
                                        </p:tgtEl>
                                      </p:cBhvr>
                                    </p:animEffect>
                                    <p:set>
                                      <p:cBhvr>
                                        <p:cTn dur="1" fill="hold">
                                          <p:stCondLst>
                                            <p:cond delay="500"/>
                                          </p:stCondLst>
                                        </p:cTn>
                                        <p:tgtEl>
                                          <p:spTgt spid="22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28"/>
                                        </p:tgtEl>
                                      </p:cBhvr>
                                    </p:animEffect>
                                    <p:set>
                                      <p:cBhvr>
                                        <p:cTn dur="1" fill="hold">
                                          <p:stCondLst>
                                            <p:cond delay="500"/>
                                          </p:stCondLst>
                                        </p:cTn>
                                        <p:tgtEl>
                                          <p:spTgt spid="22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16"/>
          <p:cNvSpPr txBox="1"/>
          <p:nvPr/>
        </p:nvSpPr>
        <p:spPr>
          <a:xfrm>
            <a:off x="-1" y="-36349"/>
            <a:ext cx="12190413" cy="110553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300" u="none" cap="none" strike="noStrike">
                <a:solidFill>
                  <a:srgbClr val="007A37"/>
                </a:solidFill>
                <a:latin typeface="Calibri"/>
                <a:ea typeface="Calibri"/>
                <a:cs typeface="Calibri"/>
                <a:sym typeface="Calibri"/>
              </a:rPr>
              <a:t>Bài 4. ĐẶC ĐIỂM CHUNG CỦA TÀI NGUYÊN KHOÁNG SẢN,</a:t>
            </a:r>
            <a:endParaRPr/>
          </a:p>
          <a:p>
            <a:pPr indent="0" lvl="0" marL="0" marR="0" rtl="0" algn="ctr">
              <a:spcBef>
                <a:spcPts val="0"/>
              </a:spcBef>
              <a:spcAft>
                <a:spcPts val="0"/>
              </a:spcAft>
              <a:buNone/>
            </a:pPr>
            <a:r>
              <a:rPr b="1" i="0" lang="en-US" sz="3300" u="none" cap="none" strike="noStrike">
                <a:solidFill>
                  <a:srgbClr val="007A37"/>
                </a:solidFill>
                <a:latin typeface="Calibri"/>
                <a:ea typeface="Calibri"/>
                <a:cs typeface="Calibri"/>
                <a:sym typeface="Calibri"/>
              </a:rPr>
              <a:t>SỬ DỤNG HỢP LÍ TÀI NGUYÊN KHOÁNG SẢN</a:t>
            </a:r>
            <a:endParaRPr/>
          </a:p>
        </p:txBody>
      </p:sp>
      <p:sp>
        <p:nvSpPr>
          <p:cNvPr id="235" name="Google Shape;235;p16"/>
          <p:cNvSpPr/>
          <p:nvPr/>
        </p:nvSpPr>
        <p:spPr>
          <a:xfrm>
            <a:off x="46393" y="1071360"/>
            <a:ext cx="7243261" cy="101566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US" sz="3000" u="sng" cap="none" strike="noStrike">
                <a:solidFill>
                  <a:srgbClr val="002060"/>
                </a:solidFill>
                <a:latin typeface="Calibri"/>
                <a:ea typeface="Calibri"/>
                <a:cs typeface="Calibri"/>
                <a:sym typeface="Calibri"/>
              </a:rPr>
              <a:t>1. Đặc điểm chung của khoáng sản Việt Nam</a:t>
            </a:r>
            <a:endParaRPr/>
          </a:p>
          <a:p>
            <a:pPr indent="0" lvl="0" marL="0" marR="0" rtl="0" algn="just">
              <a:spcBef>
                <a:spcPts val="0"/>
              </a:spcBef>
              <a:spcAft>
                <a:spcPts val="0"/>
              </a:spcAft>
              <a:buNone/>
            </a:pPr>
            <a:r>
              <a:rPr b="1" i="1" lang="en-US" sz="2800" u="sng" cap="none" strike="noStrike">
                <a:solidFill>
                  <a:srgbClr val="002060"/>
                </a:solidFill>
                <a:latin typeface="Calibri"/>
                <a:ea typeface="Calibri"/>
                <a:cs typeface="Calibri"/>
                <a:sym typeface="Calibri"/>
              </a:rPr>
              <a:t>a. TNKS nước ta khá phong phú và đa dạng</a:t>
            </a:r>
            <a:endParaRPr/>
          </a:p>
        </p:txBody>
      </p:sp>
      <p:cxnSp>
        <p:nvCxnSpPr>
          <p:cNvPr id="236" name="Google Shape;236;p16"/>
          <p:cNvCxnSpPr/>
          <p:nvPr/>
        </p:nvCxnSpPr>
        <p:spPr>
          <a:xfrm>
            <a:off x="87078" y="1038881"/>
            <a:ext cx="11813090" cy="8477"/>
          </a:xfrm>
          <a:prstGeom prst="straightConnector1">
            <a:avLst/>
          </a:prstGeom>
          <a:noFill/>
          <a:ln cap="flat" cmpd="sng" w="28575">
            <a:solidFill>
              <a:srgbClr val="C55A11"/>
            </a:solidFill>
            <a:prstDash val="dash"/>
            <a:miter lim="800000"/>
            <a:headEnd len="sm" w="sm" type="none"/>
            <a:tailEnd len="sm" w="sm" type="none"/>
          </a:ln>
        </p:spPr>
      </p:cxnSp>
      <p:sp>
        <p:nvSpPr>
          <p:cNvPr id="237" name="Google Shape;237;p16"/>
          <p:cNvSpPr/>
          <p:nvPr/>
        </p:nvSpPr>
        <p:spPr>
          <a:xfrm>
            <a:off x="246740" y="1921064"/>
            <a:ext cx="11524345" cy="2970685"/>
          </a:xfrm>
          <a:prstGeom prst="rect">
            <a:avLst/>
          </a:prstGeom>
          <a:noFill/>
          <a:ln>
            <a:noFill/>
          </a:ln>
        </p:spPr>
        <p:txBody>
          <a:bodyPr anchorCtr="0" anchor="ctr" bIns="45700" lIns="91425" spcFirstLastPara="1" rIns="91425" wrap="square" tIns="45700">
            <a:spAutoFit/>
          </a:bodyPr>
          <a:lstStyle/>
          <a:p>
            <a:pPr indent="0" lvl="0" marL="0" marR="0" rtl="0" algn="just">
              <a:lnSpc>
                <a:spcPct val="150000"/>
              </a:lnSpc>
              <a:spcBef>
                <a:spcPts val="0"/>
              </a:spcBef>
              <a:spcAft>
                <a:spcPts val="0"/>
              </a:spcAft>
              <a:buNone/>
            </a:pPr>
            <a:r>
              <a:rPr b="1" i="0" lang="en-US" sz="3200" u="none" cap="none" strike="noStrike">
                <a:solidFill>
                  <a:schemeClr val="dk1"/>
                </a:solidFill>
                <a:latin typeface="Calibri"/>
                <a:ea typeface="Calibri"/>
                <a:cs typeface="Calibri"/>
                <a:sym typeface="Calibri"/>
              </a:rPr>
              <a:t>- Phân loại theo công dụng:</a:t>
            </a:r>
            <a:endParaRPr/>
          </a:p>
          <a:p>
            <a:pPr indent="0" lvl="0" marL="0" marR="0" rtl="0" algn="just">
              <a:lnSpc>
                <a:spcPct val="150000"/>
              </a:lnSpc>
              <a:spcBef>
                <a:spcPts val="0"/>
              </a:spcBef>
              <a:spcAft>
                <a:spcPts val="0"/>
              </a:spcAft>
              <a:buNone/>
            </a:pPr>
            <a:r>
              <a:rPr b="1" i="0" lang="en-US" sz="3200" u="none" cap="none" strike="noStrike">
                <a:solidFill>
                  <a:schemeClr val="dk1"/>
                </a:solidFill>
                <a:latin typeface="Calibri"/>
                <a:ea typeface="Calibri"/>
                <a:cs typeface="Calibri"/>
                <a:sym typeface="Calibri"/>
              </a:rPr>
              <a:t>+ Khoáng sản năng lượng: than đá, dầu mỏ, khí tự nhiên…</a:t>
            </a:r>
            <a:endParaRPr/>
          </a:p>
          <a:p>
            <a:pPr indent="0" lvl="0" marL="0" marR="0" rtl="0" algn="just">
              <a:lnSpc>
                <a:spcPct val="150000"/>
              </a:lnSpc>
              <a:spcBef>
                <a:spcPts val="0"/>
              </a:spcBef>
              <a:spcAft>
                <a:spcPts val="0"/>
              </a:spcAft>
              <a:buNone/>
            </a:pPr>
            <a:r>
              <a:rPr b="1" i="0" lang="en-US" sz="3200" u="none" cap="none" strike="noStrike">
                <a:solidFill>
                  <a:schemeClr val="dk1"/>
                </a:solidFill>
                <a:latin typeface="Calibri"/>
                <a:ea typeface="Calibri"/>
                <a:cs typeface="Calibri"/>
                <a:sym typeface="Calibri"/>
              </a:rPr>
              <a:t>+ Khoáng sản kim loại: sắt, đồng, bô-xit, man-gan, đất hiếm…</a:t>
            </a:r>
            <a:endParaRPr/>
          </a:p>
          <a:p>
            <a:pPr indent="0" lvl="0" marL="0" marR="0" rtl="0" algn="just">
              <a:lnSpc>
                <a:spcPct val="150000"/>
              </a:lnSpc>
              <a:spcBef>
                <a:spcPts val="0"/>
              </a:spcBef>
              <a:spcAft>
                <a:spcPts val="0"/>
              </a:spcAft>
              <a:buNone/>
            </a:pPr>
            <a:r>
              <a:rPr b="1" i="0" lang="en-US" sz="3200" u="none" cap="none" strike="noStrike">
                <a:solidFill>
                  <a:schemeClr val="dk1"/>
                </a:solidFill>
                <a:latin typeface="Calibri"/>
                <a:ea typeface="Calibri"/>
                <a:cs typeface="Calibri"/>
                <a:sym typeface="Calibri"/>
              </a:rPr>
              <a:t>+ Khoáng sản phi kim loại: a-pa-tit, đá vôi…</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
                                            <p:txEl>
                                              <p:pRg end="0" st="0"/>
                                            </p:txEl>
                                          </p:spTgt>
                                        </p:tgtEl>
                                        <p:attrNameLst>
                                          <p:attrName>style.visibility</p:attrName>
                                        </p:attrNameLst>
                                      </p:cBhvr>
                                      <p:to>
                                        <p:strVal val="visible"/>
                                      </p:to>
                                    </p:set>
                                    <p:animEffect filter="fade" transition="in">
                                      <p:cBhvr>
                                        <p:cTn dur="1000"/>
                                        <p:tgtEl>
                                          <p:spTgt spid="23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
                                            <p:txEl>
                                              <p:pRg end="1" st="1"/>
                                            </p:txEl>
                                          </p:spTgt>
                                        </p:tgtEl>
                                        <p:attrNameLst>
                                          <p:attrName>style.visibility</p:attrName>
                                        </p:attrNameLst>
                                      </p:cBhvr>
                                      <p:to>
                                        <p:strVal val="visible"/>
                                      </p:to>
                                    </p:set>
                                    <p:animEffect filter="fade" transition="in">
                                      <p:cBhvr>
                                        <p:cTn dur="1000"/>
                                        <p:tgtEl>
                                          <p:spTgt spid="23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
                                            <p:txEl>
                                              <p:pRg end="2" st="2"/>
                                            </p:txEl>
                                          </p:spTgt>
                                        </p:tgtEl>
                                        <p:attrNameLst>
                                          <p:attrName>style.visibility</p:attrName>
                                        </p:attrNameLst>
                                      </p:cBhvr>
                                      <p:to>
                                        <p:strVal val="visible"/>
                                      </p:to>
                                    </p:set>
                                    <p:animEffect filter="fade" transition="in">
                                      <p:cBhvr>
                                        <p:cTn dur="1000"/>
                                        <p:tgtEl>
                                          <p:spTgt spid="23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
                                            <p:txEl>
                                              <p:pRg end="3" st="3"/>
                                            </p:txEl>
                                          </p:spTgt>
                                        </p:tgtEl>
                                        <p:attrNameLst>
                                          <p:attrName>style.visibility</p:attrName>
                                        </p:attrNameLst>
                                      </p:cBhvr>
                                      <p:to>
                                        <p:strVal val="visible"/>
                                      </p:to>
                                    </p:set>
                                    <p:animEffect filter="fade" transition="in">
                                      <p:cBhvr>
                                        <p:cTn dur="1000"/>
                                        <p:tgtEl>
                                          <p:spTgt spid="237">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17"/>
          <p:cNvSpPr txBox="1"/>
          <p:nvPr/>
        </p:nvSpPr>
        <p:spPr>
          <a:xfrm>
            <a:off x="-1" y="-36349"/>
            <a:ext cx="12190413" cy="110553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300" u="none" cap="none" strike="noStrike">
                <a:solidFill>
                  <a:srgbClr val="007A37"/>
                </a:solidFill>
                <a:latin typeface="Calibri"/>
                <a:ea typeface="Calibri"/>
                <a:cs typeface="Calibri"/>
                <a:sym typeface="Calibri"/>
              </a:rPr>
              <a:t>Bài 4. ĐẶC ĐIỂM CHUNG CỦA TÀI NGUYÊN KHOÁNG SẢN,</a:t>
            </a:r>
            <a:endParaRPr/>
          </a:p>
          <a:p>
            <a:pPr indent="0" lvl="0" marL="0" marR="0" rtl="0" algn="ctr">
              <a:spcBef>
                <a:spcPts val="0"/>
              </a:spcBef>
              <a:spcAft>
                <a:spcPts val="0"/>
              </a:spcAft>
              <a:buNone/>
            </a:pPr>
            <a:r>
              <a:rPr b="1" i="0" lang="en-US" sz="3300" u="none" cap="none" strike="noStrike">
                <a:solidFill>
                  <a:srgbClr val="007A37"/>
                </a:solidFill>
                <a:latin typeface="Calibri"/>
                <a:ea typeface="Calibri"/>
                <a:cs typeface="Calibri"/>
                <a:sym typeface="Calibri"/>
              </a:rPr>
              <a:t>SỬ DỤNG HỢP LÍ TÀI NGUYÊN KHOÁNG SẢN</a:t>
            </a:r>
            <a:endParaRPr/>
          </a:p>
        </p:txBody>
      </p:sp>
      <p:sp>
        <p:nvSpPr>
          <p:cNvPr id="244" name="Google Shape;244;p17"/>
          <p:cNvSpPr/>
          <p:nvPr/>
        </p:nvSpPr>
        <p:spPr>
          <a:xfrm>
            <a:off x="46393" y="1071360"/>
            <a:ext cx="7243261" cy="101566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US" sz="3000" u="sng" cap="none" strike="noStrike">
                <a:solidFill>
                  <a:srgbClr val="002060"/>
                </a:solidFill>
                <a:latin typeface="Calibri"/>
                <a:ea typeface="Calibri"/>
                <a:cs typeface="Calibri"/>
                <a:sym typeface="Calibri"/>
              </a:rPr>
              <a:t>1. Đặc điểm chung của khoáng sản Việt Nam</a:t>
            </a:r>
            <a:endParaRPr/>
          </a:p>
          <a:p>
            <a:pPr indent="0" lvl="0" marL="0" marR="0" rtl="0" algn="just">
              <a:spcBef>
                <a:spcPts val="0"/>
              </a:spcBef>
              <a:spcAft>
                <a:spcPts val="0"/>
              </a:spcAft>
              <a:buNone/>
            </a:pPr>
            <a:r>
              <a:rPr b="1" i="1" lang="en-US" sz="2800" u="sng" cap="none" strike="noStrike">
                <a:solidFill>
                  <a:srgbClr val="002060"/>
                </a:solidFill>
                <a:latin typeface="Calibri"/>
                <a:ea typeface="Calibri"/>
                <a:cs typeface="Calibri"/>
                <a:sym typeface="Calibri"/>
              </a:rPr>
              <a:t>b. Phần lớn các mỏ có qui mô trung bình và nhỏ</a:t>
            </a:r>
            <a:endParaRPr/>
          </a:p>
        </p:txBody>
      </p:sp>
      <p:cxnSp>
        <p:nvCxnSpPr>
          <p:cNvPr id="245" name="Google Shape;245;p17"/>
          <p:cNvCxnSpPr/>
          <p:nvPr/>
        </p:nvCxnSpPr>
        <p:spPr>
          <a:xfrm>
            <a:off x="87078" y="1038881"/>
            <a:ext cx="11813090" cy="8477"/>
          </a:xfrm>
          <a:prstGeom prst="straightConnector1">
            <a:avLst/>
          </a:prstGeom>
          <a:noFill/>
          <a:ln cap="flat" cmpd="sng" w="28575">
            <a:solidFill>
              <a:srgbClr val="C55A11"/>
            </a:solidFill>
            <a:prstDash val="dash"/>
            <a:miter lim="800000"/>
            <a:headEnd len="sm" w="sm" type="none"/>
            <a:tailEnd len="sm" w="sm" type="none"/>
          </a:ln>
        </p:spPr>
      </p:cxnSp>
      <p:sp>
        <p:nvSpPr>
          <p:cNvPr id="246" name="Google Shape;246;p17"/>
          <p:cNvSpPr/>
          <p:nvPr/>
        </p:nvSpPr>
        <p:spPr>
          <a:xfrm>
            <a:off x="306134" y="2883877"/>
            <a:ext cx="6980037" cy="2341266"/>
          </a:xfrm>
          <a:prstGeom prst="roundRect">
            <a:avLst>
              <a:gd fmla="val 16667" name="adj"/>
            </a:avLst>
          </a:prstGeom>
          <a:solidFill>
            <a:schemeClr val="lt1"/>
          </a:solidFill>
          <a:ln cap="flat" cmpd="sng" w="12700">
            <a:solidFill>
              <a:srgbClr val="0000FF"/>
            </a:solidFill>
            <a:prstDash val="dash"/>
            <a:miter lim="800000"/>
            <a:headEnd len="sm" w="sm" type="none"/>
            <a:tailEnd len="sm" w="sm" type="none"/>
          </a:ln>
        </p:spPr>
        <p:txBody>
          <a:bodyPr anchorCtr="0" anchor="ctr" bIns="60950" lIns="121900" spcFirstLastPara="1" rIns="121900" wrap="square" tIns="60950">
            <a:noAutofit/>
          </a:bodyPr>
          <a:lstStyle/>
          <a:p>
            <a:pPr indent="0" lvl="0" marL="0" marR="0" rtl="0" algn="just">
              <a:lnSpc>
                <a:spcPct val="130000"/>
              </a:lnSpc>
              <a:spcBef>
                <a:spcPts val="0"/>
              </a:spcBef>
              <a:spcAft>
                <a:spcPts val="0"/>
              </a:spcAft>
              <a:buNone/>
            </a:pPr>
            <a:r>
              <a:rPr b="1" i="1" lang="en-US" sz="2800" u="none" cap="none" strike="noStrike">
                <a:solidFill>
                  <a:srgbClr val="0000FF"/>
                </a:solidFill>
                <a:latin typeface="Calibri"/>
                <a:ea typeface="Calibri"/>
                <a:cs typeface="Calibri"/>
                <a:sym typeface="Calibri"/>
              </a:rPr>
              <a:t>     Nhận xét qui mô của tài nguyên khoáng sản nước ta. Điều này đã ảnh hưởng như thế nào đến công tác khai thác và quản lí tài nguyên khoáng sản?</a:t>
            </a:r>
            <a:endParaRPr b="1" i="1" sz="2800" u="none" cap="none" strike="noStrike">
              <a:solidFill>
                <a:srgbClr val="0000FF"/>
              </a:solidFill>
              <a:latin typeface="Calibri"/>
              <a:ea typeface="Calibri"/>
              <a:cs typeface="Calibri"/>
              <a:sym typeface="Calibri"/>
            </a:endParaRPr>
          </a:p>
        </p:txBody>
      </p:sp>
      <p:pic>
        <p:nvPicPr>
          <p:cNvPr id="247" name="Google Shape;247;p17"/>
          <p:cNvPicPr preferRelativeResize="0"/>
          <p:nvPr/>
        </p:nvPicPr>
        <p:blipFill rotWithShape="1">
          <a:blip r:embed="rId3">
            <a:alphaModFix/>
          </a:blip>
          <a:srcRect b="31972" l="5192" r="52690" t="22288"/>
          <a:stretch/>
        </p:blipFill>
        <p:spPr>
          <a:xfrm>
            <a:off x="145140" y="2021859"/>
            <a:ext cx="1000415" cy="1086860"/>
          </a:xfrm>
          <a:prstGeom prst="rect">
            <a:avLst/>
          </a:prstGeom>
          <a:noFill/>
          <a:ln>
            <a:noFill/>
          </a:ln>
        </p:spPr>
      </p:pic>
      <p:pic>
        <p:nvPicPr>
          <p:cNvPr descr="C:\Users\Administrator\Desktop\Ảnh GA 8\H.4.1.jpg" id="248" name="Google Shape;248;p17"/>
          <p:cNvPicPr preferRelativeResize="0"/>
          <p:nvPr/>
        </p:nvPicPr>
        <p:blipFill rotWithShape="1">
          <a:blip r:embed="rId4">
            <a:alphaModFix/>
          </a:blip>
          <a:srcRect b="0" l="0" r="0" t="0"/>
          <a:stretch/>
        </p:blipFill>
        <p:spPr>
          <a:xfrm>
            <a:off x="7779658" y="1161143"/>
            <a:ext cx="4352700" cy="5640389"/>
          </a:xfrm>
          <a:prstGeom prst="rect">
            <a:avLst/>
          </a:prstGeom>
          <a:noFill/>
          <a:ln>
            <a:noFill/>
          </a:ln>
          <a:effectLst>
            <a:outerShdw blurRad="292100" rotWithShape="0" algn="tl" dir="2700000" dist="139700">
              <a:srgbClr val="333333">
                <a:alpha val="64705"/>
              </a:srgbClr>
            </a:outerShdw>
          </a:effectLst>
        </p:spPr>
      </p:pic>
      <p:sp>
        <p:nvSpPr>
          <p:cNvPr id="249" name="Google Shape;249;p17"/>
          <p:cNvSpPr/>
          <p:nvPr/>
        </p:nvSpPr>
        <p:spPr>
          <a:xfrm>
            <a:off x="327908" y="2905650"/>
            <a:ext cx="6980037" cy="2029209"/>
          </a:xfrm>
          <a:prstGeom prst="roundRect">
            <a:avLst>
              <a:gd fmla="val 16667" name="adj"/>
            </a:avLst>
          </a:prstGeom>
          <a:solidFill>
            <a:schemeClr val="lt1"/>
          </a:solidFill>
          <a:ln cap="flat" cmpd="sng" w="12700">
            <a:solidFill>
              <a:srgbClr val="0000FF"/>
            </a:solidFill>
            <a:prstDash val="dash"/>
            <a:miter lim="800000"/>
            <a:headEnd len="sm" w="sm" type="none"/>
            <a:tailEnd len="sm" w="sm" type="none"/>
          </a:ln>
        </p:spPr>
        <p:txBody>
          <a:bodyPr anchorCtr="0" anchor="ctr" bIns="60950" lIns="121900" spcFirstLastPara="1" rIns="121900" wrap="square" tIns="60950">
            <a:noAutofit/>
          </a:bodyPr>
          <a:lstStyle/>
          <a:p>
            <a:pPr indent="0" lvl="0" marL="0" marR="0" rtl="0" algn="just">
              <a:lnSpc>
                <a:spcPct val="130000"/>
              </a:lnSpc>
              <a:spcBef>
                <a:spcPts val="0"/>
              </a:spcBef>
              <a:spcAft>
                <a:spcPts val="0"/>
              </a:spcAft>
              <a:buNone/>
            </a:pPr>
            <a:r>
              <a:rPr b="1" i="1" lang="en-US" sz="2800" u="none" cap="none" strike="noStrike">
                <a:solidFill>
                  <a:srgbClr val="0000FF"/>
                </a:solidFill>
                <a:latin typeface="Calibri"/>
                <a:ea typeface="Calibri"/>
                <a:cs typeface="Calibri"/>
                <a:sym typeface="Calibri"/>
              </a:rPr>
              <a:t>     Em có biết một số khoáng sản có trữ lượng lớn ở nước ta. Nó phục vụ cho những ngành công nghiệp nào?</a:t>
            </a:r>
            <a:endParaRPr b="1" i="1" sz="2800" u="none" cap="none" strike="noStrike">
              <a:solidFill>
                <a:srgbClr val="0000FF"/>
              </a:solidFill>
              <a:latin typeface="Calibri"/>
              <a:ea typeface="Calibri"/>
              <a:cs typeface="Calibri"/>
              <a:sym typeface="Calibri"/>
            </a:endParaRPr>
          </a:p>
        </p:txBody>
      </p:sp>
      <p:pic>
        <p:nvPicPr>
          <p:cNvPr id="250" name="Google Shape;250;p17"/>
          <p:cNvPicPr preferRelativeResize="0"/>
          <p:nvPr/>
        </p:nvPicPr>
        <p:blipFill rotWithShape="1">
          <a:blip r:embed="rId3">
            <a:alphaModFix/>
          </a:blip>
          <a:srcRect b="31972" l="5192" r="52690" t="22288"/>
          <a:stretch/>
        </p:blipFill>
        <p:spPr>
          <a:xfrm>
            <a:off x="166914" y="2043633"/>
            <a:ext cx="1000415" cy="1086860"/>
          </a:xfrm>
          <a:prstGeom prst="rect">
            <a:avLst/>
          </a:prstGeom>
          <a:noFill/>
          <a:ln>
            <a:noFill/>
          </a:ln>
        </p:spPr>
      </p:pic>
      <p:sp>
        <p:nvSpPr>
          <p:cNvPr id="251" name="Google Shape;251;p17"/>
          <p:cNvSpPr/>
          <p:nvPr/>
        </p:nvSpPr>
        <p:spPr>
          <a:xfrm>
            <a:off x="304794" y="3058056"/>
            <a:ext cx="7157474" cy="1253212"/>
          </a:xfrm>
          <a:prstGeom prst="roundRect">
            <a:avLst>
              <a:gd fmla="val 16667" name="adj"/>
            </a:avLst>
          </a:prstGeom>
          <a:solidFill>
            <a:schemeClr val="lt1"/>
          </a:solidFill>
          <a:ln cap="flat" cmpd="sng" w="12700">
            <a:solidFill>
              <a:srgbClr val="0000FF"/>
            </a:solidFill>
            <a:prstDash val="dash"/>
            <a:miter lim="800000"/>
            <a:headEnd len="sm" w="sm" type="none"/>
            <a:tailEnd len="sm" w="sm" type="none"/>
          </a:ln>
        </p:spPr>
        <p:txBody>
          <a:bodyPr anchorCtr="0" anchor="ctr" bIns="60950" lIns="121900" spcFirstLastPara="1" rIns="121900" wrap="square" tIns="60950">
            <a:noAutofit/>
          </a:bodyPr>
          <a:lstStyle/>
          <a:p>
            <a:pPr indent="0" lvl="0" marL="0" marR="0" rtl="0" algn="just">
              <a:lnSpc>
                <a:spcPct val="130000"/>
              </a:lnSpc>
              <a:spcBef>
                <a:spcPts val="0"/>
              </a:spcBef>
              <a:spcAft>
                <a:spcPts val="0"/>
              </a:spcAft>
              <a:buNone/>
            </a:pPr>
            <a:r>
              <a:rPr b="1" i="1" lang="en-US" sz="2800" u="none" cap="none" strike="noStrike">
                <a:solidFill>
                  <a:srgbClr val="0000FF"/>
                </a:solidFill>
                <a:latin typeface="Calibri"/>
                <a:ea typeface="Calibri"/>
                <a:cs typeface="Calibri"/>
                <a:sym typeface="Calibri"/>
              </a:rPr>
              <a:t>        Xác định trên bản đồ một số khoáng sản có trữ lượng lớn ở nước ta.</a:t>
            </a:r>
            <a:endParaRPr b="1" i="1" sz="2800" u="none" cap="none" strike="noStrike">
              <a:solidFill>
                <a:srgbClr val="0000FF"/>
              </a:solidFill>
              <a:latin typeface="Calibri"/>
              <a:ea typeface="Calibri"/>
              <a:cs typeface="Calibri"/>
              <a:sym typeface="Calibri"/>
            </a:endParaRPr>
          </a:p>
        </p:txBody>
      </p:sp>
      <p:pic>
        <p:nvPicPr>
          <p:cNvPr id="252" name="Google Shape;252;p17"/>
          <p:cNvPicPr preferRelativeResize="0"/>
          <p:nvPr/>
        </p:nvPicPr>
        <p:blipFill rotWithShape="1">
          <a:blip r:embed="rId3">
            <a:alphaModFix/>
          </a:blip>
          <a:srcRect b="31972" l="5192" r="52690" t="22288"/>
          <a:stretch/>
        </p:blipFill>
        <p:spPr>
          <a:xfrm>
            <a:off x="174135" y="2065464"/>
            <a:ext cx="1000415" cy="108686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1000"/>
                                        <p:tgtEl>
                                          <p:spTgt spid="247"/>
                                        </p:tgtEl>
                                      </p:cBhvr>
                                    </p:animEffect>
                                  </p:childTnLst>
                                </p:cTn>
                              </p:par>
                              <p:par>
                                <p:cTn fill="hold" nodeType="with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1000"/>
                                        <p:tgtEl>
                                          <p:spTgt spid="2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47"/>
                                        </p:tgtEl>
                                      </p:cBhvr>
                                    </p:animEffect>
                                    <p:set>
                                      <p:cBhvr>
                                        <p:cTn dur="1" fill="hold">
                                          <p:stCondLst>
                                            <p:cond delay="1000"/>
                                          </p:stCondLst>
                                        </p:cTn>
                                        <p:tgtEl>
                                          <p:spTgt spid="24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246"/>
                                        </p:tgtEl>
                                      </p:cBhvr>
                                    </p:animEffect>
                                    <p:set>
                                      <p:cBhvr>
                                        <p:cTn dur="1" fill="hold">
                                          <p:stCondLst>
                                            <p:cond delay="1000"/>
                                          </p:stCondLst>
                                        </p:cTn>
                                        <p:tgtEl>
                                          <p:spTgt spid="24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1000"/>
                                        <p:tgtEl>
                                          <p:spTgt spid="250"/>
                                        </p:tgtEl>
                                      </p:cBhvr>
                                    </p:animEffect>
                                  </p:childTnLst>
                                </p:cTn>
                              </p:par>
                              <p:par>
                                <p:cTn fill="hold" nodeType="with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1000"/>
                                        <p:tgtEl>
                                          <p:spTgt spid="2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50"/>
                                        </p:tgtEl>
                                      </p:cBhvr>
                                    </p:animEffect>
                                    <p:set>
                                      <p:cBhvr>
                                        <p:cTn dur="1" fill="hold">
                                          <p:stCondLst>
                                            <p:cond delay="1000"/>
                                          </p:stCondLst>
                                        </p:cTn>
                                        <p:tgtEl>
                                          <p:spTgt spid="25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249"/>
                                        </p:tgtEl>
                                      </p:cBhvr>
                                    </p:animEffect>
                                    <p:set>
                                      <p:cBhvr>
                                        <p:cTn dur="1" fill="hold">
                                          <p:stCondLst>
                                            <p:cond delay="1000"/>
                                          </p:stCondLst>
                                        </p:cTn>
                                        <p:tgtEl>
                                          <p:spTgt spid="24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1000"/>
                                        <p:tgtEl>
                                          <p:spTgt spid="251"/>
                                        </p:tgtEl>
                                      </p:cBhvr>
                                    </p:animEffect>
                                  </p:childTnLst>
                                </p:cTn>
                              </p:par>
                              <p:par>
                                <p:cTn fill="hold" nodeType="with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1000"/>
                                        <p:tgtEl>
                                          <p:spTgt spid="2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18"/>
          <p:cNvSpPr txBox="1"/>
          <p:nvPr/>
        </p:nvSpPr>
        <p:spPr>
          <a:xfrm>
            <a:off x="-1" y="-36349"/>
            <a:ext cx="12190413" cy="110553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300" u="none" cap="none" strike="noStrike">
                <a:solidFill>
                  <a:srgbClr val="007A37"/>
                </a:solidFill>
                <a:latin typeface="Calibri"/>
                <a:ea typeface="Calibri"/>
                <a:cs typeface="Calibri"/>
                <a:sym typeface="Calibri"/>
              </a:rPr>
              <a:t>Bài 4. ĐẶC ĐIỂM CHUNG CỦA TÀI NGUYÊN KHOÁNG SẢN,</a:t>
            </a:r>
            <a:endParaRPr/>
          </a:p>
          <a:p>
            <a:pPr indent="0" lvl="0" marL="0" marR="0" rtl="0" algn="ctr">
              <a:spcBef>
                <a:spcPts val="0"/>
              </a:spcBef>
              <a:spcAft>
                <a:spcPts val="0"/>
              </a:spcAft>
              <a:buNone/>
            </a:pPr>
            <a:r>
              <a:rPr b="1" i="0" lang="en-US" sz="3300" u="none" cap="none" strike="noStrike">
                <a:solidFill>
                  <a:srgbClr val="007A37"/>
                </a:solidFill>
                <a:latin typeface="Calibri"/>
                <a:ea typeface="Calibri"/>
                <a:cs typeface="Calibri"/>
                <a:sym typeface="Calibri"/>
              </a:rPr>
              <a:t>SỬ DỤNG HỢP LÍ TÀI NGUYÊN KHOÁNG SẢN</a:t>
            </a:r>
            <a:endParaRPr/>
          </a:p>
        </p:txBody>
      </p:sp>
      <p:sp>
        <p:nvSpPr>
          <p:cNvPr id="259" name="Google Shape;259;p18"/>
          <p:cNvSpPr/>
          <p:nvPr/>
        </p:nvSpPr>
        <p:spPr>
          <a:xfrm>
            <a:off x="46393" y="1071360"/>
            <a:ext cx="7243261" cy="101566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US" sz="3000" u="sng" cap="none" strike="noStrike">
                <a:solidFill>
                  <a:srgbClr val="002060"/>
                </a:solidFill>
                <a:latin typeface="Calibri"/>
                <a:ea typeface="Calibri"/>
                <a:cs typeface="Calibri"/>
                <a:sym typeface="Calibri"/>
              </a:rPr>
              <a:t>1. Đặc điểm chung của khoáng sản Việt Nam</a:t>
            </a:r>
            <a:endParaRPr/>
          </a:p>
          <a:p>
            <a:pPr indent="0" lvl="0" marL="0" marR="0" rtl="0" algn="just">
              <a:spcBef>
                <a:spcPts val="0"/>
              </a:spcBef>
              <a:spcAft>
                <a:spcPts val="0"/>
              </a:spcAft>
              <a:buNone/>
            </a:pPr>
            <a:r>
              <a:rPr b="1" i="1" lang="en-US" sz="2800" u="sng" cap="none" strike="noStrike">
                <a:solidFill>
                  <a:srgbClr val="002060"/>
                </a:solidFill>
                <a:latin typeface="Calibri"/>
                <a:ea typeface="Calibri"/>
                <a:cs typeface="Calibri"/>
                <a:sym typeface="Calibri"/>
              </a:rPr>
              <a:t>b. Phần lớn các mỏ có qui mô trung bình và nhỏ</a:t>
            </a:r>
            <a:endParaRPr/>
          </a:p>
        </p:txBody>
      </p:sp>
      <p:cxnSp>
        <p:nvCxnSpPr>
          <p:cNvPr id="260" name="Google Shape;260;p18"/>
          <p:cNvCxnSpPr/>
          <p:nvPr/>
        </p:nvCxnSpPr>
        <p:spPr>
          <a:xfrm>
            <a:off x="87078" y="1038881"/>
            <a:ext cx="11813090" cy="8477"/>
          </a:xfrm>
          <a:prstGeom prst="straightConnector1">
            <a:avLst/>
          </a:prstGeom>
          <a:noFill/>
          <a:ln cap="flat" cmpd="sng" w="28575">
            <a:solidFill>
              <a:srgbClr val="C55A11"/>
            </a:solidFill>
            <a:prstDash val="dash"/>
            <a:miter lim="800000"/>
            <a:headEnd len="sm" w="sm" type="none"/>
            <a:tailEnd len="sm" w="sm" type="none"/>
          </a:ln>
        </p:spPr>
      </p:cxnSp>
      <p:sp>
        <p:nvSpPr>
          <p:cNvPr id="261" name="Google Shape;261;p18"/>
          <p:cNvSpPr/>
          <p:nvPr/>
        </p:nvSpPr>
        <p:spPr>
          <a:xfrm>
            <a:off x="275765" y="1935615"/>
            <a:ext cx="11480805" cy="2970685"/>
          </a:xfrm>
          <a:prstGeom prst="rect">
            <a:avLst/>
          </a:prstGeom>
          <a:noFill/>
          <a:ln>
            <a:noFill/>
          </a:ln>
        </p:spPr>
        <p:txBody>
          <a:bodyPr anchorCtr="0" anchor="ctr" bIns="45700" lIns="91425" spcFirstLastPara="1" rIns="91425" wrap="square" tIns="45700">
            <a:spAutoFit/>
          </a:bodyPr>
          <a:lstStyle/>
          <a:p>
            <a:pPr indent="0" lvl="0" marL="0" marR="0" rtl="0" algn="just">
              <a:lnSpc>
                <a:spcPct val="150000"/>
              </a:lnSpc>
              <a:spcBef>
                <a:spcPts val="0"/>
              </a:spcBef>
              <a:spcAft>
                <a:spcPts val="0"/>
              </a:spcAft>
              <a:buNone/>
            </a:pPr>
            <a:r>
              <a:rPr b="1" i="0" lang="en-US" sz="3200" u="none" cap="none" strike="noStrike">
                <a:solidFill>
                  <a:schemeClr val="dk1"/>
                </a:solidFill>
                <a:latin typeface="Calibri"/>
                <a:ea typeface="Calibri"/>
                <a:cs typeface="Calibri"/>
                <a:sym typeface="Calibri"/>
              </a:rPr>
              <a:t>- Phần lớn các mỏ khoáng sản ở nước ta có trữ lượng vừa và nhỏ,.</a:t>
            </a:r>
            <a:endParaRPr/>
          </a:p>
          <a:p>
            <a:pPr indent="0" lvl="0" marL="0" marR="0" rtl="0" algn="just">
              <a:lnSpc>
                <a:spcPct val="150000"/>
              </a:lnSpc>
              <a:spcBef>
                <a:spcPts val="0"/>
              </a:spcBef>
              <a:spcAft>
                <a:spcPts val="0"/>
              </a:spcAft>
              <a:buNone/>
            </a:pPr>
            <a:r>
              <a:rPr b="1" i="0" lang="en-US" sz="3200" u="none" cap="none" strike="noStrike">
                <a:solidFill>
                  <a:schemeClr val="dk1"/>
                </a:solidFill>
                <a:latin typeface="Calibri"/>
                <a:ea typeface="Calibri"/>
                <a:cs typeface="Calibri"/>
                <a:sym typeface="Calibri"/>
              </a:rPr>
              <a:t>- Nước ta có trữ lượng hơn 3 tỉ tấn than đá, vài tỉ tấn dầu và hàng trăm tỉ m</a:t>
            </a:r>
            <a:r>
              <a:rPr b="1" baseline="30000" i="0" lang="en-US" sz="3200" u="none" cap="none" strike="noStrike">
                <a:solidFill>
                  <a:schemeClr val="dk1"/>
                </a:solidFill>
                <a:latin typeface="Calibri"/>
                <a:ea typeface="Calibri"/>
                <a:cs typeface="Calibri"/>
                <a:sym typeface="Calibri"/>
              </a:rPr>
              <a:t>3 </a:t>
            </a:r>
            <a:r>
              <a:rPr b="1" i="0" lang="en-US" sz="3200" u="none" cap="none" strike="noStrike">
                <a:solidFill>
                  <a:schemeClr val="dk1"/>
                </a:solidFill>
                <a:latin typeface="Calibri"/>
                <a:ea typeface="Calibri"/>
                <a:cs typeface="Calibri"/>
                <a:sym typeface="Calibri"/>
              </a:rPr>
              <a:t>khí tự nhiên.</a:t>
            </a:r>
            <a:endParaRPr/>
          </a:p>
          <a:p>
            <a:pPr indent="0" lvl="0" marL="0" marR="0" rtl="0" algn="just">
              <a:lnSpc>
                <a:spcPct val="150000"/>
              </a:lnSpc>
              <a:spcBef>
                <a:spcPts val="0"/>
              </a:spcBef>
              <a:spcAft>
                <a:spcPts val="0"/>
              </a:spcAft>
              <a:buNone/>
            </a:pPr>
            <a:r>
              <a:rPr b="1" i="0" lang="en-US" sz="3200" u="none" cap="none" strike="noStrike">
                <a:solidFill>
                  <a:schemeClr val="dk1"/>
                </a:solidFill>
                <a:latin typeface="Calibri"/>
                <a:ea typeface="Calibri"/>
                <a:cs typeface="Calibri"/>
                <a:sym typeface="Calibri"/>
              </a:rPr>
              <a:t>- Một số khoáng sản có trữ lượng lớn: bô-xit, đất hiếm, ti-tan…</a:t>
            </a:r>
            <a:endParaRPr b="1" i="0" sz="30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
                                            <p:txEl>
                                              <p:pRg end="0" st="0"/>
                                            </p:txEl>
                                          </p:spTgt>
                                        </p:tgtEl>
                                        <p:attrNameLst>
                                          <p:attrName>style.visibility</p:attrName>
                                        </p:attrNameLst>
                                      </p:cBhvr>
                                      <p:to>
                                        <p:strVal val="visible"/>
                                      </p:to>
                                    </p:set>
                                    <p:animEffect filter="fade" transition="in">
                                      <p:cBhvr>
                                        <p:cTn dur="1000"/>
                                        <p:tgtEl>
                                          <p:spTgt spid="26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
                                            <p:txEl>
                                              <p:pRg end="1" st="1"/>
                                            </p:txEl>
                                          </p:spTgt>
                                        </p:tgtEl>
                                        <p:attrNameLst>
                                          <p:attrName>style.visibility</p:attrName>
                                        </p:attrNameLst>
                                      </p:cBhvr>
                                      <p:to>
                                        <p:strVal val="visible"/>
                                      </p:to>
                                    </p:set>
                                    <p:animEffect filter="fade" transition="in">
                                      <p:cBhvr>
                                        <p:cTn dur="1000"/>
                                        <p:tgtEl>
                                          <p:spTgt spid="26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
                                            <p:txEl>
                                              <p:pRg end="2" st="2"/>
                                            </p:txEl>
                                          </p:spTgt>
                                        </p:tgtEl>
                                        <p:attrNameLst>
                                          <p:attrName>style.visibility</p:attrName>
                                        </p:attrNameLst>
                                      </p:cBhvr>
                                      <p:to>
                                        <p:strVal val="visible"/>
                                      </p:to>
                                    </p:set>
                                    <p:animEffect filter="fade" transition="in">
                                      <p:cBhvr>
                                        <p:cTn dur="1000"/>
                                        <p:tgtEl>
                                          <p:spTgt spid="261">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descr="Sản lượng dầu khí quy đổi của Vietsovpetro đạt trên 6,5 triệu tấn Năng  lượng Việt Nam Online" id="266" name="Google Shape;266;p19"/>
          <p:cNvPicPr preferRelativeResize="0"/>
          <p:nvPr/>
        </p:nvPicPr>
        <p:blipFill rotWithShape="1">
          <a:blip r:embed="rId3">
            <a:alphaModFix/>
          </a:blip>
          <a:srcRect b="0" l="0" r="0" t="0"/>
          <a:stretch/>
        </p:blipFill>
        <p:spPr>
          <a:xfrm>
            <a:off x="758274" y="425551"/>
            <a:ext cx="5119249" cy="2878058"/>
          </a:xfrm>
          <a:prstGeom prst="rect">
            <a:avLst/>
          </a:prstGeom>
          <a:noFill/>
          <a:ln>
            <a:noFill/>
          </a:ln>
        </p:spPr>
      </p:pic>
      <p:pic>
        <p:nvPicPr>
          <p:cNvPr descr="Ngành Dầu khí Việt Nam với những bước ngoặt lịch sử" id="267" name="Google Shape;267;p19"/>
          <p:cNvPicPr preferRelativeResize="0"/>
          <p:nvPr/>
        </p:nvPicPr>
        <p:blipFill rotWithShape="1">
          <a:blip r:embed="rId4">
            <a:alphaModFix/>
          </a:blip>
          <a:srcRect b="0" l="0" r="0" t="0"/>
          <a:stretch/>
        </p:blipFill>
        <p:spPr>
          <a:xfrm>
            <a:off x="812693" y="3621767"/>
            <a:ext cx="5093853" cy="2896656"/>
          </a:xfrm>
          <a:prstGeom prst="rect">
            <a:avLst/>
          </a:prstGeom>
          <a:noFill/>
          <a:ln>
            <a:noFill/>
          </a:ln>
        </p:spPr>
      </p:pic>
      <p:pic>
        <p:nvPicPr>
          <p:cNvPr descr="PVE • Phát huy vai trò ngành Dầu khí trong chiến lược phát triển đất nước  thời kỳ mới" id="268" name="Google Shape;268;p19"/>
          <p:cNvPicPr preferRelativeResize="0"/>
          <p:nvPr/>
        </p:nvPicPr>
        <p:blipFill rotWithShape="1">
          <a:blip r:embed="rId5">
            <a:alphaModFix/>
          </a:blip>
          <a:srcRect b="7503" l="0" r="0" t="7504"/>
          <a:stretch/>
        </p:blipFill>
        <p:spPr>
          <a:xfrm>
            <a:off x="6086147" y="390510"/>
            <a:ext cx="5436696" cy="2904091"/>
          </a:xfrm>
          <a:prstGeom prst="rect">
            <a:avLst/>
          </a:prstGeom>
          <a:noFill/>
          <a:ln>
            <a:noFill/>
          </a:ln>
        </p:spPr>
      </p:pic>
      <p:sp>
        <p:nvSpPr>
          <p:cNvPr id="269" name="Google Shape;269;p19"/>
          <p:cNvSpPr txBox="1"/>
          <p:nvPr/>
        </p:nvSpPr>
        <p:spPr>
          <a:xfrm>
            <a:off x="6711734" y="4336905"/>
            <a:ext cx="4259637" cy="1108249"/>
          </a:xfrm>
          <a:prstGeom prst="rect">
            <a:avLst/>
          </a:prstGeom>
          <a:noFill/>
          <a:ln>
            <a:noFill/>
          </a:ln>
        </p:spPr>
        <p:txBody>
          <a:bodyPr anchorCtr="0" anchor="t" bIns="60950" lIns="121900" spcFirstLastPara="1" rIns="121900" wrap="square" tIns="60950">
            <a:spAutoFit/>
          </a:bodyPr>
          <a:lstStyle/>
          <a:p>
            <a:pPr indent="0" lvl="0" marL="0" marR="0" rtl="0" algn="ctr">
              <a:spcBef>
                <a:spcPts val="0"/>
              </a:spcBef>
              <a:spcAft>
                <a:spcPts val="0"/>
              </a:spcAft>
              <a:buNone/>
            </a:pPr>
            <a:r>
              <a:rPr b="1" i="0" lang="en-US" sz="3200" u="none" cap="none" strike="noStrike">
                <a:solidFill>
                  <a:srgbClr val="0000FF"/>
                </a:solidFill>
                <a:latin typeface="Calibri"/>
                <a:ea typeface="Calibri"/>
                <a:cs typeface="Calibri"/>
                <a:sym typeface="Calibri"/>
              </a:rPr>
              <a:t>Khai thác dầu khí trên biển Đông</a:t>
            </a:r>
            <a:endParaRPr b="1" i="0" sz="3200" u="none" cap="none" strike="noStrike">
              <a:solidFill>
                <a:srgbClr val="0000FF"/>
              </a:solidFill>
              <a:latin typeface="Calibri"/>
              <a:ea typeface="Calibri"/>
              <a:cs typeface="Calibri"/>
              <a:sym typeface="Calibri"/>
            </a:endParaRPr>
          </a:p>
        </p:txBody>
      </p:sp>
    </p:spTree>
  </p:cSld>
  <p:clrMapOvr>
    <a:masterClrMapping/>
  </p:clrMapOvr>
  <mc:AlternateContent>
    <mc:Choice Requires="p14">
      <p:transition spd="slow" p14:dur="16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1000"/>
                                        <p:tgtEl>
                                          <p:spTgt spid="266"/>
                                        </p:tgtEl>
                                      </p:cBhvr>
                                    </p:animEffect>
                                  </p:childTnLst>
                                </p:cTn>
                              </p:par>
                              <p:par>
                                <p:cTn fill="hold" nodeType="with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1000"/>
                                        <p:tgtEl>
                                          <p:spTgt spid="267"/>
                                        </p:tgtEl>
                                      </p:cBhvr>
                                    </p:animEffect>
                                  </p:childTnLst>
                                </p:cTn>
                              </p:par>
                              <p:par>
                                <p:cTn fill="hold" nodeType="with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1000"/>
                                        <p:tgtEl>
                                          <p:spTgt spid="268"/>
                                        </p:tgtEl>
                                      </p:cBhvr>
                                    </p:animEffect>
                                  </p:childTnLst>
                                </p:cTn>
                              </p:par>
                              <p:par>
                                <p:cTn fill="hold" nodeType="with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1000"/>
                                        <p:tgtEl>
                                          <p:spTgt spid="2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
          <p:cNvSpPr/>
          <p:nvPr/>
        </p:nvSpPr>
        <p:spPr>
          <a:xfrm>
            <a:off x="3774460" y="221148"/>
            <a:ext cx="4342835" cy="463343"/>
          </a:xfrm>
          <a:prstGeom prst="rect">
            <a:avLst/>
          </a:prstGeom>
          <a:solidFill>
            <a:srgbClr val="002060"/>
          </a:solidFill>
          <a:ln>
            <a:noFill/>
          </a:ln>
        </p:spPr>
        <p:txBody>
          <a:bodyPr anchorCtr="0" anchor="b" bIns="34275" lIns="68575" spcFirstLastPara="1" rIns="68575" wrap="square" tIns="34275">
            <a:normAutofit/>
          </a:bodyPr>
          <a:lstStyle/>
          <a:p>
            <a:pPr indent="0" lvl="0" marL="0" marR="0" rtl="0" algn="ctr">
              <a:lnSpc>
                <a:spcPct val="80000"/>
              </a:lnSpc>
              <a:spcBef>
                <a:spcPts val="0"/>
              </a:spcBef>
              <a:spcAft>
                <a:spcPts val="0"/>
              </a:spcAft>
              <a:buClr>
                <a:srgbClr val="FFFF00"/>
              </a:buClr>
              <a:buSzPts val="3150"/>
              <a:buFont typeface="Arial"/>
              <a:buNone/>
            </a:pPr>
            <a:r>
              <a:rPr b="1" i="0" lang="en-US" sz="3150" u="none" cap="none" strike="noStrike">
                <a:solidFill>
                  <a:srgbClr val="FFFF00"/>
                </a:solidFill>
                <a:latin typeface="Arial"/>
                <a:ea typeface="Arial"/>
                <a:cs typeface="Arial"/>
                <a:sym typeface="Arial"/>
              </a:rPr>
              <a:t>Trả lời nhanh</a:t>
            </a:r>
            <a:endParaRPr b="1" i="0" sz="3150" u="none" cap="none" strike="noStrike">
              <a:solidFill>
                <a:srgbClr val="FFFF00"/>
              </a:solidFill>
              <a:latin typeface="Arial"/>
              <a:ea typeface="Arial"/>
              <a:cs typeface="Arial"/>
              <a:sym typeface="Arial"/>
            </a:endParaRPr>
          </a:p>
        </p:txBody>
      </p:sp>
      <p:sp>
        <p:nvSpPr>
          <p:cNvPr id="111" name="Google Shape;111;p2"/>
          <p:cNvSpPr/>
          <p:nvPr/>
        </p:nvSpPr>
        <p:spPr>
          <a:xfrm>
            <a:off x="872083" y="991233"/>
            <a:ext cx="10872911" cy="531038"/>
          </a:xfrm>
          <a:prstGeom prst="rect">
            <a:avLst/>
          </a:prstGeom>
          <a:noFill/>
          <a:ln>
            <a:noFill/>
          </a:ln>
        </p:spPr>
        <p:txBody>
          <a:bodyPr anchorCtr="0" anchor="t" bIns="34275" lIns="68575" spcFirstLastPara="1" rIns="68575" wrap="square" tIns="34275">
            <a:spAutoFit/>
          </a:bodyPr>
          <a:lstStyle/>
          <a:p>
            <a:pPr indent="-514350" lvl="0" marL="514350" marR="0" rtl="0" algn="just">
              <a:spcBef>
                <a:spcPts val="0"/>
              </a:spcBef>
              <a:spcAft>
                <a:spcPts val="0"/>
              </a:spcAft>
              <a:buNone/>
            </a:pPr>
            <a:r>
              <a:rPr b="1" i="1" lang="en-US" sz="3000" u="none" cap="none" strike="noStrike">
                <a:solidFill>
                  <a:srgbClr val="7030A0"/>
                </a:solidFill>
                <a:latin typeface="Calibri"/>
                <a:ea typeface="Calibri"/>
                <a:cs typeface="Calibri"/>
                <a:sym typeface="Calibri"/>
              </a:rPr>
              <a:t>1. Vùng núi nào ở nước ta nằm giữa sông Hồng và sông Cả?</a:t>
            </a:r>
            <a:endParaRPr/>
          </a:p>
        </p:txBody>
      </p:sp>
      <p:sp>
        <p:nvSpPr>
          <p:cNvPr id="112" name="Google Shape;112;p2"/>
          <p:cNvSpPr txBox="1"/>
          <p:nvPr/>
        </p:nvSpPr>
        <p:spPr>
          <a:xfrm>
            <a:off x="7558972" y="1909206"/>
            <a:ext cx="2897202" cy="55412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1" lang="en-US" sz="3000" u="none" cap="none" strike="noStrike">
                <a:solidFill>
                  <a:srgbClr val="0000FF"/>
                </a:solidFill>
                <a:latin typeface="Calibri"/>
                <a:ea typeface="Calibri"/>
                <a:cs typeface="Calibri"/>
                <a:sym typeface="Calibri"/>
              </a:rPr>
              <a:t>Vùng núi Tây Bắc</a:t>
            </a:r>
            <a:endParaRPr/>
          </a:p>
        </p:txBody>
      </p:sp>
    </p:spTree>
  </p:cSld>
  <p:clrMapOvr>
    <a:masterClrMapping/>
  </p:clrMapOvr>
  <p:transition>
    <p:wipe dir="d"/>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12"/>
                                        </p:tgtEl>
                                        <p:attrNameLst>
                                          <p:attrName>style.visibility</p:attrName>
                                        </p:attrNameLst>
                                      </p:cBhvr>
                                      <p:to>
                                        <p:strVal val="visible"/>
                                      </p:to>
                                    </p:set>
                                    <p:anim calcmode="lin" valueType="num">
                                      <p:cBhvr additive="base">
                                        <p:cTn dur="1000"/>
                                        <p:tgtEl>
                                          <p:spTgt spid="11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descr="Dự án bô xít Tây Nguyên và những quan ngại - VnExpress Kinh doanh" id="274" name="Google Shape;274;p20"/>
          <p:cNvPicPr preferRelativeResize="0"/>
          <p:nvPr/>
        </p:nvPicPr>
        <p:blipFill rotWithShape="1">
          <a:blip r:embed="rId3">
            <a:alphaModFix/>
          </a:blip>
          <a:srcRect b="0" l="0" r="0" t="0"/>
          <a:stretch/>
        </p:blipFill>
        <p:spPr>
          <a:xfrm>
            <a:off x="112097" y="168204"/>
            <a:ext cx="3839835" cy="2386400"/>
          </a:xfrm>
          <a:prstGeom prst="roundRect">
            <a:avLst>
              <a:gd fmla="val 16667" name="adj"/>
            </a:avLst>
          </a:prstGeom>
          <a:noFill/>
          <a:ln>
            <a:noFill/>
          </a:ln>
        </p:spPr>
      </p:pic>
      <p:pic>
        <p:nvPicPr>
          <p:cNvPr descr="Nên dừng dự án Bôxít Tây Nguyên nếu không hiệu quả | Báo Dân trí" id="275" name="Google Shape;275;p20"/>
          <p:cNvPicPr preferRelativeResize="0"/>
          <p:nvPr/>
        </p:nvPicPr>
        <p:blipFill rotWithShape="1">
          <a:blip r:embed="rId4">
            <a:alphaModFix/>
          </a:blip>
          <a:srcRect b="0" l="0" r="0" t="0"/>
          <a:stretch/>
        </p:blipFill>
        <p:spPr>
          <a:xfrm>
            <a:off x="3979397" y="2157749"/>
            <a:ext cx="4035450" cy="2377077"/>
          </a:xfrm>
          <a:prstGeom prst="roundRect">
            <a:avLst>
              <a:gd fmla="val 16667" name="adj"/>
            </a:avLst>
          </a:prstGeom>
          <a:noFill/>
          <a:ln>
            <a:noFill/>
          </a:ln>
        </p:spPr>
      </p:pic>
      <p:pic>
        <p:nvPicPr>
          <p:cNvPr descr="Bộ trưởng Công Thương nói gì về dự án bô-xít Tây Nguyên?" id="276" name="Google Shape;276;p20"/>
          <p:cNvPicPr preferRelativeResize="0"/>
          <p:nvPr/>
        </p:nvPicPr>
        <p:blipFill rotWithShape="1">
          <a:blip r:embed="rId5">
            <a:alphaModFix/>
          </a:blip>
          <a:srcRect b="0" l="0" r="0" t="0"/>
          <a:stretch/>
        </p:blipFill>
        <p:spPr>
          <a:xfrm>
            <a:off x="8073741" y="3840670"/>
            <a:ext cx="3934517" cy="2429691"/>
          </a:xfrm>
          <a:prstGeom prst="roundRect">
            <a:avLst>
              <a:gd fmla="val 16667" name="adj"/>
            </a:avLst>
          </a:prstGeom>
          <a:noFill/>
          <a:ln>
            <a:noFill/>
          </a:ln>
        </p:spPr>
      </p:pic>
      <p:sp>
        <p:nvSpPr>
          <p:cNvPr id="277" name="Google Shape;277;p20"/>
          <p:cNvSpPr txBox="1"/>
          <p:nvPr/>
        </p:nvSpPr>
        <p:spPr>
          <a:xfrm>
            <a:off x="1498100" y="5177927"/>
            <a:ext cx="5465848" cy="615696"/>
          </a:xfrm>
          <a:prstGeom prst="rect">
            <a:avLst/>
          </a:prstGeom>
          <a:noFill/>
          <a:ln>
            <a:noFill/>
          </a:ln>
        </p:spPr>
        <p:txBody>
          <a:bodyPr anchorCtr="0" anchor="t" bIns="60950" lIns="121900" spcFirstLastPara="1" rIns="121900" wrap="square" tIns="60950">
            <a:spAutoFit/>
          </a:bodyPr>
          <a:lstStyle/>
          <a:p>
            <a:pPr indent="0" lvl="0" marL="0" marR="0" rtl="0" algn="ctr">
              <a:spcBef>
                <a:spcPts val="0"/>
              </a:spcBef>
              <a:spcAft>
                <a:spcPts val="0"/>
              </a:spcAft>
              <a:buNone/>
            </a:pPr>
            <a:r>
              <a:rPr b="1" i="0" lang="en-US" sz="3200" u="none" cap="none" strike="noStrike">
                <a:solidFill>
                  <a:srgbClr val="0000FF"/>
                </a:solidFill>
                <a:latin typeface="Calibri"/>
                <a:ea typeface="Calibri"/>
                <a:cs typeface="Calibri"/>
                <a:sym typeface="Calibri"/>
              </a:rPr>
              <a:t>Khai thác Bô xít ở Tây Nguyên</a:t>
            </a:r>
            <a:endParaRPr b="1" i="0" sz="3200" u="none" cap="none" strike="noStrike">
              <a:solidFill>
                <a:srgbClr val="0000FF"/>
              </a:solidFill>
              <a:latin typeface="Calibri"/>
              <a:ea typeface="Calibri"/>
              <a:cs typeface="Calibri"/>
              <a:sym typeface="Calibri"/>
            </a:endParaRPr>
          </a:p>
        </p:txBody>
      </p:sp>
    </p:spTree>
  </p:cSld>
  <p:clrMapOvr>
    <a:masterClrMapping/>
  </p:clrMapOvr>
  <mc:AlternateContent>
    <mc:Choice Requires="p14">
      <p:transition spd="slow" p14:dur="16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74"/>
                                        </p:tgtEl>
                                        <p:attrNameLst>
                                          <p:attrName>style.visibility</p:attrName>
                                        </p:attrNameLst>
                                      </p:cBhvr>
                                      <p:to>
                                        <p:strVal val="visible"/>
                                      </p:to>
                                    </p:set>
                                    <p:anim calcmode="lin" valueType="num">
                                      <p:cBhvr additive="base">
                                        <p:cTn dur="1000"/>
                                        <p:tgtEl>
                                          <p:spTgt spid="27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75"/>
                                        </p:tgtEl>
                                        <p:attrNameLst>
                                          <p:attrName>style.visibility</p:attrName>
                                        </p:attrNameLst>
                                      </p:cBhvr>
                                      <p:to>
                                        <p:strVal val="visible"/>
                                      </p:to>
                                    </p:set>
                                    <p:anim calcmode="lin" valueType="num">
                                      <p:cBhvr additive="base">
                                        <p:cTn dur="1000"/>
                                        <p:tgtEl>
                                          <p:spTgt spid="27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76"/>
                                        </p:tgtEl>
                                        <p:attrNameLst>
                                          <p:attrName>style.visibility</p:attrName>
                                        </p:attrNameLst>
                                      </p:cBhvr>
                                      <p:to>
                                        <p:strVal val="visible"/>
                                      </p:to>
                                    </p:set>
                                    <p:anim calcmode="lin" valueType="num">
                                      <p:cBhvr additive="base">
                                        <p:cTn dur="1000"/>
                                        <p:tgtEl>
                                          <p:spTgt spid="27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77"/>
                                        </p:tgtEl>
                                        <p:attrNameLst>
                                          <p:attrName>style.visibility</p:attrName>
                                        </p:attrNameLst>
                                      </p:cBhvr>
                                      <p:to>
                                        <p:strVal val="visible"/>
                                      </p:to>
                                    </p:set>
                                    <p:anim calcmode="lin" valueType="num">
                                      <p:cBhvr additive="base">
                                        <p:cTn dur="1000"/>
                                        <p:tgtEl>
                                          <p:spTgt spid="27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21"/>
          <p:cNvSpPr txBox="1"/>
          <p:nvPr/>
        </p:nvSpPr>
        <p:spPr>
          <a:xfrm>
            <a:off x="-1" y="-36349"/>
            <a:ext cx="12190413" cy="110799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300" u="none" cap="none" strike="noStrike">
                <a:solidFill>
                  <a:srgbClr val="007A37"/>
                </a:solidFill>
                <a:latin typeface="Calibri"/>
                <a:ea typeface="Calibri"/>
                <a:cs typeface="Calibri"/>
                <a:sym typeface="Calibri"/>
              </a:rPr>
              <a:t>Bài 3. ĐẶC ĐIỂM CHUNG CỦA TÀI NGUYÊN KHOÁNG SẢN,</a:t>
            </a:r>
            <a:endParaRPr/>
          </a:p>
          <a:p>
            <a:pPr indent="0" lvl="0" marL="0" marR="0" rtl="0" algn="ctr">
              <a:spcBef>
                <a:spcPts val="0"/>
              </a:spcBef>
              <a:spcAft>
                <a:spcPts val="0"/>
              </a:spcAft>
              <a:buNone/>
            </a:pPr>
            <a:r>
              <a:rPr b="1" i="0" lang="en-US" sz="3300" u="none" cap="none" strike="noStrike">
                <a:solidFill>
                  <a:srgbClr val="007A37"/>
                </a:solidFill>
                <a:latin typeface="Calibri"/>
                <a:ea typeface="Calibri"/>
                <a:cs typeface="Calibri"/>
                <a:sym typeface="Calibri"/>
              </a:rPr>
              <a:t>SỬ DỤNG HỢP LÍ TÀI NGUYÊN KHOÁNG SẢN</a:t>
            </a:r>
            <a:endParaRPr/>
          </a:p>
        </p:txBody>
      </p:sp>
      <p:sp>
        <p:nvSpPr>
          <p:cNvPr id="284" name="Google Shape;284;p21"/>
          <p:cNvSpPr/>
          <p:nvPr/>
        </p:nvSpPr>
        <p:spPr>
          <a:xfrm>
            <a:off x="46393" y="1071360"/>
            <a:ext cx="7243261" cy="101566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US" sz="3000" u="sng" cap="none" strike="noStrike">
                <a:solidFill>
                  <a:srgbClr val="002060"/>
                </a:solidFill>
                <a:latin typeface="Calibri"/>
                <a:ea typeface="Calibri"/>
                <a:cs typeface="Calibri"/>
                <a:sym typeface="Calibri"/>
              </a:rPr>
              <a:t>1. Đặc điểm chung của khoáng sản Việt Nam</a:t>
            </a:r>
            <a:endParaRPr/>
          </a:p>
          <a:p>
            <a:pPr indent="0" lvl="0" marL="0" marR="0" rtl="0" algn="just">
              <a:spcBef>
                <a:spcPts val="0"/>
              </a:spcBef>
              <a:spcAft>
                <a:spcPts val="0"/>
              </a:spcAft>
              <a:buNone/>
            </a:pPr>
            <a:r>
              <a:rPr b="1" i="1" lang="en-US" sz="2800" u="sng" cap="none" strike="noStrike">
                <a:solidFill>
                  <a:srgbClr val="002060"/>
                </a:solidFill>
                <a:latin typeface="Calibri"/>
                <a:ea typeface="Calibri"/>
                <a:cs typeface="Calibri"/>
                <a:sym typeface="Calibri"/>
              </a:rPr>
              <a:t>c. Khoáng sản phân bố tương đối rộng</a:t>
            </a:r>
            <a:endParaRPr/>
          </a:p>
        </p:txBody>
      </p:sp>
      <p:cxnSp>
        <p:nvCxnSpPr>
          <p:cNvPr id="285" name="Google Shape;285;p21"/>
          <p:cNvCxnSpPr/>
          <p:nvPr/>
        </p:nvCxnSpPr>
        <p:spPr>
          <a:xfrm>
            <a:off x="87078" y="1038881"/>
            <a:ext cx="11813090" cy="8477"/>
          </a:xfrm>
          <a:prstGeom prst="straightConnector1">
            <a:avLst/>
          </a:prstGeom>
          <a:noFill/>
          <a:ln cap="flat" cmpd="sng" w="28575">
            <a:solidFill>
              <a:srgbClr val="C55A11"/>
            </a:solidFill>
            <a:prstDash val="dash"/>
            <a:miter lim="800000"/>
            <a:headEnd len="sm" w="sm" type="none"/>
            <a:tailEnd len="sm" w="sm" type="none"/>
          </a:ln>
        </p:spPr>
      </p:cxnSp>
      <p:sp>
        <p:nvSpPr>
          <p:cNvPr id="286" name="Google Shape;286;p21"/>
          <p:cNvSpPr/>
          <p:nvPr/>
        </p:nvSpPr>
        <p:spPr>
          <a:xfrm>
            <a:off x="306134" y="2883877"/>
            <a:ext cx="7197752" cy="2341266"/>
          </a:xfrm>
          <a:prstGeom prst="roundRect">
            <a:avLst>
              <a:gd fmla="val 16667" name="adj"/>
            </a:avLst>
          </a:prstGeom>
          <a:solidFill>
            <a:schemeClr val="lt1"/>
          </a:solidFill>
          <a:ln cap="flat" cmpd="sng" w="12700">
            <a:solidFill>
              <a:srgbClr val="0000FF"/>
            </a:solidFill>
            <a:prstDash val="dash"/>
            <a:miter lim="800000"/>
            <a:headEnd len="sm" w="sm" type="none"/>
            <a:tailEnd len="sm" w="sm" type="none"/>
          </a:ln>
        </p:spPr>
        <p:txBody>
          <a:bodyPr anchorCtr="0" anchor="ctr" bIns="60950" lIns="121900" spcFirstLastPara="1" rIns="121900" wrap="square" tIns="60950">
            <a:noAutofit/>
          </a:bodyPr>
          <a:lstStyle/>
          <a:p>
            <a:pPr indent="0" lvl="0" marL="0" marR="0" rtl="0" algn="just">
              <a:lnSpc>
                <a:spcPct val="130000"/>
              </a:lnSpc>
              <a:spcBef>
                <a:spcPts val="0"/>
              </a:spcBef>
              <a:spcAft>
                <a:spcPts val="0"/>
              </a:spcAft>
              <a:buNone/>
            </a:pPr>
            <a:r>
              <a:rPr b="1" i="1" lang="en-US" sz="2800" u="none" cap="none" strike="noStrike">
                <a:solidFill>
                  <a:srgbClr val="0000FF"/>
                </a:solidFill>
                <a:latin typeface="Calibri"/>
                <a:ea typeface="Calibri"/>
                <a:cs typeface="Calibri"/>
                <a:sym typeface="Calibri"/>
              </a:rPr>
              <a:t> Khai thác thông tin mục 1.c, H.4.1 SGK, nhận xét sự phân bố tài nguyên khoáng sản ở nước ta. Xác định nơi phân bố một số khoáng sản chính ở nước ta.</a:t>
            </a:r>
            <a:endParaRPr b="1" i="1" sz="2800" u="none" cap="none" strike="noStrike">
              <a:solidFill>
                <a:srgbClr val="0000FF"/>
              </a:solidFill>
              <a:latin typeface="Calibri"/>
              <a:ea typeface="Calibri"/>
              <a:cs typeface="Calibri"/>
              <a:sym typeface="Calibri"/>
            </a:endParaRPr>
          </a:p>
        </p:txBody>
      </p:sp>
      <p:pic>
        <p:nvPicPr>
          <p:cNvPr id="287" name="Google Shape;287;p21"/>
          <p:cNvPicPr preferRelativeResize="0"/>
          <p:nvPr/>
        </p:nvPicPr>
        <p:blipFill rotWithShape="1">
          <a:blip r:embed="rId3">
            <a:alphaModFix/>
          </a:blip>
          <a:srcRect b="31972" l="5192" r="52690" t="22288"/>
          <a:stretch/>
        </p:blipFill>
        <p:spPr>
          <a:xfrm>
            <a:off x="145140" y="2021859"/>
            <a:ext cx="1000415" cy="1086860"/>
          </a:xfrm>
          <a:prstGeom prst="rect">
            <a:avLst/>
          </a:prstGeom>
          <a:noFill/>
          <a:ln>
            <a:noFill/>
          </a:ln>
        </p:spPr>
      </p:pic>
      <p:pic>
        <p:nvPicPr>
          <p:cNvPr descr="C:\Users\Administrator\Desktop\Ảnh GA 8\H.4.1.jpg" id="288" name="Google Shape;288;p21"/>
          <p:cNvPicPr preferRelativeResize="0"/>
          <p:nvPr/>
        </p:nvPicPr>
        <p:blipFill rotWithShape="1">
          <a:blip r:embed="rId4">
            <a:alphaModFix/>
          </a:blip>
          <a:srcRect b="0" l="0" r="0" t="0"/>
          <a:stretch/>
        </p:blipFill>
        <p:spPr>
          <a:xfrm>
            <a:off x="7779658" y="1161143"/>
            <a:ext cx="4352700" cy="5640389"/>
          </a:xfrm>
          <a:prstGeom prst="rect">
            <a:avLst/>
          </a:prstGeom>
          <a:noFill/>
          <a:ln>
            <a:noFill/>
          </a:ln>
          <a:effectLst>
            <a:outerShdw blurRad="292100" rotWithShape="0" algn="tl" dir="2700000" dist="139700">
              <a:srgbClr val="333333">
                <a:alpha val="64705"/>
              </a:srgbClr>
            </a:outerShdw>
          </a:effectLst>
        </p:spPr>
      </p:pic>
      <p:sp>
        <p:nvSpPr>
          <p:cNvPr id="289" name="Google Shape;289;p21"/>
          <p:cNvSpPr/>
          <p:nvPr/>
        </p:nvSpPr>
        <p:spPr>
          <a:xfrm>
            <a:off x="458534" y="3036277"/>
            <a:ext cx="7197752" cy="1927609"/>
          </a:xfrm>
          <a:prstGeom prst="roundRect">
            <a:avLst>
              <a:gd fmla="val 16667" name="adj"/>
            </a:avLst>
          </a:prstGeom>
          <a:solidFill>
            <a:schemeClr val="lt1"/>
          </a:solidFill>
          <a:ln cap="flat" cmpd="sng" w="12700">
            <a:solidFill>
              <a:srgbClr val="0000FF"/>
            </a:solidFill>
            <a:prstDash val="dash"/>
            <a:miter lim="800000"/>
            <a:headEnd len="sm" w="sm" type="none"/>
            <a:tailEnd len="sm" w="sm" type="none"/>
          </a:ln>
        </p:spPr>
        <p:txBody>
          <a:bodyPr anchorCtr="0" anchor="ctr" bIns="60950" lIns="121900" spcFirstLastPara="1" rIns="121900" wrap="square" tIns="60950">
            <a:noAutofit/>
          </a:bodyPr>
          <a:lstStyle/>
          <a:p>
            <a:pPr indent="0" lvl="0" marL="0" marR="0" rtl="0" algn="just">
              <a:lnSpc>
                <a:spcPct val="130000"/>
              </a:lnSpc>
              <a:spcBef>
                <a:spcPts val="0"/>
              </a:spcBef>
              <a:spcAft>
                <a:spcPts val="0"/>
              </a:spcAft>
              <a:buNone/>
            </a:pPr>
            <a:r>
              <a:rPr b="1" i="1" lang="en-US" sz="2800" u="none" cap="none" strike="noStrike">
                <a:solidFill>
                  <a:srgbClr val="0000FF"/>
                </a:solidFill>
                <a:latin typeface="Calibri"/>
                <a:ea typeface="Calibri"/>
                <a:cs typeface="Calibri"/>
                <a:sym typeface="Calibri"/>
              </a:rPr>
              <a:t> Mặc dù phân bố rộng khắp cả nước nhưng em có biết phần lớn khoáng sản nước ta phân bố ở những miền nào? Tại sao?</a:t>
            </a:r>
            <a:endParaRPr b="1" i="1" sz="2800" u="none" cap="none" strike="noStrike">
              <a:solidFill>
                <a:srgbClr val="0000FF"/>
              </a:solidFill>
              <a:latin typeface="Calibri"/>
              <a:ea typeface="Calibri"/>
              <a:cs typeface="Calibri"/>
              <a:sym typeface="Calibri"/>
            </a:endParaRPr>
          </a:p>
        </p:txBody>
      </p:sp>
      <p:pic>
        <p:nvPicPr>
          <p:cNvPr id="290" name="Google Shape;290;p21"/>
          <p:cNvPicPr preferRelativeResize="0"/>
          <p:nvPr/>
        </p:nvPicPr>
        <p:blipFill rotWithShape="1">
          <a:blip r:embed="rId3">
            <a:alphaModFix/>
          </a:blip>
          <a:srcRect b="31972" l="5192" r="52690" t="22288"/>
          <a:stretch/>
        </p:blipFill>
        <p:spPr>
          <a:xfrm>
            <a:off x="297540" y="2174259"/>
            <a:ext cx="1000415" cy="108686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1000"/>
                                        <p:tgtEl>
                                          <p:spTgt spid="287"/>
                                        </p:tgtEl>
                                      </p:cBhvr>
                                    </p:animEffect>
                                  </p:childTnLst>
                                </p:cTn>
                              </p:par>
                              <p:par>
                                <p:cTn fill="hold" nodeType="withEffect" presetClass="entr" presetID="10" presetSubtype="0">
                                  <p:stCondLst>
                                    <p:cond delay="0"/>
                                  </p:stCondLst>
                                  <p:childTnLst>
                                    <p:set>
                                      <p:cBhvr>
                                        <p:cTn dur="1" fill="hold">
                                          <p:stCondLst>
                                            <p:cond delay="0"/>
                                          </p:stCondLst>
                                        </p:cTn>
                                        <p:tgtEl>
                                          <p:spTgt spid="286"/>
                                        </p:tgtEl>
                                        <p:attrNameLst>
                                          <p:attrName>style.visibility</p:attrName>
                                        </p:attrNameLst>
                                      </p:cBhvr>
                                      <p:to>
                                        <p:strVal val="visible"/>
                                      </p:to>
                                    </p:set>
                                    <p:animEffect filter="fade" transition="in">
                                      <p:cBhvr>
                                        <p:cTn dur="1000"/>
                                        <p:tgtEl>
                                          <p:spTgt spid="2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87"/>
                                        </p:tgtEl>
                                      </p:cBhvr>
                                    </p:animEffect>
                                    <p:set>
                                      <p:cBhvr>
                                        <p:cTn dur="1" fill="hold">
                                          <p:stCondLst>
                                            <p:cond delay="1000"/>
                                          </p:stCondLst>
                                        </p:cTn>
                                        <p:tgtEl>
                                          <p:spTgt spid="28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286"/>
                                        </p:tgtEl>
                                      </p:cBhvr>
                                    </p:animEffect>
                                    <p:set>
                                      <p:cBhvr>
                                        <p:cTn dur="1" fill="hold">
                                          <p:stCondLst>
                                            <p:cond delay="1000"/>
                                          </p:stCondLst>
                                        </p:cTn>
                                        <p:tgtEl>
                                          <p:spTgt spid="28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1000"/>
                                        <p:tgtEl>
                                          <p:spTgt spid="290"/>
                                        </p:tgtEl>
                                      </p:cBhvr>
                                    </p:animEffect>
                                  </p:childTnLst>
                                </p:cTn>
                              </p:par>
                              <p:par>
                                <p:cTn fill="hold" nodeType="withEffect" presetClass="entr" presetID="10" presetSubtype="0">
                                  <p:stCondLst>
                                    <p:cond delay="0"/>
                                  </p:stCondLst>
                                  <p:childTnLst>
                                    <p:set>
                                      <p:cBhvr>
                                        <p:cTn dur="1" fill="hold">
                                          <p:stCondLst>
                                            <p:cond delay="0"/>
                                          </p:stCondLst>
                                        </p:cTn>
                                        <p:tgtEl>
                                          <p:spTgt spid="289"/>
                                        </p:tgtEl>
                                        <p:attrNameLst>
                                          <p:attrName>style.visibility</p:attrName>
                                        </p:attrNameLst>
                                      </p:cBhvr>
                                      <p:to>
                                        <p:strVal val="visible"/>
                                      </p:to>
                                    </p:set>
                                    <p:animEffect filter="fade" transition="in">
                                      <p:cBhvr>
                                        <p:cTn dur="1000"/>
                                        <p:tgtEl>
                                          <p:spTgt spid="2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90"/>
                                        </p:tgtEl>
                                      </p:cBhvr>
                                    </p:animEffect>
                                    <p:set>
                                      <p:cBhvr>
                                        <p:cTn dur="1" fill="hold">
                                          <p:stCondLst>
                                            <p:cond delay="1000"/>
                                          </p:stCondLst>
                                        </p:cTn>
                                        <p:tgtEl>
                                          <p:spTgt spid="29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289"/>
                                        </p:tgtEl>
                                      </p:cBhvr>
                                    </p:animEffect>
                                    <p:set>
                                      <p:cBhvr>
                                        <p:cTn dur="1" fill="hold">
                                          <p:stCondLst>
                                            <p:cond delay="1000"/>
                                          </p:stCondLst>
                                        </p:cTn>
                                        <p:tgtEl>
                                          <p:spTgt spid="28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22"/>
          <p:cNvSpPr txBox="1"/>
          <p:nvPr/>
        </p:nvSpPr>
        <p:spPr>
          <a:xfrm>
            <a:off x="-1" y="-36349"/>
            <a:ext cx="12190413" cy="110799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300" u="none" cap="none" strike="noStrike">
                <a:solidFill>
                  <a:srgbClr val="007A37"/>
                </a:solidFill>
                <a:latin typeface="Calibri"/>
                <a:ea typeface="Calibri"/>
                <a:cs typeface="Calibri"/>
                <a:sym typeface="Calibri"/>
              </a:rPr>
              <a:t>Bài 3. ĐẶC ĐIỂM CHUNG CỦA TÀI NGUYÊN KHOÁNG SẢN,</a:t>
            </a:r>
            <a:endParaRPr/>
          </a:p>
          <a:p>
            <a:pPr indent="0" lvl="0" marL="0" marR="0" rtl="0" algn="ctr">
              <a:spcBef>
                <a:spcPts val="0"/>
              </a:spcBef>
              <a:spcAft>
                <a:spcPts val="0"/>
              </a:spcAft>
              <a:buNone/>
            </a:pPr>
            <a:r>
              <a:rPr b="1" i="0" lang="en-US" sz="3300" u="none" cap="none" strike="noStrike">
                <a:solidFill>
                  <a:srgbClr val="007A37"/>
                </a:solidFill>
                <a:latin typeface="Calibri"/>
                <a:ea typeface="Calibri"/>
                <a:cs typeface="Calibri"/>
                <a:sym typeface="Calibri"/>
              </a:rPr>
              <a:t>SỬ DỤNG HỢP LÍ TÀI NGUYÊN KHOÁNG SẢN</a:t>
            </a:r>
            <a:endParaRPr/>
          </a:p>
        </p:txBody>
      </p:sp>
      <p:sp>
        <p:nvSpPr>
          <p:cNvPr id="297" name="Google Shape;297;p22"/>
          <p:cNvSpPr/>
          <p:nvPr/>
        </p:nvSpPr>
        <p:spPr>
          <a:xfrm>
            <a:off x="46393" y="1071360"/>
            <a:ext cx="7243261" cy="101566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US" sz="3000" u="sng" cap="none" strike="noStrike">
                <a:solidFill>
                  <a:srgbClr val="002060"/>
                </a:solidFill>
                <a:latin typeface="Calibri"/>
                <a:ea typeface="Calibri"/>
                <a:cs typeface="Calibri"/>
                <a:sym typeface="Calibri"/>
              </a:rPr>
              <a:t>1. Đặc điểm chung của khoáng sản Việt Nam</a:t>
            </a:r>
            <a:endParaRPr/>
          </a:p>
          <a:p>
            <a:pPr indent="0" lvl="0" marL="0" marR="0" rtl="0" algn="just">
              <a:spcBef>
                <a:spcPts val="0"/>
              </a:spcBef>
              <a:spcAft>
                <a:spcPts val="0"/>
              </a:spcAft>
              <a:buNone/>
            </a:pPr>
            <a:r>
              <a:rPr b="1" i="1" lang="en-US" sz="2800" u="sng" cap="none" strike="noStrike">
                <a:solidFill>
                  <a:srgbClr val="002060"/>
                </a:solidFill>
                <a:latin typeface="Calibri"/>
                <a:ea typeface="Calibri"/>
                <a:cs typeface="Calibri"/>
                <a:sym typeface="Calibri"/>
              </a:rPr>
              <a:t>c. Khoáng sản phân bố tương đối rộng</a:t>
            </a:r>
            <a:endParaRPr/>
          </a:p>
        </p:txBody>
      </p:sp>
      <p:cxnSp>
        <p:nvCxnSpPr>
          <p:cNvPr id="298" name="Google Shape;298;p22"/>
          <p:cNvCxnSpPr/>
          <p:nvPr/>
        </p:nvCxnSpPr>
        <p:spPr>
          <a:xfrm>
            <a:off x="87078" y="1038881"/>
            <a:ext cx="11813090" cy="8477"/>
          </a:xfrm>
          <a:prstGeom prst="straightConnector1">
            <a:avLst/>
          </a:prstGeom>
          <a:noFill/>
          <a:ln cap="flat" cmpd="sng" w="28575">
            <a:solidFill>
              <a:srgbClr val="C55A11"/>
            </a:solidFill>
            <a:prstDash val="dash"/>
            <a:miter lim="800000"/>
            <a:headEnd len="sm" w="sm" type="none"/>
            <a:tailEnd len="sm" w="sm" type="none"/>
          </a:ln>
        </p:spPr>
      </p:cxnSp>
      <p:sp>
        <p:nvSpPr>
          <p:cNvPr id="299" name="Google Shape;299;p22"/>
          <p:cNvSpPr/>
          <p:nvPr/>
        </p:nvSpPr>
        <p:spPr>
          <a:xfrm>
            <a:off x="275765" y="1935615"/>
            <a:ext cx="11480805" cy="4521879"/>
          </a:xfrm>
          <a:prstGeom prst="rect">
            <a:avLst/>
          </a:prstGeom>
          <a:noFill/>
          <a:ln>
            <a:noFill/>
          </a:ln>
        </p:spPr>
        <p:txBody>
          <a:bodyPr anchorCtr="0" anchor="ctr" bIns="45700" lIns="91425" spcFirstLastPara="1" rIns="91425" wrap="square" tIns="45700">
            <a:spAutoFit/>
          </a:bodyPr>
          <a:lstStyle/>
          <a:p>
            <a:pPr indent="0" lvl="0" marL="0" marR="0" rtl="0" algn="just">
              <a:lnSpc>
                <a:spcPct val="130000"/>
              </a:lnSpc>
              <a:spcBef>
                <a:spcPts val="0"/>
              </a:spcBef>
              <a:spcAft>
                <a:spcPts val="0"/>
              </a:spcAft>
              <a:buNone/>
            </a:pPr>
            <a:r>
              <a:rPr b="1" i="0" lang="en-US" sz="3200" u="none" cap="none" strike="noStrike">
                <a:solidFill>
                  <a:schemeClr val="dk1"/>
                </a:solidFill>
                <a:latin typeface="Calibri"/>
                <a:ea typeface="Calibri"/>
                <a:cs typeface="Calibri"/>
                <a:sym typeface="Calibri"/>
              </a:rPr>
              <a:t>- Phân bố tương đối  rộng khắp trong cả nước.</a:t>
            </a:r>
            <a:endParaRPr/>
          </a:p>
          <a:p>
            <a:pPr indent="0" lvl="0" marL="0" marR="0" rtl="0" algn="just">
              <a:lnSpc>
                <a:spcPct val="130000"/>
              </a:lnSpc>
              <a:spcBef>
                <a:spcPts val="0"/>
              </a:spcBef>
              <a:spcAft>
                <a:spcPts val="0"/>
              </a:spcAft>
              <a:buNone/>
            </a:pPr>
            <a:r>
              <a:rPr b="1" i="0" lang="en-US" sz="3200" u="none" cap="none" strike="noStrike">
                <a:solidFill>
                  <a:schemeClr val="dk1"/>
                </a:solidFill>
                <a:latin typeface="Calibri"/>
                <a:ea typeface="Calibri"/>
                <a:cs typeface="Calibri"/>
                <a:sym typeface="Calibri"/>
              </a:rPr>
              <a:t>- Các khoáng sản có trữ lượng lớn tập trung ở một số khu vực:</a:t>
            </a:r>
            <a:endParaRPr/>
          </a:p>
          <a:p>
            <a:pPr indent="0" lvl="0" marL="0" marR="0" rtl="0" algn="just">
              <a:lnSpc>
                <a:spcPct val="130000"/>
              </a:lnSpc>
              <a:spcBef>
                <a:spcPts val="0"/>
              </a:spcBef>
              <a:spcAft>
                <a:spcPts val="0"/>
              </a:spcAft>
              <a:buNone/>
            </a:pPr>
            <a:r>
              <a:rPr b="1" i="0" lang="en-US" sz="3200" u="none" cap="none" strike="noStrike">
                <a:solidFill>
                  <a:schemeClr val="dk1"/>
                </a:solidFill>
                <a:latin typeface="Calibri"/>
                <a:ea typeface="Calibri"/>
                <a:cs typeface="Calibri"/>
                <a:sym typeface="Calibri"/>
              </a:rPr>
              <a:t>+ Dầu mỏ, khí tự nhiên: vùng thềm lục địa.</a:t>
            </a:r>
            <a:endParaRPr/>
          </a:p>
          <a:p>
            <a:pPr indent="0" lvl="0" marL="0" marR="0" rtl="0" algn="just">
              <a:lnSpc>
                <a:spcPct val="130000"/>
              </a:lnSpc>
              <a:spcBef>
                <a:spcPts val="0"/>
              </a:spcBef>
              <a:spcAft>
                <a:spcPts val="0"/>
              </a:spcAft>
              <a:buNone/>
            </a:pPr>
            <a:r>
              <a:rPr b="1" i="0" lang="en-US" sz="3200" u="none" cap="none" strike="noStrike">
                <a:solidFill>
                  <a:schemeClr val="dk1"/>
                </a:solidFill>
                <a:latin typeface="Calibri"/>
                <a:ea typeface="Calibri"/>
                <a:cs typeface="Calibri"/>
                <a:sym typeface="Calibri"/>
              </a:rPr>
              <a:t>+ Than đá: vùng Đông Bắc.</a:t>
            </a:r>
            <a:endParaRPr/>
          </a:p>
          <a:p>
            <a:pPr indent="0" lvl="0" marL="0" marR="0" rtl="0" algn="just">
              <a:lnSpc>
                <a:spcPct val="130000"/>
              </a:lnSpc>
              <a:spcBef>
                <a:spcPts val="0"/>
              </a:spcBef>
              <a:spcAft>
                <a:spcPts val="0"/>
              </a:spcAft>
              <a:buNone/>
            </a:pPr>
            <a:r>
              <a:rPr b="1" i="0" lang="en-US" sz="3200" u="none" cap="none" strike="noStrike">
                <a:solidFill>
                  <a:schemeClr val="dk1"/>
                </a:solidFill>
                <a:latin typeface="Calibri"/>
                <a:ea typeface="Calibri"/>
                <a:cs typeface="Calibri"/>
                <a:sym typeface="Calibri"/>
              </a:rPr>
              <a:t>+ Than nâu: đồng bằng sông Hồng.</a:t>
            </a:r>
            <a:endParaRPr/>
          </a:p>
          <a:p>
            <a:pPr indent="0" lvl="0" marL="0" marR="0" rtl="0" algn="just">
              <a:lnSpc>
                <a:spcPct val="130000"/>
              </a:lnSpc>
              <a:spcBef>
                <a:spcPts val="0"/>
              </a:spcBef>
              <a:spcAft>
                <a:spcPts val="0"/>
              </a:spcAft>
              <a:buNone/>
            </a:pPr>
            <a:r>
              <a:rPr b="1" i="0" lang="en-US" sz="3200" u="none" cap="none" strike="noStrike">
                <a:solidFill>
                  <a:schemeClr val="dk1"/>
                </a:solidFill>
                <a:latin typeface="Calibri"/>
                <a:ea typeface="Calibri"/>
                <a:cs typeface="Calibri"/>
                <a:sym typeface="Calibri"/>
              </a:rPr>
              <a:t>+ Ti-tan: Duyên hải miền Trung.</a:t>
            </a:r>
            <a:endParaRPr/>
          </a:p>
          <a:p>
            <a:pPr indent="0" lvl="0" marL="0" marR="0" rtl="0" algn="just">
              <a:lnSpc>
                <a:spcPct val="130000"/>
              </a:lnSpc>
              <a:spcBef>
                <a:spcPts val="0"/>
              </a:spcBef>
              <a:spcAft>
                <a:spcPts val="0"/>
              </a:spcAft>
              <a:buNone/>
            </a:pPr>
            <a:r>
              <a:rPr b="1" i="0" lang="en-US" sz="3200" u="none" cap="none" strike="noStrike">
                <a:solidFill>
                  <a:schemeClr val="dk1"/>
                </a:solidFill>
                <a:latin typeface="Calibri"/>
                <a:ea typeface="Calibri"/>
                <a:cs typeface="Calibri"/>
                <a:sym typeface="Calibri"/>
              </a:rPr>
              <a:t>+ Bô-xit: Tây Nguyên.</a:t>
            </a:r>
            <a:endParaRPr b="1" i="0" sz="30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9">
                                            <p:txEl>
                                              <p:pRg end="0" st="0"/>
                                            </p:txEl>
                                          </p:spTgt>
                                        </p:tgtEl>
                                        <p:attrNameLst>
                                          <p:attrName>style.visibility</p:attrName>
                                        </p:attrNameLst>
                                      </p:cBhvr>
                                      <p:to>
                                        <p:strVal val="visible"/>
                                      </p:to>
                                    </p:set>
                                    <p:animEffect filter="fade" transition="in">
                                      <p:cBhvr>
                                        <p:cTn dur="1000"/>
                                        <p:tgtEl>
                                          <p:spTgt spid="29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9">
                                            <p:txEl>
                                              <p:pRg end="1" st="1"/>
                                            </p:txEl>
                                          </p:spTgt>
                                        </p:tgtEl>
                                        <p:attrNameLst>
                                          <p:attrName>style.visibility</p:attrName>
                                        </p:attrNameLst>
                                      </p:cBhvr>
                                      <p:to>
                                        <p:strVal val="visible"/>
                                      </p:to>
                                    </p:set>
                                    <p:animEffect filter="fade" transition="in">
                                      <p:cBhvr>
                                        <p:cTn dur="1000"/>
                                        <p:tgtEl>
                                          <p:spTgt spid="29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9">
                                            <p:txEl>
                                              <p:pRg end="2" st="2"/>
                                            </p:txEl>
                                          </p:spTgt>
                                        </p:tgtEl>
                                        <p:attrNameLst>
                                          <p:attrName>style.visibility</p:attrName>
                                        </p:attrNameLst>
                                      </p:cBhvr>
                                      <p:to>
                                        <p:strVal val="visible"/>
                                      </p:to>
                                    </p:set>
                                    <p:animEffect filter="fade" transition="in">
                                      <p:cBhvr>
                                        <p:cTn dur="1000"/>
                                        <p:tgtEl>
                                          <p:spTgt spid="29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9">
                                            <p:txEl>
                                              <p:pRg end="3" st="3"/>
                                            </p:txEl>
                                          </p:spTgt>
                                        </p:tgtEl>
                                        <p:attrNameLst>
                                          <p:attrName>style.visibility</p:attrName>
                                        </p:attrNameLst>
                                      </p:cBhvr>
                                      <p:to>
                                        <p:strVal val="visible"/>
                                      </p:to>
                                    </p:set>
                                    <p:animEffect filter="fade" transition="in">
                                      <p:cBhvr>
                                        <p:cTn dur="1000"/>
                                        <p:tgtEl>
                                          <p:spTgt spid="29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9">
                                            <p:txEl>
                                              <p:pRg end="4" st="4"/>
                                            </p:txEl>
                                          </p:spTgt>
                                        </p:tgtEl>
                                        <p:attrNameLst>
                                          <p:attrName>style.visibility</p:attrName>
                                        </p:attrNameLst>
                                      </p:cBhvr>
                                      <p:to>
                                        <p:strVal val="visible"/>
                                      </p:to>
                                    </p:set>
                                    <p:animEffect filter="fade" transition="in">
                                      <p:cBhvr>
                                        <p:cTn dur="1000"/>
                                        <p:tgtEl>
                                          <p:spTgt spid="29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9">
                                            <p:txEl>
                                              <p:pRg end="5" st="5"/>
                                            </p:txEl>
                                          </p:spTgt>
                                        </p:tgtEl>
                                        <p:attrNameLst>
                                          <p:attrName>style.visibility</p:attrName>
                                        </p:attrNameLst>
                                      </p:cBhvr>
                                      <p:to>
                                        <p:strVal val="visible"/>
                                      </p:to>
                                    </p:set>
                                    <p:animEffect filter="fade" transition="in">
                                      <p:cBhvr>
                                        <p:cTn dur="1000"/>
                                        <p:tgtEl>
                                          <p:spTgt spid="299">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9">
                                            <p:txEl>
                                              <p:pRg end="6" st="6"/>
                                            </p:txEl>
                                          </p:spTgt>
                                        </p:tgtEl>
                                        <p:attrNameLst>
                                          <p:attrName>style.visibility</p:attrName>
                                        </p:attrNameLst>
                                      </p:cBhvr>
                                      <p:to>
                                        <p:strVal val="visible"/>
                                      </p:to>
                                    </p:set>
                                    <p:animEffect filter="fade" transition="in">
                                      <p:cBhvr>
                                        <p:cTn dur="1000"/>
                                        <p:tgtEl>
                                          <p:spTgt spid="299">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23"/>
          <p:cNvSpPr txBox="1"/>
          <p:nvPr/>
        </p:nvSpPr>
        <p:spPr>
          <a:xfrm>
            <a:off x="-1" y="-36349"/>
            <a:ext cx="12190413" cy="110799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300" u="none" cap="none" strike="noStrike">
                <a:solidFill>
                  <a:srgbClr val="007A37"/>
                </a:solidFill>
                <a:latin typeface="Calibri"/>
                <a:ea typeface="Calibri"/>
                <a:cs typeface="Calibri"/>
                <a:sym typeface="Calibri"/>
              </a:rPr>
              <a:t>Bài 3. ĐẶC ĐIỂM CHUNG CỦA TÀI NGUYÊN KHOÁNG SẢN,</a:t>
            </a:r>
            <a:endParaRPr/>
          </a:p>
          <a:p>
            <a:pPr indent="0" lvl="0" marL="0" marR="0" rtl="0" algn="ctr">
              <a:spcBef>
                <a:spcPts val="0"/>
              </a:spcBef>
              <a:spcAft>
                <a:spcPts val="0"/>
              </a:spcAft>
              <a:buNone/>
            </a:pPr>
            <a:r>
              <a:rPr b="1" i="0" lang="en-US" sz="3300" u="none" cap="none" strike="noStrike">
                <a:solidFill>
                  <a:srgbClr val="007A37"/>
                </a:solidFill>
                <a:latin typeface="Calibri"/>
                <a:ea typeface="Calibri"/>
                <a:cs typeface="Calibri"/>
                <a:sym typeface="Calibri"/>
              </a:rPr>
              <a:t>SỬ DỤNG HỢP LÍ TÀI NGUYÊN KHOÁNG SẢN</a:t>
            </a:r>
            <a:endParaRPr/>
          </a:p>
        </p:txBody>
      </p:sp>
      <p:sp>
        <p:nvSpPr>
          <p:cNvPr id="306" name="Google Shape;306;p23"/>
          <p:cNvSpPr/>
          <p:nvPr/>
        </p:nvSpPr>
        <p:spPr>
          <a:xfrm>
            <a:off x="46393" y="1071360"/>
            <a:ext cx="7243261" cy="101566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US" sz="3000" u="sng" cap="none" strike="noStrike">
                <a:solidFill>
                  <a:srgbClr val="002060"/>
                </a:solidFill>
                <a:latin typeface="Calibri"/>
                <a:ea typeface="Calibri"/>
                <a:cs typeface="Calibri"/>
                <a:sym typeface="Calibri"/>
              </a:rPr>
              <a:t>1. Đặc điểm chung của khoáng sản Việt Nam</a:t>
            </a:r>
            <a:endParaRPr/>
          </a:p>
          <a:p>
            <a:pPr indent="0" lvl="0" marL="0" marR="0" rtl="0" algn="just">
              <a:spcBef>
                <a:spcPts val="0"/>
              </a:spcBef>
              <a:spcAft>
                <a:spcPts val="0"/>
              </a:spcAft>
              <a:buNone/>
            </a:pPr>
            <a:r>
              <a:rPr b="1" i="1" lang="en-US" sz="2800" u="sng" cap="none" strike="noStrike">
                <a:solidFill>
                  <a:srgbClr val="002060"/>
                </a:solidFill>
                <a:latin typeface="Calibri"/>
                <a:ea typeface="Calibri"/>
                <a:cs typeface="Calibri"/>
                <a:sym typeface="Calibri"/>
              </a:rPr>
              <a:t>c. Khoáng sản phân bố tương đối rộng</a:t>
            </a:r>
            <a:endParaRPr/>
          </a:p>
        </p:txBody>
      </p:sp>
      <p:cxnSp>
        <p:nvCxnSpPr>
          <p:cNvPr id="307" name="Google Shape;307;p23"/>
          <p:cNvCxnSpPr/>
          <p:nvPr/>
        </p:nvCxnSpPr>
        <p:spPr>
          <a:xfrm>
            <a:off x="87078" y="1038881"/>
            <a:ext cx="11813090" cy="8477"/>
          </a:xfrm>
          <a:prstGeom prst="straightConnector1">
            <a:avLst/>
          </a:prstGeom>
          <a:noFill/>
          <a:ln cap="flat" cmpd="sng" w="28575">
            <a:solidFill>
              <a:srgbClr val="C55A11"/>
            </a:solidFill>
            <a:prstDash val="dash"/>
            <a:miter lim="800000"/>
            <a:headEnd len="sm" w="sm" type="none"/>
            <a:tailEnd len="sm" w="sm" type="none"/>
          </a:ln>
        </p:spPr>
      </p:cxnSp>
      <p:pic>
        <p:nvPicPr>
          <p:cNvPr descr="C:\Users\Administrator\Desktop\Ảnh GA 8\H.4.1.jpg" id="308" name="Google Shape;308;p23"/>
          <p:cNvPicPr preferRelativeResize="0"/>
          <p:nvPr/>
        </p:nvPicPr>
        <p:blipFill rotWithShape="1">
          <a:blip r:embed="rId3">
            <a:alphaModFix/>
          </a:blip>
          <a:srcRect b="0" l="0" r="0" t="0"/>
          <a:stretch/>
        </p:blipFill>
        <p:spPr>
          <a:xfrm>
            <a:off x="7779658" y="1161143"/>
            <a:ext cx="4352700" cy="5640389"/>
          </a:xfrm>
          <a:prstGeom prst="rect">
            <a:avLst/>
          </a:prstGeom>
          <a:noFill/>
          <a:ln>
            <a:noFill/>
          </a:ln>
          <a:effectLst>
            <a:outerShdw blurRad="292100" rotWithShape="0" algn="tl" dir="2700000" dist="139700">
              <a:srgbClr val="333333">
                <a:alpha val="64705"/>
              </a:srgbClr>
            </a:outerShdw>
          </a:effectLst>
        </p:spPr>
      </p:pic>
      <p:sp>
        <p:nvSpPr>
          <p:cNvPr id="309" name="Google Shape;309;p23"/>
          <p:cNvSpPr/>
          <p:nvPr/>
        </p:nvSpPr>
        <p:spPr>
          <a:xfrm>
            <a:off x="114576" y="2622612"/>
            <a:ext cx="7424725" cy="2139678"/>
          </a:xfrm>
          <a:prstGeom prst="roundRect">
            <a:avLst>
              <a:gd fmla="val 16667" name="adj"/>
            </a:avLst>
          </a:prstGeom>
          <a:solidFill>
            <a:schemeClr val="lt1"/>
          </a:solidFill>
          <a:ln cap="flat" cmpd="sng" w="12700">
            <a:solidFill>
              <a:srgbClr val="0000FF"/>
            </a:solidFill>
            <a:prstDash val="dash"/>
            <a:miter lim="800000"/>
            <a:headEnd len="sm" w="sm" type="none"/>
            <a:tailEnd len="sm" w="sm" type="none"/>
          </a:ln>
        </p:spPr>
        <p:txBody>
          <a:bodyPr anchorCtr="0" anchor="ctr" bIns="60950" lIns="121900" spcFirstLastPara="1" rIns="121900" wrap="square" tIns="60950">
            <a:noAutofit/>
          </a:bodyPr>
          <a:lstStyle/>
          <a:p>
            <a:pPr indent="0" lvl="0" marL="0" marR="0" rtl="0" algn="just">
              <a:lnSpc>
                <a:spcPct val="130000"/>
              </a:lnSpc>
              <a:spcBef>
                <a:spcPts val="0"/>
              </a:spcBef>
              <a:spcAft>
                <a:spcPts val="0"/>
              </a:spcAft>
              <a:buNone/>
            </a:pPr>
            <a:r>
              <a:rPr b="1" i="1" lang="en-US" sz="2800" u="none" cap="none" strike="noStrike">
                <a:solidFill>
                  <a:srgbClr val="0000FF"/>
                </a:solidFill>
                <a:latin typeface="Calibri"/>
                <a:ea typeface="Calibri"/>
                <a:cs typeface="Calibri"/>
                <a:sym typeface="Calibri"/>
              </a:rPr>
              <a:t>        Hãy lên bảng kể tên và xác định nơi phân bố một số khoáng sản chính ở nước ta khoáng sản chủ yếu ở Việt Nam.</a:t>
            </a:r>
            <a:endParaRPr b="1" i="1" sz="2800" u="none" cap="none" strike="noStrike">
              <a:solidFill>
                <a:srgbClr val="0000FF"/>
              </a:solidFill>
              <a:latin typeface="Calibri"/>
              <a:ea typeface="Calibri"/>
              <a:cs typeface="Calibri"/>
              <a:sym typeface="Calibri"/>
            </a:endParaRPr>
          </a:p>
        </p:txBody>
      </p:sp>
      <p:pic>
        <p:nvPicPr>
          <p:cNvPr id="310" name="Google Shape;310;p23"/>
          <p:cNvPicPr preferRelativeResize="0"/>
          <p:nvPr/>
        </p:nvPicPr>
        <p:blipFill rotWithShape="1">
          <a:blip r:embed="rId4">
            <a:alphaModFix/>
          </a:blip>
          <a:srcRect b="31972" l="5192" r="52690" t="22288"/>
          <a:stretch/>
        </p:blipFill>
        <p:spPr>
          <a:xfrm>
            <a:off x="14514" y="2021845"/>
            <a:ext cx="1000415" cy="108686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1000"/>
                                        <p:tgtEl>
                                          <p:spTgt spid="310"/>
                                        </p:tgtEl>
                                      </p:cBhvr>
                                    </p:animEffect>
                                  </p:childTnLst>
                                </p:cTn>
                              </p:par>
                              <p:par>
                                <p:cTn fill="hold" nodeType="with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1000"/>
                                        <p:tgtEl>
                                          <p:spTgt spid="3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310"/>
                                        </p:tgtEl>
                                      </p:cBhvr>
                                    </p:animEffect>
                                    <p:set>
                                      <p:cBhvr>
                                        <p:cTn dur="1" fill="hold">
                                          <p:stCondLst>
                                            <p:cond delay="1000"/>
                                          </p:stCondLst>
                                        </p:cTn>
                                        <p:tgtEl>
                                          <p:spTgt spid="31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309"/>
                                        </p:tgtEl>
                                      </p:cBhvr>
                                    </p:animEffect>
                                    <p:set>
                                      <p:cBhvr>
                                        <p:cTn dur="1" fill="hold">
                                          <p:stCondLst>
                                            <p:cond delay="1000"/>
                                          </p:stCondLst>
                                        </p:cTn>
                                        <p:tgtEl>
                                          <p:spTgt spid="30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24"/>
          <p:cNvSpPr txBox="1"/>
          <p:nvPr/>
        </p:nvSpPr>
        <p:spPr>
          <a:xfrm>
            <a:off x="-1" y="-36349"/>
            <a:ext cx="12190413" cy="110799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300" u="none" cap="none" strike="noStrike">
                <a:solidFill>
                  <a:srgbClr val="007A37"/>
                </a:solidFill>
                <a:latin typeface="Calibri"/>
                <a:ea typeface="Calibri"/>
                <a:cs typeface="Calibri"/>
                <a:sym typeface="Calibri"/>
              </a:rPr>
              <a:t>Bài 3. ĐẶC ĐIỂM CHUNG CỦA TÀI NGUYÊN KHOÁNG SẢN,</a:t>
            </a:r>
            <a:endParaRPr/>
          </a:p>
          <a:p>
            <a:pPr indent="0" lvl="0" marL="0" marR="0" rtl="0" algn="ctr">
              <a:spcBef>
                <a:spcPts val="0"/>
              </a:spcBef>
              <a:spcAft>
                <a:spcPts val="0"/>
              </a:spcAft>
              <a:buNone/>
            </a:pPr>
            <a:r>
              <a:rPr b="1" i="0" lang="en-US" sz="3300" u="none" cap="none" strike="noStrike">
                <a:solidFill>
                  <a:srgbClr val="007A37"/>
                </a:solidFill>
                <a:latin typeface="Calibri"/>
                <a:ea typeface="Calibri"/>
                <a:cs typeface="Calibri"/>
                <a:sym typeface="Calibri"/>
              </a:rPr>
              <a:t>SỬ DỤNG HỢP LÍ TÀI NGUYÊN KHOÁNG SẢN</a:t>
            </a:r>
            <a:endParaRPr/>
          </a:p>
        </p:txBody>
      </p:sp>
      <p:sp>
        <p:nvSpPr>
          <p:cNvPr id="317" name="Google Shape;317;p24"/>
          <p:cNvSpPr/>
          <p:nvPr/>
        </p:nvSpPr>
        <p:spPr>
          <a:xfrm>
            <a:off x="46393" y="1071360"/>
            <a:ext cx="6569358" cy="55399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US" sz="3000" u="sng" cap="none" strike="noStrike">
                <a:solidFill>
                  <a:srgbClr val="002060"/>
                </a:solidFill>
                <a:latin typeface="Calibri"/>
                <a:ea typeface="Calibri"/>
                <a:cs typeface="Calibri"/>
                <a:sym typeface="Calibri"/>
              </a:rPr>
              <a:t>2. Sử dụng hợp lí tài nguyên khoáng sản</a:t>
            </a:r>
            <a:endParaRPr b="1" i="1" sz="2800" u="sng" cap="none" strike="noStrike">
              <a:solidFill>
                <a:srgbClr val="002060"/>
              </a:solidFill>
              <a:latin typeface="Calibri"/>
              <a:ea typeface="Calibri"/>
              <a:cs typeface="Calibri"/>
              <a:sym typeface="Calibri"/>
            </a:endParaRPr>
          </a:p>
        </p:txBody>
      </p:sp>
      <p:cxnSp>
        <p:nvCxnSpPr>
          <p:cNvPr id="318" name="Google Shape;318;p24"/>
          <p:cNvCxnSpPr/>
          <p:nvPr/>
        </p:nvCxnSpPr>
        <p:spPr>
          <a:xfrm>
            <a:off x="87078" y="1038881"/>
            <a:ext cx="11813090" cy="8477"/>
          </a:xfrm>
          <a:prstGeom prst="straightConnector1">
            <a:avLst/>
          </a:prstGeom>
          <a:noFill/>
          <a:ln cap="flat" cmpd="sng" w="28575">
            <a:solidFill>
              <a:srgbClr val="C55A11"/>
            </a:solidFill>
            <a:prstDash val="dash"/>
            <a:miter lim="800000"/>
            <a:headEnd len="sm" w="sm" type="none"/>
            <a:tailEnd len="sm" w="sm" type="none"/>
          </a:ln>
        </p:spPr>
      </p:cxnSp>
      <p:pic>
        <p:nvPicPr>
          <p:cNvPr descr="El Trabajo Pareja El Amor Dia De San Valentin, De, Colega, Fácil PNG y PSD  para Descargar Gratis | Pngtree" id="319" name="Google Shape;319;p24"/>
          <p:cNvPicPr preferRelativeResize="0"/>
          <p:nvPr/>
        </p:nvPicPr>
        <p:blipFill rotWithShape="1">
          <a:blip r:embed="rId3">
            <a:alphaModFix/>
          </a:blip>
          <a:srcRect b="0" l="0" r="0" t="0"/>
          <a:stretch/>
        </p:blipFill>
        <p:spPr>
          <a:xfrm>
            <a:off x="0" y="1966627"/>
            <a:ext cx="1418287" cy="1418800"/>
          </a:xfrm>
          <a:prstGeom prst="rect">
            <a:avLst/>
          </a:prstGeom>
          <a:noFill/>
          <a:ln>
            <a:noFill/>
          </a:ln>
        </p:spPr>
      </p:pic>
      <p:sp>
        <p:nvSpPr>
          <p:cNvPr id="320" name="Google Shape;320;p24"/>
          <p:cNvSpPr/>
          <p:nvPr/>
        </p:nvSpPr>
        <p:spPr>
          <a:xfrm>
            <a:off x="1448798" y="2810881"/>
            <a:ext cx="10465002" cy="1125673"/>
          </a:xfrm>
          <a:prstGeom prst="rect">
            <a:avLst/>
          </a:prstGeom>
          <a:solidFill>
            <a:schemeClr val="lt1"/>
          </a:solidFill>
          <a:ln cap="flat" cmpd="sng" w="38100">
            <a:solidFill>
              <a:srgbClr val="FF000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b="1" i="1" lang="en-US" sz="2800" u="none" cap="none" strike="noStrike">
                <a:solidFill>
                  <a:srgbClr val="0000FF"/>
                </a:solidFill>
                <a:latin typeface="Calibri"/>
                <a:ea typeface="Calibri"/>
                <a:cs typeface="Calibri"/>
                <a:sym typeface="Calibri"/>
              </a:rPr>
              <a:t>Yêu cầu: Khai thác thông tin mục 3 SGK và kiến thức đã, các nhóm hãy trao đổi để hoàn thiện bài tập sau: </a:t>
            </a:r>
            <a:endParaRPr b="1" i="1" sz="2800" u="none" cap="none" strike="noStrike">
              <a:solidFill>
                <a:srgbClr val="0000FF"/>
              </a:solidFill>
              <a:latin typeface="Calibri"/>
              <a:ea typeface="Calibri"/>
              <a:cs typeface="Calibri"/>
              <a:sym typeface="Calibri"/>
            </a:endParaRPr>
          </a:p>
        </p:txBody>
      </p:sp>
      <p:sp>
        <p:nvSpPr>
          <p:cNvPr id="321" name="Google Shape;321;p24"/>
          <p:cNvSpPr/>
          <p:nvPr/>
        </p:nvSpPr>
        <p:spPr>
          <a:xfrm>
            <a:off x="267258" y="4356775"/>
            <a:ext cx="11266748" cy="954328"/>
          </a:xfrm>
          <a:prstGeom prst="rect">
            <a:avLst/>
          </a:prstGeom>
          <a:noFill/>
          <a:ln cap="flat" cmpd="sng" w="9525">
            <a:solidFill>
              <a:srgbClr val="0000F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US" sz="2800" u="none" cap="none" strike="noStrike">
                <a:solidFill>
                  <a:srgbClr val="FF0000"/>
                </a:solidFill>
                <a:latin typeface="Calibri"/>
                <a:ea typeface="Calibri"/>
                <a:cs typeface="Calibri"/>
                <a:sym typeface="Calibri"/>
              </a:rPr>
              <a:t>+ Nhóm 1,3: Trình bày vai trò, hiện trạng khai thác và sử dụng và nguyên nhân khai thác tài nguyên khoáng sản chưa hợp lí.</a:t>
            </a:r>
            <a:endParaRPr b="1" i="0" sz="2800" u="none" cap="none" strike="noStrike">
              <a:solidFill>
                <a:srgbClr val="FF0000"/>
              </a:solidFill>
              <a:latin typeface="Calibri"/>
              <a:ea typeface="Calibri"/>
              <a:cs typeface="Calibri"/>
              <a:sym typeface="Calibri"/>
            </a:endParaRPr>
          </a:p>
        </p:txBody>
      </p:sp>
      <p:sp>
        <p:nvSpPr>
          <p:cNvPr id="322" name="Google Shape;322;p24"/>
          <p:cNvSpPr/>
          <p:nvPr/>
        </p:nvSpPr>
        <p:spPr>
          <a:xfrm>
            <a:off x="267259" y="5528289"/>
            <a:ext cx="11238616" cy="954328"/>
          </a:xfrm>
          <a:prstGeom prst="rect">
            <a:avLst/>
          </a:prstGeom>
          <a:noFill/>
          <a:ln cap="flat" cmpd="sng" w="9525">
            <a:solidFill>
              <a:srgbClr val="0000F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US" sz="2800" u="none" cap="none" strike="noStrike">
                <a:solidFill>
                  <a:srgbClr val="006666"/>
                </a:solidFill>
                <a:latin typeface="Calibri"/>
                <a:ea typeface="Calibri"/>
                <a:cs typeface="Calibri"/>
                <a:sym typeface="Calibri"/>
              </a:rPr>
              <a:t>+ Nhóm 2,4: Tìm hiểu hậu quả và các biện pháp sử dụng hợp lí tài nguyên khoáng sản nước ta.</a:t>
            </a:r>
            <a:endParaRPr b="1" i="0" sz="2800" u="none" cap="none" strike="noStrike">
              <a:solidFill>
                <a:srgbClr val="006666"/>
              </a:solidFill>
              <a:latin typeface="Calibri"/>
              <a:ea typeface="Calibri"/>
              <a:cs typeface="Calibri"/>
              <a:sym typeface="Calibri"/>
            </a:endParaRPr>
          </a:p>
        </p:txBody>
      </p:sp>
      <p:sp>
        <p:nvSpPr>
          <p:cNvPr id="323" name="Google Shape;323;p24"/>
          <p:cNvSpPr/>
          <p:nvPr/>
        </p:nvSpPr>
        <p:spPr>
          <a:xfrm>
            <a:off x="3586486" y="2072269"/>
            <a:ext cx="3823357" cy="646327"/>
          </a:xfrm>
          <a:prstGeom prst="rect">
            <a:avLst/>
          </a:prstGeom>
        </p:spPr>
        <p:txBody>
          <a:bodyPr>
            <a:prstTxWarp prst="textPlain"/>
          </a:bodyPr>
          <a:lstStyle/>
          <a:p>
            <a:pPr lvl="0" algn="l"/>
            <a:r>
              <a:rPr b="0" i="0">
                <a:ln cap="flat" cmpd="sng" w="19050">
                  <a:solidFill>
                    <a:srgbClr val="FF00FF"/>
                  </a:solidFill>
                  <a:prstDash val="solid"/>
                  <a:round/>
                  <a:headEnd len="sm" w="sm" type="none"/>
                  <a:tailEnd len="sm" w="sm" type="none"/>
                </a:ln>
                <a:solidFill>
                  <a:srgbClr val="00FF00"/>
                </a:solidFill>
                <a:latin typeface="Times New Roman"/>
              </a:rPr>
              <a:t> THẢO LUẬN NHÓM</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1000"/>
                                        <p:tgtEl>
                                          <p:spTgt spid="320"/>
                                        </p:tgtEl>
                                      </p:cBhvr>
                                    </p:animEffect>
                                  </p:childTnLst>
                                </p:cTn>
                              </p:par>
                              <p:par>
                                <p:cTn fill="hold" nodeType="with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1000"/>
                                        <p:tgtEl>
                                          <p:spTgt spid="323"/>
                                        </p:tgtEl>
                                      </p:cBhvr>
                                    </p:animEffect>
                                  </p:childTnLst>
                                </p:cTn>
                              </p:par>
                              <p:par>
                                <p:cTn fill="hold" nodeType="with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1000"/>
                                        <p:tgtEl>
                                          <p:spTgt spid="321"/>
                                        </p:tgtEl>
                                      </p:cBhvr>
                                    </p:animEffect>
                                  </p:childTnLst>
                                </p:cTn>
                              </p:par>
                              <p:par>
                                <p:cTn fill="hold" nodeType="withEffect" presetClass="entr" presetID="10" presetSubtype="0">
                                  <p:stCondLst>
                                    <p:cond delay="0"/>
                                  </p:stCondLst>
                                  <p:childTnLst>
                                    <p:set>
                                      <p:cBhvr>
                                        <p:cTn dur="1" fill="hold">
                                          <p:stCondLst>
                                            <p:cond delay="0"/>
                                          </p:stCondLst>
                                        </p:cTn>
                                        <p:tgtEl>
                                          <p:spTgt spid="322"/>
                                        </p:tgtEl>
                                        <p:attrNameLst>
                                          <p:attrName>style.visibility</p:attrName>
                                        </p:attrNameLst>
                                      </p:cBhvr>
                                      <p:to>
                                        <p:strVal val="visible"/>
                                      </p:to>
                                    </p:set>
                                    <p:animEffect filter="fade" transition="in">
                                      <p:cBhvr>
                                        <p:cTn dur="1000"/>
                                        <p:tgtEl>
                                          <p:spTgt spid="3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25"/>
          <p:cNvSpPr/>
          <p:nvPr/>
        </p:nvSpPr>
        <p:spPr>
          <a:xfrm>
            <a:off x="46393" y="55380"/>
            <a:ext cx="6569358" cy="55399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US" sz="3000" u="sng" cap="none" strike="noStrike">
                <a:solidFill>
                  <a:srgbClr val="002060"/>
                </a:solidFill>
                <a:latin typeface="Calibri"/>
                <a:ea typeface="Calibri"/>
                <a:cs typeface="Calibri"/>
                <a:sym typeface="Calibri"/>
              </a:rPr>
              <a:t>2. Sử dụng hợp lí tài nguyên khoáng sản</a:t>
            </a:r>
            <a:endParaRPr b="1" i="1" sz="2800" u="sng" cap="none" strike="noStrike">
              <a:solidFill>
                <a:srgbClr val="002060"/>
              </a:solidFill>
              <a:latin typeface="Calibri"/>
              <a:ea typeface="Calibri"/>
              <a:cs typeface="Calibri"/>
              <a:sym typeface="Calibri"/>
            </a:endParaRPr>
          </a:p>
        </p:txBody>
      </p:sp>
      <p:graphicFrame>
        <p:nvGraphicFramePr>
          <p:cNvPr id="330" name="Google Shape;330;p25"/>
          <p:cNvGraphicFramePr/>
          <p:nvPr/>
        </p:nvGraphicFramePr>
        <p:xfrm>
          <a:off x="407911" y="1712686"/>
          <a:ext cx="3000000" cy="3000000"/>
        </p:xfrm>
        <a:graphic>
          <a:graphicData uri="http://schemas.openxmlformats.org/drawingml/2006/table">
            <a:tbl>
              <a:tblPr>
                <a:noFill/>
                <a:tableStyleId>{3E6B7BE4-CA4A-4DEB-916E-162F08561744}</a:tableStyleId>
              </a:tblPr>
              <a:tblGrid>
                <a:gridCol w="3512125"/>
                <a:gridCol w="8021900"/>
              </a:tblGrid>
              <a:tr h="602875">
                <a:tc>
                  <a:txBody>
                    <a:bodyPr/>
                    <a:lstStyle/>
                    <a:p>
                      <a:pPr indent="0" lvl="0" marL="0" marR="0" rtl="0" algn="ctr">
                        <a:lnSpc>
                          <a:spcPct val="120000"/>
                        </a:lnSpc>
                        <a:spcBef>
                          <a:spcPts val="0"/>
                        </a:spcBef>
                        <a:spcAft>
                          <a:spcPts val="0"/>
                        </a:spcAft>
                        <a:buNone/>
                      </a:pPr>
                      <a:r>
                        <a:rPr b="1" lang="en-US" sz="2800" u="none" cap="none" strike="noStrike">
                          <a:solidFill>
                            <a:srgbClr val="000000"/>
                          </a:solidFill>
                          <a:latin typeface="Calibri"/>
                          <a:ea typeface="Calibri"/>
                          <a:cs typeface="Calibri"/>
                          <a:sym typeface="Calibri"/>
                        </a:rPr>
                        <a:t>Vấn đề</a:t>
                      </a:r>
                      <a:endParaRPr b="1" sz="2800" u="none" cap="none" strike="noStrike">
                        <a:solidFill>
                          <a:srgbClr val="000000"/>
                        </a:solidFill>
                        <a:latin typeface="Calibri"/>
                        <a:ea typeface="Calibri"/>
                        <a:cs typeface="Calibri"/>
                        <a:sym typeface="Calibri"/>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c>
                  <a:txBody>
                    <a:bodyPr/>
                    <a:lstStyle/>
                    <a:p>
                      <a:pPr indent="0" lvl="0" marL="0" marR="0" rtl="0" algn="ctr">
                        <a:lnSpc>
                          <a:spcPct val="120000"/>
                        </a:lnSpc>
                        <a:spcBef>
                          <a:spcPts val="0"/>
                        </a:spcBef>
                        <a:spcAft>
                          <a:spcPts val="0"/>
                        </a:spcAft>
                        <a:buNone/>
                      </a:pPr>
                      <a:r>
                        <a:rPr b="1" lang="en-US" sz="2800" u="none" cap="none" strike="noStrike">
                          <a:solidFill>
                            <a:srgbClr val="000000"/>
                          </a:solidFill>
                          <a:latin typeface="Calibri"/>
                          <a:ea typeface="Calibri"/>
                          <a:cs typeface="Calibri"/>
                          <a:sym typeface="Calibri"/>
                        </a:rPr>
                        <a:t>Nội dung</a:t>
                      </a:r>
                      <a:endParaRPr b="1" sz="2800" u="none" cap="none" strike="noStrike">
                        <a:solidFill>
                          <a:srgbClr val="000000"/>
                        </a:solidFill>
                        <a:latin typeface="Calibri"/>
                        <a:ea typeface="Calibri"/>
                        <a:cs typeface="Calibri"/>
                        <a:sym typeface="Calibri"/>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r>
              <a:tr h="1385575">
                <a:tc>
                  <a:txBody>
                    <a:bodyPr/>
                    <a:lstStyle/>
                    <a:p>
                      <a:pPr indent="0" lvl="0" marL="0" marR="0" rtl="0" algn="just">
                        <a:lnSpc>
                          <a:spcPct val="120000"/>
                        </a:lnSpc>
                        <a:spcBef>
                          <a:spcPts val="0"/>
                        </a:spcBef>
                        <a:spcAft>
                          <a:spcPts val="0"/>
                        </a:spcAft>
                        <a:buNone/>
                      </a:pPr>
                      <a:r>
                        <a:rPr b="1" i="1" lang="en-US" sz="2800" u="none" cap="none" strike="noStrike">
                          <a:solidFill>
                            <a:srgbClr val="000000"/>
                          </a:solidFill>
                          <a:latin typeface="Calibri"/>
                          <a:ea typeface="Calibri"/>
                          <a:cs typeface="Calibri"/>
                          <a:sym typeface="Calibri"/>
                        </a:rPr>
                        <a:t>Vai trò của TNKS</a:t>
                      </a:r>
                      <a:endParaRPr b="1" sz="2800" u="none" cap="none" strike="noStrike">
                        <a:solidFill>
                          <a:srgbClr val="000000"/>
                        </a:solidFill>
                        <a:latin typeface="Calibri"/>
                        <a:ea typeface="Calibri"/>
                        <a:cs typeface="Calibri"/>
                        <a:sym typeface="Calibri"/>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EEAF6"/>
                    </a:solidFill>
                  </a:tcPr>
                </a:tc>
                <a:tc>
                  <a:txBody>
                    <a:bodyPr/>
                    <a:lstStyle/>
                    <a:p>
                      <a:pPr indent="0" lvl="0" marL="0" marR="0" rtl="0" algn="just">
                        <a:lnSpc>
                          <a:spcPct val="120000"/>
                        </a:lnSpc>
                        <a:spcBef>
                          <a:spcPts val="0"/>
                        </a:spcBef>
                        <a:spcAft>
                          <a:spcPts val="0"/>
                        </a:spcAft>
                        <a:buNone/>
                      </a:pPr>
                      <a:r>
                        <a:t/>
                      </a:r>
                      <a:endParaRPr b="1" sz="2800" u="none" cap="none" strike="noStrike">
                        <a:solidFill>
                          <a:srgbClr val="000000"/>
                        </a:solidFill>
                        <a:latin typeface="Calibri"/>
                        <a:ea typeface="Calibri"/>
                        <a:cs typeface="Calibri"/>
                        <a:sym typeface="Calibri"/>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EEAF6"/>
                    </a:solidFill>
                  </a:tcPr>
                </a:tc>
              </a:tr>
              <a:tr h="1004800">
                <a:tc>
                  <a:txBody>
                    <a:bodyPr/>
                    <a:lstStyle/>
                    <a:p>
                      <a:pPr indent="0" lvl="0" marL="0" marR="0" rtl="0" algn="just">
                        <a:lnSpc>
                          <a:spcPct val="100000"/>
                        </a:lnSpc>
                        <a:spcBef>
                          <a:spcPts val="0"/>
                        </a:spcBef>
                        <a:spcAft>
                          <a:spcPts val="0"/>
                        </a:spcAft>
                        <a:buNone/>
                      </a:pPr>
                      <a:r>
                        <a:rPr b="1" i="1" lang="en-US" sz="2800" u="none" cap="none" strike="noStrike">
                          <a:solidFill>
                            <a:srgbClr val="000000"/>
                          </a:solidFill>
                          <a:latin typeface="Calibri"/>
                          <a:ea typeface="Calibri"/>
                          <a:cs typeface="Calibri"/>
                          <a:sym typeface="Calibri"/>
                        </a:rPr>
                        <a:t>Hiện trạng khai thác và sử dụng TNKS</a:t>
                      </a:r>
                      <a:endParaRPr b="1" sz="2800" u="none" cap="none" strike="noStrike">
                        <a:solidFill>
                          <a:srgbClr val="000000"/>
                        </a:solidFill>
                        <a:latin typeface="Calibri"/>
                        <a:ea typeface="Calibri"/>
                        <a:cs typeface="Calibri"/>
                        <a:sym typeface="Calibri"/>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c>
                  <a:txBody>
                    <a:bodyPr/>
                    <a:lstStyle/>
                    <a:p>
                      <a:pPr indent="0" lvl="0" marL="0" marR="0" rtl="0" algn="just">
                        <a:lnSpc>
                          <a:spcPct val="120000"/>
                        </a:lnSpc>
                        <a:spcBef>
                          <a:spcPts val="0"/>
                        </a:spcBef>
                        <a:spcAft>
                          <a:spcPts val="0"/>
                        </a:spcAft>
                        <a:buNone/>
                      </a:pPr>
                      <a:r>
                        <a:t/>
                      </a:r>
                      <a:endParaRPr b="1" sz="2800" u="none" cap="none" strike="noStrike">
                        <a:solidFill>
                          <a:srgbClr val="000000"/>
                        </a:solidFill>
                        <a:latin typeface="Calibri"/>
                        <a:ea typeface="Calibri"/>
                        <a:cs typeface="Calibri"/>
                        <a:sym typeface="Calibri"/>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r>
              <a:tr h="1507225">
                <a:tc>
                  <a:txBody>
                    <a:bodyPr/>
                    <a:lstStyle/>
                    <a:p>
                      <a:pPr indent="0" lvl="0" marL="0" marR="0" rtl="0" algn="just">
                        <a:lnSpc>
                          <a:spcPct val="100000"/>
                        </a:lnSpc>
                        <a:spcBef>
                          <a:spcPts val="0"/>
                        </a:spcBef>
                        <a:spcAft>
                          <a:spcPts val="0"/>
                        </a:spcAft>
                        <a:buNone/>
                      </a:pPr>
                      <a:r>
                        <a:rPr b="1" i="1" lang="en-US" sz="2800" u="none" cap="none" strike="noStrike">
                          <a:solidFill>
                            <a:srgbClr val="000000"/>
                          </a:solidFill>
                          <a:latin typeface="Calibri"/>
                          <a:ea typeface="Calibri"/>
                          <a:cs typeface="Calibri"/>
                          <a:sym typeface="Calibri"/>
                        </a:rPr>
                        <a:t>Nguyên nhân khai thác và sử dụng TNKS chưa hợp lí.</a:t>
                      </a:r>
                      <a:endParaRPr b="1" sz="2800" u="none" cap="none" strike="noStrike">
                        <a:solidFill>
                          <a:srgbClr val="000000"/>
                        </a:solidFill>
                        <a:latin typeface="Calibri"/>
                        <a:ea typeface="Calibri"/>
                        <a:cs typeface="Calibri"/>
                        <a:sym typeface="Calibri"/>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EEAF6"/>
                    </a:solidFill>
                  </a:tcPr>
                </a:tc>
                <a:tc>
                  <a:txBody>
                    <a:bodyPr/>
                    <a:lstStyle/>
                    <a:p>
                      <a:pPr indent="0" lvl="0" marL="0" marR="0" rtl="0" algn="just">
                        <a:lnSpc>
                          <a:spcPct val="120000"/>
                        </a:lnSpc>
                        <a:spcBef>
                          <a:spcPts val="0"/>
                        </a:spcBef>
                        <a:spcAft>
                          <a:spcPts val="0"/>
                        </a:spcAft>
                        <a:buNone/>
                      </a:pPr>
                      <a:r>
                        <a:t/>
                      </a:r>
                      <a:endParaRPr b="1" sz="2800" u="none" cap="none" strike="noStrike">
                        <a:solidFill>
                          <a:srgbClr val="000000"/>
                        </a:solidFill>
                        <a:latin typeface="Calibri"/>
                        <a:ea typeface="Calibri"/>
                        <a:cs typeface="Calibri"/>
                        <a:sym typeface="Calibri"/>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EEAF6"/>
                    </a:solidFill>
                  </a:tcPr>
                </a:tc>
              </a:tr>
            </a:tbl>
          </a:graphicData>
        </a:graphic>
      </p:graphicFrame>
      <p:sp>
        <p:nvSpPr>
          <p:cNvPr id="331" name="Google Shape;331;p25"/>
          <p:cNvSpPr/>
          <p:nvPr/>
        </p:nvSpPr>
        <p:spPr>
          <a:xfrm>
            <a:off x="323522" y="568711"/>
            <a:ext cx="11266748" cy="954328"/>
          </a:xfrm>
          <a:prstGeom prst="rect">
            <a:avLst/>
          </a:prstGeom>
          <a:noFill/>
          <a:ln cap="flat" cmpd="sng" w="9525">
            <a:solidFill>
              <a:srgbClr val="0000F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US" sz="2800" u="none" cap="none" strike="noStrike">
                <a:solidFill>
                  <a:srgbClr val="FF0000"/>
                </a:solidFill>
                <a:latin typeface="Calibri"/>
                <a:ea typeface="Calibri"/>
                <a:cs typeface="Calibri"/>
                <a:sym typeface="Calibri"/>
              </a:rPr>
              <a:t>+ Nhóm 1,3: Trình bày vai trò, hiện trạng khai thác và sử dụng và nguyên nhân khai thác tài nguyên khoáng sản chưa hợp lí.</a:t>
            </a:r>
            <a:endParaRPr b="1" i="0" sz="2800" u="none" cap="none" strike="noStrike">
              <a:solidFill>
                <a:srgbClr val="FF0000"/>
              </a:solidFill>
              <a:latin typeface="Calibri"/>
              <a:ea typeface="Calibri"/>
              <a:cs typeface="Calibri"/>
              <a:sym typeface="Calibri"/>
            </a:endParaRPr>
          </a:p>
        </p:txBody>
      </p:sp>
      <p:sp>
        <p:nvSpPr>
          <p:cNvPr id="332" name="Google Shape;332;p25"/>
          <p:cNvSpPr txBox="1"/>
          <p:nvPr/>
        </p:nvSpPr>
        <p:spPr>
          <a:xfrm>
            <a:off x="3938442" y="2347077"/>
            <a:ext cx="7989408" cy="138499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US" sz="2800" u="none" cap="none" strike="noStrike">
                <a:solidFill>
                  <a:schemeClr val="dk1"/>
                </a:solidFill>
                <a:latin typeface="Calibri"/>
                <a:ea typeface="Calibri"/>
                <a:cs typeface="Calibri"/>
                <a:sym typeface="Calibri"/>
              </a:rPr>
              <a:t>- Nguồn nguyên liệu, nhiên liệu cho công nghiệp.</a:t>
            </a:r>
            <a:endParaRPr/>
          </a:p>
          <a:p>
            <a:pPr indent="0" lvl="0" marL="0" marR="0" rtl="0" algn="just">
              <a:spcBef>
                <a:spcPts val="0"/>
              </a:spcBef>
              <a:spcAft>
                <a:spcPts val="0"/>
              </a:spcAft>
              <a:buNone/>
            </a:pPr>
            <a:r>
              <a:rPr b="1" i="0" lang="en-US" sz="2800" u="none" cap="none" strike="noStrike">
                <a:solidFill>
                  <a:schemeClr val="dk1"/>
                </a:solidFill>
                <a:latin typeface="Calibri"/>
                <a:ea typeface="Calibri"/>
                <a:cs typeface="Calibri"/>
                <a:sym typeface="Calibri"/>
              </a:rPr>
              <a:t>- Đảm bảo an ninh năng lượng cho quốc gia.</a:t>
            </a:r>
            <a:endParaRPr/>
          </a:p>
          <a:p>
            <a:pPr indent="0" lvl="0" marL="0" marR="0" rtl="0" algn="just">
              <a:spcBef>
                <a:spcPts val="0"/>
              </a:spcBef>
              <a:spcAft>
                <a:spcPts val="0"/>
              </a:spcAft>
              <a:buNone/>
            </a:pPr>
            <a:r>
              <a:rPr b="1" i="0" lang="en-US" sz="2800" u="none" cap="none" strike="noStrike">
                <a:solidFill>
                  <a:schemeClr val="dk1"/>
                </a:solidFill>
                <a:latin typeface="Calibri"/>
                <a:ea typeface="Calibri"/>
                <a:cs typeface="Calibri"/>
                <a:sym typeface="Calibri"/>
              </a:rPr>
              <a:t>- Phục vụ sinh hoạt hàng ngày của người dân.</a:t>
            </a:r>
            <a:endParaRPr/>
          </a:p>
        </p:txBody>
      </p:sp>
      <p:sp>
        <p:nvSpPr>
          <p:cNvPr id="333" name="Google Shape;333;p25"/>
          <p:cNvSpPr txBox="1"/>
          <p:nvPr/>
        </p:nvSpPr>
        <p:spPr>
          <a:xfrm>
            <a:off x="3924376" y="3704439"/>
            <a:ext cx="8017540" cy="95410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US" sz="2800" u="none" cap="none" strike="noStrike">
                <a:solidFill>
                  <a:schemeClr val="dk1"/>
                </a:solidFill>
                <a:latin typeface="Calibri"/>
                <a:ea typeface="Calibri"/>
                <a:cs typeface="Calibri"/>
                <a:sym typeface="Calibri"/>
              </a:rPr>
              <a:t>- Một số loại chưa được khai thác, sử dụng hợp lí và hiệu quả</a:t>
            </a:r>
            <a:r>
              <a:rPr b="1" i="0" lang="en-US" sz="2800" u="none" cap="none" strike="noStrike">
                <a:solidFill>
                  <a:srgbClr val="000000"/>
                </a:solidFill>
                <a:latin typeface="Calibri"/>
                <a:ea typeface="Calibri"/>
                <a:cs typeface="Calibri"/>
                <a:sym typeface="Calibri"/>
              </a:rPr>
              <a:t>.</a:t>
            </a:r>
            <a:endParaRPr b="1" i="0" sz="2800" u="none" cap="none" strike="noStrike">
              <a:solidFill>
                <a:srgbClr val="000000"/>
              </a:solidFill>
              <a:latin typeface="Calibri"/>
              <a:ea typeface="Calibri"/>
              <a:cs typeface="Calibri"/>
              <a:sym typeface="Calibri"/>
            </a:endParaRPr>
          </a:p>
        </p:txBody>
      </p:sp>
      <p:sp>
        <p:nvSpPr>
          <p:cNvPr id="334" name="Google Shape;334;p25"/>
          <p:cNvSpPr txBox="1"/>
          <p:nvPr/>
        </p:nvSpPr>
        <p:spPr>
          <a:xfrm>
            <a:off x="3910309" y="4711895"/>
            <a:ext cx="8005919" cy="138499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US" sz="2800" u="none" cap="none" strike="noStrike">
                <a:solidFill>
                  <a:srgbClr val="000000"/>
                </a:solidFill>
                <a:latin typeface="Calibri"/>
                <a:ea typeface="Calibri"/>
                <a:cs typeface="Calibri"/>
                <a:sym typeface="Calibri"/>
              </a:rPr>
              <a:t>- </a:t>
            </a:r>
            <a:r>
              <a:rPr b="1" i="0" lang="en-US" sz="2800" u="none" cap="none" strike="noStrike">
                <a:solidFill>
                  <a:schemeClr val="dk1"/>
                </a:solidFill>
                <a:latin typeface="Calibri"/>
                <a:ea typeface="Calibri"/>
                <a:cs typeface="Calibri"/>
                <a:sym typeface="Calibri"/>
              </a:rPr>
              <a:t> Khai thác quá mức, bừa bãi, trái phép.</a:t>
            </a:r>
            <a:endParaRPr/>
          </a:p>
          <a:p>
            <a:pPr indent="0" lvl="0" marL="0" marR="0" rtl="0" algn="just">
              <a:spcBef>
                <a:spcPts val="0"/>
              </a:spcBef>
              <a:spcAft>
                <a:spcPts val="0"/>
              </a:spcAft>
              <a:buNone/>
            </a:pPr>
            <a:r>
              <a:rPr b="1" i="0" lang="en-US" sz="2800" u="none" cap="none" strike="noStrike">
                <a:solidFill>
                  <a:schemeClr val="dk1"/>
                </a:solidFill>
                <a:latin typeface="Calibri"/>
                <a:ea typeface="Calibri"/>
                <a:cs typeface="Calibri"/>
                <a:sym typeface="Calibri"/>
              </a:rPr>
              <a:t>- Công nghệ khai thác chưa tiên tiến.</a:t>
            </a:r>
            <a:endParaRPr/>
          </a:p>
          <a:p>
            <a:pPr indent="0" lvl="0" marL="0" marR="0" rtl="0" algn="just">
              <a:spcBef>
                <a:spcPts val="0"/>
              </a:spcBef>
              <a:spcAft>
                <a:spcPts val="0"/>
              </a:spcAft>
              <a:buNone/>
            </a:pPr>
            <a:r>
              <a:rPr b="1" i="0" lang="en-US" sz="2800" u="none" cap="none" strike="noStrike">
                <a:solidFill>
                  <a:schemeClr val="dk1"/>
                </a:solidFill>
                <a:latin typeface="Calibri"/>
                <a:ea typeface="Calibri"/>
                <a:cs typeface="Calibri"/>
                <a:sym typeface="Calibri"/>
              </a:rPr>
              <a:t>- Công tác thăm dò, đánh giá tiềm năng còn hạn chế.</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2">
                                            <p:txEl>
                                              <p:pRg end="0" st="0"/>
                                            </p:txEl>
                                          </p:spTgt>
                                        </p:tgtEl>
                                        <p:attrNameLst>
                                          <p:attrName>style.visibility</p:attrName>
                                        </p:attrNameLst>
                                      </p:cBhvr>
                                      <p:to>
                                        <p:strVal val="visible"/>
                                      </p:to>
                                    </p:set>
                                    <p:animEffect filter="fade" transition="in">
                                      <p:cBhvr>
                                        <p:cTn dur="1000"/>
                                        <p:tgtEl>
                                          <p:spTgt spid="33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2">
                                            <p:txEl>
                                              <p:pRg end="1" st="1"/>
                                            </p:txEl>
                                          </p:spTgt>
                                        </p:tgtEl>
                                        <p:attrNameLst>
                                          <p:attrName>style.visibility</p:attrName>
                                        </p:attrNameLst>
                                      </p:cBhvr>
                                      <p:to>
                                        <p:strVal val="visible"/>
                                      </p:to>
                                    </p:set>
                                    <p:animEffect filter="fade" transition="in">
                                      <p:cBhvr>
                                        <p:cTn dur="1000"/>
                                        <p:tgtEl>
                                          <p:spTgt spid="33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2">
                                            <p:txEl>
                                              <p:pRg end="2" st="2"/>
                                            </p:txEl>
                                          </p:spTgt>
                                        </p:tgtEl>
                                        <p:attrNameLst>
                                          <p:attrName>style.visibility</p:attrName>
                                        </p:attrNameLst>
                                      </p:cBhvr>
                                      <p:to>
                                        <p:strVal val="visible"/>
                                      </p:to>
                                    </p:set>
                                    <p:animEffect filter="fade" transition="in">
                                      <p:cBhvr>
                                        <p:cTn dur="1000"/>
                                        <p:tgtEl>
                                          <p:spTgt spid="33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xEl>
                                              <p:pRg end="0" st="0"/>
                                            </p:txEl>
                                          </p:spTgt>
                                        </p:tgtEl>
                                        <p:attrNameLst>
                                          <p:attrName>style.visibility</p:attrName>
                                        </p:attrNameLst>
                                      </p:cBhvr>
                                      <p:to>
                                        <p:strVal val="visible"/>
                                      </p:to>
                                    </p:set>
                                    <p:animEffect filter="fade" transition="in">
                                      <p:cBhvr>
                                        <p:cTn dur="1000"/>
                                        <p:tgtEl>
                                          <p:spTgt spid="33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xEl>
                                              <p:pRg end="0" st="0"/>
                                            </p:txEl>
                                          </p:spTgt>
                                        </p:tgtEl>
                                        <p:attrNameLst>
                                          <p:attrName>style.visibility</p:attrName>
                                        </p:attrNameLst>
                                      </p:cBhvr>
                                      <p:to>
                                        <p:strVal val="visible"/>
                                      </p:to>
                                    </p:set>
                                    <p:animEffect filter="fade" transition="in">
                                      <p:cBhvr>
                                        <p:cTn dur="1000"/>
                                        <p:tgtEl>
                                          <p:spTgt spid="33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xEl>
                                              <p:pRg end="1" st="1"/>
                                            </p:txEl>
                                          </p:spTgt>
                                        </p:tgtEl>
                                        <p:attrNameLst>
                                          <p:attrName>style.visibility</p:attrName>
                                        </p:attrNameLst>
                                      </p:cBhvr>
                                      <p:to>
                                        <p:strVal val="visible"/>
                                      </p:to>
                                    </p:set>
                                    <p:animEffect filter="fade" transition="in">
                                      <p:cBhvr>
                                        <p:cTn dur="1000"/>
                                        <p:tgtEl>
                                          <p:spTgt spid="33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xEl>
                                              <p:pRg end="2" st="2"/>
                                            </p:txEl>
                                          </p:spTgt>
                                        </p:tgtEl>
                                        <p:attrNameLst>
                                          <p:attrName>style.visibility</p:attrName>
                                        </p:attrNameLst>
                                      </p:cBhvr>
                                      <p:to>
                                        <p:strVal val="visible"/>
                                      </p:to>
                                    </p:set>
                                    <p:animEffect filter="fade" transition="in">
                                      <p:cBhvr>
                                        <p:cTn dur="1000"/>
                                        <p:tgtEl>
                                          <p:spTgt spid="334">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descr="ANd9GcRAhLWTH1b8nhf1qcNhS8dQF4SgsHT_Gas7-ezq54aTVbAul5vF2Q" id="339" name="Google Shape;339;p26"/>
          <p:cNvPicPr preferRelativeResize="0"/>
          <p:nvPr/>
        </p:nvPicPr>
        <p:blipFill rotWithShape="1">
          <a:blip r:embed="rId3">
            <a:alphaModFix/>
          </a:blip>
          <a:srcRect b="0" l="0" r="0" t="0"/>
          <a:stretch/>
        </p:blipFill>
        <p:spPr>
          <a:xfrm>
            <a:off x="0" y="46048"/>
            <a:ext cx="12190413" cy="6889758"/>
          </a:xfrm>
          <a:prstGeom prst="rect">
            <a:avLst/>
          </a:prstGeom>
          <a:noFill/>
          <a:ln>
            <a:noFill/>
          </a:ln>
        </p:spPr>
      </p:pic>
      <p:sp>
        <p:nvSpPr>
          <p:cNvPr id="340" name="Google Shape;340;p26"/>
          <p:cNvSpPr txBox="1"/>
          <p:nvPr>
            <p:ph type="title"/>
          </p:nvPr>
        </p:nvSpPr>
        <p:spPr>
          <a:xfrm>
            <a:off x="609520" y="274702"/>
            <a:ext cx="3758711" cy="1143265"/>
          </a:xfrm>
          <a:prstGeom prst="rect">
            <a:avLst/>
          </a:prstGeom>
          <a:noFill/>
          <a:ln>
            <a:noFill/>
          </a:ln>
        </p:spPr>
        <p:txBody>
          <a:bodyPr anchorCtr="0" anchor="ctr" bIns="54425" lIns="108850" spcFirstLastPara="1" rIns="108850" wrap="square" tIns="54425">
            <a:normAutofit/>
          </a:bodyPr>
          <a:lstStyle/>
          <a:p>
            <a:pPr indent="0" lvl="0" marL="0" rtl="0" algn="l">
              <a:lnSpc>
                <a:spcPct val="90000"/>
              </a:lnSpc>
              <a:spcBef>
                <a:spcPts val="0"/>
              </a:spcBef>
              <a:spcAft>
                <a:spcPts val="0"/>
              </a:spcAft>
              <a:buClr>
                <a:schemeClr val="dk1"/>
              </a:buClr>
              <a:buSzPts val="5200"/>
              <a:buFont typeface="Calibri"/>
              <a:buNone/>
            </a:pPr>
            <a:r>
              <a:rPr lang="en-US"/>
              <a:t> </a:t>
            </a:r>
            <a:endParaRPr/>
          </a:p>
        </p:txBody>
      </p:sp>
      <p:sp>
        <p:nvSpPr>
          <p:cNvPr descr="Z" id="341" name="Google Shape;341;p26"/>
          <p:cNvSpPr/>
          <p:nvPr/>
        </p:nvSpPr>
        <p:spPr>
          <a:xfrm>
            <a:off x="1828562" y="5106582"/>
            <a:ext cx="406347" cy="304871"/>
          </a:xfrm>
          <a:prstGeom prst="rect">
            <a:avLst/>
          </a:prstGeom>
          <a:no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b="0" i="0" sz="2100" u="none" cap="none" strike="noStrike">
              <a:solidFill>
                <a:schemeClr val="dk1"/>
              </a:solidFill>
              <a:latin typeface="Arial"/>
              <a:ea typeface="Arial"/>
              <a:cs typeface="Arial"/>
              <a:sym typeface="Arial"/>
            </a:endParaRPr>
          </a:p>
        </p:txBody>
      </p:sp>
      <p:sp>
        <p:nvSpPr>
          <p:cNvPr descr="2Q==" id="342" name="Google Shape;342;p26"/>
          <p:cNvSpPr/>
          <p:nvPr/>
        </p:nvSpPr>
        <p:spPr>
          <a:xfrm>
            <a:off x="5180926" y="3201141"/>
            <a:ext cx="914281" cy="304871"/>
          </a:xfrm>
          <a:prstGeom prst="rect">
            <a:avLst/>
          </a:prstGeom>
          <a:noFill/>
          <a:ln>
            <a:noFill/>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b="0" i="0" sz="2100" u="none" cap="none" strike="noStrike">
              <a:solidFill>
                <a:schemeClr val="dk1"/>
              </a:solidFill>
              <a:latin typeface="Arial"/>
              <a:ea typeface="Arial"/>
              <a:cs typeface="Arial"/>
              <a:sym typeface="Arial"/>
            </a:endParaRPr>
          </a:p>
        </p:txBody>
      </p:sp>
      <p:pic>
        <p:nvPicPr>
          <p:cNvPr descr="Song%20dakrong%20bi%20o%20nhiem%20nang%20ne%20do%20nan%20khai%20thac%20vang1" id="343" name="Google Shape;343;p26"/>
          <p:cNvPicPr preferRelativeResize="0"/>
          <p:nvPr/>
        </p:nvPicPr>
        <p:blipFill rotWithShape="1">
          <a:blip r:embed="rId4">
            <a:alphaModFix/>
          </a:blip>
          <a:srcRect b="0" l="0" r="0" t="0"/>
          <a:stretch/>
        </p:blipFill>
        <p:spPr>
          <a:xfrm>
            <a:off x="-10581" y="2"/>
            <a:ext cx="6956578" cy="3726726"/>
          </a:xfrm>
          <a:prstGeom prst="rect">
            <a:avLst/>
          </a:prstGeom>
          <a:noFill/>
          <a:ln>
            <a:noFill/>
          </a:ln>
        </p:spPr>
      </p:pic>
      <p:pic>
        <p:nvPicPr>
          <p:cNvPr descr="ANd9GcQh8JNjFyLIMaLNQhl7iA0kBJCdqwfZEMV_6IGUwOe-0vGcaMe_" id="344" name="Google Shape;344;p26"/>
          <p:cNvPicPr preferRelativeResize="0"/>
          <p:nvPr/>
        </p:nvPicPr>
        <p:blipFill rotWithShape="1">
          <a:blip r:embed="rId5">
            <a:alphaModFix/>
          </a:blip>
          <a:srcRect b="0" l="0" r="0" t="0"/>
          <a:stretch/>
        </p:blipFill>
        <p:spPr>
          <a:xfrm>
            <a:off x="6683565" y="0"/>
            <a:ext cx="5517433" cy="3201141"/>
          </a:xfrm>
          <a:prstGeom prst="rect">
            <a:avLst/>
          </a:prstGeom>
          <a:noFill/>
          <a:ln>
            <a:noFill/>
          </a:ln>
        </p:spPr>
      </p:pic>
      <p:pic>
        <p:nvPicPr>
          <p:cNvPr descr="vang2479-450" id="345" name="Google Shape;345;p26"/>
          <p:cNvPicPr preferRelativeResize="0"/>
          <p:nvPr/>
        </p:nvPicPr>
        <p:blipFill rotWithShape="1">
          <a:blip r:embed="rId6">
            <a:alphaModFix/>
          </a:blip>
          <a:srcRect b="0" l="0" r="0" t="0"/>
          <a:stretch/>
        </p:blipFill>
        <p:spPr>
          <a:xfrm>
            <a:off x="0" y="3726728"/>
            <a:ext cx="7720595" cy="3209080"/>
          </a:xfrm>
          <a:prstGeom prst="rect">
            <a:avLst/>
          </a:prstGeom>
          <a:noFill/>
          <a:ln>
            <a:noFill/>
          </a:ln>
        </p:spPr>
      </p:pic>
      <p:sp>
        <p:nvSpPr>
          <p:cNvPr id="346" name="Google Shape;346;p26"/>
          <p:cNvSpPr/>
          <p:nvPr/>
        </p:nvSpPr>
        <p:spPr>
          <a:xfrm>
            <a:off x="9041223" y="4344407"/>
            <a:ext cx="1599992" cy="523996"/>
          </a:xfrm>
          <a:prstGeom prst="rect">
            <a:avLst/>
          </a:prstGeom>
        </p:spPr>
        <p:txBody>
          <a:bodyPr>
            <a:prstTxWarp prst="textPlain"/>
          </a:bodyPr>
          <a:lstStyle/>
          <a:p>
            <a:pPr lvl="0" algn="ctr"/>
            <a:r>
              <a:rPr b="0" i="0">
                <a:ln>
                  <a:noFill/>
                </a:ln>
                <a:solidFill>
                  <a:srgbClr val="FF0000"/>
                </a:solidFill>
                <a:latin typeface="Arial Black"/>
              </a:rPr>
              <a:t>Vàng </a:t>
            </a:r>
          </a:p>
        </p:txBody>
      </p:sp>
    </p:spTree>
  </p:cSld>
  <p:clrMapOvr>
    <a:masterClrMapping/>
  </p:clrMapOvr>
  <p:transition>
    <p:push/>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descr="Ai-lam-ngo-cho-nan-khai-thac-vang-trai-phep-80476-1" id="351" name="Google Shape;351;p27"/>
          <p:cNvPicPr preferRelativeResize="0"/>
          <p:nvPr/>
        </p:nvPicPr>
        <p:blipFill rotWithShape="1">
          <a:blip r:embed="rId3">
            <a:alphaModFix/>
          </a:blip>
          <a:srcRect b="0" l="0" r="0" t="0"/>
          <a:stretch/>
        </p:blipFill>
        <p:spPr>
          <a:xfrm>
            <a:off x="0" y="0"/>
            <a:ext cx="12190413" cy="6859588"/>
          </a:xfrm>
          <a:prstGeom prst="rect">
            <a:avLst/>
          </a:prstGeom>
          <a:noFill/>
          <a:ln>
            <a:noFill/>
          </a:ln>
        </p:spPr>
      </p:pic>
      <p:sp>
        <p:nvSpPr>
          <p:cNvPr id="352" name="Google Shape;352;p27"/>
          <p:cNvSpPr/>
          <p:nvPr/>
        </p:nvSpPr>
        <p:spPr>
          <a:xfrm>
            <a:off x="4310743" y="6313716"/>
            <a:ext cx="5442857" cy="458788"/>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b="1" i="0" sz="2400" u="none" cap="none" strike="noStrike">
              <a:solidFill>
                <a:srgbClr val="0000FF"/>
              </a:solidFill>
              <a:latin typeface="Calibri"/>
              <a:ea typeface="Calibri"/>
              <a:cs typeface="Calibri"/>
              <a:sym typeface="Calibri"/>
            </a:endParaRPr>
          </a:p>
          <a:p>
            <a:pPr indent="0" lvl="0" marL="0" marR="0" rtl="0" algn="ctr">
              <a:spcBef>
                <a:spcPts val="0"/>
              </a:spcBef>
              <a:spcAft>
                <a:spcPts val="0"/>
              </a:spcAft>
              <a:buNone/>
            </a:pPr>
            <a:r>
              <a:rPr b="1" i="0" lang="en-US" sz="2400" u="none" cap="none" strike="noStrike">
                <a:solidFill>
                  <a:srgbClr val="0000FF"/>
                </a:solidFill>
                <a:latin typeface="Calibri"/>
                <a:ea typeface="Calibri"/>
                <a:cs typeface="Calibri"/>
                <a:sym typeface="Calibri"/>
              </a:rPr>
              <a:t>Khai thác vàng trái phép ở Quảng Nam </a:t>
            </a:r>
            <a:endParaRPr/>
          </a:p>
          <a:p>
            <a:pPr indent="0" lvl="0" marL="0" marR="0" rtl="0" algn="ctr">
              <a:spcBef>
                <a:spcPts val="0"/>
              </a:spcBef>
              <a:spcAft>
                <a:spcPts val="0"/>
              </a:spcAft>
              <a:buNone/>
            </a:pPr>
            <a:r>
              <a:t/>
            </a:r>
            <a:endParaRPr b="1" i="0" sz="2400" u="none" cap="none" strike="noStrike">
              <a:solidFill>
                <a:srgbClr val="0000FF"/>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28"/>
          <p:cNvSpPr/>
          <p:nvPr/>
        </p:nvSpPr>
        <p:spPr>
          <a:xfrm>
            <a:off x="46393" y="55380"/>
            <a:ext cx="6569358" cy="55399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US" sz="3000" u="sng" cap="none" strike="noStrike">
                <a:solidFill>
                  <a:srgbClr val="002060"/>
                </a:solidFill>
                <a:latin typeface="Calibri"/>
                <a:ea typeface="Calibri"/>
                <a:cs typeface="Calibri"/>
                <a:sym typeface="Calibri"/>
              </a:rPr>
              <a:t>2. Sử dụng hợp lí tài nguyên khoáng sản</a:t>
            </a:r>
            <a:endParaRPr b="1" i="1" sz="2800" u="sng" cap="none" strike="noStrike">
              <a:solidFill>
                <a:srgbClr val="002060"/>
              </a:solidFill>
              <a:latin typeface="Calibri"/>
              <a:ea typeface="Calibri"/>
              <a:cs typeface="Calibri"/>
              <a:sym typeface="Calibri"/>
            </a:endParaRPr>
          </a:p>
        </p:txBody>
      </p:sp>
      <p:graphicFrame>
        <p:nvGraphicFramePr>
          <p:cNvPr id="359" name="Google Shape;359;p28"/>
          <p:cNvGraphicFramePr/>
          <p:nvPr/>
        </p:nvGraphicFramePr>
        <p:xfrm>
          <a:off x="407911" y="1876827"/>
          <a:ext cx="3000000" cy="3000000"/>
        </p:xfrm>
        <a:graphic>
          <a:graphicData uri="http://schemas.openxmlformats.org/drawingml/2006/table">
            <a:tbl>
              <a:tblPr>
                <a:noFill/>
                <a:tableStyleId>{3E6B7BE4-CA4A-4DEB-916E-162F08561744}</a:tableStyleId>
              </a:tblPr>
              <a:tblGrid>
                <a:gridCol w="1575375"/>
                <a:gridCol w="9958625"/>
              </a:tblGrid>
              <a:tr h="512175">
                <a:tc>
                  <a:txBody>
                    <a:bodyPr/>
                    <a:lstStyle/>
                    <a:p>
                      <a:pPr indent="0" lvl="0" marL="0" marR="0" rtl="0" algn="ctr">
                        <a:lnSpc>
                          <a:spcPct val="120000"/>
                        </a:lnSpc>
                        <a:spcBef>
                          <a:spcPts val="0"/>
                        </a:spcBef>
                        <a:spcAft>
                          <a:spcPts val="0"/>
                        </a:spcAft>
                        <a:buNone/>
                      </a:pPr>
                      <a:r>
                        <a:rPr b="1" lang="en-US" sz="2800" u="none" cap="none" strike="noStrike">
                          <a:solidFill>
                            <a:srgbClr val="000000"/>
                          </a:solidFill>
                          <a:latin typeface="Calibri"/>
                          <a:ea typeface="Calibri"/>
                          <a:cs typeface="Calibri"/>
                          <a:sym typeface="Calibri"/>
                        </a:rPr>
                        <a:t>Vấn đề</a:t>
                      </a:r>
                      <a:endParaRPr b="1" sz="2800" u="none" cap="none" strike="noStrike">
                        <a:solidFill>
                          <a:srgbClr val="000000"/>
                        </a:solidFill>
                        <a:latin typeface="Calibri"/>
                        <a:ea typeface="Calibri"/>
                        <a:cs typeface="Calibri"/>
                        <a:sym typeface="Calibri"/>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c>
                  <a:txBody>
                    <a:bodyPr/>
                    <a:lstStyle/>
                    <a:p>
                      <a:pPr indent="0" lvl="0" marL="0" marR="0" rtl="0" algn="ctr">
                        <a:lnSpc>
                          <a:spcPct val="120000"/>
                        </a:lnSpc>
                        <a:spcBef>
                          <a:spcPts val="0"/>
                        </a:spcBef>
                        <a:spcAft>
                          <a:spcPts val="0"/>
                        </a:spcAft>
                        <a:buNone/>
                      </a:pPr>
                      <a:r>
                        <a:rPr b="1" lang="en-US" sz="2800" u="none" cap="none" strike="noStrike">
                          <a:solidFill>
                            <a:srgbClr val="000000"/>
                          </a:solidFill>
                          <a:latin typeface="Calibri"/>
                          <a:ea typeface="Calibri"/>
                          <a:cs typeface="Calibri"/>
                          <a:sym typeface="Calibri"/>
                        </a:rPr>
                        <a:t>Nội dung</a:t>
                      </a:r>
                      <a:endParaRPr b="1" sz="2800" u="none" cap="none" strike="noStrike">
                        <a:solidFill>
                          <a:srgbClr val="000000"/>
                        </a:solidFill>
                        <a:latin typeface="Calibri"/>
                        <a:ea typeface="Calibri"/>
                        <a:cs typeface="Calibri"/>
                        <a:sym typeface="Calibri"/>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2CC"/>
                    </a:solidFill>
                  </a:tcPr>
                </a:tc>
              </a:tr>
              <a:tr h="1384700">
                <a:tc>
                  <a:txBody>
                    <a:bodyPr/>
                    <a:lstStyle/>
                    <a:p>
                      <a:pPr indent="0" lvl="0" marL="0" marR="0" rtl="0" algn="just">
                        <a:lnSpc>
                          <a:spcPct val="120000"/>
                        </a:lnSpc>
                        <a:spcBef>
                          <a:spcPts val="0"/>
                        </a:spcBef>
                        <a:spcAft>
                          <a:spcPts val="0"/>
                        </a:spcAft>
                        <a:buNone/>
                      </a:pPr>
                      <a:r>
                        <a:rPr b="1" i="1" lang="en-US" sz="2700" u="none" cap="none" strike="noStrike">
                          <a:solidFill>
                            <a:srgbClr val="000000"/>
                          </a:solidFill>
                          <a:latin typeface="Calibri"/>
                          <a:ea typeface="Calibri"/>
                          <a:cs typeface="Calibri"/>
                          <a:sym typeface="Calibri"/>
                        </a:rPr>
                        <a:t>Hậu quả</a:t>
                      </a:r>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EEAF6"/>
                    </a:solidFill>
                  </a:tcPr>
                </a:tc>
                <a:tc>
                  <a:txBody>
                    <a:bodyPr/>
                    <a:lstStyle/>
                    <a:p>
                      <a:pPr indent="0" lvl="0" marL="0" marR="0" rtl="0" algn="just">
                        <a:lnSpc>
                          <a:spcPct val="120000"/>
                        </a:lnSpc>
                        <a:spcBef>
                          <a:spcPts val="0"/>
                        </a:spcBef>
                        <a:spcAft>
                          <a:spcPts val="0"/>
                        </a:spcAft>
                        <a:buNone/>
                      </a:pPr>
                      <a:r>
                        <a:t/>
                      </a:r>
                      <a:endParaRPr b="1" sz="2800" u="none" cap="none" strike="noStrike">
                        <a:solidFill>
                          <a:srgbClr val="000000"/>
                        </a:solidFill>
                        <a:latin typeface="Calibri"/>
                        <a:ea typeface="Calibri"/>
                        <a:cs typeface="Calibri"/>
                        <a:sym typeface="Calibri"/>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EEAF6"/>
                    </a:solidFill>
                  </a:tcPr>
                </a:tc>
              </a:tr>
              <a:tr h="2664575">
                <a:tc>
                  <a:txBody>
                    <a:bodyPr/>
                    <a:lstStyle/>
                    <a:p>
                      <a:pPr indent="0" lvl="0" marL="0" marR="0" rtl="0" algn="just">
                        <a:lnSpc>
                          <a:spcPct val="120000"/>
                        </a:lnSpc>
                        <a:spcBef>
                          <a:spcPts val="0"/>
                        </a:spcBef>
                        <a:spcAft>
                          <a:spcPts val="0"/>
                        </a:spcAft>
                        <a:buNone/>
                      </a:pPr>
                      <a:r>
                        <a:rPr b="1" i="1" lang="en-US" sz="2700" u="none" cap="none" strike="noStrike">
                          <a:solidFill>
                            <a:srgbClr val="000000"/>
                          </a:solidFill>
                          <a:latin typeface="Calibri"/>
                          <a:ea typeface="Calibri"/>
                          <a:cs typeface="Calibri"/>
                          <a:sym typeface="Calibri"/>
                        </a:rPr>
                        <a:t>Giải pháp</a:t>
                      </a:r>
                      <a:endParaRPr b="1" i="1" sz="2400" u="none" cap="none" strike="noStrike">
                        <a:solidFill>
                          <a:srgbClr val="000000"/>
                        </a:solidFill>
                        <a:latin typeface="Calibri"/>
                        <a:ea typeface="Calibri"/>
                        <a:cs typeface="Calibri"/>
                        <a:sym typeface="Calibri"/>
                      </a:endParaRPr>
                    </a:p>
                    <a:p>
                      <a:pPr indent="0" lvl="0" marL="0" marR="0" rtl="0" algn="just">
                        <a:lnSpc>
                          <a:spcPct val="120000"/>
                        </a:lnSpc>
                        <a:spcBef>
                          <a:spcPts val="600"/>
                        </a:spcBef>
                        <a:spcAft>
                          <a:spcPts val="0"/>
                        </a:spcAft>
                        <a:buNone/>
                      </a:pPr>
                      <a:r>
                        <a:t/>
                      </a:r>
                      <a:endParaRPr b="1" i="1" sz="2400" u="none" cap="none" strike="noStrike">
                        <a:solidFill>
                          <a:srgbClr val="000000"/>
                        </a:solidFill>
                        <a:latin typeface="Calibri"/>
                        <a:ea typeface="Calibri"/>
                        <a:cs typeface="Calibri"/>
                        <a:sym typeface="Calibri"/>
                      </a:endParaRPr>
                    </a:p>
                    <a:p>
                      <a:pPr indent="0" lvl="0" marL="0" marR="0" rtl="0" algn="just">
                        <a:lnSpc>
                          <a:spcPct val="120000"/>
                        </a:lnSpc>
                        <a:spcBef>
                          <a:spcPts val="600"/>
                        </a:spcBef>
                        <a:spcAft>
                          <a:spcPts val="0"/>
                        </a:spcAft>
                        <a:buNone/>
                      </a:pPr>
                      <a:r>
                        <a:t/>
                      </a:r>
                      <a:endParaRPr b="1" i="1" sz="2700" u="none" cap="none" strike="noStrike">
                        <a:solidFill>
                          <a:srgbClr val="000000"/>
                        </a:solidFill>
                        <a:latin typeface="Calibri"/>
                        <a:ea typeface="Calibri"/>
                        <a:cs typeface="Calibri"/>
                        <a:sym typeface="Calibri"/>
                      </a:endParaRPr>
                    </a:p>
                    <a:p>
                      <a:pPr indent="0" lvl="0" marL="0" marR="0" rtl="0" algn="just">
                        <a:lnSpc>
                          <a:spcPct val="120000"/>
                        </a:lnSpc>
                        <a:spcBef>
                          <a:spcPts val="600"/>
                        </a:spcBef>
                        <a:spcAft>
                          <a:spcPts val="0"/>
                        </a:spcAft>
                        <a:buNone/>
                      </a:pPr>
                      <a:r>
                        <a:t/>
                      </a:r>
                      <a:endParaRPr b="1" i="1" sz="2400" u="none" cap="none" strike="noStrike">
                        <a:solidFill>
                          <a:srgbClr val="000000"/>
                        </a:solidFill>
                        <a:latin typeface="Calibri"/>
                        <a:ea typeface="Calibri"/>
                        <a:cs typeface="Calibri"/>
                        <a:sym typeface="Calibri"/>
                      </a:endParaRPr>
                    </a:p>
                    <a:p>
                      <a:pPr indent="0" lvl="0" marL="0" marR="0" rtl="0" algn="just">
                        <a:lnSpc>
                          <a:spcPct val="120000"/>
                        </a:lnSpc>
                        <a:spcBef>
                          <a:spcPts val="600"/>
                        </a:spcBef>
                        <a:spcAft>
                          <a:spcPts val="0"/>
                        </a:spcAft>
                        <a:buNone/>
                      </a:pPr>
                      <a:r>
                        <a:t/>
                      </a:r>
                      <a:endParaRPr b="1" i="1" sz="2700" u="none" cap="none" strike="noStrike">
                        <a:solidFill>
                          <a:srgbClr val="000000"/>
                        </a:solidFill>
                        <a:latin typeface="Calibri"/>
                        <a:ea typeface="Calibri"/>
                        <a:cs typeface="Calibri"/>
                        <a:sym typeface="Calibri"/>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EEAF6"/>
                    </a:solidFill>
                  </a:tcPr>
                </a:tc>
                <a:tc>
                  <a:txBody>
                    <a:bodyPr/>
                    <a:lstStyle/>
                    <a:p>
                      <a:pPr indent="0" lvl="0" marL="0" marR="0" rtl="0" algn="just">
                        <a:lnSpc>
                          <a:spcPct val="120000"/>
                        </a:lnSpc>
                        <a:spcBef>
                          <a:spcPts val="0"/>
                        </a:spcBef>
                        <a:spcAft>
                          <a:spcPts val="0"/>
                        </a:spcAft>
                        <a:buNone/>
                      </a:pPr>
                      <a:r>
                        <a:t/>
                      </a:r>
                      <a:endParaRPr b="1" sz="2800" u="none" cap="none" strike="noStrike">
                        <a:solidFill>
                          <a:srgbClr val="000000"/>
                        </a:solidFill>
                        <a:latin typeface="Calibri"/>
                        <a:ea typeface="Calibri"/>
                        <a:cs typeface="Calibri"/>
                        <a:sym typeface="Calibri"/>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EEAF6"/>
                    </a:solidFill>
                  </a:tcPr>
                </a:tc>
              </a:tr>
            </a:tbl>
          </a:graphicData>
        </a:graphic>
      </p:graphicFrame>
      <p:sp>
        <p:nvSpPr>
          <p:cNvPr id="360" name="Google Shape;360;p28"/>
          <p:cNvSpPr txBox="1"/>
          <p:nvPr/>
        </p:nvSpPr>
        <p:spPr>
          <a:xfrm>
            <a:off x="1969220" y="2377972"/>
            <a:ext cx="9958630"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800" u="none" cap="none" strike="noStrike">
                <a:solidFill>
                  <a:schemeClr val="dk1"/>
                </a:solidFill>
                <a:latin typeface="Calibri"/>
                <a:ea typeface="Calibri"/>
                <a:cs typeface="Calibri"/>
                <a:sym typeface="Calibri"/>
              </a:rPr>
              <a:t>- Lãng phí tài nguyên khoáng sản.</a:t>
            </a:r>
            <a:endParaRPr/>
          </a:p>
          <a:p>
            <a:pPr indent="0" lvl="0" marL="0" marR="0" rtl="0" algn="l">
              <a:spcBef>
                <a:spcPts val="0"/>
              </a:spcBef>
              <a:spcAft>
                <a:spcPts val="0"/>
              </a:spcAft>
              <a:buNone/>
            </a:pPr>
            <a:r>
              <a:rPr b="1" lang="en-US" sz="2800">
                <a:solidFill>
                  <a:schemeClr val="dk1"/>
                </a:solidFill>
                <a:latin typeface="Calibri"/>
                <a:ea typeface="Calibri"/>
                <a:cs typeface="Calibri"/>
                <a:sym typeface="Calibri"/>
              </a:rPr>
              <a:t>- Ảnh hưởng xấu đến môi trường và phát triển bền vững.</a:t>
            </a:r>
            <a:endParaRPr/>
          </a:p>
          <a:p>
            <a:pPr indent="0" lvl="0" marL="0" marR="0" rtl="0" algn="l">
              <a:spcBef>
                <a:spcPts val="0"/>
              </a:spcBef>
              <a:spcAft>
                <a:spcPts val="0"/>
              </a:spcAft>
              <a:buNone/>
            </a:pPr>
            <a:r>
              <a:rPr b="1" lang="en-US" sz="2800">
                <a:solidFill>
                  <a:schemeClr val="dk1"/>
                </a:solidFill>
                <a:latin typeface="Calibri"/>
                <a:ea typeface="Calibri"/>
                <a:cs typeface="Calibri"/>
                <a:sym typeface="Calibri"/>
              </a:rPr>
              <a:t>- Một số khoáng sản có nguy cơ cạn kiệt.</a:t>
            </a:r>
            <a:endParaRPr/>
          </a:p>
        </p:txBody>
      </p:sp>
      <p:sp>
        <p:nvSpPr>
          <p:cNvPr id="361" name="Google Shape;361;p28"/>
          <p:cNvSpPr txBox="1"/>
          <p:nvPr/>
        </p:nvSpPr>
        <p:spPr>
          <a:xfrm>
            <a:off x="1983287" y="3819759"/>
            <a:ext cx="9958630"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 Thực hiện nghiêm Luật Khoáng sản Việt Nam.</a:t>
            </a:r>
            <a:endParaRPr/>
          </a:p>
          <a:p>
            <a:pPr indent="0" lvl="0" marL="0" marR="0" rtl="0" algn="l">
              <a:spcBef>
                <a:spcPts val="0"/>
              </a:spcBef>
              <a:spcAft>
                <a:spcPts val="0"/>
              </a:spcAft>
              <a:buNone/>
            </a:pPr>
            <a:r>
              <a:rPr b="1" lang="en-US" sz="2800">
                <a:solidFill>
                  <a:schemeClr val="dk1"/>
                </a:solidFill>
                <a:latin typeface="Calibri"/>
                <a:ea typeface="Calibri"/>
                <a:cs typeface="Calibri"/>
                <a:sym typeface="Calibri"/>
              </a:rPr>
              <a:t>- Áp dụng các biện pháp quản lí, thăm dò, khai thác chặt chẽ.</a:t>
            </a:r>
            <a:endParaRPr/>
          </a:p>
          <a:p>
            <a:pPr indent="0" lvl="0" marL="0" marR="0" rtl="0" algn="just">
              <a:spcBef>
                <a:spcPts val="0"/>
              </a:spcBef>
              <a:spcAft>
                <a:spcPts val="0"/>
              </a:spcAft>
              <a:buNone/>
            </a:pPr>
            <a:r>
              <a:rPr b="1" lang="en-US" sz="2800">
                <a:solidFill>
                  <a:schemeClr val="dk1"/>
                </a:solidFill>
                <a:latin typeface="Calibri"/>
                <a:ea typeface="Calibri"/>
                <a:cs typeface="Calibri"/>
                <a:sym typeface="Calibri"/>
              </a:rPr>
              <a:t>- Sử dụng tiết kiệm, hiệu quả tài nguyên khoáng sản.</a:t>
            </a:r>
            <a:endParaRPr/>
          </a:p>
          <a:p>
            <a:pPr indent="0" lvl="0" marL="0" marR="0" rtl="0" algn="l">
              <a:spcBef>
                <a:spcPts val="0"/>
              </a:spcBef>
              <a:spcAft>
                <a:spcPts val="0"/>
              </a:spcAft>
              <a:buNone/>
            </a:pPr>
            <a:r>
              <a:rPr b="1" lang="en-US" sz="2800">
                <a:solidFill>
                  <a:schemeClr val="dk1"/>
                </a:solidFill>
                <a:latin typeface="Calibri"/>
                <a:ea typeface="Calibri"/>
                <a:cs typeface="Calibri"/>
                <a:sym typeface="Calibri"/>
              </a:rPr>
              <a:t>- Áp dụng các biện pháp về công nghệ.</a:t>
            </a:r>
            <a:endParaRPr/>
          </a:p>
          <a:p>
            <a:pPr indent="0" lvl="0" marL="0" marR="0" rtl="0" algn="l">
              <a:spcBef>
                <a:spcPts val="0"/>
              </a:spcBef>
              <a:spcAft>
                <a:spcPts val="0"/>
              </a:spcAft>
              <a:buNone/>
            </a:pPr>
            <a:r>
              <a:rPr b="1" lang="en-US" sz="2800">
                <a:solidFill>
                  <a:schemeClr val="dk1"/>
                </a:solidFill>
                <a:latin typeface="Calibri"/>
                <a:ea typeface="Calibri"/>
                <a:cs typeface="Calibri"/>
                <a:sym typeface="Calibri"/>
              </a:rPr>
              <a:t>- Nghiên cứu, sử dụng vật liệu, năng lượng thay thế, tái tạo.</a:t>
            </a:r>
            <a:endParaRPr/>
          </a:p>
        </p:txBody>
      </p:sp>
      <p:sp>
        <p:nvSpPr>
          <p:cNvPr id="362" name="Google Shape;362;p28"/>
          <p:cNvSpPr/>
          <p:nvPr/>
        </p:nvSpPr>
        <p:spPr>
          <a:xfrm>
            <a:off x="365720" y="747486"/>
            <a:ext cx="11238616" cy="954328"/>
          </a:xfrm>
          <a:prstGeom prst="rect">
            <a:avLst/>
          </a:prstGeom>
          <a:noFill/>
          <a:ln cap="flat" cmpd="sng" w="9525">
            <a:solidFill>
              <a:srgbClr val="0000F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800">
                <a:solidFill>
                  <a:srgbClr val="006666"/>
                </a:solidFill>
                <a:latin typeface="Calibri"/>
                <a:ea typeface="Calibri"/>
                <a:cs typeface="Calibri"/>
                <a:sym typeface="Calibri"/>
              </a:rPr>
              <a:t>+ Nhóm 2,4: Tìm hiểu hậu quả và các biện pháp sử dụng hợp lí tài nguyên khoáng sản nước ta.</a:t>
            </a:r>
            <a:endParaRPr b="1" sz="2800">
              <a:solidFill>
                <a:srgbClr val="006666"/>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0">
                                            <p:txEl>
                                              <p:pRg end="0" st="0"/>
                                            </p:txEl>
                                          </p:spTgt>
                                        </p:tgtEl>
                                        <p:attrNameLst>
                                          <p:attrName>style.visibility</p:attrName>
                                        </p:attrNameLst>
                                      </p:cBhvr>
                                      <p:to>
                                        <p:strVal val="visible"/>
                                      </p:to>
                                    </p:set>
                                    <p:animEffect filter="fade" transition="in">
                                      <p:cBhvr>
                                        <p:cTn dur="1000"/>
                                        <p:tgtEl>
                                          <p:spTgt spid="36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0">
                                            <p:txEl>
                                              <p:pRg end="1" st="1"/>
                                            </p:txEl>
                                          </p:spTgt>
                                        </p:tgtEl>
                                        <p:attrNameLst>
                                          <p:attrName>style.visibility</p:attrName>
                                        </p:attrNameLst>
                                      </p:cBhvr>
                                      <p:to>
                                        <p:strVal val="visible"/>
                                      </p:to>
                                    </p:set>
                                    <p:animEffect filter="fade" transition="in">
                                      <p:cBhvr>
                                        <p:cTn dur="1000"/>
                                        <p:tgtEl>
                                          <p:spTgt spid="36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0">
                                            <p:txEl>
                                              <p:pRg end="2" st="2"/>
                                            </p:txEl>
                                          </p:spTgt>
                                        </p:tgtEl>
                                        <p:attrNameLst>
                                          <p:attrName>style.visibility</p:attrName>
                                        </p:attrNameLst>
                                      </p:cBhvr>
                                      <p:to>
                                        <p:strVal val="visible"/>
                                      </p:to>
                                    </p:set>
                                    <p:animEffect filter="fade" transition="in">
                                      <p:cBhvr>
                                        <p:cTn dur="1000"/>
                                        <p:tgtEl>
                                          <p:spTgt spid="36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1">
                                            <p:txEl>
                                              <p:pRg end="0" st="0"/>
                                            </p:txEl>
                                          </p:spTgt>
                                        </p:tgtEl>
                                        <p:attrNameLst>
                                          <p:attrName>style.visibility</p:attrName>
                                        </p:attrNameLst>
                                      </p:cBhvr>
                                      <p:to>
                                        <p:strVal val="visible"/>
                                      </p:to>
                                    </p:set>
                                    <p:animEffect filter="fade" transition="in">
                                      <p:cBhvr>
                                        <p:cTn dur="1000"/>
                                        <p:tgtEl>
                                          <p:spTgt spid="36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1">
                                            <p:txEl>
                                              <p:pRg end="1" st="1"/>
                                            </p:txEl>
                                          </p:spTgt>
                                        </p:tgtEl>
                                        <p:attrNameLst>
                                          <p:attrName>style.visibility</p:attrName>
                                        </p:attrNameLst>
                                      </p:cBhvr>
                                      <p:to>
                                        <p:strVal val="visible"/>
                                      </p:to>
                                    </p:set>
                                    <p:animEffect filter="fade" transition="in">
                                      <p:cBhvr>
                                        <p:cTn dur="1000"/>
                                        <p:tgtEl>
                                          <p:spTgt spid="36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1">
                                            <p:txEl>
                                              <p:pRg end="2" st="2"/>
                                            </p:txEl>
                                          </p:spTgt>
                                        </p:tgtEl>
                                        <p:attrNameLst>
                                          <p:attrName>style.visibility</p:attrName>
                                        </p:attrNameLst>
                                      </p:cBhvr>
                                      <p:to>
                                        <p:strVal val="visible"/>
                                      </p:to>
                                    </p:set>
                                    <p:animEffect filter="fade" transition="in">
                                      <p:cBhvr>
                                        <p:cTn dur="1000"/>
                                        <p:tgtEl>
                                          <p:spTgt spid="36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1">
                                            <p:txEl>
                                              <p:pRg end="3" st="3"/>
                                            </p:txEl>
                                          </p:spTgt>
                                        </p:tgtEl>
                                        <p:attrNameLst>
                                          <p:attrName>style.visibility</p:attrName>
                                        </p:attrNameLst>
                                      </p:cBhvr>
                                      <p:to>
                                        <p:strVal val="visible"/>
                                      </p:to>
                                    </p:set>
                                    <p:animEffect filter="fade" transition="in">
                                      <p:cBhvr>
                                        <p:cTn dur="1000"/>
                                        <p:tgtEl>
                                          <p:spTgt spid="36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1">
                                            <p:txEl>
                                              <p:pRg end="4" st="4"/>
                                            </p:txEl>
                                          </p:spTgt>
                                        </p:tgtEl>
                                        <p:attrNameLst>
                                          <p:attrName>style.visibility</p:attrName>
                                        </p:attrNameLst>
                                      </p:cBhvr>
                                      <p:to>
                                        <p:strVal val="visible"/>
                                      </p:to>
                                    </p:set>
                                    <p:animEffect filter="fade" transition="in">
                                      <p:cBhvr>
                                        <p:cTn dur="1000"/>
                                        <p:tgtEl>
                                          <p:spTgt spid="361">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pic>
        <p:nvPicPr>
          <p:cNvPr id="367" name="Google Shape;367;p29"/>
          <p:cNvPicPr preferRelativeResize="0"/>
          <p:nvPr/>
        </p:nvPicPr>
        <p:blipFill rotWithShape="1">
          <a:blip r:embed="rId3">
            <a:alphaModFix/>
          </a:blip>
          <a:srcRect b="0" l="0" r="0" t="0"/>
          <a:stretch/>
        </p:blipFill>
        <p:spPr>
          <a:xfrm>
            <a:off x="5993620" y="3353576"/>
            <a:ext cx="6196793" cy="3506012"/>
          </a:xfrm>
          <a:prstGeom prst="rect">
            <a:avLst/>
          </a:prstGeom>
          <a:noFill/>
          <a:ln>
            <a:noFill/>
          </a:ln>
        </p:spPr>
      </p:pic>
      <p:pic>
        <p:nvPicPr>
          <p:cNvPr descr="image_preview" id="368" name="Google Shape;368;p29"/>
          <p:cNvPicPr preferRelativeResize="0"/>
          <p:nvPr/>
        </p:nvPicPr>
        <p:blipFill rotWithShape="1">
          <a:blip r:embed="rId4">
            <a:alphaModFix/>
          </a:blip>
          <a:srcRect b="0" l="0" r="0" t="0"/>
          <a:stretch/>
        </p:blipFill>
        <p:spPr>
          <a:xfrm>
            <a:off x="0" y="3506012"/>
            <a:ext cx="6196793" cy="3353576"/>
          </a:xfrm>
          <a:prstGeom prst="rect">
            <a:avLst/>
          </a:prstGeom>
          <a:noFill/>
          <a:ln>
            <a:noFill/>
          </a:ln>
        </p:spPr>
      </p:pic>
      <p:pic>
        <p:nvPicPr>
          <p:cNvPr descr="5-trandau" id="369" name="Google Shape;369;p29"/>
          <p:cNvPicPr preferRelativeResize="0"/>
          <p:nvPr/>
        </p:nvPicPr>
        <p:blipFill rotWithShape="1">
          <a:blip r:embed="rId5">
            <a:alphaModFix/>
          </a:blip>
          <a:srcRect b="0" l="0" r="0" t="0"/>
          <a:stretch/>
        </p:blipFill>
        <p:spPr>
          <a:xfrm>
            <a:off x="6095206" y="0"/>
            <a:ext cx="6095207" cy="3429794"/>
          </a:xfrm>
          <a:prstGeom prst="rect">
            <a:avLst/>
          </a:prstGeom>
          <a:noFill/>
          <a:ln>
            <a:noFill/>
          </a:ln>
        </p:spPr>
      </p:pic>
      <p:pic>
        <p:nvPicPr>
          <p:cNvPr descr="http://www.vietnamplus.vn/avatar.aspx?ID=68054&amp;at=0&amp;ts=300&amp;lm=634239816447830000" id="370" name="Google Shape;370;p29"/>
          <p:cNvPicPr preferRelativeResize="0"/>
          <p:nvPr/>
        </p:nvPicPr>
        <p:blipFill rotWithShape="1">
          <a:blip r:embed="rId6">
            <a:alphaModFix/>
          </a:blip>
          <a:srcRect b="0" l="0" r="0" t="0"/>
          <a:stretch/>
        </p:blipFill>
        <p:spPr>
          <a:xfrm>
            <a:off x="0" y="0"/>
            <a:ext cx="6095207" cy="3429794"/>
          </a:xfrm>
          <a:prstGeom prst="rect">
            <a:avLst/>
          </a:prstGeom>
          <a:noFill/>
          <a:ln>
            <a:noFill/>
          </a:ln>
        </p:spPr>
      </p:pic>
      <p:sp>
        <p:nvSpPr>
          <p:cNvPr id="371" name="Google Shape;371;p29"/>
          <p:cNvSpPr txBox="1"/>
          <p:nvPr/>
        </p:nvSpPr>
        <p:spPr>
          <a:xfrm>
            <a:off x="3381828" y="3237465"/>
            <a:ext cx="6212115" cy="584771"/>
          </a:xfrm>
          <a:prstGeom prst="rect">
            <a:avLst/>
          </a:prstGeom>
          <a:solidFill>
            <a:schemeClr val="lt1"/>
          </a:solidFill>
          <a:ln>
            <a:noFill/>
          </a:ln>
        </p:spPr>
        <p:txBody>
          <a:bodyPr anchorCtr="0" anchor="t" bIns="60950" lIns="121900" spcFirstLastPara="1" rIns="121900" wrap="square" tIns="60950">
            <a:spAutoFit/>
          </a:bodyPr>
          <a:lstStyle/>
          <a:p>
            <a:pPr indent="0" lvl="0" marL="0" marR="0" rtl="0" algn="ctr">
              <a:spcBef>
                <a:spcPts val="0"/>
              </a:spcBef>
              <a:spcAft>
                <a:spcPts val="0"/>
              </a:spcAft>
              <a:buNone/>
            </a:pPr>
            <a:r>
              <a:rPr b="1" lang="en-US" sz="3000">
                <a:solidFill>
                  <a:srgbClr val="0000FF"/>
                </a:solidFill>
                <a:latin typeface="Calibri"/>
                <a:ea typeface="Calibri"/>
                <a:cs typeface="Calibri"/>
                <a:sym typeface="Calibri"/>
              </a:rPr>
              <a:t>Hậu quả váng dầu và cách khắc phục</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2000"/>
                                        <p:tgtEl>
                                          <p:spTgt spid="370"/>
                                        </p:tgtEl>
                                      </p:cBhvr>
                                    </p:animEffect>
                                  </p:childTnLst>
                                </p:cTn>
                              </p:par>
                              <p:par>
                                <p:cTn fill="hold" nodeType="with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2000"/>
                                        <p:tgtEl>
                                          <p:spTgt spid="369"/>
                                        </p:tgtEl>
                                      </p:cBhvr>
                                    </p:animEffect>
                                  </p:childTnLst>
                                </p:cTn>
                              </p:par>
                              <p:par>
                                <p:cTn fill="hold" nodeType="with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2000"/>
                                        <p:tgtEl>
                                          <p:spTgt spid="368"/>
                                        </p:tgtEl>
                                      </p:cBhvr>
                                    </p:animEffect>
                                  </p:childTnLst>
                                </p:cTn>
                              </p:par>
                              <p:par>
                                <p:cTn fill="hold" nodeType="with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2000"/>
                                        <p:tgtEl>
                                          <p:spTgt spid="3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2000"/>
                                        <p:tgtEl>
                                          <p:spTgt spid="3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3"/>
          <p:cNvSpPr/>
          <p:nvPr/>
        </p:nvSpPr>
        <p:spPr>
          <a:xfrm>
            <a:off x="3774460" y="221148"/>
            <a:ext cx="4342835" cy="463343"/>
          </a:xfrm>
          <a:prstGeom prst="rect">
            <a:avLst/>
          </a:prstGeom>
          <a:solidFill>
            <a:srgbClr val="002060"/>
          </a:solidFill>
          <a:ln>
            <a:noFill/>
          </a:ln>
        </p:spPr>
        <p:txBody>
          <a:bodyPr anchorCtr="0" anchor="b" bIns="34275" lIns="68575" spcFirstLastPara="1" rIns="68575" wrap="square" tIns="34275">
            <a:normAutofit/>
          </a:bodyPr>
          <a:lstStyle/>
          <a:p>
            <a:pPr indent="0" lvl="0" marL="0" marR="0" rtl="0" algn="ctr">
              <a:lnSpc>
                <a:spcPct val="80000"/>
              </a:lnSpc>
              <a:spcBef>
                <a:spcPts val="0"/>
              </a:spcBef>
              <a:spcAft>
                <a:spcPts val="0"/>
              </a:spcAft>
              <a:buClr>
                <a:srgbClr val="FFFF00"/>
              </a:buClr>
              <a:buSzPts val="3150"/>
              <a:buFont typeface="Arial"/>
              <a:buNone/>
            </a:pPr>
            <a:r>
              <a:rPr b="1" i="0" lang="en-US" sz="3150" u="none" cap="none" strike="noStrike">
                <a:solidFill>
                  <a:srgbClr val="FFFF00"/>
                </a:solidFill>
                <a:latin typeface="Arial"/>
                <a:ea typeface="Arial"/>
                <a:cs typeface="Arial"/>
                <a:sym typeface="Arial"/>
              </a:rPr>
              <a:t>Trả lời nhanh</a:t>
            </a:r>
            <a:endParaRPr b="1" i="0" sz="3150" u="none" cap="none" strike="noStrike">
              <a:solidFill>
                <a:srgbClr val="FFFF00"/>
              </a:solidFill>
              <a:latin typeface="Arial"/>
              <a:ea typeface="Arial"/>
              <a:cs typeface="Arial"/>
              <a:sym typeface="Arial"/>
            </a:endParaRPr>
          </a:p>
        </p:txBody>
      </p:sp>
      <p:sp>
        <p:nvSpPr>
          <p:cNvPr id="118" name="Google Shape;118;p3"/>
          <p:cNvSpPr/>
          <p:nvPr/>
        </p:nvSpPr>
        <p:spPr>
          <a:xfrm>
            <a:off x="872083" y="991233"/>
            <a:ext cx="10872911" cy="992809"/>
          </a:xfrm>
          <a:prstGeom prst="rect">
            <a:avLst/>
          </a:prstGeom>
          <a:noFill/>
          <a:ln>
            <a:noFill/>
          </a:ln>
        </p:spPr>
        <p:txBody>
          <a:bodyPr anchorCtr="0" anchor="t" bIns="34275" lIns="68575" spcFirstLastPara="1" rIns="68575" wrap="square" tIns="34275">
            <a:spAutoFit/>
          </a:bodyPr>
          <a:lstStyle/>
          <a:p>
            <a:pPr indent="0" lvl="0" marL="0" marR="0" rtl="0" algn="just">
              <a:spcBef>
                <a:spcPts val="0"/>
              </a:spcBef>
              <a:spcAft>
                <a:spcPts val="0"/>
              </a:spcAft>
              <a:buNone/>
            </a:pPr>
            <a:r>
              <a:rPr b="1" i="1" lang="en-US" sz="3000" u="none" cap="none" strike="noStrike">
                <a:solidFill>
                  <a:srgbClr val="7030A0"/>
                </a:solidFill>
                <a:latin typeface="Calibri"/>
                <a:ea typeface="Calibri"/>
                <a:cs typeface="Calibri"/>
                <a:sym typeface="Calibri"/>
              </a:rPr>
              <a:t>2. Lãnh thổ Việt Nam mở rộng theo chiều đông - tây khoảng bao nhiêu kinh độ?</a:t>
            </a:r>
            <a:endParaRPr/>
          </a:p>
        </p:txBody>
      </p:sp>
      <p:sp>
        <p:nvSpPr>
          <p:cNvPr id="119" name="Google Shape;119;p3"/>
          <p:cNvSpPr txBox="1"/>
          <p:nvPr/>
        </p:nvSpPr>
        <p:spPr>
          <a:xfrm>
            <a:off x="7558972" y="2387629"/>
            <a:ext cx="3735915" cy="55412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1" lang="en-US" sz="3000" u="none" cap="none" strike="noStrike">
                <a:solidFill>
                  <a:srgbClr val="0000FF"/>
                </a:solidFill>
                <a:latin typeface="Calibri"/>
                <a:ea typeface="Calibri"/>
                <a:cs typeface="Calibri"/>
                <a:sym typeface="Calibri"/>
              </a:rPr>
              <a:t>Khoảng 7 kinh độ.</a:t>
            </a:r>
            <a:endParaRPr/>
          </a:p>
        </p:txBody>
      </p:sp>
    </p:spTree>
  </p:cSld>
  <p:clrMapOvr>
    <a:masterClrMapping/>
  </p:clrMapOvr>
  <p:transition>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1000"/>
                                        <p:tgtEl>
                                          <p:spTgt spid="11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30"/>
          <p:cNvSpPr/>
          <p:nvPr/>
        </p:nvSpPr>
        <p:spPr>
          <a:xfrm>
            <a:off x="1930149" y="6326064"/>
            <a:ext cx="8838049" cy="533524"/>
          </a:xfrm>
          <a:prstGeom prst="rect">
            <a:avLst/>
          </a:prstGeom>
          <a:solidFill>
            <a:schemeClr val="lt1"/>
          </a:solidFill>
          <a:ln>
            <a:noFill/>
          </a:ln>
        </p:spPr>
        <p:txBody>
          <a:bodyPr anchorCtr="0" anchor="ctr" bIns="60950" lIns="121900" spcFirstLastPara="1" rIns="121900" wrap="square" tIns="60950">
            <a:noAutofit/>
          </a:bodyPr>
          <a:lstStyle/>
          <a:p>
            <a:pPr indent="0" lvl="0" marL="0" marR="0" rtl="0" algn="ctr">
              <a:spcBef>
                <a:spcPts val="0"/>
              </a:spcBef>
              <a:spcAft>
                <a:spcPts val="0"/>
              </a:spcAft>
              <a:buNone/>
            </a:pPr>
            <a:r>
              <a:rPr b="1" lang="en-US" sz="3000">
                <a:solidFill>
                  <a:srgbClr val="0000FF"/>
                </a:solidFill>
                <a:latin typeface="Calibri"/>
                <a:ea typeface="Calibri"/>
                <a:cs typeface="Calibri"/>
                <a:sym typeface="Calibri"/>
              </a:rPr>
              <a:t>Khai thác than gây ô nhiễm</a:t>
            </a:r>
            <a:endParaRPr/>
          </a:p>
        </p:txBody>
      </p:sp>
      <p:pic>
        <p:nvPicPr>
          <p:cNvPr descr="ImageView" id="377" name="Google Shape;377;p30"/>
          <p:cNvPicPr preferRelativeResize="0"/>
          <p:nvPr>
            <p:ph idx="1" type="body"/>
          </p:nvPr>
        </p:nvPicPr>
        <p:blipFill rotWithShape="1">
          <a:blip r:embed="rId3">
            <a:alphaModFix/>
          </a:blip>
          <a:srcRect b="0" l="0" r="0" t="0"/>
          <a:stretch/>
        </p:blipFill>
        <p:spPr>
          <a:xfrm>
            <a:off x="0" y="0"/>
            <a:ext cx="12190413" cy="632606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31"/>
          <p:cNvSpPr txBox="1"/>
          <p:nvPr>
            <p:ph type="title"/>
          </p:nvPr>
        </p:nvSpPr>
        <p:spPr>
          <a:xfrm>
            <a:off x="838091" y="365211"/>
            <a:ext cx="10514231" cy="1325870"/>
          </a:xfrm>
          <a:prstGeom prst="rect">
            <a:avLst/>
          </a:prstGeom>
          <a:noFill/>
          <a:ln>
            <a:noFill/>
          </a:ln>
        </p:spPr>
        <p:txBody>
          <a:bodyPr anchorCtr="0" anchor="ctr" bIns="54425" lIns="108850" spcFirstLastPara="1" rIns="108850" wrap="square" tIns="54425">
            <a:normAutofit/>
          </a:bodyPr>
          <a:lstStyle/>
          <a:p>
            <a:pPr indent="0" lvl="0" marL="0" rtl="0" algn="l">
              <a:lnSpc>
                <a:spcPct val="90000"/>
              </a:lnSpc>
              <a:spcBef>
                <a:spcPts val="0"/>
              </a:spcBef>
              <a:spcAft>
                <a:spcPts val="0"/>
              </a:spcAft>
              <a:buClr>
                <a:schemeClr val="dk1"/>
              </a:buClr>
              <a:buSzPts val="5200"/>
              <a:buFont typeface="Calibri"/>
              <a:buNone/>
            </a:pPr>
            <a:r>
              <a:t/>
            </a:r>
            <a:endParaRPr/>
          </a:p>
        </p:txBody>
      </p:sp>
      <p:sp>
        <p:nvSpPr>
          <p:cNvPr id="383" name="Google Shape;383;p31"/>
          <p:cNvSpPr txBox="1"/>
          <p:nvPr>
            <p:ph idx="1" type="body"/>
          </p:nvPr>
        </p:nvSpPr>
        <p:spPr>
          <a:xfrm>
            <a:off x="838091" y="1826048"/>
            <a:ext cx="5180926" cy="4352346"/>
          </a:xfrm>
          <a:prstGeom prst="rect">
            <a:avLst/>
          </a:prstGeom>
          <a:noFill/>
          <a:ln>
            <a:noFill/>
          </a:ln>
        </p:spPr>
        <p:txBody>
          <a:bodyPr anchorCtr="0" anchor="t" bIns="54425" lIns="108850" spcFirstLastPara="1" rIns="108850" wrap="square" tIns="54425">
            <a:normAutofit/>
          </a:bodyPr>
          <a:lstStyle/>
          <a:p>
            <a:pPr indent="-62865" lvl="0" marL="272415" rtl="0" algn="l">
              <a:lnSpc>
                <a:spcPct val="90000"/>
              </a:lnSpc>
              <a:spcBef>
                <a:spcPts val="0"/>
              </a:spcBef>
              <a:spcAft>
                <a:spcPts val="0"/>
              </a:spcAft>
              <a:buClr>
                <a:schemeClr val="dk1"/>
              </a:buClr>
              <a:buSzPts val="3300"/>
              <a:buNone/>
            </a:pPr>
            <a:r>
              <a:t/>
            </a:r>
            <a:endParaRPr/>
          </a:p>
        </p:txBody>
      </p:sp>
      <p:sp>
        <p:nvSpPr>
          <p:cNvPr id="384" name="Google Shape;384;p31"/>
          <p:cNvSpPr txBox="1"/>
          <p:nvPr>
            <p:ph idx="2" type="body"/>
          </p:nvPr>
        </p:nvSpPr>
        <p:spPr>
          <a:xfrm>
            <a:off x="6171396" y="1826048"/>
            <a:ext cx="5180926" cy="4352346"/>
          </a:xfrm>
          <a:prstGeom prst="rect">
            <a:avLst/>
          </a:prstGeom>
          <a:noFill/>
          <a:ln>
            <a:noFill/>
          </a:ln>
        </p:spPr>
        <p:txBody>
          <a:bodyPr anchorCtr="0" anchor="t" bIns="54425" lIns="108850" spcFirstLastPara="1" rIns="108850" wrap="square" tIns="54425">
            <a:normAutofit/>
          </a:bodyPr>
          <a:lstStyle/>
          <a:p>
            <a:pPr indent="-62865" lvl="0" marL="272415" rtl="0" algn="l">
              <a:lnSpc>
                <a:spcPct val="90000"/>
              </a:lnSpc>
              <a:spcBef>
                <a:spcPts val="0"/>
              </a:spcBef>
              <a:spcAft>
                <a:spcPts val="0"/>
              </a:spcAft>
              <a:buClr>
                <a:schemeClr val="dk1"/>
              </a:buClr>
              <a:buSzPts val="3300"/>
              <a:buNone/>
            </a:pPr>
            <a:r>
              <a:t/>
            </a:r>
            <a:endParaRPr/>
          </a:p>
        </p:txBody>
      </p:sp>
      <p:pic>
        <p:nvPicPr>
          <p:cNvPr id="385" name="Google Shape;385;p31"/>
          <p:cNvPicPr preferRelativeResize="0"/>
          <p:nvPr>
            <p:ph idx="4294967295" type="body"/>
          </p:nvPr>
        </p:nvPicPr>
        <p:blipFill rotWithShape="1">
          <a:blip r:embed="rId3">
            <a:alphaModFix/>
          </a:blip>
          <a:srcRect b="24999" l="27130" r="29043" t="30556"/>
          <a:stretch/>
        </p:blipFill>
        <p:spPr>
          <a:xfrm>
            <a:off x="0" y="-57164"/>
            <a:ext cx="12190413" cy="6859588"/>
          </a:xfrm>
          <a:prstGeom prst="rect">
            <a:avLst/>
          </a:prstGeom>
          <a:noFill/>
          <a:ln>
            <a:noFill/>
          </a:ln>
        </p:spPr>
      </p:pic>
      <p:sp>
        <p:nvSpPr>
          <p:cNvPr id="386" name="Google Shape;386;p31"/>
          <p:cNvSpPr/>
          <p:nvPr/>
        </p:nvSpPr>
        <p:spPr>
          <a:xfrm>
            <a:off x="1117454" y="6326064"/>
            <a:ext cx="10057091" cy="533524"/>
          </a:xfrm>
          <a:prstGeom prst="rect">
            <a:avLst/>
          </a:prstGeom>
          <a:solidFill>
            <a:schemeClr val="lt1"/>
          </a:solidFill>
          <a:ln>
            <a:noFill/>
          </a:ln>
        </p:spPr>
        <p:txBody>
          <a:bodyPr anchorCtr="0" anchor="ctr" bIns="60950" lIns="121900" spcFirstLastPara="1" rIns="121900" wrap="square" tIns="60950">
            <a:noAutofit/>
          </a:bodyPr>
          <a:lstStyle/>
          <a:p>
            <a:pPr indent="0" lvl="0" marL="0" marR="0" rtl="0" algn="l">
              <a:spcBef>
                <a:spcPts val="0"/>
              </a:spcBef>
              <a:spcAft>
                <a:spcPts val="0"/>
              </a:spcAft>
              <a:buNone/>
            </a:pPr>
            <a:r>
              <a:t/>
            </a:r>
            <a:endParaRPr sz="2100">
              <a:solidFill>
                <a:schemeClr val="dk1"/>
              </a:solidFill>
              <a:latin typeface="Calibri"/>
              <a:ea typeface="Calibri"/>
              <a:cs typeface="Calibri"/>
              <a:sym typeface="Calibri"/>
            </a:endParaRPr>
          </a:p>
        </p:txBody>
      </p:sp>
      <p:sp>
        <p:nvSpPr>
          <p:cNvPr id="387" name="Google Shape;387;p31"/>
          <p:cNvSpPr/>
          <p:nvPr/>
        </p:nvSpPr>
        <p:spPr>
          <a:xfrm>
            <a:off x="8634876" y="6021194"/>
            <a:ext cx="3149190" cy="381088"/>
          </a:xfrm>
          <a:prstGeom prst="rect">
            <a:avLst/>
          </a:prstGeom>
          <a:solidFill>
            <a:schemeClr val="lt1"/>
          </a:solidFill>
          <a:ln>
            <a:noFill/>
          </a:ln>
        </p:spPr>
        <p:txBody>
          <a:bodyPr anchorCtr="0" anchor="ctr" bIns="60950" lIns="121900" spcFirstLastPara="1" rIns="121900" wrap="square" tIns="60950">
            <a:noAutofit/>
          </a:bodyPr>
          <a:lstStyle/>
          <a:p>
            <a:pPr indent="0" lvl="0" marL="0" marR="0" rtl="0" algn="l">
              <a:spcBef>
                <a:spcPts val="0"/>
              </a:spcBef>
              <a:spcAft>
                <a:spcPts val="0"/>
              </a:spcAft>
              <a:buNone/>
            </a:pPr>
            <a:r>
              <a:t/>
            </a:r>
            <a:endParaRPr sz="21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32"/>
          <p:cNvSpPr/>
          <p:nvPr/>
        </p:nvSpPr>
        <p:spPr>
          <a:xfrm>
            <a:off x="419376" y="629795"/>
            <a:ext cx="10843710" cy="1750548"/>
          </a:xfrm>
          <a:prstGeom prst="roundRect">
            <a:avLst>
              <a:gd fmla="val 16667" name="adj"/>
            </a:avLst>
          </a:prstGeom>
          <a:solidFill>
            <a:schemeClr val="lt1"/>
          </a:solidFill>
          <a:ln cap="flat" cmpd="sng" w="12700">
            <a:solidFill>
              <a:srgbClr val="0000FF"/>
            </a:solidFill>
            <a:prstDash val="dash"/>
            <a:miter lim="800000"/>
            <a:headEnd len="sm" w="sm" type="none"/>
            <a:tailEnd len="sm" w="sm" type="none"/>
          </a:ln>
        </p:spPr>
        <p:txBody>
          <a:bodyPr anchorCtr="0" anchor="ctr" bIns="60950" lIns="121900" spcFirstLastPara="1" rIns="121900" wrap="square" tIns="60950">
            <a:noAutofit/>
          </a:bodyPr>
          <a:lstStyle/>
          <a:p>
            <a:pPr indent="0" lvl="0" marL="0" marR="0" rtl="0" algn="just">
              <a:lnSpc>
                <a:spcPct val="130000"/>
              </a:lnSpc>
              <a:spcBef>
                <a:spcPts val="0"/>
              </a:spcBef>
              <a:spcAft>
                <a:spcPts val="0"/>
              </a:spcAft>
              <a:buNone/>
            </a:pPr>
            <a:r>
              <a:rPr b="1" i="1" lang="en-US" sz="2800">
                <a:solidFill>
                  <a:srgbClr val="0000FF"/>
                </a:solidFill>
                <a:latin typeface="Calibri"/>
                <a:ea typeface="Calibri"/>
                <a:cs typeface="Calibri"/>
                <a:sym typeface="Calibri"/>
              </a:rPr>
              <a:t>        Địa phương em có tài nguyên khoáng sản nào? Em đã làm gì để góp phần bảo vệ nguồn tài nguyên khoáng sản trước nguy cơ cạn kiệt như hiện nay?</a:t>
            </a:r>
            <a:endParaRPr b="1" i="1" sz="2800">
              <a:solidFill>
                <a:srgbClr val="0000FF"/>
              </a:solidFill>
              <a:latin typeface="Calibri"/>
              <a:ea typeface="Calibri"/>
              <a:cs typeface="Calibri"/>
              <a:sym typeface="Calibri"/>
            </a:endParaRPr>
          </a:p>
        </p:txBody>
      </p:sp>
      <p:pic>
        <p:nvPicPr>
          <p:cNvPr id="393" name="Google Shape;393;p32"/>
          <p:cNvPicPr preferRelativeResize="0"/>
          <p:nvPr/>
        </p:nvPicPr>
        <p:blipFill rotWithShape="1">
          <a:blip r:embed="rId3">
            <a:alphaModFix/>
          </a:blip>
          <a:srcRect b="31972" l="5192" r="52690" t="22288"/>
          <a:stretch/>
        </p:blipFill>
        <p:spPr>
          <a:xfrm>
            <a:off x="319314" y="0"/>
            <a:ext cx="1000415" cy="1086860"/>
          </a:xfrm>
          <a:prstGeom prst="rect">
            <a:avLst/>
          </a:prstGeom>
          <a:noFill/>
          <a:ln>
            <a:noFill/>
          </a:ln>
        </p:spPr>
      </p:pic>
      <p:grpSp>
        <p:nvGrpSpPr>
          <p:cNvPr id="394" name="Google Shape;394;p32"/>
          <p:cNvGrpSpPr/>
          <p:nvPr/>
        </p:nvGrpSpPr>
        <p:grpSpPr>
          <a:xfrm>
            <a:off x="4851303" y="3366461"/>
            <a:ext cx="1941885" cy="2248762"/>
            <a:chOff x="5293245" y="6083019"/>
            <a:chExt cx="1941885" cy="2248762"/>
          </a:xfrm>
        </p:grpSpPr>
        <p:sp>
          <p:nvSpPr>
            <p:cNvPr id="395" name="Google Shape;395;p32"/>
            <p:cNvSpPr/>
            <p:nvPr/>
          </p:nvSpPr>
          <p:spPr>
            <a:xfrm>
              <a:off x="5874526" y="7937279"/>
              <a:ext cx="271002" cy="394502"/>
            </a:xfrm>
            <a:custGeom>
              <a:rect b="b" l="l" r="r" t="t"/>
              <a:pathLst>
                <a:path extrusionOk="0" h="14956" w="10274">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396" name="Google Shape;396;p32"/>
            <p:cNvSpPr/>
            <p:nvPr/>
          </p:nvSpPr>
          <p:spPr>
            <a:xfrm>
              <a:off x="5856880" y="7757701"/>
              <a:ext cx="315923" cy="247764"/>
            </a:xfrm>
            <a:custGeom>
              <a:rect b="b" l="l" r="r" t="t"/>
              <a:pathLst>
                <a:path extrusionOk="0" h="9393" w="11977">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397" name="Google Shape;397;p32"/>
            <p:cNvSpPr/>
            <p:nvPr/>
          </p:nvSpPr>
          <p:spPr>
            <a:xfrm>
              <a:off x="5678093" y="6086027"/>
              <a:ext cx="215689" cy="360000"/>
            </a:xfrm>
            <a:custGeom>
              <a:rect b="b" l="l" r="r" t="t"/>
              <a:pathLst>
                <a:path extrusionOk="0" h="13648" w="8177">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398" name="Google Shape;398;p32"/>
            <p:cNvSpPr/>
            <p:nvPr/>
          </p:nvSpPr>
          <p:spPr>
            <a:xfrm>
              <a:off x="5306065" y="6265605"/>
              <a:ext cx="623801" cy="844291"/>
            </a:xfrm>
            <a:custGeom>
              <a:rect b="b" l="l" r="r" t="t"/>
              <a:pathLst>
                <a:path extrusionOk="0" h="32008" w="23649">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399" name="Google Shape;399;p32"/>
            <p:cNvSpPr/>
            <p:nvPr/>
          </p:nvSpPr>
          <p:spPr>
            <a:xfrm>
              <a:off x="5913802" y="6083019"/>
              <a:ext cx="118699" cy="338160"/>
            </a:xfrm>
            <a:custGeom>
              <a:rect b="b" l="l" r="r" t="t"/>
              <a:pathLst>
                <a:path extrusionOk="0" h="12820" w="450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00" name="Google Shape;400;p32"/>
            <p:cNvSpPr/>
            <p:nvPr/>
          </p:nvSpPr>
          <p:spPr>
            <a:xfrm>
              <a:off x="5293245" y="6665698"/>
              <a:ext cx="660677" cy="819417"/>
            </a:xfrm>
            <a:custGeom>
              <a:rect b="b" l="l" r="r" t="t"/>
              <a:pathLst>
                <a:path extrusionOk="0" h="31065" w="25047">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01" name="Google Shape;401;p32"/>
            <p:cNvSpPr/>
            <p:nvPr/>
          </p:nvSpPr>
          <p:spPr>
            <a:xfrm>
              <a:off x="5468840" y="6134139"/>
              <a:ext cx="440188" cy="600537"/>
            </a:xfrm>
            <a:custGeom>
              <a:rect b="b" l="l" r="r" t="t"/>
              <a:pathLst>
                <a:path extrusionOk="0" h="22767" w="16688">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02" name="Google Shape;402;p32"/>
            <p:cNvSpPr/>
            <p:nvPr/>
          </p:nvSpPr>
          <p:spPr>
            <a:xfrm>
              <a:off x="5961123" y="7012853"/>
              <a:ext cx="186832" cy="473054"/>
            </a:xfrm>
            <a:custGeom>
              <a:rect b="b" l="l" r="r" t="t"/>
              <a:pathLst>
                <a:path extrusionOk="0" h="17934" w="7083">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03" name="Google Shape;403;p32"/>
            <p:cNvSpPr/>
            <p:nvPr/>
          </p:nvSpPr>
          <p:spPr>
            <a:xfrm>
              <a:off x="5985153" y="7446604"/>
              <a:ext cx="137928" cy="300677"/>
            </a:xfrm>
            <a:custGeom>
              <a:rect b="b" l="l" r="r" t="t"/>
              <a:pathLst>
                <a:path extrusionOk="0" h="11399" w="5229">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04" name="Google Shape;404;p32"/>
            <p:cNvSpPr/>
            <p:nvPr/>
          </p:nvSpPr>
          <p:spPr>
            <a:xfrm>
              <a:off x="5925039" y="6336164"/>
              <a:ext cx="179604" cy="400120"/>
            </a:xfrm>
            <a:custGeom>
              <a:rect b="b" l="l" r="r" t="t"/>
              <a:pathLst>
                <a:path extrusionOk="0" h="15169" w="6809">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05" name="Google Shape;405;p32"/>
            <p:cNvSpPr/>
            <p:nvPr/>
          </p:nvSpPr>
          <p:spPr>
            <a:xfrm>
              <a:off x="5941868" y="6657680"/>
              <a:ext cx="200469" cy="420932"/>
            </a:xfrm>
            <a:custGeom>
              <a:rect b="b" l="l" r="r" t="t"/>
              <a:pathLst>
                <a:path extrusionOk="0" h="15958" w="760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06" name="Google Shape;406;p32"/>
            <p:cNvSpPr/>
            <p:nvPr/>
          </p:nvSpPr>
          <p:spPr>
            <a:xfrm>
              <a:off x="5999608" y="7757701"/>
              <a:ext cx="64941" cy="137928"/>
            </a:xfrm>
            <a:custGeom>
              <a:rect b="b" l="l" r="r" t="t"/>
              <a:pathLst>
                <a:path extrusionOk="0" h="5229" w="2462">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07" name="Google Shape;407;p32"/>
            <p:cNvSpPr/>
            <p:nvPr/>
          </p:nvSpPr>
          <p:spPr>
            <a:xfrm>
              <a:off x="5516926" y="7639820"/>
              <a:ext cx="462661" cy="254200"/>
            </a:xfrm>
            <a:custGeom>
              <a:rect b="b" l="l" r="r" t="t"/>
              <a:pathLst>
                <a:path extrusionOk="0" h="9637" w="1754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08" name="Google Shape;408;p32"/>
            <p:cNvSpPr/>
            <p:nvPr/>
          </p:nvSpPr>
          <p:spPr>
            <a:xfrm>
              <a:off x="5318910" y="7096232"/>
              <a:ext cx="653450" cy="680803"/>
            </a:xfrm>
            <a:custGeom>
              <a:rect b="b" l="l" r="r" t="t"/>
              <a:pathLst>
                <a:path extrusionOk="0" h="25810" w="24773">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09" name="Google Shape;409;p32"/>
            <p:cNvSpPr/>
            <p:nvPr/>
          </p:nvSpPr>
          <p:spPr>
            <a:xfrm>
              <a:off x="6043685" y="6154160"/>
              <a:ext cx="283057" cy="462661"/>
            </a:xfrm>
            <a:custGeom>
              <a:rect b="b" l="l" r="r" t="t"/>
              <a:pathLst>
                <a:path extrusionOk="0" h="17540" w="10731">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10" name="Google Shape;410;p32"/>
            <p:cNvSpPr/>
            <p:nvPr/>
          </p:nvSpPr>
          <p:spPr>
            <a:xfrm>
              <a:off x="5961915" y="6083626"/>
              <a:ext cx="176413" cy="213288"/>
            </a:xfrm>
            <a:custGeom>
              <a:rect b="b" l="l" r="r" t="t"/>
              <a:pathLst>
                <a:path extrusionOk="0" h="8086" w="6688">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11" name="Google Shape;411;p32"/>
            <p:cNvSpPr/>
            <p:nvPr/>
          </p:nvSpPr>
          <p:spPr>
            <a:xfrm>
              <a:off x="6071751" y="7084204"/>
              <a:ext cx="411331" cy="643057"/>
            </a:xfrm>
            <a:custGeom>
              <a:rect b="b" l="l" r="r" t="t"/>
              <a:pathLst>
                <a:path extrusionOk="0" h="24379" w="15594">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12" name="Google Shape;412;p32"/>
            <p:cNvSpPr/>
            <p:nvPr/>
          </p:nvSpPr>
          <p:spPr>
            <a:xfrm>
              <a:off x="6111844" y="6377049"/>
              <a:ext cx="338371" cy="601354"/>
            </a:xfrm>
            <a:custGeom>
              <a:rect b="b" l="l" r="r" t="t"/>
              <a:pathLst>
                <a:path extrusionOk="0" h="22798" w="12828">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13" name="Google Shape;413;p32"/>
            <p:cNvSpPr/>
            <p:nvPr/>
          </p:nvSpPr>
          <p:spPr>
            <a:xfrm>
              <a:off x="6026856" y="7527583"/>
              <a:ext cx="404921" cy="367228"/>
            </a:xfrm>
            <a:custGeom>
              <a:rect b="b" l="l" r="r" t="t"/>
              <a:pathLst>
                <a:path extrusionOk="0" h="13922" w="15351">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14" name="Google Shape;414;p32"/>
            <p:cNvSpPr/>
            <p:nvPr/>
          </p:nvSpPr>
          <p:spPr>
            <a:xfrm>
              <a:off x="6127064" y="6761106"/>
              <a:ext cx="355226" cy="647831"/>
            </a:xfrm>
            <a:custGeom>
              <a:rect b="b" l="l" r="r" t="t"/>
              <a:pathLst>
                <a:path extrusionOk="0" h="24560" w="13467">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15" name="Google Shape;415;p32"/>
            <p:cNvSpPr/>
            <p:nvPr/>
          </p:nvSpPr>
          <p:spPr>
            <a:xfrm>
              <a:off x="5929840" y="7105068"/>
              <a:ext cx="53757" cy="387274"/>
            </a:xfrm>
            <a:custGeom>
              <a:rect b="b" l="l" r="r" t="t"/>
              <a:pathLst>
                <a:path extrusionOk="0" h="14682" w="2038">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16" name="Google Shape;416;p32"/>
            <p:cNvSpPr/>
            <p:nvPr/>
          </p:nvSpPr>
          <p:spPr>
            <a:xfrm>
              <a:off x="5909793" y="6753087"/>
              <a:ext cx="49748" cy="343171"/>
            </a:xfrm>
            <a:custGeom>
              <a:rect b="b" l="l" r="r" t="t"/>
              <a:pathLst>
                <a:path extrusionOk="0" h="13010" w="1886">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17" name="Google Shape;417;p32"/>
            <p:cNvSpPr/>
            <p:nvPr/>
          </p:nvSpPr>
          <p:spPr>
            <a:xfrm>
              <a:off x="5878535" y="6083257"/>
              <a:ext cx="61750" cy="660229"/>
            </a:xfrm>
            <a:custGeom>
              <a:rect b="b" l="l" r="r" t="t"/>
              <a:pathLst>
                <a:path extrusionOk="0" h="25030" w="2341">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18" name="Google Shape;418;p32"/>
            <p:cNvSpPr/>
            <p:nvPr/>
          </p:nvSpPr>
          <p:spPr>
            <a:xfrm>
              <a:off x="5956296" y="7505136"/>
              <a:ext cx="49748" cy="390493"/>
            </a:xfrm>
            <a:custGeom>
              <a:rect b="b" l="l" r="r" t="t"/>
              <a:pathLst>
                <a:path extrusionOk="0" h="14804" w="1886">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19" name="Google Shape;419;p32"/>
            <p:cNvSpPr/>
            <p:nvPr/>
          </p:nvSpPr>
          <p:spPr>
            <a:xfrm>
              <a:off x="5450376" y="6246375"/>
              <a:ext cx="459443" cy="506738"/>
            </a:xfrm>
            <a:custGeom>
              <a:rect b="b" l="l" r="r" t="t"/>
              <a:pathLst>
                <a:path extrusionOk="0" h="19211" w="17418">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20" name="Google Shape;420;p32"/>
            <p:cNvSpPr/>
            <p:nvPr/>
          </p:nvSpPr>
          <p:spPr>
            <a:xfrm>
              <a:off x="5909001" y="6734649"/>
              <a:ext cx="19256" cy="20865"/>
            </a:xfrm>
            <a:custGeom>
              <a:rect b="b" l="l" r="r" t="t"/>
              <a:pathLst>
                <a:path extrusionOk="0" h="791" w="73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21" name="Google Shape;421;p32"/>
            <p:cNvSpPr/>
            <p:nvPr/>
          </p:nvSpPr>
          <p:spPr>
            <a:xfrm>
              <a:off x="5302055" y="6623204"/>
              <a:ext cx="628602" cy="504338"/>
            </a:xfrm>
            <a:custGeom>
              <a:rect b="b" l="l" r="r" t="t"/>
              <a:pathLst>
                <a:path extrusionOk="0" h="19120" w="23831">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22" name="Google Shape;422;p32"/>
            <p:cNvSpPr/>
            <p:nvPr/>
          </p:nvSpPr>
          <p:spPr>
            <a:xfrm>
              <a:off x="5929840" y="7109869"/>
              <a:ext cx="10445" cy="16064"/>
            </a:xfrm>
            <a:custGeom>
              <a:rect b="b" l="l" r="r" t="t"/>
              <a:pathLst>
                <a:path extrusionOk="0" h="609" w="396">
                  <a:moveTo>
                    <a:pt x="1" y="0"/>
                  </a:moveTo>
                  <a:cubicBezTo>
                    <a:pt x="1" y="213"/>
                    <a:pt x="31" y="396"/>
                    <a:pt x="31" y="608"/>
                  </a:cubicBezTo>
                  <a:cubicBezTo>
                    <a:pt x="305" y="517"/>
                    <a:pt x="396" y="61"/>
                    <a:pt x="31"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23" name="Google Shape;423;p32"/>
            <p:cNvSpPr/>
            <p:nvPr/>
          </p:nvSpPr>
          <p:spPr>
            <a:xfrm>
              <a:off x="5313292" y="7041710"/>
              <a:ext cx="642239" cy="460235"/>
            </a:xfrm>
            <a:custGeom>
              <a:rect b="b" l="l" r="r" t="t"/>
              <a:pathLst>
                <a:path extrusionOk="0" h="17448" w="24348">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24" name="Google Shape;424;p32"/>
            <p:cNvSpPr/>
            <p:nvPr/>
          </p:nvSpPr>
          <p:spPr>
            <a:xfrm>
              <a:off x="5953896" y="7485089"/>
              <a:ext cx="16064" cy="14455"/>
            </a:xfrm>
            <a:custGeom>
              <a:rect b="b" l="l" r="r" t="t"/>
              <a:pathLst>
                <a:path extrusionOk="0" h="548" w="609">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25" name="Google Shape;425;p32"/>
            <p:cNvSpPr/>
            <p:nvPr/>
          </p:nvSpPr>
          <p:spPr>
            <a:xfrm>
              <a:off x="5464831" y="7570077"/>
              <a:ext cx="508321" cy="228904"/>
            </a:xfrm>
            <a:custGeom>
              <a:rect b="b" l="l" r="r" t="t"/>
              <a:pathLst>
                <a:path extrusionOk="0" h="8678" w="19271">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26" name="Google Shape;426;p32"/>
            <p:cNvSpPr/>
            <p:nvPr/>
          </p:nvSpPr>
          <p:spPr>
            <a:xfrm>
              <a:off x="5972334" y="7770520"/>
              <a:ext cx="5645" cy="13664"/>
            </a:xfrm>
            <a:custGeom>
              <a:rect b="b" l="l" r="r" t="t"/>
              <a:pathLst>
                <a:path extrusionOk="0" h="518" w="214">
                  <a:moveTo>
                    <a:pt x="1" y="0"/>
                  </a:moveTo>
                  <a:cubicBezTo>
                    <a:pt x="31" y="183"/>
                    <a:pt x="31" y="365"/>
                    <a:pt x="31" y="517"/>
                  </a:cubicBezTo>
                  <a:cubicBezTo>
                    <a:pt x="213" y="396"/>
                    <a:pt x="213" y="122"/>
                    <a:pt x="1"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27" name="Google Shape;427;p32"/>
            <p:cNvSpPr/>
            <p:nvPr/>
          </p:nvSpPr>
          <p:spPr>
            <a:xfrm>
              <a:off x="5650819" y="6125303"/>
              <a:ext cx="244572" cy="347181"/>
            </a:xfrm>
            <a:custGeom>
              <a:rect b="b" l="l" r="r" t="t"/>
              <a:pathLst>
                <a:path extrusionOk="0" h="13162" w="9272">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28" name="Google Shape;428;p32"/>
            <p:cNvSpPr/>
            <p:nvPr/>
          </p:nvSpPr>
          <p:spPr>
            <a:xfrm>
              <a:off x="5893755" y="6445209"/>
              <a:ext cx="22447" cy="33631"/>
            </a:xfrm>
            <a:custGeom>
              <a:rect b="b" l="l" r="r" t="t"/>
              <a:pathLst>
                <a:path extrusionOk="0" h="1275" w="851">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29" name="Google Shape;429;p32"/>
            <p:cNvSpPr/>
            <p:nvPr/>
          </p:nvSpPr>
          <p:spPr>
            <a:xfrm>
              <a:off x="5924221" y="6296888"/>
              <a:ext cx="119490" cy="149138"/>
            </a:xfrm>
            <a:custGeom>
              <a:rect b="b" l="l" r="r" t="t"/>
              <a:pathLst>
                <a:path extrusionOk="0" h="5654" w="453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30" name="Google Shape;430;p32"/>
            <p:cNvSpPr/>
            <p:nvPr/>
          </p:nvSpPr>
          <p:spPr>
            <a:xfrm>
              <a:off x="6032475" y="6136539"/>
              <a:ext cx="132310" cy="199651"/>
            </a:xfrm>
            <a:custGeom>
              <a:rect b="b" l="l" r="r" t="t"/>
              <a:pathLst>
                <a:path extrusionOk="0" h="7569" w="5016">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31" name="Google Shape;431;p32"/>
            <p:cNvSpPr/>
            <p:nvPr/>
          </p:nvSpPr>
          <p:spPr>
            <a:xfrm>
              <a:off x="5891909" y="6421153"/>
              <a:ext cx="33157" cy="29807"/>
            </a:xfrm>
            <a:custGeom>
              <a:rect b="b" l="l" r="r" t="t"/>
              <a:pathLst>
                <a:path extrusionOk="0" h="1130" w="1257">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32" name="Google Shape;432;p32"/>
            <p:cNvSpPr/>
            <p:nvPr/>
          </p:nvSpPr>
          <p:spPr>
            <a:xfrm>
              <a:off x="5940259" y="6616795"/>
              <a:ext cx="171612" cy="141937"/>
            </a:xfrm>
            <a:custGeom>
              <a:rect b="b" l="l" r="r" t="t"/>
              <a:pathLst>
                <a:path extrusionOk="0" h="5381" w="6506">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33" name="Google Shape;433;p32"/>
            <p:cNvSpPr/>
            <p:nvPr/>
          </p:nvSpPr>
          <p:spPr>
            <a:xfrm>
              <a:off x="6104617" y="6342574"/>
              <a:ext cx="239771" cy="315132"/>
            </a:xfrm>
            <a:custGeom>
              <a:rect b="b" l="l" r="r" t="t"/>
              <a:pathLst>
                <a:path extrusionOk="0" h="11947" w="909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34" name="Google Shape;434;p32"/>
            <p:cNvSpPr/>
            <p:nvPr/>
          </p:nvSpPr>
          <p:spPr>
            <a:xfrm>
              <a:off x="5920212" y="6736258"/>
              <a:ext cx="21682" cy="27116"/>
            </a:xfrm>
            <a:custGeom>
              <a:rect b="b" l="l" r="r" t="t"/>
              <a:pathLst>
                <a:path extrusionOk="0" h="1028" w="822">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35" name="Google Shape;435;p32"/>
            <p:cNvSpPr/>
            <p:nvPr/>
          </p:nvSpPr>
          <p:spPr>
            <a:xfrm>
              <a:off x="5919421" y="6743459"/>
              <a:ext cx="11791" cy="12239"/>
            </a:xfrm>
            <a:custGeom>
              <a:rect b="b" l="l" r="r" t="t"/>
              <a:pathLst>
                <a:path extrusionOk="0" h="464" w="447">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36" name="Google Shape;436;p32"/>
            <p:cNvSpPr/>
            <p:nvPr/>
          </p:nvSpPr>
          <p:spPr>
            <a:xfrm>
              <a:off x="5927439" y="7096232"/>
              <a:ext cx="2427" cy="10445"/>
            </a:xfrm>
            <a:custGeom>
              <a:rect b="b" l="l" r="r" t="t"/>
              <a:pathLst>
                <a:path extrusionOk="0" h="396" w="92">
                  <a:moveTo>
                    <a:pt x="61" y="1"/>
                  </a:moveTo>
                  <a:cubicBezTo>
                    <a:pt x="0" y="122"/>
                    <a:pt x="31" y="274"/>
                    <a:pt x="92" y="396"/>
                  </a:cubicBezTo>
                  <a:cubicBezTo>
                    <a:pt x="92" y="274"/>
                    <a:pt x="61" y="122"/>
                    <a:pt x="61"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37" name="Google Shape;437;p32"/>
            <p:cNvSpPr/>
            <p:nvPr/>
          </p:nvSpPr>
          <p:spPr>
            <a:xfrm>
              <a:off x="5959514" y="6978377"/>
              <a:ext cx="184431" cy="126718"/>
            </a:xfrm>
            <a:custGeom>
              <a:rect b="b" l="l" r="r" t="t"/>
              <a:pathLst>
                <a:path extrusionOk="0" h="4804" w="6992">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38" name="Google Shape;438;p32"/>
            <p:cNvSpPr/>
            <p:nvPr/>
          </p:nvSpPr>
          <p:spPr>
            <a:xfrm>
              <a:off x="6142310" y="6716211"/>
              <a:ext cx="315106" cy="296668"/>
            </a:xfrm>
            <a:custGeom>
              <a:rect b="b" l="l" r="r" t="t"/>
              <a:pathLst>
                <a:path extrusionOk="0" h="11247" w="11946">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39" name="Google Shape;439;p32"/>
            <p:cNvSpPr/>
            <p:nvPr/>
          </p:nvSpPr>
          <p:spPr>
            <a:xfrm>
              <a:off x="5929048" y="7077794"/>
              <a:ext cx="32075" cy="36032"/>
            </a:xfrm>
            <a:custGeom>
              <a:rect b="b" l="l" r="r" t="t"/>
              <a:pathLst>
                <a:path extrusionOk="0" h="1366" w="1216">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40" name="Google Shape;440;p32"/>
            <p:cNvSpPr/>
            <p:nvPr/>
          </p:nvSpPr>
          <p:spPr>
            <a:xfrm>
              <a:off x="5949095" y="7501918"/>
              <a:ext cx="7227" cy="10445"/>
            </a:xfrm>
            <a:custGeom>
              <a:rect b="b" l="l" r="r" t="t"/>
              <a:pathLst>
                <a:path extrusionOk="0" h="396" w="274">
                  <a:moveTo>
                    <a:pt x="122" y="1"/>
                  </a:moveTo>
                  <a:cubicBezTo>
                    <a:pt x="0" y="123"/>
                    <a:pt x="91" y="335"/>
                    <a:pt x="274" y="396"/>
                  </a:cubicBezTo>
                  <a:cubicBezTo>
                    <a:pt x="243" y="274"/>
                    <a:pt x="243" y="123"/>
                    <a:pt x="243"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41" name="Google Shape;441;p32"/>
            <p:cNvSpPr/>
            <p:nvPr/>
          </p:nvSpPr>
          <p:spPr>
            <a:xfrm>
              <a:off x="5983571" y="7408937"/>
              <a:ext cx="143520" cy="96225"/>
            </a:xfrm>
            <a:custGeom>
              <a:rect b="b" l="l" r="r" t="t"/>
              <a:pathLst>
                <a:path extrusionOk="0" h="3648" w="5441">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42" name="Google Shape;442;p32"/>
            <p:cNvSpPr/>
            <p:nvPr/>
          </p:nvSpPr>
          <p:spPr>
            <a:xfrm>
              <a:off x="6123055" y="7032108"/>
              <a:ext cx="359235" cy="414522"/>
            </a:xfrm>
            <a:custGeom>
              <a:rect b="b" l="l" r="r" t="t"/>
              <a:pathLst>
                <a:path extrusionOk="0" h="15715" w="13619">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43" name="Google Shape;443;p32"/>
            <p:cNvSpPr/>
            <p:nvPr/>
          </p:nvSpPr>
          <p:spPr>
            <a:xfrm>
              <a:off x="5955505" y="7485907"/>
              <a:ext cx="29675" cy="26826"/>
            </a:xfrm>
            <a:custGeom>
              <a:rect b="b" l="l" r="r" t="t"/>
              <a:pathLst>
                <a:path extrusionOk="0" h="1017" w="1125">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44" name="Google Shape;444;p32"/>
            <p:cNvSpPr/>
            <p:nvPr/>
          </p:nvSpPr>
          <p:spPr>
            <a:xfrm>
              <a:off x="5952287" y="7499518"/>
              <a:ext cx="3244" cy="2427"/>
            </a:xfrm>
            <a:custGeom>
              <a:rect b="b" l="l" r="r" t="t"/>
              <a:pathLst>
                <a:path extrusionOk="0" h="92" w="123">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45" name="Google Shape;445;p32"/>
            <p:cNvSpPr/>
            <p:nvPr/>
          </p:nvSpPr>
          <p:spPr>
            <a:xfrm>
              <a:off x="5954687" y="7492317"/>
              <a:ext cx="16064" cy="9997"/>
            </a:xfrm>
            <a:custGeom>
              <a:rect b="b" l="l" r="r" t="t"/>
              <a:pathLst>
                <a:path extrusionOk="0" h="379" w="609">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46" name="Google Shape;446;p32"/>
            <p:cNvSpPr/>
            <p:nvPr/>
          </p:nvSpPr>
          <p:spPr>
            <a:xfrm>
              <a:off x="5998790" y="7727235"/>
              <a:ext cx="72987" cy="39302"/>
            </a:xfrm>
            <a:custGeom>
              <a:rect b="b" l="l" r="r" t="t"/>
              <a:pathLst>
                <a:path extrusionOk="0" h="1490" w="2767">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47" name="Google Shape;447;p32"/>
            <p:cNvSpPr/>
            <p:nvPr/>
          </p:nvSpPr>
          <p:spPr>
            <a:xfrm>
              <a:off x="6063732" y="7436977"/>
              <a:ext cx="389675" cy="320750"/>
            </a:xfrm>
            <a:custGeom>
              <a:rect b="b" l="l" r="r" t="t"/>
              <a:pathLst>
                <a:path extrusionOk="0" h="12160" w="14773">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48" name="Google Shape;448;p32"/>
            <p:cNvSpPr/>
            <p:nvPr/>
          </p:nvSpPr>
          <p:spPr>
            <a:xfrm>
              <a:off x="5982938" y="7747255"/>
              <a:ext cx="16671" cy="20126"/>
            </a:xfrm>
            <a:custGeom>
              <a:rect b="b" l="l" r="r" t="t"/>
              <a:pathLst>
                <a:path extrusionOk="0" h="763" w="632">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49" name="Google Shape;449;p32"/>
            <p:cNvSpPr/>
            <p:nvPr/>
          </p:nvSpPr>
          <p:spPr>
            <a:xfrm>
              <a:off x="6713964" y="7863527"/>
              <a:ext cx="232544" cy="337553"/>
            </a:xfrm>
            <a:custGeom>
              <a:rect b="b" l="l" r="r" t="t"/>
              <a:pathLst>
                <a:path extrusionOk="0" h="12797" w="8816">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50" name="Google Shape;450;p32"/>
            <p:cNvSpPr/>
            <p:nvPr/>
          </p:nvSpPr>
          <p:spPr>
            <a:xfrm>
              <a:off x="6699535" y="7710379"/>
              <a:ext cx="270211" cy="211706"/>
            </a:xfrm>
            <a:custGeom>
              <a:rect b="b" l="l" r="r" t="t"/>
              <a:pathLst>
                <a:path extrusionOk="0" h="8026" w="10244">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51" name="Google Shape;451;p32"/>
            <p:cNvSpPr/>
            <p:nvPr/>
          </p:nvSpPr>
          <p:spPr>
            <a:xfrm>
              <a:off x="6546387" y="6280059"/>
              <a:ext cx="184431" cy="307878"/>
            </a:xfrm>
            <a:custGeom>
              <a:rect b="b" l="l" r="r" t="t"/>
              <a:pathLst>
                <a:path extrusionOk="0" h="11672" w="6992">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52" name="Google Shape;452;p32"/>
            <p:cNvSpPr/>
            <p:nvPr/>
          </p:nvSpPr>
          <p:spPr>
            <a:xfrm>
              <a:off x="6228090" y="6433181"/>
              <a:ext cx="534012" cy="722401"/>
            </a:xfrm>
            <a:custGeom>
              <a:rect b="b" l="l" r="r" t="t"/>
              <a:pathLst>
                <a:path extrusionOk="0" h="27387" w="20245">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53" name="Google Shape;453;p32"/>
            <p:cNvSpPr/>
            <p:nvPr/>
          </p:nvSpPr>
          <p:spPr>
            <a:xfrm>
              <a:off x="6747648" y="6277290"/>
              <a:ext cx="101844" cy="289810"/>
            </a:xfrm>
            <a:custGeom>
              <a:rect b="b" l="l" r="r" t="t"/>
              <a:pathLst>
                <a:path extrusionOk="0" h="10987" w="3861">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54" name="Google Shape;454;p32"/>
            <p:cNvSpPr/>
            <p:nvPr/>
          </p:nvSpPr>
          <p:spPr>
            <a:xfrm>
              <a:off x="6216880" y="6776326"/>
              <a:ext cx="566061" cy="700771"/>
            </a:xfrm>
            <a:custGeom>
              <a:rect b="b" l="l" r="r" t="t"/>
              <a:pathLst>
                <a:path extrusionOk="0" h="26567" w="2146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55" name="Google Shape;455;p32"/>
            <p:cNvSpPr/>
            <p:nvPr/>
          </p:nvSpPr>
          <p:spPr>
            <a:xfrm>
              <a:off x="6366809" y="6320945"/>
              <a:ext cx="376855" cy="513939"/>
            </a:xfrm>
            <a:custGeom>
              <a:rect b="b" l="l" r="r" t="t"/>
              <a:pathLst>
                <a:path extrusionOk="0" h="19484" w="14287">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56" name="Google Shape;456;p32"/>
            <p:cNvSpPr/>
            <p:nvPr/>
          </p:nvSpPr>
          <p:spPr>
            <a:xfrm>
              <a:off x="6787742" y="7072993"/>
              <a:ext cx="160375" cy="404895"/>
            </a:xfrm>
            <a:custGeom>
              <a:rect b="b" l="l" r="r" t="t"/>
              <a:pathLst>
                <a:path extrusionOk="0" h="15350" w="608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57" name="Google Shape;457;p32"/>
            <p:cNvSpPr/>
            <p:nvPr/>
          </p:nvSpPr>
          <p:spPr>
            <a:xfrm>
              <a:off x="6808580" y="7444204"/>
              <a:ext cx="117881" cy="257392"/>
            </a:xfrm>
            <a:custGeom>
              <a:rect b="b" l="l" r="r" t="t"/>
              <a:pathLst>
                <a:path extrusionOk="0" h="9758" w="4469">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58" name="Google Shape;458;p32"/>
            <p:cNvSpPr/>
            <p:nvPr/>
          </p:nvSpPr>
          <p:spPr>
            <a:xfrm>
              <a:off x="6758067" y="6494113"/>
              <a:ext cx="153965" cy="342380"/>
            </a:xfrm>
            <a:custGeom>
              <a:rect b="b" l="l" r="r" t="t"/>
              <a:pathLst>
                <a:path extrusionOk="0" h="12980" w="5837">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59" name="Google Shape;459;p32"/>
            <p:cNvSpPr/>
            <p:nvPr/>
          </p:nvSpPr>
          <p:spPr>
            <a:xfrm>
              <a:off x="6771704" y="6769125"/>
              <a:ext cx="172403" cy="360000"/>
            </a:xfrm>
            <a:custGeom>
              <a:rect b="b" l="l" r="r" t="t"/>
              <a:pathLst>
                <a:path extrusionOk="0" h="13648" w="6536">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60" name="Google Shape;460;p32"/>
            <p:cNvSpPr/>
            <p:nvPr/>
          </p:nvSpPr>
          <p:spPr>
            <a:xfrm>
              <a:off x="6821399" y="7710379"/>
              <a:ext cx="55340" cy="117881"/>
            </a:xfrm>
            <a:custGeom>
              <a:rect b="b" l="l" r="r" t="t"/>
              <a:pathLst>
                <a:path extrusionOk="0" h="4469" w="2098">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61" name="Google Shape;461;p32"/>
            <p:cNvSpPr/>
            <p:nvPr/>
          </p:nvSpPr>
          <p:spPr>
            <a:xfrm>
              <a:off x="6408486" y="7610171"/>
              <a:ext cx="395293" cy="217298"/>
            </a:xfrm>
            <a:custGeom>
              <a:rect b="b" l="l" r="r" t="t"/>
              <a:pathLst>
                <a:path extrusionOk="0" h="8238" w="14986">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62" name="Google Shape;462;p32"/>
            <p:cNvSpPr/>
            <p:nvPr/>
          </p:nvSpPr>
          <p:spPr>
            <a:xfrm>
              <a:off x="6239327" y="7144345"/>
              <a:ext cx="558860" cy="582811"/>
            </a:xfrm>
            <a:custGeom>
              <a:rect b="b" l="l" r="r" t="t"/>
              <a:pathLst>
                <a:path extrusionOk="0" h="22095" w="21187">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63" name="Google Shape;463;p32"/>
            <p:cNvSpPr/>
            <p:nvPr/>
          </p:nvSpPr>
          <p:spPr>
            <a:xfrm>
              <a:off x="6859093" y="6338565"/>
              <a:ext cx="242145" cy="395293"/>
            </a:xfrm>
            <a:custGeom>
              <a:rect b="b" l="l" r="r" t="t"/>
              <a:pathLst>
                <a:path extrusionOk="0" h="14986" w="918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64" name="Google Shape;464;p32"/>
            <p:cNvSpPr/>
            <p:nvPr/>
          </p:nvSpPr>
          <p:spPr>
            <a:xfrm>
              <a:off x="6788533" y="6277633"/>
              <a:ext cx="151565" cy="182849"/>
            </a:xfrm>
            <a:custGeom>
              <a:rect b="b" l="l" r="r" t="t"/>
              <a:pathLst>
                <a:path extrusionOk="0" h="6932" w="5746">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65" name="Google Shape;465;p32"/>
            <p:cNvSpPr/>
            <p:nvPr/>
          </p:nvSpPr>
          <p:spPr>
            <a:xfrm>
              <a:off x="6883149" y="7133925"/>
              <a:ext cx="351981" cy="550024"/>
            </a:xfrm>
            <a:custGeom>
              <a:rect b="b" l="l" r="r" t="t"/>
              <a:pathLst>
                <a:path extrusionOk="0" h="20852" w="13344">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66" name="Google Shape;466;p32"/>
            <p:cNvSpPr/>
            <p:nvPr/>
          </p:nvSpPr>
          <p:spPr>
            <a:xfrm>
              <a:off x="6917624" y="6529406"/>
              <a:ext cx="289440" cy="513939"/>
            </a:xfrm>
            <a:custGeom>
              <a:rect b="b" l="l" r="r" t="t"/>
              <a:pathLst>
                <a:path extrusionOk="0" h="19484" w="10973">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67" name="Google Shape;467;p32"/>
            <p:cNvSpPr/>
            <p:nvPr/>
          </p:nvSpPr>
          <p:spPr>
            <a:xfrm>
              <a:off x="6844664" y="7513946"/>
              <a:ext cx="346363" cy="314314"/>
            </a:xfrm>
            <a:custGeom>
              <a:rect b="b" l="l" r="r" t="t"/>
              <a:pathLst>
                <a:path extrusionOk="0" h="11916" w="13131">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68" name="Google Shape;468;p32"/>
            <p:cNvSpPr/>
            <p:nvPr/>
          </p:nvSpPr>
          <p:spPr>
            <a:xfrm>
              <a:off x="6930444" y="6857305"/>
              <a:ext cx="303895" cy="554059"/>
            </a:xfrm>
            <a:custGeom>
              <a:rect b="b" l="l" r="r" t="t"/>
              <a:pathLst>
                <a:path extrusionOk="0" h="21005" w="11521">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69" name="Google Shape;469;p32"/>
            <p:cNvSpPr/>
            <p:nvPr/>
          </p:nvSpPr>
          <p:spPr>
            <a:xfrm>
              <a:off x="6761259" y="7152363"/>
              <a:ext cx="46530" cy="331143"/>
            </a:xfrm>
            <a:custGeom>
              <a:rect b="b" l="l" r="r" t="t"/>
              <a:pathLst>
                <a:path extrusionOk="0" h="12554" w="1764">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70" name="Google Shape;470;p32"/>
            <p:cNvSpPr/>
            <p:nvPr/>
          </p:nvSpPr>
          <p:spPr>
            <a:xfrm>
              <a:off x="6744430" y="6850895"/>
              <a:ext cx="42521" cy="293476"/>
            </a:xfrm>
            <a:custGeom>
              <a:rect b="b" l="l" r="r" t="t"/>
              <a:pathLst>
                <a:path extrusionOk="0" h="11126" w="1612">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71" name="Google Shape;471;p32"/>
            <p:cNvSpPr/>
            <p:nvPr/>
          </p:nvSpPr>
          <p:spPr>
            <a:xfrm>
              <a:off x="6717973" y="6278081"/>
              <a:ext cx="52940" cy="564821"/>
            </a:xfrm>
            <a:custGeom>
              <a:rect b="b" l="l" r="r" t="t"/>
              <a:pathLst>
                <a:path extrusionOk="0" h="21413" w="2007">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72" name="Google Shape;472;p32"/>
            <p:cNvSpPr/>
            <p:nvPr/>
          </p:nvSpPr>
          <p:spPr>
            <a:xfrm>
              <a:off x="6783732" y="7493899"/>
              <a:ext cx="42494" cy="334361"/>
            </a:xfrm>
            <a:custGeom>
              <a:rect b="b" l="l" r="r" t="t"/>
              <a:pathLst>
                <a:path extrusionOk="0" h="12676" w="1611">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73" name="Google Shape;473;p32"/>
            <p:cNvSpPr/>
            <p:nvPr/>
          </p:nvSpPr>
          <p:spPr>
            <a:xfrm>
              <a:off x="6351563" y="6417143"/>
              <a:ext cx="392893" cy="433778"/>
            </a:xfrm>
            <a:custGeom>
              <a:rect b="b" l="l" r="r" t="t"/>
              <a:pathLst>
                <a:path extrusionOk="0" h="16445" w="14895">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74" name="Google Shape;474;p32"/>
            <p:cNvSpPr/>
            <p:nvPr/>
          </p:nvSpPr>
          <p:spPr>
            <a:xfrm>
              <a:off x="6743638" y="6834857"/>
              <a:ext cx="16064" cy="17673"/>
            </a:xfrm>
            <a:custGeom>
              <a:rect b="b" l="l" r="r" t="t"/>
              <a:pathLst>
                <a:path extrusionOk="0" h="670" w="609">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75" name="Google Shape;475;p32"/>
            <p:cNvSpPr/>
            <p:nvPr/>
          </p:nvSpPr>
          <p:spPr>
            <a:xfrm>
              <a:off x="6224898" y="6739450"/>
              <a:ext cx="537995" cy="431378"/>
            </a:xfrm>
            <a:custGeom>
              <a:rect b="b" l="l" r="r" t="t"/>
              <a:pathLst>
                <a:path extrusionOk="0" h="16354" w="20396">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76" name="Google Shape;476;p32"/>
            <p:cNvSpPr/>
            <p:nvPr/>
          </p:nvSpPr>
          <p:spPr>
            <a:xfrm>
              <a:off x="6762076" y="7155581"/>
              <a:ext cx="8019" cy="14455"/>
            </a:xfrm>
            <a:custGeom>
              <a:rect b="b" l="l" r="r" t="t"/>
              <a:pathLst>
                <a:path extrusionOk="0" h="548" w="304">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77" name="Google Shape;477;p32"/>
            <p:cNvSpPr/>
            <p:nvPr/>
          </p:nvSpPr>
          <p:spPr>
            <a:xfrm>
              <a:off x="6233709" y="7097050"/>
              <a:ext cx="550024" cy="394476"/>
            </a:xfrm>
            <a:custGeom>
              <a:rect b="b" l="l" r="r" t="t"/>
              <a:pathLst>
                <a:path extrusionOk="0" h="14955" w="20852">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78" name="Google Shape;478;p32"/>
            <p:cNvSpPr/>
            <p:nvPr/>
          </p:nvSpPr>
          <p:spPr>
            <a:xfrm>
              <a:off x="6782123" y="7477070"/>
              <a:ext cx="13637" cy="12055"/>
            </a:xfrm>
            <a:custGeom>
              <a:rect b="b" l="l" r="r" t="t"/>
              <a:pathLst>
                <a:path extrusionOk="0" h="457" w="517">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79" name="Google Shape;479;p32"/>
            <p:cNvSpPr/>
            <p:nvPr/>
          </p:nvSpPr>
          <p:spPr>
            <a:xfrm>
              <a:off x="6363591" y="7549239"/>
              <a:ext cx="435387" cy="196064"/>
            </a:xfrm>
            <a:custGeom>
              <a:rect b="b" l="l" r="r" t="t"/>
              <a:pathLst>
                <a:path extrusionOk="0" h="7433" w="16506">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80" name="Google Shape;480;p32"/>
            <p:cNvSpPr/>
            <p:nvPr/>
          </p:nvSpPr>
          <p:spPr>
            <a:xfrm>
              <a:off x="6798161" y="7721616"/>
              <a:ext cx="4827" cy="11237"/>
            </a:xfrm>
            <a:custGeom>
              <a:rect b="b" l="l" r="r" t="t"/>
              <a:pathLst>
                <a:path extrusionOk="0" h="426" w="183">
                  <a:moveTo>
                    <a:pt x="0" y="0"/>
                  </a:moveTo>
                  <a:lnTo>
                    <a:pt x="31" y="426"/>
                  </a:lnTo>
                  <a:cubicBezTo>
                    <a:pt x="183" y="304"/>
                    <a:pt x="152" y="91"/>
                    <a:pt x="0"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81" name="Google Shape;481;p32"/>
            <p:cNvSpPr/>
            <p:nvPr/>
          </p:nvSpPr>
          <p:spPr>
            <a:xfrm>
              <a:off x="6522357" y="6312926"/>
              <a:ext cx="209279" cy="297459"/>
            </a:xfrm>
            <a:custGeom>
              <a:rect b="b" l="l" r="r" t="t"/>
              <a:pathLst>
                <a:path extrusionOk="0" h="11277" w="7934">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82" name="Google Shape;482;p32"/>
            <p:cNvSpPr/>
            <p:nvPr/>
          </p:nvSpPr>
          <p:spPr>
            <a:xfrm>
              <a:off x="6730792" y="6587911"/>
              <a:ext cx="19387" cy="27802"/>
            </a:xfrm>
            <a:custGeom>
              <a:rect b="b" l="l" r="r" t="t"/>
              <a:pathLst>
                <a:path extrusionOk="0" h="1054" w="735">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83" name="Google Shape;483;p32"/>
            <p:cNvSpPr/>
            <p:nvPr/>
          </p:nvSpPr>
          <p:spPr>
            <a:xfrm>
              <a:off x="6756458" y="6460455"/>
              <a:ext cx="102661" cy="127482"/>
            </a:xfrm>
            <a:custGeom>
              <a:rect b="b" l="l" r="r" t="t"/>
              <a:pathLst>
                <a:path extrusionOk="0" h="4833" w="3892">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84" name="Google Shape;484;p32"/>
            <p:cNvSpPr/>
            <p:nvPr/>
          </p:nvSpPr>
          <p:spPr>
            <a:xfrm>
              <a:off x="6849465" y="6323345"/>
              <a:ext cx="113080" cy="170794"/>
            </a:xfrm>
            <a:custGeom>
              <a:rect b="b" l="l" r="r" t="t"/>
              <a:pathLst>
                <a:path extrusionOk="0" h="6475" w="4287">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85" name="Google Shape;485;p32"/>
            <p:cNvSpPr/>
            <p:nvPr/>
          </p:nvSpPr>
          <p:spPr>
            <a:xfrm>
              <a:off x="6729711" y="6567073"/>
              <a:ext cx="28382" cy="25032"/>
            </a:xfrm>
            <a:custGeom>
              <a:rect b="b" l="l" r="r" t="t"/>
              <a:pathLst>
                <a:path extrusionOk="0" h="949" w="1076">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86" name="Google Shape;486;p32"/>
            <p:cNvSpPr/>
            <p:nvPr/>
          </p:nvSpPr>
          <p:spPr>
            <a:xfrm>
              <a:off x="6770886" y="6733832"/>
              <a:ext cx="146764" cy="121099"/>
            </a:xfrm>
            <a:custGeom>
              <a:rect b="b" l="l" r="r" t="t"/>
              <a:pathLst>
                <a:path extrusionOk="0" h="4591" w="5564">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87" name="Google Shape;487;p32"/>
            <p:cNvSpPr/>
            <p:nvPr/>
          </p:nvSpPr>
          <p:spPr>
            <a:xfrm>
              <a:off x="6911188" y="6499731"/>
              <a:ext cx="205296" cy="269420"/>
            </a:xfrm>
            <a:custGeom>
              <a:rect b="b" l="l" r="r" t="t"/>
              <a:pathLst>
                <a:path extrusionOk="0" h="10214" w="7783">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88" name="Google Shape;488;p32"/>
            <p:cNvSpPr/>
            <p:nvPr/>
          </p:nvSpPr>
          <p:spPr>
            <a:xfrm>
              <a:off x="6753266" y="6836466"/>
              <a:ext cx="18438" cy="22896"/>
            </a:xfrm>
            <a:custGeom>
              <a:rect b="b" l="l" r="r" t="t"/>
              <a:pathLst>
                <a:path extrusionOk="0" h="868" w="699">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89" name="Google Shape;489;p32"/>
            <p:cNvSpPr/>
            <p:nvPr/>
          </p:nvSpPr>
          <p:spPr>
            <a:xfrm>
              <a:off x="6752448" y="6842876"/>
              <a:ext cx="11079" cy="10525"/>
            </a:xfrm>
            <a:custGeom>
              <a:rect b="b" l="l" r="r" t="t"/>
              <a:pathLst>
                <a:path extrusionOk="0" h="399" w="42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90" name="Google Shape;490;p32"/>
            <p:cNvSpPr/>
            <p:nvPr/>
          </p:nvSpPr>
          <p:spPr>
            <a:xfrm>
              <a:off x="6759676" y="7144345"/>
              <a:ext cx="1609" cy="8836"/>
            </a:xfrm>
            <a:custGeom>
              <a:rect b="b" l="l" r="r" t="t"/>
              <a:pathLst>
                <a:path extrusionOk="0" h="335" w="61">
                  <a:moveTo>
                    <a:pt x="61" y="0"/>
                  </a:moveTo>
                  <a:cubicBezTo>
                    <a:pt x="0" y="122"/>
                    <a:pt x="0" y="213"/>
                    <a:pt x="61" y="335"/>
                  </a:cubicBezTo>
                  <a:cubicBezTo>
                    <a:pt x="61" y="213"/>
                    <a:pt x="61" y="122"/>
                    <a:pt x="61"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91" name="Google Shape;491;p32"/>
            <p:cNvSpPr/>
            <p:nvPr/>
          </p:nvSpPr>
          <p:spPr>
            <a:xfrm>
              <a:off x="6786924" y="7043319"/>
              <a:ext cx="157975" cy="108253"/>
            </a:xfrm>
            <a:custGeom>
              <a:rect b="b" l="l" r="r" t="t"/>
              <a:pathLst>
                <a:path extrusionOk="0" h="4104" w="5989">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92" name="Google Shape;492;p32"/>
            <p:cNvSpPr/>
            <p:nvPr/>
          </p:nvSpPr>
          <p:spPr>
            <a:xfrm>
              <a:off x="6943263" y="6818820"/>
              <a:ext cx="270237" cy="254200"/>
            </a:xfrm>
            <a:custGeom>
              <a:rect b="b" l="l" r="r" t="t"/>
              <a:pathLst>
                <a:path extrusionOk="0" h="9637" w="10245">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93" name="Google Shape;493;p32"/>
            <p:cNvSpPr/>
            <p:nvPr/>
          </p:nvSpPr>
          <p:spPr>
            <a:xfrm>
              <a:off x="6761258" y="7129098"/>
              <a:ext cx="26483" cy="30123"/>
            </a:xfrm>
            <a:custGeom>
              <a:rect b="b" l="l" r="r" t="t"/>
              <a:pathLst>
                <a:path extrusionOk="0" h="1142" w="1004">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94" name="Google Shape;494;p32"/>
            <p:cNvSpPr/>
            <p:nvPr/>
          </p:nvSpPr>
          <p:spPr>
            <a:xfrm>
              <a:off x="6778114" y="7491499"/>
              <a:ext cx="5618" cy="8863"/>
            </a:xfrm>
            <a:custGeom>
              <a:rect b="b" l="l" r="r" t="t"/>
              <a:pathLst>
                <a:path extrusionOk="0" h="336" w="213">
                  <a:moveTo>
                    <a:pt x="91" y="1"/>
                  </a:moveTo>
                  <a:cubicBezTo>
                    <a:pt x="0" y="122"/>
                    <a:pt x="61" y="305"/>
                    <a:pt x="213" y="335"/>
                  </a:cubicBezTo>
                  <a:cubicBezTo>
                    <a:pt x="213" y="214"/>
                    <a:pt x="213" y="122"/>
                    <a:pt x="213"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95" name="Google Shape;495;p32"/>
            <p:cNvSpPr/>
            <p:nvPr/>
          </p:nvSpPr>
          <p:spPr>
            <a:xfrm>
              <a:off x="6807762" y="7412129"/>
              <a:ext cx="122708" cy="82614"/>
            </a:xfrm>
            <a:custGeom>
              <a:rect b="b" l="l" r="r" t="t"/>
              <a:pathLst>
                <a:path extrusionOk="0" h="3132" w="4652">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96" name="Google Shape;496;p32"/>
            <p:cNvSpPr/>
            <p:nvPr/>
          </p:nvSpPr>
          <p:spPr>
            <a:xfrm>
              <a:off x="6926434" y="7089822"/>
              <a:ext cx="307905" cy="354408"/>
            </a:xfrm>
            <a:custGeom>
              <a:rect b="b" l="l" r="r" t="t"/>
              <a:pathLst>
                <a:path extrusionOk="0" h="13436" w="11673">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97" name="Google Shape;497;p32"/>
            <p:cNvSpPr/>
            <p:nvPr/>
          </p:nvSpPr>
          <p:spPr>
            <a:xfrm>
              <a:off x="6783732" y="7477888"/>
              <a:ext cx="24874" cy="23265"/>
            </a:xfrm>
            <a:custGeom>
              <a:rect b="b" l="l" r="r" t="t"/>
              <a:pathLst>
                <a:path extrusionOk="0" h="882" w="943">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98" name="Google Shape;498;p32"/>
            <p:cNvSpPr/>
            <p:nvPr/>
          </p:nvSpPr>
          <p:spPr>
            <a:xfrm>
              <a:off x="6780514" y="7489098"/>
              <a:ext cx="3218" cy="2427"/>
            </a:xfrm>
            <a:custGeom>
              <a:rect b="b" l="l" r="r" t="t"/>
              <a:pathLst>
                <a:path extrusionOk="0" h="92" w="122">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499" name="Google Shape;499;p32"/>
            <p:cNvSpPr/>
            <p:nvPr/>
          </p:nvSpPr>
          <p:spPr>
            <a:xfrm>
              <a:off x="6782914" y="7483480"/>
              <a:ext cx="13664" cy="8045"/>
            </a:xfrm>
            <a:custGeom>
              <a:rect b="b" l="l" r="r" t="t"/>
              <a:pathLst>
                <a:path extrusionOk="0" h="305" w="518">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00" name="Google Shape;500;p32"/>
            <p:cNvSpPr/>
            <p:nvPr/>
          </p:nvSpPr>
          <p:spPr>
            <a:xfrm>
              <a:off x="6820608" y="7683923"/>
              <a:ext cx="62541" cy="33710"/>
            </a:xfrm>
            <a:custGeom>
              <a:rect b="b" l="l" r="r" t="t"/>
              <a:pathLst>
                <a:path extrusionOk="0" h="1278" w="2371">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01" name="Google Shape;501;p32"/>
            <p:cNvSpPr/>
            <p:nvPr/>
          </p:nvSpPr>
          <p:spPr>
            <a:xfrm>
              <a:off x="6876713" y="7436185"/>
              <a:ext cx="332779" cy="274220"/>
            </a:xfrm>
            <a:custGeom>
              <a:rect b="b" l="l" r="r" t="t"/>
              <a:pathLst>
                <a:path extrusionOk="0" h="10396" w="12616">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02" name="Google Shape;502;p32"/>
            <p:cNvSpPr/>
            <p:nvPr/>
          </p:nvSpPr>
          <p:spPr>
            <a:xfrm>
              <a:off x="6807129" y="7701569"/>
              <a:ext cx="14297" cy="16934"/>
            </a:xfrm>
            <a:custGeom>
              <a:rect b="b" l="l" r="r" t="t"/>
              <a:pathLst>
                <a:path extrusionOk="0" h="642" w="542">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grpSp>
      <p:grpSp>
        <p:nvGrpSpPr>
          <p:cNvPr id="503" name="Google Shape;503;p32"/>
          <p:cNvGrpSpPr/>
          <p:nvPr/>
        </p:nvGrpSpPr>
        <p:grpSpPr>
          <a:xfrm>
            <a:off x="9619499" y="2991880"/>
            <a:ext cx="2012472" cy="2391463"/>
            <a:chOff x="11016213" y="5853720"/>
            <a:chExt cx="2012472" cy="2391463"/>
          </a:xfrm>
        </p:grpSpPr>
        <p:sp>
          <p:nvSpPr>
            <p:cNvPr id="504" name="Google Shape;504;p32"/>
            <p:cNvSpPr/>
            <p:nvPr/>
          </p:nvSpPr>
          <p:spPr>
            <a:xfrm>
              <a:off x="11596703" y="7707979"/>
              <a:ext cx="271820" cy="394502"/>
            </a:xfrm>
            <a:custGeom>
              <a:rect b="b" l="l" r="r" t="t"/>
              <a:pathLst>
                <a:path extrusionOk="0" h="14956" w="10305">
                  <a:moveTo>
                    <a:pt x="10305" y="1"/>
                  </a:moveTo>
                  <a:lnTo>
                    <a:pt x="10305" y="1"/>
                  </a:lnTo>
                  <a:cubicBezTo>
                    <a:pt x="6809" y="852"/>
                    <a:pt x="3344" y="1642"/>
                    <a:pt x="0" y="2584"/>
                  </a:cubicBezTo>
                  <a:lnTo>
                    <a:pt x="1368" y="14955"/>
                  </a:lnTo>
                  <a:lnTo>
                    <a:pt x="8025" y="14955"/>
                  </a:lnTo>
                  <a:lnTo>
                    <a:pt x="10305" y="1"/>
                  </a:lnTo>
                  <a:close/>
                </a:path>
              </a:pathLst>
            </a:custGeom>
            <a:solidFill>
              <a:srgbClr val="8C4C5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05" name="Google Shape;505;p32"/>
            <p:cNvSpPr/>
            <p:nvPr/>
          </p:nvSpPr>
          <p:spPr>
            <a:xfrm>
              <a:off x="11579874" y="7529192"/>
              <a:ext cx="315897" cy="246973"/>
            </a:xfrm>
            <a:custGeom>
              <a:rect b="b" l="l" r="r" t="t"/>
              <a:pathLst>
                <a:path extrusionOk="0" h="9363" w="11976">
                  <a:moveTo>
                    <a:pt x="11976" y="0"/>
                  </a:moveTo>
                  <a:lnTo>
                    <a:pt x="0" y="3496"/>
                  </a:lnTo>
                  <a:lnTo>
                    <a:pt x="638" y="9362"/>
                  </a:lnTo>
                  <a:cubicBezTo>
                    <a:pt x="3982" y="8420"/>
                    <a:pt x="7447" y="7630"/>
                    <a:pt x="10943" y="6779"/>
                  </a:cubicBezTo>
                  <a:lnTo>
                    <a:pt x="11976" y="0"/>
                  </a:lnTo>
                  <a:close/>
                </a:path>
              </a:pathLst>
            </a:custGeom>
            <a:solidFill>
              <a:srgbClr val="6735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06" name="Google Shape;506;p32"/>
            <p:cNvSpPr/>
            <p:nvPr/>
          </p:nvSpPr>
          <p:spPr>
            <a:xfrm>
              <a:off x="11400269" y="5856727"/>
              <a:ext cx="215689" cy="360000"/>
            </a:xfrm>
            <a:custGeom>
              <a:rect b="b" l="l" r="r" t="t"/>
              <a:pathLst>
                <a:path extrusionOk="0" h="13648" w="8177">
                  <a:moveTo>
                    <a:pt x="7630" y="0"/>
                  </a:moveTo>
                  <a:cubicBezTo>
                    <a:pt x="4742" y="274"/>
                    <a:pt x="2219" y="760"/>
                    <a:pt x="1" y="1490"/>
                  </a:cubicBezTo>
                  <a:cubicBezTo>
                    <a:pt x="2098" y="5867"/>
                    <a:pt x="4742" y="9940"/>
                    <a:pt x="8177" y="13648"/>
                  </a:cubicBezTo>
                  <a:cubicBezTo>
                    <a:pt x="7934" y="9119"/>
                    <a:pt x="7691" y="4560"/>
                    <a:pt x="7630" y="0"/>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07" name="Google Shape;507;p32"/>
            <p:cNvSpPr/>
            <p:nvPr/>
          </p:nvSpPr>
          <p:spPr>
            <a:xfrm>
              <a:off x="11029059" y="6037123"/>
              <a:ext cx="623801" cy="843473"/>
            </a:xfrm>
            <a:custGeom>
              <a:rect b="b" l="l" r="r" t="t"/>
              <a:pathLst>
                <a:path extrusionOk="0" h="31977" w="23649">
                  <a:moveTo>
                    <a:pt x="5441" y="0"/>
                  </a:moveTo>
                  <a:cubicBezTo>
                    <a:pt x="2341" y="3405"/>
                    <a:pt x="669" y="7964"/>
                    <a:pt x="0" y="13526"/>
                  </a:cubicBezTo>
                  <a:cubicBezTo>
                    <a:pt x="6779" y="21156"/>
                    <a:pt x="13344" y="29818"/>
                    <a:pt x="23648" y="31976"/>
                  </a:cubicBezTo>
                  <a:cubicBezTo>
                    <a:pt x="23618" y="31946"/>
                    <a:pt x="23618" y="31916"/>
                    <a:pt x="23618" y="31855"/>
                  </a:cubicBezTo>
                  <a:cubicBezTo>
                    <a:pt x="23557" y="31733"/>
                    <a:pt x="23557" y="31612"/>
                    <a:pt x="23587" y="31460"/>
                  </a:cubicBezTo>
                  <a:cubicBezTo>
                    <a:pt x="23344" y="27143"/>
                    <a:pt x="23101" y="22797"/>
                    <a:pt x="22888" y="18450"/>
                  </a:cubicBezTo>
                  <a:cubicBezTo>
                    <a:pt x="18876" y="17447"/>
                    <a:pt x="14894" y="12310"/>
                    <a:pt x="12402" y="9484"/>
                  </a:cubicBezTo>
                  <a:cubicBezTo>
                    <a:pt x="9818" y="6505"/>
                    <a:pt x="7478" y="3344"/>
                    <a:pt x="5441" y="0"/>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08" name="Google Shape;508;p32"/>
            <p:cNvSpPr/>
            <p:nvPr/>
          </p:nvSpPr>
          <p:spPr>
            <a:xfrm>
              <a:off x="11635979" y="5853720"/>
              <a:ext cx="119490" cy="338160"/>
            </a:xfrm>
            <a:custGeom>
              <a:rect b="b" l="l" r="r" t="t"/>
              <a:pathLst>
                <a:path extrusionOk="0" h="12820" w="4530">
                  <a:moveTo>
                    <a:pt x="936" y="0"/>
                  </a:moveTo>
                  <a:cubicBezTo>
                    <a:pt x="632" y="0"/>
                    <a:pt x="320" y="8"/>
                    <a:pt x="1" y="23"/>
                  </a:cubicBezTo>
                  <a:cubicBezTo>
                    <a:pt x="62" y="4309"/>
                    <a:pt x="214" y="8564"/>
                    <a:pt x="396" y="12820"/>
                  </a:cubicBezTo>
                  <a:cubicBezTo>
                    <a:pt x="1855" y="11816"/>
                    <a:pt x="3375" y="9780"/>
                    <a:pt x="4530" y="8108"/>
                  </a:cubicBezTo>
                  <a:cubicBezTo>
                    <a:pt x="3618" y="4947"/>
                    <a:pt x="2676" y="2211"/>
                    <a:pt x="1825" y="23"/>
                  </a:cubicBezTo>
                  <a:cubicBezTo>
                    <a:pt x="1536" y="8"/>
                    <a:pt x="1239" y="0"/>
                    <a:pt x="936" y="0"/>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09" name="Google Shape;509;p32"/>
            <p:cNvSpPr/>
            <p:nvPr/>
          </p:nvSpPr>
          <p:spPr>
            <a:xfrm>
              <a:off x="11016213" y="6437190"/>
              <a:ext cx="660677" cy="819417"/>
            </a:xfrm>
            <a:custGeom>
              <a:rect b="b" l="l" r="r" t="t"/>
              <a:pathLst>
                <a:path extrusionOk="0" h="31065" w="25047">
                  <a:moveTo>
                    <a:pt x="335" y="1"/>
                  </a:moveTo>
                  <a:lnTo>
                    <a:pt x="335" y="1"/>
                  </a:lnTo>
                  <a:cubicBezTo>
                    <a:pt x="1" y="4226"/>
                    <a:pt x="183" y="8998"/>
                    <a:pt x="730" y="14226"/>
                  </a:cubicBezTo>
                  <a:cubicBezTo>
                    <a:pt x="7205" y="22037"/>
                    <a:pt x="15047" y="30031"/>
                    <a:pt x="25047" y="31065"/>
                  </a:cubicBezTo>
                  <a:cubicBezTo>
                    <a:pt x="24743" y="26506"/>
                    <a:pt x="24439" y="21977"/>
                    <a:pt x="24166" y="17448"/>
                  </a:cubicBezTo>
                  <a:cubicBezTo>
                    <a:pt x="24105" y="17478"/>
                    <a:pt x="24044" y="17478"/>
                    <a:pt x="23953" y="17478"/>
                  </a:cubicBezTo>
                  <a:cubicBezTo>
                    <a:pt x="14257" y="15624"/>
                    <a:pt x="6779" y="7660"/>
                    <a:pt x="335" y="1"/>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10" name="Google Shape;510;p32"/>
            <p:cNvSpPr/>
            <p:nvPr/>
          </p:nvSpPr>
          <p:spPr>
            <a:xfrm>
              <a:off x="11191017" y="5905631"/>
              <a:ext cx="440188" cy="600537"/>
            </a:xfrm>
            <a:custGeom>
              <a:rect b="b" l="l" r="r" t="t"/>
              <a:pathLst>
                <a:path extrusionOk="0" h="22767" w="16688">
                  <a:moveTo>
                    <a:pt x="6900" y="0"/>
                  </a:moveTo>
                  <a:cubicBezTo>
                    <a:pt x="4104" y="1034"/>
                    <a:pt x="1854" y="2462"/>
                    <a:pt x="0" y="4256"/>
                  </a:cubicBezTo>
                  <a:cubicBezTo>
                    <a:pt x="2006" y="7630"/>
                    <a:pt x="4286" y="10882"/>
                    <a:pt x="6900" y="13830"/>
                  </a:cubicBezTo>
                  <a:cubicBezTo>
                    <a:pt x="9362" y="16596"/>
                    <a:pt x="12979" y="21368"/>
                    <a:pt x="16687" y="22767"/>
                  </a:cubicBezTo>
                  <a:cubicBezTo>
                    <a:pt x="16657" y="22219"/>
                    <a:pt x="16627" y="21672"/>
                    <a:pt x="16627" y="21125"/>
                  </a:cubicBezTo>
                  <a:cubicBezTo>
                    <a:pt x="16475" y="18359"/>
                    <a:pt x="16323" y="15593"/>
                    <a:pt x="16171" y="12797"/>
                  </a:cubicBezTo>
                  <a:cubicBezTo>
                    <a:pt x="12250" y="9149"/>
                    <a:pt x="9210" y="4772"/>
                    <a:pt x="6900" y="0"/>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11" name="Google Shape;511;p32"/>
            <p:cNvSpPr/>
            <p:nvPr/>
          </p:nvSpPr>
          <p:spPr>
            <a:xfrm>
              <a:off x="11683300" y="6783553"/>
              <a:ext cx="186832" cy="473054"/>
            </a:xfrm>
            <a:custGeom>
              <a:rect b="b" l="l" r="r" t="t"/>
              <a:pathLst>
                <a:path extrusionOk="0" h="17934" w="7083">
                  <a:moveTo>
                    <a:pt x="6930" y="0"/>
                  </a:moveTo>
                  <a:lnTo>
                    <a:pt x="6930" y="0"/>
                  </a:lnTo>
                  <a:cubicBezTo>
                    <a:pt x="4712" y="1338"/>
                    <a:pt x="2401" y="2493"/>
                    <a:pt x="0" y="3496"/>
                  </a:cubicBezTo>
                  <a:cubicBezTo>
                    <a:pt x="274" y="8329"/>
                    <a:pt x="578" y="13131"/>
                    <a:pt x="882" y="17934"/>
                  </a:cubicBezTo>
                  <a:cubicBezTo>
                    <a:pt x="2736" y="17022"/>
                    <a:pt x="4560" y="16110"/>
                    <a:pt x="6292" y="15016"/>
                  </a:cubicBezTo>
                  <a:cubicBezTo>
                    <a:pt x="6900" y="9788"/>
                    <a:pt x="7082" y="4742"/>
                    <a:pt x="6930" y="0"/>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12" name="Google Shape;512;p32"/>
            <p:cNvSpPr/>
            <p:nvPr/>
          </p:nvSpPr>
          <p:spPr>
            <a:xfrm>
              <a:off x="11707356" y="7217305"/>
              <a:ext cx="137902" cy="300677"/>
            </a:xfrm>
            <a:custGeom>
              <a:rect b="b" l="l" r="r" t="t"/>
              <a:pathLst>
                <a:path extrusionOk="0" h="11399" w="5228">
                  <a:moveTo>
                    <a:pt x="5228" y="0"/>
                  </a:moveTo>
                  <a:cubicBezTo>
                    <a:pt x="3587" y="943"/>
                    <a:pt x="1824" y="1703"/>
                    <a:pt x="0" y="2250"/>
                  </a:cubicBezTo>
                  <a:cubicBezTo>
                    <a:pt x="182" y="5289"/>
                    <a:pt x="365" y="8359"/>
                    <a:pt x="517" y="11399"/>
                  </a:cubicBezTo>
                  <a:cubicBezTo>
                    <a:pt x="1337" y="10913"/>
                    <a:pt x="2310" y="10821"/>
                    <a:pt x="3283" y="10639"/>
                  </a:cubicBezTo>
                  <a:cubicBezTo>
                    <a:pt x="4134" y="7022"/>
                    <a:pt x="4803" y="3466"/>
                    <a:pt x="5228" y="0"/>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13" name="Google Shape;513;p32"/>
            <p:cNvSpPr/>
            <p:nvPr/>
          </p:nvSpPr>
          <p:spPr>
            <a:xfrm>
              <a:off x="11648007" y="6106865"/>
              <a:ext cx="179631" cy="400094"/>
            </a:xfrm>
            <a:custGeom>
              <a:rect b="b" l="l" r="r" t="t"/>
              <a:pathLst>
                <a:path extrusionOk="0" h="15168" w="6810">
                  <a:moveTo>
                    <a:pt x="4469" y="1"/>
                  </a:moveTo>
                  <a:cubicBezTo>
                    <a:pt x="3162" y="1824"/>
                    <a:pt x="1612" y="3587"/>
                    <a:pt x="1" y="4165"/>
                  </a:cubicBezTo>
                  <a:cubicBezTo>
                    <a:pt x="183" y="7873"/>
                    <a:pt x="366" y="11521"/>
                    <a:pt x="578" y="15168"/>
                  </a:cubicBezTo>
                  <a:cubicBezTo>
                    <a:pt x="2888" y="13861"/>
                    <a:pt x="4955" y="12341"/>
                    <a:pt x="6809" y="10639"/>
                  </a:cubicBezTo>
                  <a:cubicBezTo>
                    <a:pt x="6141" y="6718"/>
                    <a:pt x="5350" y="3162"/>
                    <a:pt x="4469" y="1"/>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14" name="Google Shape;514;p32"/>
            <p:cNvSpPr/>
            <p:nvPr/>
          </p:nvSpPr>
          <p:spPr>
            <a:xfrm>
              <a:off x="11664044" y="6428380"/>
              <a:ext cx="201260" cy="420932"/>
            </a:xfrm>
            <a:custGeom>
              <a:rect b="b" l="l" r="r" t="t"/>
              <a:pathLst>
                <a:path extrusionOk="0" h="15958" w="7630">
                  <a:moveTo>
                    <a:pt x="6445" y="0"/>
                  </a:moveTo>
                  <a:cubicBezTo>
                    <a:pt x="4499" y="1611"/>
                    <a:pt x="2341" y="2918"/>
                    <a:pt x="1" y="3830"/>
                  </a:cubicBezTo>
                  <a:cubicBezTo>
                    <a:pt x="31" y="4104"/>
                    <a:pt x="31" y="4377"/>
                    <a:pt x="61" y="4651"/>
                  </a:cubicBezTo>
                  <a:cubicBezTo>
                    <a:pt x="244" y="8420"/>
                    <a:pt x="457" y="12189"/>
                    <a:pt x="669" y="15958"/>
                  </a:cubicBezTo>
                  <a:cubicBezTo>
                    <a:pt x="3101" y="14833"/>
                    <a:pt x="5442" y="13557"/>
                    <a:pt x="7630" y="12158"/>
                  </a:cubicBezTo>
                  <a:cubicBezTo>
                    <a:pt x="7448" y="7842"/>
                    <a:pt x="7022" y="3769"/>
                    <a:pt x="6445" y="0"/>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15" name="Google Shape;515;p32"/>
            <p:cNvSpPr/>
            <p:nvPr/>
          </p:nvSpPr>
          <p:spPr>
            <a:xfrm>
              <a:off x="11722576" y="7529192"/>
              <a:ext cx="64176" cy="137480"/>
            </a:xfrm>
            <a:custGeom>
              <a:rect b="b" l="l" r="r" t="t"/>
              <a:pathLst>
                <a:path extrusionOk="0" h="5212" w="2433">
                  <a:moveTo>
                    <a:pt x="2432" y="0"/>
                  </a:moveTo>
                  <a:lnTo>
                    <a:pt x="2432" y="0"/>
                  </a:lnTo>
                  <a:cubicBezTo>
                    <a:pt x="1642" y="152"/>
                    <a:pt x="852" y="244"/>
                    <a:pt x="1" y="335"/>
                  </a:cubicBezTo>
                  <a:cubicBezTo>
                    <a:pt x="92" y="1946"/>
                    <a:pt x="153" y="3587"/>
                    <a:pt x="213" y="5198"/>
                  </a:cubicBezTo>
                  <a:cubicBezTo>
                    <a:pt x="294" y="5208"/>
                    <a:pt x="375" y="5212"/>
                    <a:pt x="459" y="5212"/>
                  </a:cubicBezTo>
                  <a:cubicBezTo>
                    <a:pt x="625" y="5212"/>
                    <a:pt x="801" y="5198"/>
                    <a:pt x="1004" y="5198"/>
                  </a:cubicBezTo>
                  <a:cubicBezTo>
                    <a:pt x="1551" y="3435"/>
                    <a:pt x="2007" y="1703"/>
                    <a:pt x="2432" y="0"/>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16" name="Google Shape;516;p32"/>
            <p:cNvSpPr/>
            <p:nvPr/>
          </p:nvSpPr>
          <p:spPr>
            <a:xfrm>
              <a:off x="11239921" y="7411338"/>
              <a:ext cx="461844" cy="254174"/>
            </a:xfrm>
            <a:custGeom>
              <a:rect b="b" l="l" r="r" t="t"/>
              <a:pathLst>
                <a:path extrusionOk="0" h="9636" w="17509">
                  <a:moveTo>
                    <a:pt x="0" y="0"/>
                  </a:moveTo>
                  <a:lnTo>
                    <a:pt x="0" y="0"/>
                  </a:lnTo>
                  <a:cubicBezTo>
                    <a:pt x="7174" y="8572"/>
                    <a:pt x="17022" y="9575"/>
                    <a:pt x="17508" y="9636"/>
                  </a:cubicBezTo>
                  <a:cubicBezTo>
                    <a:pt x="17447" y="8237"/>
                    <a:pt x="17356" y="6839"/>
                    <a:pt x="17296" y="5471"/>
                  </a:cubicBezTo>
                  <a:cubicBezTo>
                    <a:pt x="17265" y="5471"/>
                    <a:pt x="17235" y="5532"/>
                    <a:pt x="17204" y="5532"/>
                  </a:cubicBezTo>
                  <a:cubicBezTo>
                    <a:pt x="16182" y="5857"/>
                    <a:pt x="15122" y="6002"/>
                    <a:pt x="14045" y="6002"/>
                  </a:cubicBezTo>
                  <a:cubicBezTo>
                    <a:pt x="9069" y="6002"/>
                    <a:pt x="3723" y="2899"/>
                    <a:pt x="0" y="0"/>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17" name="Google Shape;517;p32"/>
            <p:cNvSpPr/>
            <p:nvPr/>
          </p:nvSpPr>
          <p:spPr>
            <a:xfrm>
              <a:off x="11041878" y="6866932"/>
              <a:ext cx="653476" cy="681041"/>
            </a:xfrm>
            <a:custGeom>
              <a:rect b="b" l="l" r="r" t="t"/>
              <a:pathLst>
                <a:path extrusionOk="0" h="25819" w="24774">
                  <a:moveTo>
                    <a:pt x="1" y="1"/>
                  </a:moveTo>
                  <a:lnTo>
                    <a:pt x="1" y="1"/>
                  </a:lnTo>
                  <a:cubicBezTo>
                    <a:pt x="153" y="1277"/>
                    <a:pt x="305" y="2584"/>
                    <a:pt x="487" y="3922"/>
                  </a:cubicBezTo>
                  <a:cubicBezTo>
                    <a:pt x="1338" y="9818"/>
                    <a:pt x="3192" y="14408"/>
                    <a:pt x="5533" y="17964"/>
                  </a:cubicBezTo>
                  <a:cubicBezTo>
                    <a:pt x="10333" y="22451"/>
                    <a:pt x="15849" y="25819"/>
                    <a:pt x="21640" y="25819"/>
                  </a:cubicBezTo>
                  <a:cubicBezTo>
                    <a:pt x="22596" y="25819"/>
                    <a:pt x="23560" y="25727"/>
                    <a:pt x="24530" y="25533"/>
                  </a:cubicBezTo>
                  <a:cubicBezTo>
                    <a:pt x="24621" y="25533"/>
                    <a:pt x="24712" y="25533"/>
                    <a:pt x="24773" y="25594"/>
                  </a:cubicBezTo>
                  <a:cubicBezTo>
                    <a:pt x="24560" y="22311"/>
                    <a:pt x="24348" y="19059"/>
                    <a:pt x="24135" y="15776"/>
                  </a:cubicBezTo>
                  <a:cubicBezTo>
                    <a:pt x="23952" y="15746"/>
                    <a:pt x="23861" y="15533"/>
                    <a:pt x="23983" y="15381"/>
                  </a:cubicBezTo>
                  <a:cubicBezTo>
                    <a:pt x="14560" y="15350"/>
                    <a:pt x="6384" y="7569"/>
                    <a:pt x="1" y="1"/>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18" name="Google Shape;518;p32"/>
            <p:cNvSpPr/>
            <p:nvPr/>
          </p:nvSpPr>
          <p:spPr>
            <a:xfrm>
              <a:off x="11765862" y="5924860"/>
              <a:ext cx="283057" cy="462661"/>
            </a:xfrm>
            <a:custGeom>
              <a:rect b="b" l="l" r="r" t="t"/>
              <a:pathLst>
                <a:path extrusionOk="0" h="17540" w="10731">
                  <a:moveTo>
                    <a:pt x="4591" y="1"/>
                  </a:moveTo>
                  <a:cubicBezTo>
                    <a:pt x="3952" y="1034"/>
                    <a:pt x="3314" y="2098"/>
                    <a:pt x="2615" y="3071"/>
                  </a:cubicBezTo>
                  <a:cubicBezTo>
                    <a:pt x="1916" y="4074"/>
                    <a:pt x="1034" y="5502"/>
                    <a:pt x="1" y="6901"/>
                  </a:cubicBezTo>
                  <a:cubicBezTo>
                    <a:pt x="882" y="10062"/>
                    <a:pt x="1673" y="13618"/>
                    <a:pt x="2341" y="17539"/>
                  </a:cubicBezTo>
                  <a:cubicBezTo>
                    <a:pt x="5624" y="14530"/>
                    <a:pt x="8299" y="11004"/>
                    <a:pt x="10731" y="7174"/>
                  </a:cubicBezTo>
                  <a:cubicBezTo>
                    <a:pt x="9089" y="4195"/>
                    <a:pt x="7083" y="1733"/>
                    <a:pt x="4591" y="1"/>
                  </a:cubicBezTo>
                  <a:close/>
                </a:path>
              </a:pathLst>
            </a:custGeom>
            <a:solidFill>
              <a:srgbClr val="51C0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19" name="Google Shape;519;p32"/>
            <p:cNvSpPr/>
            <p:nvPr/>
          </p:nvSpPr>
          <p:spPr>
            <a:xfrm>
              <a:off x="11684091" y="5854327"/>
              <a:ext cx="177204" cy="213288"/>
            </a:xfrm>
            <a:custGeom>
              <a:rect b="b" l="l" r="r" t="t"/>
              <a:pathLst>
                <a:path extrusionOk="0" h="8086" w="6718">
                  <a:moveTo>
                    <a:pt x="1" y="0"/>
                  </a:moveTo>
                  <a:lnTo>
                    <a:pt x="1" y="0"/>
                  </a:lnTo>
                  <a:cubicBezTo>
                    <a:pt x="852" y="2188"/>
                    <a:pt x="1794" y="4924"/>
                    <a:pt x="2706" y="8085"/>
                  </a:cubicBezTo>
                  <a:cubicBezTo>
                    <a:pt x="3131" y="7477"/>
                    <a:pt x="3496" y="6900"/>
                    <a:pt x="3800" y="6474"/>
                  </a:cubicBezTo>
                  <a:cubicBezTo>
                    <a:pt x="4834" y="5046"/>
                    <a:pt x="5806" y="3556"/>
                    <a:pt x="6718" y="2037"/>
                  </a:cubicBezTo>
                  <a:cubicBezTo>
                    <a:pt x="4742" y="851"/>
                    <a:pt x="2523" y="152"/>
                    <a:pt x="1" y="0"/>
                  </a:cubicBezTo>
                  <a:close/>
                </a:path>
              </a:pathLst>
            </a:custGeom>
            <a:solidFill>
              <a:srgbClr val="51C0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20" name="Google Shape;520;p32"/>
            <p:cNvSpPr/>
            <p:nvPr/>
          </p:nvSpPr>
          <p:spPr>
            <a:xfrm>
              <a:off x="11793927" y="6854904"/>
              <a:ext cx="411331" cy="643031"/>
            </a:xfrm>
            <a:custGeom>
              <a:rect b="b" l="l" r="r" t="t"/>
              <a:pathLst>
                <a:path extrusionOk="0" h="24378" w="15594">
                  <a:moveTo>
                    <a:pt x="15594" y="1"/>
                  </a:moveTo>
                  <a:cubicBezTo>
                    <a:pt x="12189" y="5381"/>
                    <a:pt x="7569" y="10578"/>
                    <a:pt x="1946" y="13739"/>
                  </a:cubicBezTo>
                  <a:cubicBezTo>
                    <a:pt x="1521" y="17205"/>
                    <a:pt x="852" y="20761"/>
                    <a:pt x="1" y="24378"/>
                  </a:cubicBezTo>
                  <a:cubicBezTo>
                    <a:pt x="396" y="24317"/>
                    <a:pt x="791" y="24256"/>
                    <a:pt x="1186" y="24104"/>
                  </a:cubicBezTo>
                  <a:cubicBezTo>
                    <a:pt x="5107" y="22858"/>
                    <a:pt x="8177" y="20183"/>
                    <a:pt x="10913" y="17205"/>
                  </a:cubicBezTo>
                  <a:cubicBezTo>
                    <a:pt x="12068" y="15928"/>
                    <a:pt x="13284" y="14682"/>
                    <a:pt x="14469" y="13405"/>
                  </a:cubicBezTo>
                  <a:cubicBezTo>
                    <a:pt x="15199" y="9606"/>
                    <a:pt x="15594" y="4955"/>
                    <a:pt x="15594" y="1"/>
                  </a:cubicBezTo>
                  <a:close/>
                </a:path>
              </a:pathLst>
            </a:custGeom>
            <a:solidFill>
              <a:srgbClr val="51C0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21" name="Google Shape;521;p32"/>
            <p:cNvSpPr/>
            <p:nvPr/>
          </p:nvSpPr>
          <p:spPr>
            <a:xfrm>
              <a:off x="11834021" y="6147750"/>
              <a:ext cx="339162" cy="601354"/>
            </a:xfrm>
            <a:custGeom>
              <a:rect b="b" l="l" r="r" t="t"/>
              <a:pathLst>
                <a:path extrusionOk="0" h="22798" w="12858">
                  <a:moveTo>
                    <a:pt x="8846" y="1"/>
                  </a:moveTo>
                  <a:cubicBezTo>
                    <a:pt x="6444" y="3952"/>
                    <a:pt x="3526" y="7752"/>
                    <a:pt x="1" y="10639"/>
                  </a:cubicBezTo>
                  <a:cubicBezTo>
                    <a:pt x="578" y="14408"/>
                    <a:pt x="1004" y="18481"/>
                    <a:pt x="1186" y="22797"/>
                  </a:cubicBezTo>
                  <a:cubicBezTo>
                    <a:pt x="5563" y="20001"/>
                    <a:pt x="9454" y="16688"/>
                    <a:pt x="12858" y="12858"/>
                  </a:cubicBezTo>
                  <a:cubicBezTo>
                    <a:pt x="12007" y="8208"/>
                    <a:pt x="10700" y="3770"/>
                    <a:pt x="8846" y="1"/>
                  </a:cubicBezTo>
                  <a:close/>
                </a:path>
              </a:pathLst>
            </a:custGeom>
            <a:solidFill>
              <a:srgbClr val="51C0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22" name="Google Shape;522;p32"/>
            <p:cNvSpPr/>
            <p:nvPr/>
          </p:nvSpPr>
          <p:spPr>
            <a:xfrm>
              <a:off x="11749033" y="7299075"/>
              <a:ext cx="405712" cy="367228"/>
            </a:xfrm>
            <a:custGeom>
              <a:rect b="b" l="l" r="r" t="t"/>
              <a:pathLst>
                <a:path extrusionOk="0" h="13922" w="15381">
                  <a:moveTo>
                    <a:pt x="15381" y="1"/>
                  </a:moveTo>
                  <a:lnTo>
                    <a:pt x="15381" y="1"/>
                  </a:lnTo>
                  <a:cubicBezTo>
                    <a:pt x="13891" y="1399"/>
                    <a:pt x="12402" y="2736"/>
                    <a:pt x="10882" y="3983"/>
                  </a:cubicBezTo>
                  <a:cubicBezTo>
                    <a:pt x="7934" y="6445"/>
                    <a:pt x="4955" y="8025"/>
                    <a:pt x="1429" y="8724"/>
                  </a:cubicBezTo>
                  <a:cubicBezTo>
                    <a:pt x="1004" y="10427"/>
                    <a:pt x="548" y="12159"/>
                    <a:pt x="1" y="13922"/>
                  </a:cubicBezTo>
                  <a:cubicBezTo>
                    <a:pt x="3557" y="13740"/>
                    <a:pt x="11612" y="12068"/>
                    <a:pt x="15198" y="578"/>
                  </a:cubicBezTo>
                  <a:cubicBezTo>
                    <a:pt x="15259" y="396"/>
                    <a:pt x="15320" y="183"/>
                    <a:pt x="15381" y="1"/>
                  </a:cubicBezTo>
                  <a:close/>
                </a:path>
              </a:pathLst>
            </a:custGeom>
            <a:solidFill>
              <a:srgbClr val="51C0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23" name="Google Shape;523;p32"/>
            <p:cNvSpPr/>
            <p:nvPr/>
          </p:nvSpPr>
          <p:spPr>
            <a:xfrm>
              <a:off x="11849267" y="6531806"/>
              <a:ext cx="355199" cy="647831"/>
            </a:xfrm>
            <a:custGeom>
              <a:rect b="b" l="l" r="r" t="t"/>
              <a:pathLst>
                <a:path extrusionOk="0" h="24560" w="13466">
                  <a:moveTo>
                    <a:pt x="12554" y="0"/>
                  </a:moveTo>
                  <a:cubicBezTo>
                    <a:pt x="9088" y="3739"/>
                    <a:pt x="5076" y="6930"/>
                    <a:pt x="638" y="9575"/>
                  </a:cubicBezTo>
                  <a:cubicBezTo>
                    <a:pt x="790" y="14286"/>
                    <a:pt x="608" y="19332"/>
                    <a:pt x="0" y="24560"/>
                  </a:cubicBezTo>
                  <a:cubicBezTo>
                    <a:pt x="1885" y="23405"/>
                    <a:pt x="3648" y="22098"/>
                    <a:pt x="5259" y="20456"/>
                  </a:cubicBezTo>
                  <a:cubicBezTo>
                    <a:pt x="8359" y="17356"/>
                    <a:pt x="10882" y="13830"/>
                    <a:pt x="13465" y="10304"/>
                  </a:cubicBezTo>
                  <a:cubicBezTo>
                    <a:pt x="13374" y="6900"/>
                    <a:pt x="13101" y="3405"/>
                    <a:pt x="12554" y="0"/>
                  </a:cubicBezTo>
                  <a:close/>
                </a:path>
              </a:pathLst>
            </a:custGeom>
            <a:solidFill>
              <a:srgbClr val="51C0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24" name="Google Shape;524;p32"/>
            <p:cNvSpPr/>
            <p:nvPr/>
          </p:nvSpPr>
          <p:spPr>
            <a:xfrm>
              <a:off x="11652016" y="6875742"/>
              <a:ext cx="54549" cy="388092"/>
            </a:xfrm>
            <a:custGeom>
              <a:rect b="b" l="l" r="r" t="t"/>
              <a:pathLst>
                <a:path extrusionOk="0" h="14713" w="2068">
                  <a:moveTo>
                    <a:pt x="1" y="62"/>
                  </a:moveTo>
                  <a:cubicBezTo>
                    <a:pt x="1" y="123"/>
                    <a:pt x="1" y="153"/>
                    <a:pt x="1" y="183"/>
                  </a:cubicBezTo>
                  <a:lnTo>
                    <a:pt x="31" y="183"/>
                  </a:lnTo>
                  <a:cubicBezTo>
                    <a:pt x="57" y="190"/>
                    <a:pt x="81" y="198"/>
                    <a:pt x="103" y="208"/>
                  </a:cubicBezTo>
                  <a:lnTo>
                    <a:pt x="103" y="208"/>
                  </a:lnTo>
                  <a:cubicBezTo>
                    <a:pt x="61" y="165"/>
                    <a:pt x="27" y="115"/>
                    <a:pt x="1" y="62"/>
                  </a:cubicBezTo>
                  <a:close/>
                  <a:moveTo>
                    <a:pt x="103" y="208"/>
                  </a:moveTo>
                  <a:cubicBezTo>
                    <a:pt x="136" y="242"/>
                    <a:pt x="174" y="272"/>
                    <a:pt x="215" y="293"/>
                  </a:cubicBezTo>
                  <a:lnTo>
                    <a:pt x="215" y="293"/>
                  </a:lnTo>
                  <a:cubicBezTo>
                    <a:pt x="188" y="259"/>
                    <a:pt x="151" y="230"/>
                    <a:pt x="103" y="208"/>
                  </a:cubicBezTo>
                  <a:close/>
                  <a:moveTo>
                    <a:pt x="1186" y="1"/>
                  </a:moveTo>
                  <a:cubicBezTo>
                    <a:pt x="943" y="123"/>
                    <a:pt x="730" y="214"/>
                    <a:pt x="517" y="305"/>
                  </a:cubicBezTo>
                  <a:cubicBezTo>
                    <a:pt x="467" y="324"/>
                    <a:pt x="420" y="332"/>
                    <a:pt x="375" y="332"/>
                  </a:cubicBezTo>
                  <a:cubicBezTo>
                    <a:pt x="317" y="332"/>
                    <a:pt x="263" y="318"/>
                    <a:pt x="215" y="293"/>
                  </a:cubicBezTo>
                  <a:lnTo>
                    <a:pt x="215" y="293"/>
                  </a:lnTo>
                  <a:cubicBezTo>
                    <a:pt x="345" y="456"/>
                    <a:pt x="248" y="728"/>
                    <a:pt x="62" y="822"/>
                  </a:cubicBezTo>
                  <a:cubicBezTo>
                    <a:pt x="335" y="5351"/>
                    <a:pt x="639" y="9910"/>
                    <a:pt x="943" y="14439"/>
                  </a:cubicBezTo>
                  <a:cubicBezTo>
                    <a:pt x="1034" y="14439"/>
                    <a:pt x="1156" y="14469"/>
                    <a:pt x="1277" y="14500"/>
                  </a:cubicBezTo>
                  <a:cubicBezTo>
                    <a:pt x="1429" y="14500"/>
                    <a:pt x="1490" y="14591"/>
                    <a:pt x="1521" y="14712"/>
                  </a:cubicBezTo>
                  <a:cubicBezTo>
                    <a:pt x="1703" y="14621"/>
                    <a:pt x="1885" y="14530"/>
                    <a:pt x="2068" y="14439"/>
                  </a:cubicBezTo>
                  <a:cubicBezTo>
                    <a:pt x="1764" y="9636"/>
                    <a:pt x="1460" y="4834"/>
                    <a:pt x="1186"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25" name="Google Shape;525;p32"/>
            <p:cNvSpPr/>
            <p:nvPr/>
          </p:nvSpPr>
          <p:spPr>
            <a:xfrm>
              <a:off x="11632787" y="6523788"/>
              <a:ext cx="48930" cy="343171"/>
            </a:xfrm>
            <a:custGeom>
              <a:rect b="b" l="l" r="r" t="t"/>
              <a:pathLst>
                <a:path extrusionOk="0" h="13010" w="1855">
                  <a:moveTo>
                    <a:pt x="0" y="0"/>
                  </a:moveTo>
                  <a:lnTo>
                    <a:pt x="0" y="0"/>
                  </a:lnTo>
                  <a:cubicBezTo>
                    <a:pt x="183" y="4347"/>
                    <a:pt x="426" y="8693"/>
                    <a:pt x="699" y="13010"/>
                  </a:cubicBezTo>
                  <a:cubicBezTo>
                    <a:pt x="730" y="12949"/>
                    <a:pt x="791" y="12858"/>
                    <a:pt x="882" y="12827"/>
                  </a:cubicBezTo>
                  <a:cubicBezTo>
                    <a:pt x="1216" y="12675"/>
                    <a:pt x="1520" y="12493"/>
                    <a:pt x="1854" y="12341"/>
                  </a:cubicBezTo>
                  <a:cubicBezTo>
                    <a:pt x="1642" y="8572"/>
                    <a:pt x="1429" y="4803"/>
                    <a:pt x="1246" y="1034"/>
                  </a:cubicBezTo>
                  <a:cubicBezTo>
                    <a:pt x="1216" y="760"/>
                    <a:pt x="1216" y="487"/>
                    <a:pt x="1186" y="213"/>
                  </a:cubicBezTo>
                  <a:cubicBezTo>
                    <a:pt x="1034" y="274"/>
                    <a:pt x="912" y="335"/>
                    <a:pt x="760" y="395"/>
                  </a:cubicBezTo>
                  <a:cubicBezTo>
                    <a:pt x="728" y="405"/>
                    <a:pt x="697" y="409"/>
                    <a:pt x="668" y="409"/>
                  </a:cubicBezTo>
                  <a:cubicBezTo>
                    <a:pt x="504" y="409"/>
                    <a:pt x="391" y="272"/>
                    <a:pt x="365" y="92"/>
                  </a:cubicBezTo>
                  <a:cubicBezTo>
                    <a:pt x="243" y="92"/>
                    <a:pt x="122" y="31"/>
                    <a:pt x="0"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26" name="Google Shape;526;p32"/>
            <p:cNvSpPr/>
            <p:nvPr/>
          </p:nvSpPr>
          <p:spPr>
            <a:xfrm>
              <a:off x="11601503" y="5854327"/>
              <a:ext cx="61776" cy="660651"/>
            </a:xfrm>
            <a:custGeom>
              <a:rect b="b" l="l" r="r" t="t"/>
              <a:pathLst>
                <a:path extrusionOk="0" h="25046" w="2342">
                  <a:moveTo>
                    <a:pt x="913" y="0"/>
                  </a:moveTo>
                  <a:cubicBezTo>
                    <a:pt x="609" y="30"/>
                    <a:pt x="305" y="61"/>
                    <a:pt x="1" y="91"/>
                  </a:cubicBezTo>
                  <a:cubicBezTo>
                    <a:pt x="62" y="4651"/>
                    <a:pt x="305" y="9210"/>
                    <a:pt x="548" y="13739"/>
                  </a:cubicBezTo>
                  <a:cubicBezTo>
                    <a:pt x="761" y="13982"/>
                    <a:pt x="973" y="14225"/>
                    <a:pt x="1217" y="14468"/>
                  </a:cubicBezTo>
                  <a:cubicBezTo>
                    <a:pt x="1426" y="14700"/>
                    <a:pt x="1227" y="14986"/>
                    <a:pt x="986" y="14986"/>
                  </a:cubicBezTo>
                  <a:cubicBezTo>
                    <a:pt x="911" y="14986"/>
                    <a:pt x="833" y="14958"/>
                    <a:pt x="761" y="14894"/>
                  </a:cubicBezTo>
                  <a:cubicBezTo>
                    <a:pt x="700" y="14863"/>
                    <a:pt x="670" y="14803"/>
                    <a:pt x="609" y="14742"/>
                  </a:cubicBezTo>
                  <a:lnTo>
                    <a:pt x="609" y="14742"/>
                  </a:lnTo>
                  <a:cubicBezTo>
                    <a:pt x="761" y="17538"/>
                    <a:pt x="913" y="20304"/>
                    <a:pt x="1065" y="23070"/>
                  </a:cubicBezTo>
                  <a:cubicBezTo>
                    <a:pt x="1065" y="23617"/>
                    <a:pt x="1125" y="24164"/>
                    <a:pt x="1125" y="24712"/>
                  </a:cubicBezTo>
                  <a:cubicBezTo>
                    <a:pt x="1338" y="24772"/>
                    <a:pt x="1521" y="24894"/>
                    <a:pt x="1733" y="24924"/>
                  </a:cubicBezTo>
                  <a:cubicBezTo>
                    <a:pt x="1794" y="24955"/>
                    <a:pt x="1825" y="24985"/>
                    <a:pt x="1855" y="25046"/>
                  </a:cubicBezTo>
                  <a:cubicBezTo>
                    <a:pt x="2037" y="24955"/>
                    <a:pt x="2159" y="24833"/>
                    <a:pt x="2341" y="24742"/>
                  </a:cubicBezTo>
                  <a:cubicBezTo>
                    <a:pt x="2129" y="21095"/>
                    <a:pt x="1946" y="17417"/>
                    <a:pt x="1764" y="13739"/>
                  </a:cubicBezTo>
                  <a:cubicBezTo>
                    <a:pt x="1521" y="13830"/>
                    <a:pt x="1308" y="13891"/>
                    <a:pt x="1065" y="13921"/>
                  </a:cubicBezTo>
                  <a:cubicBezTo>
                    <a:pt x="1044" y="13924"/>
                    <a:pt x="1023" y="13926"/>
                    <a:pt x="1003" y="13926"/>
                  </a:cubicBezTo>
                  <a:cubicBezTo>
                    <a:pt x="625" y="13926"/>
                    <a:pt x="507" y="13397"/>
                    <a:pt x="882" y="13252"/>
                  </a:cubicBezTo>
                  <a:cubicBezTo>
                    <a:pt x="1156" y="13161"/>
                    <a:pt x="1429" y="12979"/>
                    <a:pt x="1703" y="12797"/>
                  </a:cubicBezTo>
                  <a:cubicBezTo>
                    <a:pt x="1521" y="8541"/>
                    <a:pt x="1369" y="4286"/>
                    <a:pt x="1308"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27" name="Google Shape;527;p32"/>
            <p:cNvSpPr/>
            <p:nvPr/>
          </p:nvSpPr>
          <p:spPr>
            <a:xfrm>
              <a:off x="11678473" y="7276628"/>
              <a:ext cx="49748" cy="389675"/>
            </a:xfrm>
            <a:custGeom>
              <a:rect b="b" l="l" r="r" t="t"/>
              <a:pathLst>
                <a:path extrusionOk="0" h="14773" w="1886">
                  <a:moveTo>
                    <a:pt x="1095" y="1"/>
                  </a:moveTo>
                  <a:cubicBezTo>
                    <a:pt x="761" y="92"/>
                    <a:pt x="457" y="183"/>
                    <a:pt x="122" y="274"/>
                  </a:cubicBezTo>
                  <a:cubicBezTo>
                    <a:pt x="62" y="274"/>
                    <a:pt x="31" y="274"/>
                    <a:pt x="1" y="244"/>
                  </a:cubicBezTo>
                  <a:lnTo>
                    <a:pt x="1" y="244"/>
                  </a:lnTo>
                  <a:cubicBezTo>
                    <a:pt x="214" y="3527"/>
                    <a:pt x="426" y="6779"/>
                    <a:pt x="639" y="10062"/>
                  </a:cubicBezTo>
                  <a:cubicBezTo>
                    <a:pt x="821" y="10153"/>
                    <a:pt x="852" y="10426"/>
                    <a:pt x="670" y="10578"/>
                  </a:cubicBezTo>
                  <a:cubicBezTo>
                    <a:pt x="730" y="11946"/>
                    <a:pt x="821" y="13344"/>
                    <a:pt x="882" y="14743"/>
                  </a:cubicBezTo>
                  <a:lnTo>
                    <a:pt x="913" y="14743"/>
                  </a:lnTo>
                  <a:cubicBezTo>
                    <a:pt x="913" y="14743"/>
                    <a:pt x="1277" y="14773"/>
                    <a:pt x="1885" y="14773"/>
                  </a:cubicBezTo>
                  <a:cubicBezTo>
                    <a:pt x="1825" y="13162"/>
                    <a:pt x="1764" y="11521"/>
                    <a:pt x="1673" y="9910"/>
                  </a:cubicBezTo>
                  <a:cubicBezTo>
                    <a:pt x="1551" y="9910"/>
                    <a:pt x="1460" y="9910"/>
                    <a:pt x="1369" y="9940"/>
                  </a:cubicBezTo>
                  <a:cubicBezTo>
                    <a:pt x="1125" y="9940"/>
                    <a:pt x="1004" y="9636"/>
                    <a:pt x="1186" y="9484"/>
                  </a:cubicBezTo>
                  <a:cubicBezTo>
                    <a:pt x="1308" y="9363"/>
                    <a:pt x="1460" y="9241"/>
                    <a:pt x="1612" y="9150"/>
                  </a:cubicBezTo>
                  <a:cubicBezTo>
                    <a:pt x="1460" y="6110"/>
                    <a:pt x="1277" y="3040"/>
                    <a:pt x="1095"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28" name="Google Shape;528;p32"/>
            <p:cNvSpPr/>
            <p:nvPr/>
          </p:nvSpPr>
          <p:spPr>
            <a:xfrm>
              <a:off x="11172579" y="6017867"/>
              <a:ext cx="460235" cy="505947"/>
            </a:xfrm>
            <a:custGeom>
              <a:rect b="b" l="l" r="r" t="t"/>
              <a:pathLst>
                <a:path extrusionOk="0" h="19181" w="17448">
                  <a:moveTo>
                    <a:pt x="730" y="1"/>
                  </a:moveTo>
                  <a:cubicBezTo>
                    <a:pt x="486" y="244"/>
                    <a:pt x="243" y="487"/>
                    <a:pt x="0" y="730"/>
                  </a:cubicBezTo>
                  <a:cubicBezTo>
                    <a:pt x="2037" y="4074"/>
                    <a:pt x="4377" y="7235"/>
                    <a:pt x="6961" y="10214"/>
                  </a:cubicBezTo>
                  <a:cubicBezTo>
                    <a:pt x="9453" y="13040"/>
                    <a:pt x="13435" y="18177"/>
                    <a:pt x="17447" y="19180"/>
                  </a:cubicBezTo>
                  <a:cubicBezTo>
                    <a:pt x="17417" y="18968"/>
                    <a:pt x="17417" y="18724"/>
                    <a:pt x="17386" y="18512"/>
                  </a:cubicBezTo>
                  <a:cubicBezTo>
                    <a:pt x="13678" y="17113"/>
                    <a:pt x="10061" y="12341"/>
                    <a:pt x="7599" y="9575"/>
                  </a:cubicBezTo>
                  <a:cubicBezTo>
                    <a:pt x="4985" y="6627"/>
                    <a:pt x="2705" y="3375"/>
                    <a:pt x="730"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29" name="Google Shape;529;p32"/>
            <p:cNvSpPr/>
            <p:nvPr/>
          </p:nvSpPr>
          <p:spPr>
            <a:xfrm>
              <a:off x="11631178" y="6506141"/>
              <a:ext cx="19256" cy="20865"/>
            </a:xfrm>
            <a:custGeom>
              <a:rect b="b" l="l" r="r" t="t"/>
              <a:pathLst>
                <a:path extrusionOk="0" h="791" w="730">
                  <a:moveTo>
                    <a:pt x="0" y="1"/>
                  </a:moveTo>
                  <a:lnTo>
                    <a:pt x="0" y="1"/>
                  </a:lnTo>
                  <a:cubicBezTo>
                    <a:pt x="31" y="213"/>
                    <a:pt x="31" y="457"/>
                    <a:pt x="61" y="669"/>
                  </a:cubicBezTo>
                  <a:cubicBezTo>
                    <a:pt x="183" y="700"/>
                    <a:pt x="304" y="761"/>
                    <a:pt x="426" y="791"/>
                  </a:cubicBezTo>
                  <a:cubicBezTo>
                    <a:pt x="396" y="639"/>
                    <a:pt x="426" y="517"/>
                    <a:pt x="578" y="426"/>
                  </a:cubicBezTo>
                  <a:cubicBezTo>
                    <a:pt x="639" y="396"/>
                    <a:pt x="669" y="365"/>
                    <a:pt x="730" y="335"/>
                  </a:cubicBezTo>
                  <a:cubicBezTo>
                    <a:pt x="700" y="274"/>
                    <a:pt x="669" y="244"/>
                    <a:pt x="608" y="213"/>
                  </a:cubicBezTo>
                  <a:cubicBezTo>
                    <a:pt x="396" y="183"/>
                    <a:pt x="213" y="61"/>
                    <a:pt x="0"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30" name="Google Shape;530;p32"/>
            <p:cNvSpPr/>
            <p:nvPr/>
          </p:nvSpPr>
          <p:spPr>
            <a:xfrm>
              <a:off x="11025049" y="6393905"/>
              <a:ext cx="628602" cy="504654"/>
            </a:xfrm>
            <a:custGeom>
              <a:rect b="b" l="l" r="r" t="t"/>
              <a:pathLst>
                <a:path extrusionOk="0" h="19132" w="23831">
                  <a:moveTo>
                    <a:pt x="152" y="0"/>
                  </a:moveTo>
                  <a:cubicBezTo>
                    <a:pt x="92" y="547"/>
                    <a:pt x="31" y="1064"/>
                    <a:pt x="0" y="1642"/>
                  </a:cubicBezTo>
                  <a:cubicBezTo>
                    <a:pt x="6444" y="9301"/>
                    <a:pt x="13922" y="17265"/>
                    <a:pt x="23618" y="19119"/>
                  </a:cubicBezTo>
                  <a:cubicBezTo>
                    <a:pt x="23644" y="19128"/>
                    <a:pt x="23669" y="19132"/>
                    <a:pt x="23691" y="19132"/>
                  </a:cubicBezTo>
                  <a:cubicBezTo>
                    <a:pt x="23745" y="19132"/>
                    <a:pt x="23788" y="19110"/>
                    <a:pt x="23831" y="19089"/>
                  </a:cubicBezTo>
                  <a:cubicBezTo>
                    <a:pt x="23800" y="18876"/>
                    <a:pt x="23800" y="18663"/>
                    <a:pt x="23770" y="18450"/>
                  </a:cubicBezTo>
                  <a:cubicBezTo>
                    <a:pt x="13496" y="16292"/>
                    <a:pt x="6931" y="7630"/>
                    <a:pt x="152"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31" name="Google Shape;531;p32"/>
            <p:cNvSpPr/>
            <p:nvPr/>
          </p:nvSpPr>
          <p:spPr>
            <a:xfrm>
              <a:off x="11652834" y="6880570"/>
              <a:ext cx="9628" cy="16855"/>
            </a:xfrm>
            <a:custGeom>
              <a:rect b="b" l="l" r="r" t="t"/>
              <a:pathLst>
                <a:path extrusionOk="0" h="639" w="365">
                  <a:moveTo>
                    <a:pt x="0" y="0"/>
                  </a:moveTo>
                  <a:cubicBezTo>
                    <a:pt x="0" y="213"/>
                    <a:pt x="0" y="426"/>
                    <a:pt x="31" y="639"/>
                  </a:cubicBezTo>
                  <a:cubicBezTo>
                    <a:pt x="304" y="517"/>
                    <a:pt x="365" y="92"/>
                    <a:pt x="0"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32" name="Google Shape;532;p32"/>
            <p:cNvSpPr/>
            <p:nvPr/>
          </p:nvSpPr>
          <p:spPr>
            <a:xfrm>
              <a:off x="11035469" y="6812410"/>
              <a:ext cx="642239" cy="460235"/>
            </a:xfrm>
            <a:custGeom>
              <a:rect b="b" l="l" r="r" t="t"/>
              <a:pathLst>
                <a:path extrusionOk="0" h="17448" w="24348">
                  <a:moveTo>
                    <a:pt x="0" y="1"/>
                  </a:moveTo>
                  <a:lnTo>
                    <a:pt x="0" y="1"/>
                  </a:lnTo>
                  <a:cubicBezTo>
                    <a:pt x="61" y="700"/>
                    <a:pt x="152" y="1369"/>
                    <a:pt x="244" y="2068"/>
                  </a:cubicBezTo>
                  <a:cubicBezTo>
                    <a:pt x="6627" y="9636"/>
                    <a:pt x="14803" y="17417"/>
                    <a:pt x="24226" y="17448"/>
                  </a:cubicBezTo>
                  <a:cubicBezTo>
                    <a:pt x="24256" y="17448"/>
                    <a:pt x="24256" y="17417"/>
                    <a:pt x="24287" y="17387"/>
                  </a:cubicBezTo>
                  <a:cubicBezTo>
                    <a:pt x="24317" y="17387"/>
                    <a:pt x="24317" y="17387"/>
                    <a:pt x="24347" y="17357"/>
                  </a:cubicBezTo>
                  <a:cubicBezTo>
                    <a:pt x="24347" y="17205"/>
                    <a:pt x="24317" y="17022"/>
                    <a:pt x="24317" y="16840"/>
                  </a:cubicBezTo>
                  <a:cubicBezTo>
                    <a:pt x="14317" y="15806"/>
                    <a:pt x="6475" y="7812"/>
                    <a:pt x="0"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33" name="Google Shape;533;p32"/>
            <p:cNvSpPr/>
            <p:nvPr/>
          </p:nvSpPr>
          <p:spPr>
            <a:xfrm>
              <a:off x="11676890" y="7256581"/>
              <a:ext cx="15246" cy="13664"/>
            </a:xfrm>
            <a:custGeom>
              <a:rect b="b" l="l" r="r" t="t"/>
              <a:pathLst>
                <a:path extrusionOk="0" h="518" w="578">
                  <a:moveTo>
                    <a:pt x="0" y="1"/>
                  </a:moveTo>
                  <a:cubicBezTo>
                    <a:pt x="0" y="183"/>
                    <a:pt x="30" y="335"/>
                    <a:pt x="30" y="518"/>
                  </a:cubicBezTo>
                  <a:cubicBezTo>
                    <a:pt x="213" y="426"/>
                    <a:pt x="395" y="366"/>
                    <a:pt x="578" y="274"/>
                  </a:cubicBezTo>
                  <a:cubicBezTo>
                    <a:pt x="547" y="153"/>
                    <a:pt x="486" y="62"/>
                    <a:pt x="334" y="31"/>
                  </a:cubicBezTo>
                  <a:cubicBezTo>
                    <a:pt x="213" y="31"/>
                    <a:pt x="122" y="1"/>
                    <a:pt x="0"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34" name="Google Shape;534;p32"/>
            <p:cNvSpPr/>
            <p:nvPr/>
          </p:nvSpPr>
          <p:spPr>
            <a:xfrm>
              <a:off x="11187799" y="7340778"/>
              <a:ext cx="508347" cy="228904"/>
            </a:xfrm>
            <a:custGeom>
              <a:rect b="b" l="l" r="r" t="t"/>
              <a:pathLst>
                <a:path extrusionOk="0" h="8678" w="19272">
                  <a:moveTo>
                    <a:pt x="1" y="0"/>
                  </a:moveTo>
                  <a:cubicBezTo>
                    <a:pt x="609" y="973"/>
                    <a:pt x="1277" y="1855"/>
                    <a:pt x="1976" y="2675"/>
                  </a:cubicBezTo>
                  <a:cubicBezTo>
                    <a:pt x="5699" y="5574"/>
                    <a:pt x="11045" y="8677"/>
                    <a:pt x="16021" y="8677"/>
                  </a:cubicBezTo>
                  <a:cubicBezTo>
                    <a:pt x="17098" y="8677"/>
                    <a:pt x="18158" y="8532"/>
                    <a:pt x="19180" y="8207"/>
                  </a:cubicBezTo>
                  <a:cubicBezTo>
                    <a:pt x="19211" y="8207"/>
                    <a:pt x="19241" y="8146"/>
                    <a:pt x="19272" y="8146"/>
                  </a:cubicBezTo>
                  <a:cubicBezTo>
                    <a:pt x="19241" y="7964"/>
                    <a:pt x="19241" y="7782"/>
                    <a:pt x="19241" y="7630"/>
                  </a:cubicBezTo>
                  <a:cubicBezTo>
                    <a:pt x="19180" y="7569"/>
                    <a:pt x="19089" y="7569"/>
                    <a:pt x="18998" y="7569"/>
                  </a:cubicBezTo>
                  <a:cubicBezTo>
                    <a:pt x="18028" y="7763"/>
                    <a:pt x="17064" y="7855"/>
                    <a:pt x="16108" y="7855"/>
                  </a:cubicBezTo>
                  <a:cubicBezTo>
                    <a:pt x="10317" y="7855"/>
                    <a:pt x="4801" y="4487"/>
                    <a:pt x="1"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35" name="Google Shape;535;p32"/>
            <p:cNvSpPr/>
            <p:nvPr/>
          </p:nvSpPr>
          <p:spPr>
            <a:xfrm>
              <a:off x="11695328" y="7542012"/>
              <a:ext cx="5618" cy="13664"/>
            </a:xfrm>
            <a:custGeom>
              <a:rect b="b" l="l" r="r" t="t"/>
              <a:pathLst>
                <a:path extrusionOk="0" h="518" w="213">
                  <a:moveTo>
                    <a:pt x="0" y="1"/>
                  </a:moveTo>
                  <a:cubicBezTo>
                    <a:pt x="0" y="153"/>
                    <a:pt x="0" y="335"/>
                    <a:pt x="31" y="517"/>
                  </a:cubicBezTo>
                  <a:cubicBezTo>
                    <a:pt x="213" y="365"/>
                    <a:pt x="182" y="92"/>
                    <a:pt x="0"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36" name="Google Shape;536;p32"/>
            <p:cNvSpPr/>
            <p:nvPr/>
          </p:nvSpPr>
          <p:spPr>
            <a:xfrm>
              <a:off x="11373021" y="5896003"/>
              <a:ext cx="244546" cy="347181"/>
            </a:xfrm>
            <a:custGeom>
              <a:rect b="b" l="l" r="r" t="t"/>
              <a:pathLst>
                <a:path extrusionOk="0" h="13162" w="9271">
                  <a:moveTo>
                    <a:pt x="1034" y="1"/>
                  </a:moveTo>
                  <a:cubicBezTo>
                    <a:pt x="699" y="122"/>
                    <a:pt x="334" y="213"/>
                    <a:pt x="0" y="365"/>
                  </a:cubicBezTo>
                  <a:cubicBezTo>
                    <a:pt x="2310" y="5107"/>
                    <a:pt x="5350" y="9484"/>
                    <a:pt x="9271" y="13162"/>
                  </a:cubicBezTo>
                  <a:cubicBezTo>
                    <a:pt x="9240" y="12828"/>
                    <a:pt x="9240" y="12493"/>
                    <a:pt x="9210" y="12159"/>
                  </a:cubicBezTo>
                  <a:cubicBezTo>
                    <a:pt x="5775" y="8451"/>
                    <a:pt x="3131" y="4378"/>
                    <a:pt x="1034"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37" name="Google Shape;537;p32"/>
            <p:cNvSpPr/>
            <p:nvPr/>
          </p:nvSpPr>
          <p:spPr>
            <a:xfrm>
              <a:off x="11615932" y="6216701"/>
              <a:ext cx="23186" cy="32919"/>
            </a:xfrm>
            <a:custGeom>
              <a:rect b="b" l="l" r="r" t="t"/>
              <a:pathLst>
                <a:path extrusionOk="0" h="1248" w="879">
                  <a:moveTo>
                    <a:pt x="1" y="1"/>
                  </a:moveTo>
                  <a:lnTo>
                    <a:pt x="1" y="1"/>
                  </a:lnTo>
                  <a:cubicBezTo>
                    <a:pt x="31" y="335"/>
                    <a:pt x="31" y="670"/>
                    <a:pt x="62" y="1004"/>
                  </a:cubicBezTo>
                  <a:cubicBezTo>
                    <a:pt x="123" y="1065"/>
                    <a:pt x="153" y="1125"/>
                    <a:pt x="214" y="1156"/>
                  </a:cubicBezTo>
                  <a:cubicBezTo>
                    <a:pt x="286" y="1220"/>
                    <a:pt x="364" y="1248"/>
                    <a:pt x="439" y="1248"/>
                  </a:cubicBezTo>
                  <a:cubicBezTo>
                    <a:pt x="680" y="1248"/>
                    <a:pt x="879" y="962"/>
                    <a:pt x="670" y="730"/>
                  </a:cubicBezTo>
                  <a:cubicBezTo>
                    <a:pt x="426" y="487"/>
                    <a:pt x="214" y="244"/>
                    <a:pt x="1"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38" name="Google Shape;538;p32"/>
            <p:cNvSpPr/>
            <p:nvPr/>
          </p:nvSpPr>
          <p:spPr>
            <a:xfrm>
              <a:off x="11646398" y="6067589"/>
              <a:ext cx="119490" cy="149138"/>
            </a:xfrm>
            <a:custGeom>
              <a:rect b="b" l="l" r="r" t="t"/>
              <a:pathLst>
                <a:path extrusionOk="0" h="5654" w="4530">
                  <a:moveTo>
                    <a:pt x="4135" y="0"/>
                  </a:moveTo>
                  <a:cubicBezTo>
                    <a:pt x="2980" y="1672"/>
                    <a:pt x="1460" y="3708"/>
                    <a:pt x="1" y="4712"/>
                  </a:cubicBezTo>
                  <a:cubicBezTo>
                    <a:pt x="31" y="5046"/>
                    <a:pt x="31" y="5350"/>
                    <a:pt x="62" y="5654"/>
                  </a:cubicBezTo>
                  <a:cubicBezTo>
                    <a:pt x="1673" y="5076"/>
                    <a:pt x="3223" y="3313"/>
                    <a:pt x="4530" y="1490"/>
                  </a:cubicBezTo>
                  <a:cubicBezTo>
                    <a:pt x="4408" y="1003"/>
                    <a:pt x="4256" y="487"/>
                    <a:pt x="4135"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39" name="Google Shape;539;p32"/>
            <p:cNvSpPr/>
            <p:nvPr/>
          </p:nvSpPr>
          <p:spPr>
            <a:xfrm>
              <a:off x="11755442" y="5908031"/>
              <a:ext cx="131518" cy="198860"/>
            </a:xfrm>
            <a:custGeom>
              <a:rect b="b" l="l" r="r" t="t"/>
              <a:pathLst>
                <a:path extrusionOk="0" h="7539" w="4986">
                  <a:moveTo>
                    <a:pt x="3983" y="1"/>
                  </a:moveTo>
                  <a:cubicBezTo>
                    <a:pt x="3071" y="1520"/>
                    <a:pt x="2129" y="3010"/>
                    <a:pt x="1095" y="4438"/>
                  </a:cubicBezTo>
                  <a:cubicBezTo>
                    <a:pt x="791" y="4864"/>
                    <a:pt x="426" y="5441"/>
                    <a:pt x="1" y="6049"/>
                  </a:cubicBezTo>
                  <a:cubicBezTo>
                    <a:pt x="122" y="6536"/>
                    <a:pt x="274" y="7052"/>
                    <a:pt x="396" y="7539"/>
                  </a:cubicBezTo>
                  <a:cubicBezTo>
                    <a:pt x="1429" y="6140"/>
                    <a:pt x="2311" y="4712"/>
                    <a:pt x="3010" y="3709"/>
                  </a:cubicBezTo>
                  <a:cubicBezTo>
                    <a:pt x="3709" y="2736"/>
                    <a:pt x="4347" y="1672"/>
                    <a:pt x="4986" y="639"/>
                  </a:cubicBezTo>
                  <a:cubicBezTo>
                    <a:pt x="4651" y="426"/>
                    <a:pt x="4347" y="183"/>
                    <a:pt x="3983"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40" name="Google Shape;540;p32"/>
            <p:cNvSpPr/>
            <p:nvPr/>
          </p:nvSpPr>
          <p:spPr>
            <a:xfrm>
              <a:off x="11614930" y="6191853"/>
              <a:ext cx="33104" cy="29807"/>
            </a:xfrm>
            <a:custGeom>
              <a:rect b="b" l="l" r="r" t="t"/>
              <a:pathLst>
                <a:path extrusionOk="0" h="1130" w="1255">
                  <a:moveTo>
                    <a:pt x="1194" y="1"/>
                  </a:moveTo>
                  <a:cubicBezTo>
                    <a:pt x="920" y="213"/>
                    <a:pt x="647" y="365"/>
                    <a:pt x="404" y="456"/>
                  </a:cubicBezTo>
                  <a:cubicBezTo>
                    <a:pt x="0" y="629"/>
                    <a:pt x="116" y="1130"/>
                    <a:pt x="517" y="1130"/>
                  </a:cubicBezTo>
                  <a:cubicBezTo>
                    <a:pt x="539" y="1130"/>
                    <a:pt x="562" y="1128"/>
                    <a:pt x="586" y="1125"/>
                  </a:cubicBezTo>
                  <a:cubicBezTo>
                    <a:pt x="799" y="1095"/>
                    <a:pt x="1012" y="1034"/>
                    <a:pt x="1255" y="943"/>
                  </a:cubicBezTo>
                  <a:cubicBezTo>
                    <a:pt x="1224" y="639"/>
                    <a:pt x="1224" y="305"/>
                    <a:pt x="1194"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41" name="Google Shape;541;p32"/>
            <p:cNvSpPr/>
            <p:nvPr/>
          </p:nvSpPr>
          <p:spPr>
            <a:xfrm>
              <a:off x="11663253" y="6387495"/>
              <a:ext cx="170794" cy="141937"/>
            </a:xfrm>
            <a:custGeom>
              <a:rect b="b" l="l" r="r" t="t"/>
              <a:pathLst>
                <a:path extrusionOk="0" h="5381" w="6475">
                  <a:moveTo>
                    <a:pt x="6231" y="0"/>
                  </a:moveTo>
                  <a:cubicBezTo>
                    <a:pt x="4377" y="1702"/>
                    <a:pt x="2310" y="3222"/>
                    <a:pt x="0" y="4529"/>
                  </a:cubicBezTo>
                  <a:cubicBezTo>
                    <a:pt x="0" y="4803"/>
                    <a:pt x="31" y="5107"/>
                    <a:pt x="31" y="5380"/>
                  </a:cubicBezTo>
                  <a:cubicBezTo>
                    <a:pt x="2371" y="4468"/>
                    <a:pt x="4529" y="3161"/>
                    <a:pt x="6475" y="1550"/>
                  </a:cubicBezTo>
                  <a:cubicBezTo>
                    <a:pt x="6414" y="1034"/>
                    <a:pt x="6323" y="517"/>
                    <a:pt x="6231"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42" name="Google Shape;542;p32"/>
            <p:cNvSpPr/>
            <p:nvPr/>
          </p:nvSpPr>
          <p:spPr>
            <a:xfrm>
              <a:off x="11827611" y="6114092"/>
              <a:ext cx="239745" cy="314314"/>
            </a:xfrm>
            <a:custGeom>
              <a:rect b="b" l="l" r="r" t="t"/>
              <a:pathLst>
                <a:path extrusionOk="0" h="11916" w="9089">
                  <a:moveTo>
                    <a:pt x="8390" y="0"/>
                  </a:moveTo>
                  <a:cubicBezTo>
                    <a:pt x="5958" y="3830"/>
                    <a:pt x="3283" y="7356"/>
                    <a:pt x="0" y="10365"/>
                  </a:cubicBezTo>
                  <a:cubicBezTo>
                    <a:pt x="92" y="10882"/>
                    <a:pt x="183" y="11399"/>
                    <a:pt x="244" y="11915"/>
                  </a:cubicBezTo>
                  <a:cubicBezTo>
                    <a:pt x="3769" y="9028"/>
                    <a:pt x="6687" y="5228"/>
                    <a:pt x="9089" y="1277"/>
                  </a:cubicBezTo>
                  <a:cubicBezTo>
                    <a:pt x="8846" y="851"/>
                    <a:pt x="8633" y="395"/>
                    <a:pt x="8390"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43" name="Google Shape;543;p32"/>
            <p:cNvSpPr/>
            <p:nvPr/>
          </p:nvSpPr>
          <p:spPr>
            <a:xfrm>
              <a:off x="11642415" y="6506959"/>
              <a:ext cx="21656" cy="27644"/>
            </a:xfrm>
            <a:custGeom>
              <a:rect b="b" l="l" r="r" t="t"/>
              <a:pathLst>
                <a:path extrusionOk="0" h="1048" w="821">
                  <a:moveTo>
                    <a:pt x="790" y="0"/>
                  </a:moveTo>
                  <a:cubicBezTo>
                    <a:pt x="608" y="91"/>
                    <a:pt x="486" y="213"/>
                    <a:pt x="304" y="304"/>
                  </a:cubicBezTo>
                  <a:cubicBezTo>
                    <a:pt x="449" y="478"/>
                    <a:pt x="318" y="762"/>
                    <a:pt x="68" y="762"/>
                  </a:cubicBezTo>
                  <a:cubicBezTo>
                    <a:pt x="56" y="762"/>
                    <a:pt x="43" y="761"/>
                    <a:pt x="30" y="760"/>
                  </a:cubicBezTo>
                  <a:lnTo>
                    <a:pt x="0" y="760"/>
                  </a:lnTo>
                  <a:cubicBezTo>
                    <a:pt x="26" y="914"/>
                    <a:pt x="139" y="1047"/>
                    <a:pt x="302" y="1047"/>
                  </a:cubicBezTo>
                  <a:cubicBezTo>
                    <a:pt x="332" y="1047"/>
                    <a:pt x="363" y="1043"/>
                    <a:pt x="395" y="1033"/>
                  </a:cubicBezTo>
                  <a:cubicBezTo>
                    <a:pt x="547" y="973"/>
                    <a:pt x="699" y="912"/>
                    <a:pt x="821" y="851"/>
                  </a:cubicBezTo>
                  <a:cubicBezTo>
                    <a:pt x="821" y="578"/>
                    <a:pt x="790" y="304"/>
                    <a:pt x="790"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44" name="Google Shape;544;p32"/>
            <p:cNvSpPr/>
            <p:nvPr/>
          </p:nvSpPr>
          <p:spPr>
            <a:xfrm>
              <a:off x="11641597" y="6514951"/>
              <a:ext cx="12661" cy="12107"/>
            </a:xfrm>
            <a:custGeom>
              <a:rect b="b" l="l" r="r" t="t"/>
              <a:pathLst>
                <a:path extrusionOk="0" h="459" w="480">
                  <a:moveTo>
                    <a:pt x="335" y="1"/>
                  </a:moveTo>
                  <a:cubicBezTo>
                    <a:pt x="274" y="31"/>
                    <a:pt x="244" y="62"/>
                    <a:pt x="183" y="92"/>
                  </a:cubicBezTo>
                  <a:cubicBezTo>
                    <a:pt x="31" y="183"/>
                    <a:pt x="1" y="305"/>
                    <a:pt x="31" y="427"/>
                  </a:cubicBezTo>
                  <a:cubicBezTo>
                    <a:pt x="31" y="457"/>
                    <a:pt x="61" y="457"/>
                    <a:pt x="61" y="457"/>
                  </a:cubicBezTo>
                  <a:cubicBezTo>
                    <a:pt x="74" y="458"/>
                    <a:pt x="87" y="459"/>
                    <a:pt x="99" y="459"/>
                  </a:cubicBezTo>
                  <a:cubicBezTo>
                    <a:pt x="349" y="459"/>
                    <a:pt x="480" y="175"/>
                    <a:pt x="335"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45" name="Google Shape;545;p32"/>
            <p:cNvSpPr/>
            <p:nvPr/>
          </p:nvSpPr>
          <p:spPr>
            <a:xfrm>
              <a:off x="11650407" y="6866932"/>
              <a:ext cx="1635" cy="10445"/>
            </a:xfrm>
            <a:custGeom>
              <a:rect b="b" l="l" r="r" t="t"/>
              <a:pathLst>
                <a:path extrusionOk="0" h="396" w="62">
                  <a:moveTo>
                    <a:pt x="31" y="1"/>
                  </a:moveTo>
                  <a:cubicBezTo>
                    <a:pt x="1" y="153"/>
                    <a:pt x="1" y="274"/>
                    <a:pt x="62" y="396"/>
                  </a:cubicBezTo>
                  <a:cubicBezTo>
                    <a:pt x="62" y="274"/>
                    <a:pt x="62" y="153"/>
                    <a:pt x="31"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46" name="Google Shape;546;p32"/>
            <p:cNvSpPr/>
            <p:nvPr/>
          </p:nvSpPr>
          <p:spPr>
            <a:xfrm>
              <a:off x="11681691" y="6749078"/>
              <a:ext cx="184431" cy="126691"/>
            </a:xfrm>
            <a:custGeom>
              <a:rect b="b" l="l" r="r" t="t"/>
              <a:pathLst>
                <a:path extrusionOk="0" h="4803" w="6992">
                  <a:moveTo>
                    <a:pt x="6961" y="0"/>
                  </a:moveTo>
                  <a:cubicBezTo>
                    <a:pt x="4773" y="1399"/>
                    <a:pt x="2432" y="2675"/>
                    <a:pt x="0" y="3800"/>
                  </a:cubicBezTo>
                  <a:cubicBezTo>
                    <a:pt x="31" y="4134"/>
                    <a:pt x="31" y="4469"/>
                    <a:pt x="61" y="4803"/>
                  </a:cubicBezTo>
                  <a:cubicBezTo>
                    <a:pt x="2462" y="3800"/>
                    <a:pt x="4803" y="2645"/>
                    <a:pt x="6991" y="1307"/>
                  </a:cubicBezTo>
                  <a:cubicBezTo>
                    <a:pt x="6991" y="882"/>
                    <a:pt x="6961" y="456"/>
                    <a:pt x="6961"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47" name="Google Shape;547;p32"/>
            <p:cNvSpPr/>
            <p:nvPr/>
          </p:nvSpPr>
          <p:spPr>
            <a:xfrm>
              <a:off x="11865305" y="6486912"/>
              <a:ext cx="315106" cy="297459"/>
            </a:xfrm>
            <a:custGeom>
              <a:rect b="b" l="l" r="r" t="t"/>
              <a:pathLst>
                <a:path extrusionOk="0" h="11277" w="11946">
                  <a:moveTo>
                    <a:pt x="11672" y="0"/>
                  </a:moveTo>
                  <a:cubicBezTo>
                    <a:pt x="8268" y="3830"/>
                    <a:pt x="4377" y="7143"/>
                    <a:pt x="0" y="9939"/>
                  </a:cubicBezTo>
                  <a:cubicBezTo>
                    <a:pt x="0" y="10395"/>
                    <a:pt x="30" y="10821"/>
                    <a:pt x="30" y="11277"/>
                  </a:cubicBezTo>
                  <a:cubicBezTo>
                    <a:pt x="4468" y="8632"/>
                    <a:pt x="8450" y="5441"/>
                    <a:pt x="11946" y="1702"/>
                  </a:cubicBezTo>
                  <a:cubicBezTo>
                    <a:pt x="11854" y="1125"/>
                    <a:pt x="11763" y="578"/>
                    <a:pt x="11672"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48" name="Google Shape;548;p32"/>
            <p:cNvSpPr/>
            <p:nvPr/>
          </p:nvSpPr>
          <p:spPr>
            <a:xfrm>
              <a:off x="11651225" y="6849286"/>
              <a:ext cx="32101" cy="35319"/>
            </a:xfrm>
            <a:custGeom>
              <a:rect b="b" l="l" r="r" t="t"/>
              <a:pathLst>
                <a:path extrusionOk="0" h="1339" w="1217">
                  <a:moveTo>
                    <a:pt x="1155" y="1"/>
                  </a:moveTo>
                  <a:cubicBezTo>
                    <a:pt x="821" y="153"/>
                    <a:pt x="517" y="335"/>
                    <a:pt x="183" y="487"/>
                  </a:cubicBezTo>
                  <a:cubicBezTo>
                    <a:pt x="92" y="518"/>
                    <a:pt x="61" y="609"/>
                    <a:pt x="0" y="670"/>
                  </a:cubicBezTo>
                  <a:cubicBezTo>
                    <a:pt x="31" y="822"/>
                    <a:pt x="31" y="943"/>
                    <a:pt x="31" y="1065"/>
                  </a:cubicBezTo>
                  <a:cubicBezTo>
                    <a:pt x="101" y="1229"/>
                    <a:pt x="225" y="1339"/>
                    <a:pt x="390" y="1339"/>
                  </a:cubicBezTo>
                  <a:cubicBezTo>
                    <a:pt x="439" y="1339"/>
                    <a:pt x="492" y="1329"/>
                    <a:pt x="547" y="1308"/>
                  </a:cubicBezTo>
                  <a:cubicBezTo>
                    <a:pt x="760" y="1217"/>
                    <a:pt x="1003" y="1126"/>
                    <a:pt x="1216" y="1004"/>
                  </a:cubicBezTo>
                  <a:cubicBezTo>
                    <a:pt x="1186" y="670"/>
                    <a:pt x="1186" y="335"/>
                    <a:pt x="1155"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49" name="Google Shape;549;p32"/>
            <p:cNvSpPr/>
            <p:nvPr/>
          </p:nvSpPr>
          <p:spPr>
            <a:xfrm>
              <a:off x="11671272" y="7272618"/>
              <a:ext cx="7227" cy="10445"/>
            </a:xfrm>
            <a:custGeom>
              <a:rect b="b" l="l" r="r" t="t"/>
              <a:pathLst>
                <a:path extrusionOk="0" h="396" w="274">
                  <a:moveTo>
                    <a:pt x="122" y="1"/>
                  </a:moveTo>
                  <a:cubicBezTo>
                    <a:pt x="0" y="153"/>
                    <a:pt x="91" y="366"/>
                    <a:pt x="274" y="396"/>
                  </a:cubicBezTo>
                  <a:cubicBezTo>
                    <a:pt x="274" y="274"/>
                    <a:pt x="243" y="153"/>
                    <a:pt x="243"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50" name="Google Shape;550;p32"/>
            <p:cNvSpPr/>
            <p:nvPr/>
          </p:nvSpPr>
          <p:spPr>
            <a:xfrm>
              <a:off x="11706539" y="7179611"/>
              <a:ext cx="142729" cy="97043"/>
            </a:xfrm>
            <a:custGeom>
              <a:rect b="b" l="l" r="r" t="t"/>
              <a:pathLst>
                <a:path extrusionOk="0" h="3679" w="5411">
                  <a:moveTo>
                    <a:pt x="5411" y="1"/>
                  </a:moveTo>
                  <a:lnTo>
                    <a:pt x="5411" y="1"/>
                  </a:lnTo>
                  <a:cubicBezTo>
                    <a:pt x="3679" y="1095"/>
                    <a:pt x="1855" y="2007"/>
                    <a:pt x="1" y="2919"/>
                  </a:cubicBezTo>
                  <a:cubicBezTo>
                    <a:pt x="1" y="3162"/>
                    <a:pt x="1" y="3405"/>
                    <a:pt x="31" y="3679"/>
                  </a:cubicBezTo>
                  <a:cubicBezTo>
                    <a:pt x="1855" y="3132"/>
                    <a:pt x="3618" y="2372"/>
                    <a:pt x="5259" y="1429"/>
                  </a:cubicBezTo>
                  <a:cubicBezTo>
                    <a:pt x="5320" y="943"/>
                    <a:pt x="5350" y="487"/>
                    <a:pt x="5411"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51" name="Google Shape;551;p32"/>
            <p:cNvSpPr/>
            <p:nvPr/>
          </p:nvSpPr>
          <p:spPr>
            <a:xfrm>
              <a:off x="11845258" y="6803600"/>
              <a:ext cx="360000" cy="413731"/>
            </a:xfrm>
            <a:custGeom>
              <a:rect b="b" l="l" r="r" t="t"/>
              <a:pathLst>
                <a:path extrusionOk="0" h="15685" w="13648">
                  <a:moveTo>
                    <a:pt x="13617" y="0"/>
                  </a:moveTo>
                  <a:cubicBezTo>
                    <a:pt x="11034" y="3526"/>
                    <a:pt x="8511" y="7052"/>
                    <a:pt x="5411" y="10152"/>
                  </a:cubicBezTo>
                  <a:cubicBezTo>
                    <a:pt x="3800" y="11794"/>
                    <a:pt x="2037" y="13101"/>
                    <a:pt x="152" y="14256"/>
                  </a:cubicBezTo>
                  <a:cubicBezTo>
                    <a:pt x="91" y="14742"/>
                    <a:pt x="61" y="15198"/>
                    <a:pt x="0" y="15684"/>
                  </a:cubicBezTo>
                  <a:cubicBezTo>
                    <a:pt x="5623" y="12523"/>
                    <a:pt x="10243" y="7326"/>
                    <a:pt x="13648" y="1946"/>
                  </a:cubicBezTo>
                  <a:cubicBezTo>
                    <a:pt x="13648" y="1307"/>
                    <a:pt x="13648" y="639"/>
                    <a:pt x="13617"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52" name="Google Shape;552;p32"/>
            <p:cNvSpPr/>
            <p:nvPr/>
          </p:nvSpPr>
          <p:spPr>
            <a:xfrm>
              <a:off x="11677682" y="7256581"/>
              <a:ext cx="29675" cy="27301"/>
            </a:xfrm>
            <a:custGeom>
              <a:rect b="b" l="l" r="r" t="t"/>
              <a:pathLst>
                <a:path extrusionOk="0" h="1035" w="1125">
                  <a:moveTo>
                    <a:pt x="1064" y="1"/>
                  </a:moveTo>
                  <a:cubicBezTo>
                    <a:pt x="912" y="92"/>
                    <a:pt x="730" y="183"/>
                    <a:pt x="548" y="274"/>
                  </a:cubicBezTo>
                  <a:cubicBezTo>
                    <a:pt x="608" y="426"/>
                    <a:pt x="517" y="639"/>
                    <a:pt x="304" y="639"/>
                  </a:cubicBezTo>
                  <a:cubicBezTo>
                    <a:pt x="213" y="639"/>
                    <a:pt x="92" y="609"/>
                    <a:pt x="0" y="609"/>
                  </a:cubicBezTo>
                  <a:cubicBezTo>
                    <a:pt x="0" y="761"/>
                    <a:pt x="31" y="882"/>
                    <a:pt x="31" y="1004"/>
                  </a:cubicBezTo>
                  <a:cubicBezTo>
                    <a:pt x="61" y="1034"/>
                    <a:pt x="92" y="1034"/>
                    <a:pt x="152" y="1034"/>
                  </a:cubicBezTo>
                  <a:cubicBezTo>
                    <a:pt x="456" y="943"/>
                    <a:pt x="791" y="852"/>
                    <a:pt x="1125" y="761"/>
                  </a:cubicBezTo>
                  <a:cubicBezTo>
                    <a:pt x="1095" y="487"/>
                    <a:pt x="1095" y="244"/>
                    <a:pt x="1064"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53" name="Google Shape;553;p32"/>
            <p:cNvSpPr/>
            <p:nvPr/>
          </p:nvSpPr>
          <p:spPr>
            <a:xfrm>
              <a:off x="11674464" y="7270218"/>
              <a:ext cx="3244" cy="2427"/>
            </a:xfrm>
            <a:custGeom>
              <a:rect b="b" l="l" r="r" t="t"/>
              <a:pathLst>
                <a:path extrusionOk="0" h="92" w="123">
                  <a:moveTo>
                    <a:pt x="122" y="1"/>
                  </a:moveTo>
                  <a:cubicBezTo>
                    <a:pt x="92" y="31"/>
                    <a:pt x="92" y="31"/>
                    <a:pt x="62" y="31"/>
                  </a:cubicBezTo>
                  <a:cubicBezTo>
                    <a:pt x="31" y="61"/>
                    <a:pt x="31" y="92"/>
                    <a:pt x="1" y="92"/>
                  </a:cubicBezTo>
                  <a:lnTo>
                    <a:pt x="122" y="92"/>
                  </a:lnTo>
                  <a:cubicBezTo>
                    <a:pt x="122" y="61"/>
                    <a:pt x="122" y="31"/>
                    <a:pt x="122"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54" name="Google Shape;554;p32"/>
            <p:cNvSpPr/>
            <p:nvPr/>
          </p:nvSpPr>
          <p:spPr>
            <a:xfrm>
              <a:off x="11677682" y="7263808"/>
              <a:ext cx="16064" cy="9654"/>
            </a:xfrm>
            <a:custGeom>
              <a:rect b="b" l="l" r="r" t="t"/>
              <a:pathLst>
                <a:path extrusionOk="0" h="366" w="609">
                  <a:moveTo>
                    <a:pt x="548" y="0"/>
                  </a:moveTo>
                  <a:lnTo>
                    <a:pt x="548" y="0"/>
                  </a:lnTo>
                  <a:cubicBezTo>
                    <a:pt x="365" y="92"/>
                    <a:pt x="183" y="183"/>
                    <a:pt x="0" y="244"/>
                  </a:cubicBezTo>
                  <a:cubicBezTo>
                    <a:pt x="0" y="274"/>
                    <a:pt x="0" y="304"/>
                    <a:pt x="0" y="335"/>
                  </a:cubicBezTo>
                  <a:cubicBezTo>
                    <a:pt x="92" y="335"/>
                    <a:pt x="183" y="365"/>
                    <a:pt x="304" y="365"/>
                  </a:cubicBezTo>
                  <a:cubicBezTo>
                    <a:pt x="517" y="365"/>
                    <a:pt x="608" y="152"/>
                    <a:pt x="548"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55" name="Google Shape;555;p32"/>
            <p:cNvSpPr/>
            <p:nvPr/>
          </p:nvSpPr>
          <p:spPr>
            <a:xfrm>
              <a:off x="11720967" y="7497909"/>
              <a:ext cx="72987" cy="40120"/>
            </a:xfrm>
            <a:custGeom>
              <a:rect b="b" l="l" r="r" t="t"/>
              <a:pathLst>
                <a:path extrusionOk="0" h="1521" w="2767">
                  <a:moveTo>
                    <a:pt x="2767" y="1"/>
                  </a:moveTo>
                  <a:cubicBezTo>
                    <a:pt x="1794" y="183"/>
                    <a:pt x="821" y="275"/>
                    <a:pt x="1" y="761"/>
                  </a:cubicBezTo>
                  <a:cubicBezTo>
                    <a:pt x="31" y="1004"/>
                    <a:pt x="31" y="1247"/>
                    <a:pt x="62" y="1521"/>
                  </a:cubicBezTo>
                  <a:cubicBezTo>
                    <a:pt x="913" y="1460"/>
                    <a:pt x="1703" y="1338"/>
                    <a:pt x="2493" y="1186"/>
                  </a:cubicBezTo>
                  <a:cubicBezTo>
                    <a:pt x="2584" y="791"/>
                    <a:pt x="2676" y="396"/>
                    <a:pt x="2767"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56" name="Google Shape;556;p32"/>
            <p:cNvSpPr/>
            <p:nvPr/>
          </p:nvSpPr>
          <p:spPr>
            <a:xfrm>
              <a:off x="11786726" y="7208495"/>
              <a:ext cx="388883" cy="320724"/>
            </a:xfrm>
            <a:custGeom>
              <a:rect b="b" l="l" r="r" t="t"/>
              <a:pathLst>
                <a:path extrusionOk="0" h="12159" w="14743">
                  <a:moveTo>
                    <a:pt x="14742" y="0"/>
                  </a:moveTo>
                  <a:lnTo>
                    <a:pt x="14742" y="0"/>
                  </a:lnTo>
                  <a:cubicBezTo>
                    <a:pt x="13557" y="1277"/>
                    <a:pt x="12341" y="2523"/>
                    <a:pt x="11186" y="3800"/>
                  </a:cubicBezTo>
                  <a:cubicBezTo>
                    <a:pt x="8450" y="6778"/>
                    <a:pt x="5380" y="9453"/>
                    <a:pt x="1459" y="10699"/>
                  </a:cubicBezTo>
                  <a:cubicBezTo>
                    <a:pt x="1064" y="10851"/>
                    <a:pt x="669" y="10912"/>
                    <a:pt x="274" y="10973"/>
                  </a:cubicBezTo>
                  <a:cubicBezTo>
                    <a:pt x="183" y="11368"/>
                    <a:pt x="91" y="11763"/>
                    <a:pt x="0" y="12158"/>
                  </a:cubicBezTo>
                  <a:cubicBezTo>
                    <a:pt x="3526" y="11459"/>
                    <a:pt x="6505" y="9879"/>
                    <a:pt x="9453" y="7417"/>
                  </a:cubicBezTo>
                  <a:cubicBezTo>
                    <a:pt x="10973" y="6170"/>
                    <a:pt x="12462" y="4833"/>
                    <a:pt x="13921" y="3435"/>
                  </a:cubicBezTo>
                  <a:cubicBezTo>
                    <a:pt x="14225" y="2401"/>
                    <a:pt x="14499" y="1246"/>
                    <a:pt x="14742"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57" name="Google Shape;557;p32"/>
            <p:cNvSpPr/>
            <p:nvPr/>
          </p:nvSpPr>
          <p:spPr>
            <a:xfrm>
              <a:off x="11704930" y="7517955"/>
              <a:ext cx="17673" cy="20891"/>
            </a:xfrm>
            <a:custGeom>
              <a:rect b="b" l="l" r="r" t="t"/>
              <a:pathLst>
                <a:path extrusionOk="0" h="792" w="670">
                  <a:moveTo>
                    <a:pt x="609" y="1"/>
                  </a:moveTo>
                  <a:cubicBezTo>
                    <a:pt x="457" y="92"/>
                    <a:pt x="305" y="214"/>
                    <a:pt x="183" y="335"/>
                  </a:cubicBezTo>
                  <a:cubicBezTo>
                    <a:pt x="1" y="487"/>
                    <a:pt x="122" y="791"/>
                    <a:pt x="366" y="791"/>
                  </a:cubicBezTo>
                  <a:cubicBezTo>
                    <a:pt x="457" y="761"/>
                    <a:pt x="548" y="761"/>
                    <a:pt x="670" y="761"/>
                  </a:cubicBezTo>
                  <a:cubicBezTo>
                    <a:pt x="639" y="518"/>
                    <a:pt x="639" y="244"/>
                    <a:pt x="609"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58" name="Google Shape;558;p32"/>
            <p:cNvSpPr/>
            <p:nvPr/>
          </p:nvSpPr>
          <p:spPr>
            <a:xfrm>
              <a:off x="12508309" y="7907630"/>
              <a:ext cx="232518" cy="337553"/>
            </a:xfrm>
            <a:custGeom>
              <a:rect b="b" l="l" r="r" t="t"/>
              <a:pathLst>
                <a:path extrusionOk="0" h="12797" w="8815">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59" name="Google Shape;559;p32"/>
            <p:cNvSpPr/>
            <p:nvPr/>
          </p:nvSpPr>
          <p:spPr>
            <a:xfrm>
              <a:off x="12493881" y="7753691"/>
              <a:ext cx="270211" cy="211679"/>
            </a:xfrm>
            <a:custGeom>
              <a:rect b="b" l="l" r="r" t="t"/>
              <a:pathLst>
                <a:path extrusionOk="0" h="8025" w="10244">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60" name="Google Shape;560;p32"/>
            <p:cNvSpPr/>
            <p:nvPr/>
          </p:nvSpPr>
          <p:spPr>
            <a:xfrm>
              <a:off x="12340733" y="6323345"/>
              <a:ext cx="183640" cy="307905"/>
            </a:xfrm>
            <a:custGeom>
              <a:rect b="b" l="l" r="r" t="t"/>
              <a:pathLst>
                <a:path extrusionOk="0" h="11673" w="6962">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61" name="Google Shape;561;p32"/>
            <p:cNvSpPr/>
            <p:nvPr/>
          </p:nvSpPr>
          <p:spPr>
            <a:xfrm>
              <a:off x="12022436" y="6477284"/>
              <a:ext cx="533195" cy="721609"/>
            </a:xfrm>
            <a:custGeom>
              <a:rect b="b" l="l" r="r" t="t"/>
              <a:pathLst>
                <a:path extrusionOk="0" h="27357" w="20214">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62" name="Google Shape;562;p32"/>
            <p:cNvSpPr/>
            <p:nvPr/>
          </p:nvSpPr>
          <p:spPr>
            <a:xfrm>
              <a:off x="12541967" y="6320575"/>
              <a:ext cx="101870" cy="289810"/>
            </a:xfrm>
            <a:custGeom>
              <a:rect b="b" l="l" r="r" t="t"/>
              <a:pathLst>
                <a:path extrusionOk="0" h="10987" w="3862">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63" name="Google Shape;563;p32"/>
            <p:cNvSpPr/>
            <p:nvPr/>
          </p:nvSpPr>
          <p:spPr>
            <a:xfrm>
              <a:off x="12011225" y="6819638"/>
              <a:ext cx="565243" cy="701562"/>
            </a:xfrm>
            <a:custGeom>
              <a:rect b="b" l="l" r="r" t="t"/>
              <a:pathLst>
                <a:path extrusionOk="0" h="26597" w="21429">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64" name="Google Shape;564;p32"/>
            <p:cNvSpPr/>
            <p:nvPr/>
          </p:nvSpPr>
          <p:spPr>
            <a:xfrm>
              <a:off x="12161155" y="6365021"/>
              <a:ext cx="376829" cy="513966"/>
            </a:xfrm>
            <a:custGeom>
              <a:rect b="b" l="l" r="r" t="t"/>
              <a:pathLst>
                <a:path extrusionOk="0" h="19485" w="14286">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65" name="Google Shape;565;p32"/>
            <p:cNvSpPr/>
            <p:nvPr/>
          </p:nvSpPr>
          <p:spPr>
            <a:xfrm>
              <a:off x="12582061" y="7116279"/>
              <a:ext cx="159584" cy="404921"/>
            </a:xfrm>
            <a:custGeom>
              <a:rect b="b" l="l" r="r" t="t"/>
              <a:pathLst>
                <a:path extrusionOk="0" h="15351" w="605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66" name="Google Shape;566;p32"/>
            <p:cNvSpPr/>
            <p:nvPr/>
          </p:nvSpPr>
          <p:spPr>
            <a:xfrm>
              <a:off x="12602925" y="7487489"/>
              <a:ext cx="117881" cy="257392"/>
            </a:xfrm>
            <a:custGeom>
              <a:rect b="b" l="l" r="r" t="t"/>
              <a:pathLst>
                <a:path extrusionOk="0" h="9758" w="4469">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67" name="Google Shape;567;p32"/>
            <p:cNvSpPr/>
            <p:nvPr/>
          </p:nvSpPr>
          <p:spPr>
            <a:xfrm>
              <a:off x="12551595" y="6537425"/>
              <a:ext cx="153965" cy="342354"/>
            </a:xfrm>
            <a:custGeom>
              <a:rect b="b" l="l" r="r" t="t"/>
              <a:pathLst>
                <a:path extrusionOk="0" h="12979" w="5837">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68" name="Google Shape;568;p32"/>
            <p:cNvSpPr/>
            <p:nvPr/>
          </p:nvSpPr>
          <p:spPr>
            <a:xfrm>
              <a:off x="12566023" y="6812410"/>
              <a:ext cx="171612" cy="360026"/>
            </a:xfrm>
            <a:custGeom>
              <a:rect b="b" l="l" r="r" t="t"/>
              <a:pathLst>
                <a:path extrusionOk="0" h="13649" w="6506">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69" name="Google Shape;569;p32"/>
            <p:cNvSpPr/>
            <p:nvPr/>
          </p:nvSpPr>
          <p:spPr>
            <a:xfrm>
              <a:off x="12615745" y="7753691"/>
              <a:ext cx="55340" cy="117881"/>
            </a:xfrm>
            <a:custGeom>
              <a:rect b="b" l="l" r="r" t="t"/>
              <a:pathLst>
                <a:path extrusionOk="0" h="4469" w="2098">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70" name="Google Shape;570;p32"/>
            <p:cNvSpPr/>
            <p:nvPr/>
          </p:nvSpPr>
          <p:spPr>
            <a:xfrm>
              <a:off x="12202831" y="7653457"/>
              <a:ext cx="395293" cy="217298"/>
            </a:xfrm>
            <a:custGeom>
              <a:rect b="b" l="l" r="r" t="t"/>
              <a:pathLst>
                <a:path extrusionOk="0" h="8238" w="14986">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71" name="Google Shape;571;p32"/>
            <p:cNvSpPr/>
            <p:nvPr/>
          </p:nvSpPr>
          <p:spPr>
            <a:xfrm>
              <a:off x="12032855" y="7187630"/>
              <a:ext cx="559651" cy="582811"/>
            </a:xfrm>
            <a:custGeom>
              <a:rect b="b" l="l" r="r" t="t"/>
              <a:pathLst>
                <a:path extrusionOk="0" h="22095" w="21217">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72" name="Google Shape;572;p32"/>
            <p:cNvSpPr/>
            <p:nvPr/>
          </p:nvSpPr>
          <p:spPr>
            <a:xfrm>
              <a:off x="12653412" y="6381877"/>
              <a:ext cx="242172" cy="395293"/>
            </a:xfrm>
            <a:custGeom>
              <a:rect b="b" l="l" r="r" t="t"/>
              <a:pathLst>
                <a:path extrusionOk="0" h="14986" w="9181">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73" name="Google Shape;573;p32"/>
            <p:cNvSpPr/>
            <p:nvPr/>
          </p:nvSpPr>
          <p:spPr>
            <a:xfrm>
              <a:off x="12582878" y="6320945"/>
              <a:ext cx="151539" cy="182822"/>
            </a:xfrm>
            <a:custGeom>
              <a:rect b="b" l="l" r="r" t="t"/>
              <a:pathLst>
                <a:path extrusionOk="0" h="6931" w="5745">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74" name="Google Shape;574;p32"/>
            <p:cNvSpPr/>
            <p:nvPr/>
          </p:nvSpPr>
          <p:spPr>
            <a:xfrm>
              <a:off x="12676677" y="7177211"/>
              <a:ext cx="352008" cy="550050"/>
            </a:xfrm>
            <a:custGeom>
              <a:rect b="b" l="l" r="r" t="t"/>
              <a:pathLst>
                <a:path extrusionOk="0" h="20853" w="13345">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75" name="Google Shape;575;p32"/>
            <p:cNvSpPr/>
            <p:nvPr/>
          </p:nvSpPr>
          <p:spPr>
            <a:xfrm>
              <a:off x="12711152" y="6572691"/>
              <a:ext cx="290258" cy="513939"/>
            </a:xfrm>
            <a:custGeom>
              <a:rect b="b" l="l" r="r" t="t"/>
              <a:pathLst>
                <a:path extrusionOk="0" h="19484" w="11004">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76" name="Google Shape;576;p32"/>
            <p:cNvSpPr/>
            <p:nvPr/>
          </p:nvSpPr>
          <p:spPr>
            <a:xfrm>
              <a:off x="12638192" y="7557258"/>
              <a:ext cx="347181" cy="314314"/>
            </a:xfrm>
            <a:custGeom>
              <a:rect b="b" l="l" r="r" t="t"/>
              <a:pathLst>
                <a:path extrusionOk="0" h="11916" w="13162">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77" name="Google Shape;577;p32"/>
            <p:cNvSpPr/>
            <p:nvPr/>
          </p:nvSpPr>
          <p:spPr>
            <a:xfrm>
              <a:off x="12723972" y="6900616"/>
              <a:ext cx="303895" cy="554824"/>
            </a:xfrm>
            <a:custGeom>
              <a:rect b="b" l="l" r="r" t="t"/>
              <a:pathLst>
                <a:path extrusionOk="0" h="21034" w="11521">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78" name="Google Shape;578;p32"/>
            <p:cNvSpPr/>
            <p:nvPr/>
          </p:nvSpPr>
          <p:spPr>
            <a:xfrm>
              <a:off x="12555604" y="7195649"/>
              <a:ext cx="46530" cy="331170"/>
            </a:xfrm>
            <a:custGeom>
              <a:rect b="b" l="l" r="r" t="t"/>
              <a:pathLst>
                <a:path extrusionOk="0" h="12555" w="1764">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79" name="Google Shape;579;p32"/>
            <p:cNvSpPr/>
            <p:nvPr/>
          </p:nvSpPr>
          <p:spPr>
            <a:xfrm>
              <a:off x="12538775" y="6894207"/>
              <a:ext cx="42521" cy="293450"/>
            </a:xfrm>
            <a:custGeom>
              <a:rect b="b" l="l" r="r" t="t"/>
              <a:pathLst>
                <a:path extrusionOk="0" h="11125" w="1612">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80" name="Google Shape;580;p32"/>
            <p:cNvSpPr/>
            <p:nvPr/>
          </p:nvSpPr>
          <p:spPr>
            <a:xfrm>
              <a:off x="12512318" y="6321393"/>
              <a:ext cx="52940" cy="564821"/>
            </a:xfrm>
            <a:custGeom>
              <a:rect b="b" l="l" r="r" t="t"/>
              <a:pathLst>
                <a:path extrusionOk="0" h="21413" w="2007">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81" name="Google Shape;581;p32"/>
            <p:cNvSpPr/>
            <p:nvPr/>
          </p:nvSpPr>
          <p:spPr>
            <a:xfrm>
              <a:off x="12578051" y="7538002"/>
              <a:ext cx="42521" cy="333570"/>
            </a:xfrm>
            <a:custGeom>
              <a:rect b="b" l="l" r="r" t="t"/>
              <a:pathLst>
                <a:path extrusionOk="0" h="12646" w="1612">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82" name="Google Shape;582;p32"/>
            <p:cNvSpPr/>
            <p:nvPr/>
          </p:nvSpPr>
          <p:spPr>
            <a:xfrm>
              <a:off x="12145117" y="6460455"/>
              <a:ext cx="393684" cy="433778"/>
            </a:xfrm>
            <a:custGeom>
              <a:rect b="b" l="l" r="r" t="t"/>
              <a:pathLst>
                <a:path extrusionOk="0" h="16445" w="14925">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83" name="Google Shape;583;p32"/>
            <p:cNvSpPr/>
            <p:nvPr/>
          </p:nvSpPr>
          <p:spPr>
            <a:xfrm>
              <a:off x="12537984" y="6878169"/>
              <a:ext cx="16038" cy="17647"/>
            </a:xfrm>
            <a:custGeom>
              <a:rect b="b" l="l" r="r" t="t"/>
              <a:pathLst>
                <a:path extrusionOk="0" h="669" w="608">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84" name="Google Shape;584;p32"/>
            <p:cNvSpPr/>
            <p:nvPr/>
          </p:nvSpPr>
          <p:spPr>
            <a:xfrm>
              <a:off x="12019217" y="6782762"/>
              <a:ext cx="537204" cy="431694"/>
            </a:xfrm>
            <a:custGeom>
              <a:rect b="b" l="l" r="r" t="t"/>
              <a:pathLst>
                <a:path extrusionOk="0" h="16366" w="20366">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85" name="Google Shape;585;p32"/>
            <p:cNvSpPr/>
            <p:nvPr/>
          </p:nvSpPr>
          <p:spPr>
            <a:xfrm>
              <a:off x="12555604" y="7198867"/>
              <a:ext cx="8836" cy="14455"/>
            </a:xfrm>
            <a:custGeom>
              <a:rect b="b" l="l" r="r" t="t"/>
              <a:pathLst>
                <a:path extrusionOk="0" h="548" w="335">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86" name="Google Shape;586;p32"/>
            <p:cNvSpPr/>
            <p:nvPr/>
          </p:nvSpPr>
          <p:spPr>
            <a:xfrm>
              <a:off x="12028054" y="7140335"/>
              <a:ext cx="549232" cy="394502"/>
            </a:xfrm>
            <a:custGeom>
              <a:rect b="b" l="l" r="r" t="t"/>
              <a:pathLst>
                <a:path extrusionOk="0" h="14956" w="20822">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87" name="Google Shape;587;p32"/>
            <p:cNvSpPr/>
            <p:nvPr/>
          </p:nvSpPr>
          <p:spPr>
            <a:xfrm>
              <a:off x="12576469" y="7520382"/>
              <a:ext cx="13637" cy="12028"/>
            </a:xfrm>
            <a:custGeom>
              <a:rect b="b" l="l" r="r" t="t"/>
              <a:pathLst>
                <a:path extrusionOk="0" h="456" w="517">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88" name="Google Shape;588;p32"/>
            <p:cNvSpPr/>
            <p:nvPr/>
          </p:nvSpPr>
          <p:spPr>
            <a:xfrm>
              <a:off x="12157937" y="7592525"/>
              <a:ext cx="435387" cy="196512"/>
            </a:xfrm>
            <a:custGeom>
              <a:rect b="b" l="l" r="r" t="t"/>
              <a:pathLst>
                <a:path extrusionOk="0" h="7450" w="16506">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89" name="Google Shape;589;p32"/>
            <p:cNvSpPr/>
            <p:nvPr/>
          </p:nvSpPr>
          <p:spPr>
            <a:xfrm>
              <a:off x="12592480" y="7764902"/>
              <a:ext cx="4853" cy="12055"/>
            </a:xfrm>
            <a:custGeom>
              <a:rect b="b" l="l" r="r" t="t"/>
              <a:pathLst>
                <a:path extrusionOk="0" h="457" w="184">
                  <a:moveTo>
                    <a:pt x="1" y="1"/>
                  </a:moveTo>
                  <a:lnTo>
                    <a:pt x="31" y="457"/>
                  </a:lnTo>
                  <a:cubicBezTo>
                    <a:pt x="183" y="305"/>
                    <a:pt x="153" y="92"/>
                    <a:pt x="1"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90" name="Google Shape;590;p32"/>
            <p:cNvSpPr/>
            <p:nvPr/>
          </p:nvSpPr>
          <p:spPr>
            <a:xfrm>
              <a:off x="12316677" y="6357029"/>
              <a:ext cx="209279" cy="296668"/>
            </a:xfrm>
            <a:custGeom>
              <a:rect b="b" l="l" r="r" t="t"/>
              <a:pathLst>
                <a:path extrusionOk="0" h="11247" w="7934">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91" name="Google Shape;591;p32"/>
            <p:cNvSpPr/>
            <p:nvPr/>
          </p:nvSpPr>
          <p:spPr>
            <a:xfrm>
              <a:off x="12524347" y="6631223"/>
              <a:ext cx="20232" cy="28250"/>
            </a:xfrm>
            <a:custGeom>
              <a:rect b="b" l="l" r="r" t="t"/>
              <a:pathLst>
                <a:path extrusionOk="0" h="1071" w="767">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92" name="Google Shape;592;p32"/>
            <p:cNvSpPr/>
            <p:nvPr/>
          </p:nvSpPr>
          <p:spPr>
            <a:xfrm>
              <a:off x="12550803" y="6503741"/>
              <a:ext cx="102635" cy="127509"/>
            </a:xfrm>
            <a:custGeom>
              <a:rect b="b" l="l" r="r" t="t"/>
              <a:pathLst>
                <a:path extrusionOk="0" h="4834" w="3891">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93" name="Google Shape;593;p32"/>
            <p:cNvSpPr/>
            <p:nvPr/>
          </p:nvSpPr>
          <p:spPr>
            <a:xfrm>
              <a:off x="12643810" y="6366630"/>
              <a:ext cx="113054" cy="170794"/>
            </a:xfrm>
            <a:custGeom>
              <a:rect b="b" l="l" r="r" t="t"/>
              <a:pathLst>
                <a:path extrusionOk="0" h="6475" w="4286">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94" name="Google Shape;594;p32"/>
            <p:cNvSpPr/>
            <p:nvPr/>
          </p:nvSpPr>
          <p:spPr>
            <a:xfrm>
              <a:off x="12523291" y="6610385"/>
              <a:ext cx="28329" cy="25006"/>
            </a:xfrm>
            <a:custGeom>
              <a:rect b="b" l="l" r="r" t="t"/>
              <a:pathLst>
                <a:path extrusionOk="0" h="948" w="1074">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95" name="Google Shape;595;p32"/>
            <p:cNvSpPr/>
            <p:nvPr/>
          </p:nvSpPr>
          <p:spPr>
            <a:xfrm>
              <a:off x="12564440" y="6777143"/>
              <a:ext cx="146738" cy="121890"/>
            </a:xfrm>
            <a:custGeom>
              <a:rect b="b" l="l" r="r" t="t"/>
              <a:pathLst>
                <a:path extrusionOk="0" h="4621" w="5563">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96" name="Google Shape;596;p32"/>
            <p:cNvSpPr/>
            <p:nvPr/>
          </p:nvSpPr>
          <p:spPr>
            <a:xfrm>
              <a:off x="12705534" y="6543017"/>
              <a:ext cx="205270" cy="269420"/>
            </a:xfrm>
            <a:custGeom>
              <a:rect b="b" l="l" r="r" t="t"/>
              <a:pathLst>
                <a:path extrusionOk="0" h="10214" w="7782">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97" name="Google Shape;597;p32"/>
            <p:cNvSpPr/>
            <p:nvPr/>
          </p:nvSpPr>
          <p:spPr>
            <a:xfrm>
              <a:off x="12547585" y="6879752"/>
              <a:ext cx="18464" cy="22896"/>
            </a:xfrm>
            <a:custGeom>
              <a:rect b="b" l="l" r="r" t="t"/>
              <a:pathLst>
                <a:path extrusionOk="0" h="868" w="70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98" name="Google Shape;598;p32"/>
            <p:cNvSpPr/>
            <p:nvPr/>
          </p:nvSpPr>
          <p:spPr>
            <a:xfrm>
              <a:off x="12546794" y="6886188"/>
              <a:ext cx="10287" cy="10498"/>
            </a:xfrm>
            <a:custGeom>
              <a:rect b="b" l="l" r="r" t="t"/>
              <a:pathLst>
                <a:path extrusionOk="0" h="398" w="39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599" name="Google Shape;599;p32"/>
            <p:cNvSpPr/>
            <p:nvPr/>
          </p:nvSpPr>
          <p:spPr>
            <a:xfrm>
              <a:off x="12553995" y="7187630"/>
              <a:ext cx="1635" cy="8863"/>
            </a:xfrm>
            <a:custGeom>
              <a:rect b="b" l="l" r="r" t="t"/>
              <a:pathLst>
                <a:path extrusionOk="0" h="336" w="62">
                  <a:moveTo>
                    <a:pt x="31" y="1"/>
                  </a:moveTo>
                  <a:cubicBezTo>
                    <a:pt x="1" y="122"/>
                    <a:pt x="1" y="244"/>
                    <a:pt x="62" y="335"/>
                  </a:cubicBezTo>
                  <a:cubicBezTo>
                    <a:pt x="62" y="244"/>
                    <a:pt x="62" y="122"/>
                    <a:pt x="31"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00" name="Google Shape;600;p32"/>
            <p:cNvSpPr/>
            <p:nvPr/>
          </p:nvSpPr>
          <p:spPr>
            <a:xfrm>
              <a:off x="12581269" y="7086631"/>
              <a:ext cx="157975" cy="109045"/>
            </a:xfrm>
            <a:custGeom>
              <a:rect b="b" l="l" r="r" t="t"/>
              <a:pathLst>
                <a:path extrusionOk="0" h="4134" w="5989">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01" name="Google Shape;601;p32"/>
            <p:cNvSpPr/>
            <p:nvPr/>
          </p:nvSpPr>
          <p:spPr>
            <a:xfrm>
              <a:off x="12737609" y="6862132"/>
              <a:ext cx="270211" cy="254174"/>
            </a:xfrm>
            <a:custGeom>
              <a:rect b="b" l="l" r="r" t="t"/>
              <a:pathLst>
                <a:path extrusionOk="0" h="9636" w="10244">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02" name="Google Shape;602;p32"/>
            <p:cNvSpPr/>
            <p:nvPr/>
          </p:nvSpPr>
          <p:spPr>
            <a:xfrm>
              <a:off x="12554813" y="7172410"/>
              <a:ext cx="27274" cy="30176"/>
            </a:xfrm>
            <a:custGeom>
              <a:rect b="b" l="l" r="r" t="t"/>
              <a:pathLst>
                <a:path extrusionOk="0" h="1144" w="1034">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03" name="Google Shape;603;p32"/>
            <p:cNvSpPr/>
            <p:nvPr/>
          </p:nvSpPr>
          <p:spPr>
            <a:xfrm>
              <a:off x="12571641" y="7534811"/>
              <a:ext cx="6436" cy="8836"/>
            </a:xfrm>
            <a:custGeom>
              <a:rect b="b" l="l" r="r" t="t"/>
              <a:pathLst>
                <a:path extrusionOk="0" h="335" w="244">
                  <a:moveTo>
                    <a:pt x="122" y="0"/>
                  </a:moveTo>
                  <a:cubicBezTo>
                    <a:pt x="1" y="122"/>
                    <a:pt x="92" y="304"/>
                    <a:pt x="244" y="334"/>
                  </a:cubicBezTo>
                  <a:cubicBezTo>
                    <a:pt x="244" y="243"/>
                    <a:pt x="244" y="122"/>
                    <a:pt x="213"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04" name="Google Shape;604;p32"/>
            <p:cNvSpPr/>
            <p:nvPr/>
          </p:nvSpPr>
          <p:spPr>
            <a:xfrm>
              <a:off x="12602107" y="7455414"/>
              <a:ext cx="121890" cy="82614"/>
            </a:xfrm>
            <a:custGeom>
              <a:rect b="b" l="l" r="r" t="t"/>
              <a:pathLst>
                <a:path extrusionOk="0" h="3132" w="4621">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05" name="Google Shape;605;p32"/>
            <p:cNvSpPr/>
            <p:nvPr/>
          </p:nvSpPr>
          <p:spPr>
            <a:xfrm>
              <a:off x="12720780" y="7133108"/>
              <a:ext cx="307905" cy="354408"/>
            </a:xfrm>
            <a:custGeom>
              <a:rect b="b" l="l" r="r" t="t"/>
              <a:pathLst>
                <a:path extrusionOk="0" h="13436" w="11673">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06" name="Google Shape;606;p32"/>
            <p:cNvSpPr/>
            <p:nvPr/>
          </p:nvSpPr>
          <p:spPr>
            <a:xfrm>
              <a:off x="12577260" y="7521174"/>
              <a:ext cx="25665" cy="23265"/>
            </a:xfrm>
            <a:custGeom>
              <a:rect b="b" l="l" r="r" t="t"/>
              <a:pathLst>
                <a:path extrusionOk="0" h="882" w="973">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07" name="Google Shape;607;p32"/>
            <p:cNvSpPr/>
            <p:nvPr/>
          </p:nvSpPr>
          <p:spPr>
            <a:xfrm>
              <a:off x="12574860" y="7532384"/>
              <a:ext cx="2427" cy="2453"/>
            </a:xfrm>
            <a:custGeom>
              <a:rect b="b" l="l" r="r" t="t"/>
              <a:pathLst>
                <a:path extrusionOk="0" h="93" w="92">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08" name="Google Shape;608;p32"/>
            <p:cNvSpPr/>
            <p:nvPr/>
          </p:nvSpPr>
          <p:spPr>
            <a:xfrm>
              <a:off x="12577260" y="7526792"/>
              <a:ext cx="13637" cy="8836"/>
            </a:xfrm>
            <a:custGeom>
              <a:rect b="b" l="l" r="r" t="t"/>
              <a:pathLst>
                <a:path extrusionOk="0" h="335" w="517">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09" name="Google Shape;609;p32"/>
            <p:cNvSpPr/>
            <p:nvPr/>
          </p:nvSpPr>
          <p:spPr>
            <a:xfrm>
              <a:off x="12614927" y="7727235"/>
              <a:ext cx="61776" cy="34502"/>
            </a:xfrm>
            <a:custGeom>
              <a:rect b="b" l="l" r="r" t="t"/>
              <a:pathLst>
                <a:path extrusionOk="0" h="1308" w="2342">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10" name="Google Shape;610;p32"/>
            <p:cNvSpPr/>
            <p:nvPr/>
          </p:nvSpPr>
          <p:spPr>
            <a:xfrm>
              <a:off x="12671058" y="7479471"/>
              <a:ext cx="332752" cy="274247"/>
            </a:xfrm>
            <a:custGeom>
              <a:rect b="b" l="l" r="r" t="t"/>
              <a:pathLst>
                <a:path extrusionOk="0" h="10397" w="12615">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11" name="Google Shape;611;p32"/>
            <p:cNvSpPr/>
            <p:nvPr/>
          </p:nvSpPr>
          <p:spPr>
            <a:xfrm>
              <a:off x="12600709" y="7744855"/>
              <a:ext cx="15062" cy="16934"/>
            </a:xfrm>
            <a:custGeom>
              <a:rect b="b" l="l" r="r" t="t"/>
              <a:pathLst>
                <a:path extrusionOk="0" h="642" w="571">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grpSp>
      <p:grpSp>
        <p:nvGrpSpPr>
          <p:cNvPr id="612" name="Google Shape;612;p32"/>
          <p:cNvGrpSpPr/>
          <p:nvPr/>
        </p:nvGrpSpPr>
        <p:grpSpPr>
          <a:xfrm>
            <a:off x="7403854" y="5635629"/>
            <a:ext cx="1999791" cy="956170"/>
            <a:chOff x="1313950" y="2027925"/>
            <a:chExt cx="6516100" cy="3115575"/>
          </a:xfrm>
        </p:grpSpPr>
        <p:sp>
          <p:nvSpPr>
            <p:cNvPr id="613" name="Google Shape;613;p32"/>
            <p:cNvSpPr/>
            <p:nvPr/>
          </p:nvSpPr>
          <p:spPr>
            <a:xfrm>
              <a:off x="6738075" y="4060625"/>
              <a:ext cx="1039550" cy="1050950"/>
            </a:xfrm>
            <a:custGeom>
              <a:rect b="b" l="l" r="r" t="t"/>
              <a:pathLst>
                <a:path extrusionOk="0" h="42038" w="41582">
                  <a:moveTo>
                    <a:pt x="41582" y="1"/>
                  </a:moveTo>
                  <a:lnTo>
                    <a:pt x="0" y="2311"/>
                  </a:lnTo>
                  <a:lnTo>
                    <a:pt x="3131" y="42038"/>
                  </a:lnTo>
                  <a:lnTo>
                    <a:pt x="39484" y="40944"/>
                  </a:lnTo>
                  <a:lnTo>
                    <a:pt x="41582" y="1"/>
                  </a:lnTo>
                  <a:close/>
                </a:path>
              </a:pathLst>
            </a:custGeom>
            <a:solidFill>
              <a:srgbClr val="FFCC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14" name="Google Shape;614;p32"/>
            <p:cNvSpPr/>
            <p:nvPr/>
          </p:nvSpPr>
          <p:spPr>
            <a:xfrm>
              <a:off x="6437150" y="3809875"/>
              <a:ext cx="1351125" cy="1313100"/>
            </a:xfrm>
            <a:custGeom>
              <a:rect b="b" l="l" r="r" t="t"/>
              <a:pathLst>
                <a:path extrusionOk="0" h="52524" w="54045">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15" name="Google Shape;615;p32"/>
            <p:cNvSpPr/>
            <p:nvPr/>
          </p:nvSpPr>
          <p:spPr>
            <a:xfrm>
              <a:off x="6475150" y="3328100"/>
              <a:ext cx="1354900" cy="525100"/>
            </a:xfrm>
            <a:custGeom>
              <a:rect b="b" l="l" r="r" t="t"/>
              <a:pathLst>
                <a:path extrusionOk="0" h="21004" w="54196">
                  <a:moveTo>
                    <a:pt x="548" y="0"/>
                  </a:moveTo>
                  <a:lnTo>
                    <a:pt x="0" y="19271"/>
                  </a:lnTo>
                  <a:lnTo>
                    <a:pt x="54196" y="21004"/>
                  </a:lnTo>
                  <a:lnTo>
                    <a:pt x="54196" y="21004"/>
                  </a:lnTo>
                  <a:lnTo>
                    <a:pt x="47722" y="5137"/>
                  </a:lnTo>
                  <a:lnTo>
                    <a:pt x="548" y="0"/>
                  </a:lnTo>
                  <a:close/>
                </a:path>
              </a:pathLst>
            </a:custGeom>
            <a:solidFill>
              <a:srgbClr val="F7982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16" name="Google Shape;616;p32"/>
            <p:cNvSpPr/>
            <p:nvPr/>
          </p:nvSpPr>
          <p:spPr>
            <a:xfrm>
              <a:off x="6468300" y="3809875"/>
              <a:ext cx="1361750" cy="100325"/>
            </a:xfrm>
            <a:custGeom>
              <a:rect b="b" l="l" r="r" t="t"/>
              <a:pathLst>
                <a:path extrusionOk="0" h="4013" w="54470">
                  <a:moveTo>
                    <a:pt x="274" y="0"/>
                  </a:moveTo>
                  <a:lnTo>
                    <a:pt x="1" y="3435"/>
                  </a:lnTo>
                  <a:lnTo>
                    <a:pt x="53619" y="4012"/>
                  </a:lnTo>
                  <a:lnTo>
                    <a:pt x="54470" y="1733"/>
                  </a:lnTo>
                  <a:lnTo>
                    <a:pt x="274" y="0"/>
                  </a:lnTo>
                  <a:close/>
                </a:path>
              </a:pathLst>
            </a:custGeom>
            <a:solidFill>
              <a:srgbClr val="F0593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17" name="Google Shape;617;p32"/>
            <p:cNvSpPr/>
            <p:nvPr/>
          </p:nvSpPr>
          <p:spPr>
            <a:xfrm>
              <a:off x="2639200" y="2169275"/>
              <a:ext cx="3892200" cy="955950"/>
            </a:xfrm>
            <a:custGeom>
              <a:rect b="b" l="l" r="r" t="t"/>
              <a:pathLst>
                <a:path extrusionOk="0" h="38238" w="155688">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18" name="Google Shape;618;p32"/>
            <p:cNvSpPr/>
            <p:nvPr/>
          </p:nvSpPr>
          <p:spPr>
            <a:xfrm>
              <a:off x="2812475" y="2277925"/>
              <a:ext cx="3559350" cy="705975"/>
            </a:xfrm>
            <a:custGeom>
              <a:rect b="b" l="l" r="r" t="t"/>
              <a:pathLst>
                <a:path extrusionOk="0" h="28239" w="142374">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19" name="Google Shape;619;p32"/>
            <p:cNvSpPr/>
            <p:nvPr/>
          </p:nvSpPr>
          <p:spPr>
            <a:xfrm>
              <a:off x="2646800" y="3064425"/>
              <a:ext cx="3871675" cy="2079075"/>
            </a:xfrm>
            <a:custGeom>
              <a:rect b="b" l="l" r="r" t="t"/>
              <a:pathLst>
                <a:path extrusionOk="0" h="83163" w="154867">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20" name="Google Shape;620;p32"/>
            <p:cNvSpPr/>
            <p:nvPr/>
          </p:nvSpPr>
          <p:spPr>
            <a:xfrm>
              <a:off x="3114900" y="3576575"/>
              <a:ext cx="3385350" cy="1560850"/>
            </a:xfrm>
            <a:custGeom>
              <a:rect b="b" l="l" r="r" t="t"/>
              <a:pathLst>
                <a:path extrusionOk="0" h="62434" w="135414">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21" name="Google Shape;621;p32"/>
            <p:cNvSpPr/>
            <p:nvPr/>
          </p:nvSpPr>
          <p:spPr>
            <a:xfrm>
              <a:off x="3618700" y="3787075"/>
              <a:ext cx="1823775" cy="1345775"/>
            </a:xfrm>
            <a:custGeom>
              <a:rect b="b" l="l" r="r" t="t"/>
              <a:pathLst>
                <a:path extrusionOk="0" h="53831" w="72951">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22" name="Google Shape;622;p32"/>
            <p:cNvSpPr/>
            <p:nvPr/>
          </p:nvSpPr>
          <p:spPr>
            <a:xfrm>
              <a:off x="3756250" y="3931450"/>
              <a:ext cx="1567675" cy="807025"/>
            </a:xfrm>
            <a:custGeom>
              <a:rect b="b" l="l" r="r" t="t"/>
              <a:pathLst>
                <a:path extrusionOk="0" h="32281" w="62707">
                  <a:moveTo>
                    <a:pt x="62707" y="0"/>
                  </a:moveTo>
                  <a:lnTo>
                    <a:pt x="1" y="5077"/>
                  </a:lnTo>
                  <a:lnTo>
                    <a:pt x="3162" y="32281"/>
                  </a:lnTo>
                  <a:lnTo>
                    <a:pt x="60944" y="23071"/>
                  </a:lnTo>
                  <a:lnTo>
                    <a:pt x="62707" y="0"/>
                  </a:lnTo>
                  <a:close/>
                </a:path>
              </a:pathLst>
            </a:custGeom>
            <a:solidFill>
              <a:srgbClr val="F9A24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23" name="Google Shape;623;p32"/>
            <p:cNvSpPr/>
            <p:nvPr/>
          </p:nvSpPr>
          <p:spPr>
            <a:xfrm>
              <a:off x="1355750" y="3830375"/>
              <a:ext cx="1325275" cy="1286525"/>
            </a:xfrm>
            <a:custGeom>
              <a:rect b="b" l="l" r="r" t="t"/>
              <a:pathLst>
                <a:path extrusionOk="0" h="51461" w="53011">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24" name="Google Shape;624;p32"/>
            <p:cNvSpPr/>
            <p:nvPr/>
          </p:nvSpPr>
          <p:spPr>
            <a:xfrm>
              <a:off x="1639200" y="4186775"/>
              <a:ext cx="1066900" cy="956725"/>
            </a:xfrm>
            <a:custGeom>
              <a:rect b="b" l="l" r="r" t="t"/>
              <a:pathLst>
                <a:path extrusionOk="0" h="38269" w="42676">
                  <a:moveTo>
                    <a:pt x="0" y="0"/>
                  </a:moveTo>
                  <a:lnTo>
                    <a:pt x="7204" y="37205"/>
                  </a:lnTo>
                  <a:lnTo>
                    <a:pt x="42676" y="38268"/>
                  </a:lnTo>
                  <a:lnTo>
                    <a:pt x="42676" y="38268"/>
                  </a:lnTo>
                  <a:lnTo>
                    <a:pt x="41673" y="2797"/>
                  </a:lnTo>
                  <a:lnTo>
                    <a:pt x="0" y="0"/>
                  </a:lnTo>
                  <a:close/>
                </a:path>
              </a:pathLst>
            </a:custGeom>
            <a:solidFill>
              <a:srgbClr val="FFCC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25" name="Google Shape;625;p32"/>
            <p:cNvSpPr/>
            <p:nvPr/>
          </p:nvSpPr>
          <p:spPr>
            <a:xfrm>
              <a:off x="1313950" y="3349375"/>
              <a:ext cx="1354925" cy="525100"/>
            </a:xfrm>
            <a:custGeom>
              <a:rect b="b" l="l" r="r" t="t"/>
              <a:pathLst>
                <a:path extrusionOk="0" h="21004" w="54197">
                  <a:moveTo>
                    <a:pt x="53649" y="0"/>
                  </a:moveTo>
                  <a:lnTo>
                    <a:pt x="6475" y="5137"/>
                  </a:lnTo>
                  <a:lnTo>
                    <a:pt x="1" y="21004"/>
                  </a:lnTo>
                  <a:lnTo>
                    <a:pt x="54196" y="19241"/>
                  </a:lnTo>
                  <a:lnTo>
                    <a:pt x="53649" y="0"/>
                  </a:lnTo>
                  <a:close/>
                </a:path>
              </a:pathLst>
            </a:custGeom>
            <a:solidFill>
              <a:srgbClr val="F7982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26" name="Google Shape;626;p32"/>
            <p:cNvSpPr/>
            <p:nvPr/>
          </p:nvSpPr>
          <p:spPr>
            <a:xfrm>
              <a:off x="2579175" y="2983875"/>
              <a:ext cx="3990975" cy="243950"/>
            </a:xfrm>
            <a:custGeom>
              <a:rect b="b" l="l" r="r" t="t"/>
              <a:pathLst>
                <a:path extrusionOk="0" h="9758" w="159639">
                  <a:moveTo>
                    <a:pt x="1" y="0"/>
                  </a:moveTo>
                  <a:lnTo>
                    <a:pt x="821" y="9757"/>
                  </a:lnTo>
                  <a:lnTo>
                    <a:pt x="159639" y="9757"/>
                  </a:lnTo>
                  <a:lnTo>
                    <a:pt x="159639" y="1429"/>
                  </a:lnTo>
                  <a:lnTo>
                    <a:pt x="1" y="0"/>
                  </a:lnTo>
                  <a:close/>
                </a:path>
              </a:pathLst>
            </a:custGeom>
            <a:solidFill>
              <a:srgbClr val="F7982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27" name="Google Shape;627;p32"/>
            <p:cNvSpPr/>
            <p:nvPr/>
          </p:nvSpPr>
          <p:spPr>
            <a:xfrm>
              <a:off x="2599700" y="3227800"/>
              <a:ext cx="3970450" cy="76000"/>
            </a:xfrm>
            <a:custGeom>
              <a:rect b="b" l="l" r="r" t="t"/>
              <a:pathLst>
                <a:path extrusionOk="0" h="3040" w="158818">
                  <a:moveTo>
                    <a:pt x="0" y="0"/>
                  </a:moveTo>
                  <a:lnTo>
                    <a:pt x="1338" y="3040"/>
                  </a:lnTo>
                  <a:lnTo>
                    <a:pt x="157055" y="3040"/>
                  </a:lnTo>
                  <a:lnTo>
                    <a:pt x="158818" y="0"/>
                  </a:lnTo>
                  <a:close/>
                </a:path>
              </a:pathLst>
            </a:custGeom>
            <a:solidFill>
              <a:srgbClr val="F0593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28" name="Google Shape;628;p32"/>
            <p:cNvSpPr/>
            <p:nvPr/>
          </p:nvSpPr>
          <p:spPr>
            <a:xfrm>
              <a:off x="2535875" y="2055275"/>
              <a:ext cx="4089000" cy="860225"/>
            </a:xfrm>
            <a:custGeom>
              <a:rect b="b" l="l" r="r" t="t"/>
              <a:pathLst>
                <a:path extrusionOk="0" h="34409" w="163560">
                  <a:moveTo>
                    <a:pt x="81734" y="1"/>
                  </a:moveTo>
                  <a:lnTo>
                    <a:pt x="0" y="26840"/>
                  </a:lnTo>
                  <a:lnTo>
                    <a:pt x="426" y="32828"/>
                  </a:lnTo>
                  <a:lnTo>
                    <a:pt x="80883" y="6262"/>
                  </a:lnTo>
                  <a:lnTo>
                    <a:pt x="163559" y="34409"/>
                  </a:lnTo>
                  <a:lnTo>
                    <a:pt x="163559" y="25685"/>
                  </a:lnTo>
                  <a:lnTo>
                    <a:pt x="81734" y="1"/>
                  </a:lnTo>
                  <a:close/>
                </a:path>
              </a:pathLst>
            </a:custGeom>
            <a:solidFill>
              <a:srgbClr val="F0593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29" name="Google Shape;629;p32"/>
            <p:cNvSpPr/>
            <p:nvPr/>
          </p:nvSpPr>
          <p:spPr>
            <a:xfrm>
              <a:off x="2520675" y="2027925"/>
              <a:ext cx="4104200" cy="860225"/>
            </a:xfrm>
            <a:custGeom>
              <a:rect b="b" l="l" r="r" t="t"/>
              <a:pathLst>
                <a:path extrusionOk="0" h="34409" w="164168">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30" name="Google Shape;630;p32"/>
            <p:cNvSpPr/>
            <p:nvPr/>
          </p:nvSpPr>
          <p:spPr>
            <a:xfrm>
              <a:off x="5776800" y="3874450"/>
              <a:ext cx="336650" cy="114025"/>
            </a:xfrm>
            <a:custGeom>
              <a:rect b="b" l="l" r="r" t="t"/>
              <a:pathLst>
                <a:path extrusionOk="0" h="4561" w="13466">
                  <a:moveTo>
                    <a:pt x="1" y="1"/>
                  </a:moveTo>
                  <a:lnTo>
                    <a:pt x="1" y="4560"/>
                  </a:lnTo>
                  <a:lnTo>
                    <a:pt x="13466" y="4560"/>
                  </a:lnTo>
                  <a:lnTo>
                    <a:pt x="13466" y="1"/>
                  </a:lnTo>
                  <a:close/>
                </a:path>
              </a:pathLst>
            </a:custGeom>
            <a:solidFill>
              <a:srgbClr val="FFB75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31" name="Google Shape;631;p32"/>
            <p:cNvSpPr/>
            <p:nvPr/>
          </p:nvSpPr>
          <p:spPr>
            <a:xfrm>
              <a:off x="3091350" y="3977050"/>
              <a:ext cx="337425" cy="114000"/>
            </a:xfrm>
            <a:custGeom>
              <a:rect b="b" l="l" r="r" t="t"/>
              <a:pathLst>
                <a:path extrusionOk="0" h="4560" w="13497">
                  <a:moveTo>
                    <a:pt x="0" y="0"/>
                  </a:moveTo>
                  <a:lnTo>
                    <a:pt x="0" y="4560"/>
                  </a:lnTo>
                  <a:lnTo>
                    <a:pt x="13496" y="4560"/>
                  </a:lnTo>
                  <a:lnTo>
                    <a:pt x="13496" y="0"/>
                  </a:lnTo>
                  <a:close/>
                </a:path>
              </a:pathLst>
            </a:custGeom>
            <a:solidFill>
              <a:srgbClr val="FFB75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32" name="Google Shape;632;p32"/>
            <p:cNvSpPr/>
            <p:nvPr/>
          </p:nvSpPr>
          <p:spPr>
            <a:xfrm>
              <a:off x="6062525" y="4135850"/>
              <a:ext cx="337425" cy="114025"/>
            </a:xfrm>
            <a:custGeom>
              <a:rect b="b" l="l" r="r" t="t"/>
              <a:pathLst>
                <a:path extrusionOk="0" h="4561" w="13497">
                  <a:moveTo>
                    <a:pt x="1" y="1"/>
                  </a:moveTo>
                  <a:lnTo>
                    <a:pt x="1" y="4560"/>
                  </a:lnTo>
                  <a:lnTo>
                    <a:pt x="13496" y="4560"/>
                  </a:lnTo>
                  <a:lnTo>
                    <a:pt x="13496" y="1"/>
                  </a:lnTo>
                  <a:close/>
                </a:path>
              </a:pathLst>
            </a:custGeom>
            <a:solidFill>
              <a:srgbClr val="FFB75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33" name="Google Shape;633;p32"/>
            <p:cNvSpPr/>
            <p:nvPr/>
          </p:nvSpPr>
          <p:spPr>
            <a:xfrm>
              <a:off x="7330800" y="4139650"/>
              <a:ext cx="337400" cy="114025"/>
            </a:xfrm>
            <a:custGeom>
              <a:rect b="b" l="l" r="r" t="t"/>
              <a:pathLst>
                <a:path extrusionOk="0" h="4561" w="13496">
                  <a:moveTo>
                    <a:pt x="0" y="1"/>
                  </a:moveTo>
                  <a:lnTo>
                    <a:pt x="0" y="4560"/>
                  </a:lnTo>
                  <a:lnTo>
                    <a:pt x="13496" y="4560"/>
                  </a:lnTo>
                  <a:lnTo>
                    <a:pt x="13496" y="1"/>
                  </a:lnTo>
                  <a:close/>
                </a:path>
              </a:pathLst>
            </a:custGeom>
            <a:solidFill>
              <a:srgbClr val="FFB75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34" name="Google Shape;634;p32"/>
            <p:cNvSpPr/>
            <p:nvPr/>
          </p:nvSpPr>
          <p:spPr>
            <a:xfrm>
              <a:off x="5656750" y="4588750"/>
              <a:ext cx="336650" cy="114000"/>
            </a:xfrm>
            <a:custGeom>
              <a:rect b="b" l="l" r="r" t="t"/>
              <a:pathLst>
                <a:path extrusionOk="0" h="4560" w="13466">
                  <a:moveTo>
                    <a:pt x="0" y="1"/>
                  </a:moveTo>
                  <a:lnTo>
                    <a:pt x="0" y="4560"/>
                  </a:lnTo>
                  <a:lnTo>
                    <a:pt x="13466" y="4560"/>
                  </a:lnTo>
                  <a:lnTo>
                    <a:pt x="13466" y="1"/>
                  </a:lnTo>
                  <a:close/>
                </a:path>
              </a:pathLst>
            </a:custGeom>
            <a:solidFill>
              <a:srgbClr val="FFB75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35" name="Google Shape;635;p32"/>
            <p:cNvSpPr/>
            <p:nvPr/>
          </p:nvSpPr>
          <p:spPr>
            <a:xfrm>
              <a:off x="2114875" y="4312925"/>
              <a:ext cx="337425" cy="114000"/>
            </a:xfrm>
            <a:custGeom>
              <a:rect b="b" l="l" r="r" t="t"/>
              <a:pathLst>
                <a:path extrusionOk="0" h="4560" w="13497">
                  <a:moveTo>
                    <a:pt x="1" y="0"/>
                  </a:moveTo>
                  <a:lnTo>
                    <a:pt x="1" y="4559"/>
                  </a:lnTo>
                  <a:lnTo>
                    <a:pt x="13497" y="4559"/>
                  </a:lnTo>
                  <a:lnTo>
                    <a:pt x="13497" y="0"/>
                  </a:lnTo>
                  <a:close/>
                </a:path>
              </a:pathLst>
            </a:custGeom>
            <a:solidFill>
              <a:srgbClr val="FFB75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36" name="Google Shape;636;p32"/>
            <p:cNvSpPr/>
            <p:nvPr/>
          </p:nvSpPr>
          <p:spPr>
            <a:xfrm>
              <a:off x="5331500" y="2713350"/>
              <a:ext cx="336675" cy="114000"/>
            </a:xfrm>
            <a:custGeom>
              <a:rect b="b" l="l" r="r" t="t"/>
              <a:pathLst>
                <a:path extrusionOk="0" h="4560" w="13467">
                  <a:moveTo>
                    <a:pt x="1" y="0"/>
                  </a:moveTo>
                  <a:lnTo>
                    <a:pt x="1" y="4560"/>
                  </a:lnTo>
                  <a:lnTo>
                    <a:pt x="13466" y="4560"/>
                  </a:lnTo>
                  <a:lnTo>
                    <a:pt x="13466" y="0"/>
                  </a:lnTo>
                  <a:close/>
                </a:path>
              </a:pathLst>
            </a:custGeom>
            <a:solidFill>
              <a:srgbClr val="FFB75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37" name="Google Shape;637;p32"/>
            <p:cNvSpPr/>
            <p:nvPr/>
          </p:nvSpPr>
          <p:spPr>
            <a:xfrm>
              <a:off x="3770700" y="2573525"/>
              <a:ext cx="337400" cy="114000"/>
            </a:xfrm>
            <a:custGeom>
              <a:rect b="b" l="l" r="r" t="t"/>
              <a:pathLst>
                <a:path extrusionOk="0" h="4560" w="13496">
                  <a:moveTo>
                    <a:pt x="0" y="1"/>
                  </a:moveTo>
                  <a:lnTo>
                    <a:pt x="0" y="4560"/>
                  </a:lnTo>
                  <a:lnTo>
                    <a:pt x="13496" y="4560"/>
                  </a:lnTo>
                  <a:lnTo>
                    <a:pt x="13496" y="1"/>
                  </a:lnTo>
                  <a:close/>
                </a:path>
              </a:pathLst>
            </a:custGeom>
            <a:solidFill>
              <a:srgbClr val="FFB75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38" name="Google Shape;638;p32"/>
            <p:cNvSpPr/>
            <p:nvPr/>
          </p:nvSpPr>
          <p:spPr>
            <a:xfrm>
              <a:off x="3560950" y="3746025"/>
              <a:ext cx="1938525" cy="1391400"/>
            </a:xfrm>
            <a:custGeom>
              <a:rect b="b" l="l" r="r" t="t"/>
              <a:pathLst>
                <a:path extrusionOk="0" h="55656" w="77541">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F0593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39" name="Google Shape;639;p32"/>
            <p:cNvSpPr/>
            <p:nvPr/>
          </p:nvSpPr>
          <p:spPr>
            <a:xfrm>
              <a:off x="4445475" y="3801225"/>
              <a:ext cx="110125" cy="1322525"/>
            </a:xfrm>
            <a:custGeom>
              <a:rect b="b" l="l" r="r" t="t"/>
              <a:pathLst>
                <a:path extrusionOk="0" h="52901" w="4405">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F0593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40" name="Google Shape;640;p32"/>
            <p:cNvSpPr/>
            <p:nvPr/>
          </p:nvSpPr>
          <p:spPr>
            <a:xfrm>
              <a:off x="6518475" y="2882050"/>
              <a:ext cx="106400" cy="137550"/>
            </a:xfrm>
            <a:custGeom>
              <a:rect b="b" l="l" r="r" t="t"/>
              <a:pathLst>
                <a:path extrusionOk="0" h="5502" w="4256">
                  <a:moveTo>
                    <a:pt x="395" y="0"/>
                  </a:moveTo>
                  <a:lnTo>
                    <a:pt x="0" y="5502"/>
                  </a:lnTo>
                  <a:lnTo>
                    <a:pt x="4255" y="1338"/>
                  </a:lnTo>
                  <a:lnTo>
                    <a:pt x="395" y="0"/>
                  </a:lnTo>
                  <a:close/>
                </a:path>
              </a:pathLst>
            </a:custGeom>
            <a:solidFill>
              <a:srgbClr val="F0593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41" name="Google Shape;641;p32"/>
            <p:cNvSpPr/>
            <p:nvPr/>
          </p:nvSpPr>
          <p:spPr>
            <a:xfrm>
              <a:off x="2546500" y="2845575"/>
              <a:ext cx="98825" cy="139075"/>
            </a:xfrm>
            <a:custGeom>
              <a:rect b="b" l="l" r="r" t="t"/>
              <a:pathLst>
                <a:path extrusionOk="0" h="5563" w="3953">
                  <a:moveTo>
                    <a:pt x="3739" y="0"/>
                  </a:moveTo>
                  <a:lnTo>
                    <a:pt x="1" y="1216"/>
                  </a:lnTo>
                  <a:lnTo>
                    <a:pt x="3952" y="5563"/>
                  </a:lnTo>
                  <a:lnTo>
                    <a:pt x="3739" y="0"/>
                  </a:lnTo>
                  <a:close/>
                </a:path>
              </a:pathLst>
            </a:custGeom>
            <a:solidFill>
              <a:srgbClr val="F0593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42" name="Google Shape;642;p32"/>
            <p:cNvSpPr/>
            <p:nvPr/>
          </p:nvSpPr>
          <p:spPr>
            <a:xfrm>
              <a:off x="4265375" y="2362275"/>
              <a:ext cx="636050" cy="598050"/>
            </a:xfrm>
            <a:custGeom>
              <a:rect b="b" l="l" r="r" t="t"/>
              <a:pathLst>
                <a:path extrusionOk="0" h="23922" w="25442">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43" name="Google Shape;643;p32"/>
            <p:cNvSpPr/>
            <p:nvPr/>
          </p:nvSpPr>
          <p:spPr>
            <a:xfrm>
              <a:off x="4247150" y="2353150"/>
              <a:ext cx="636050" cy="598075"/>
            </a:xfrm>
            <a:custGeom>
              <a:rect b="b" l="l" r="r" t="t"/>
              <a:pathLst>
                <a:path extrusionOk="0" h="23923" w="25442">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51C0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44" name="Google Shape;644;p32"/>
            <p:cNvSpPr/>
            <p:nvPr/>
          </p:nvSpPr>
          <p:spPr>
            <a:xfrm>
              <a:off x="4331500" y="2385825"/>
              <a:ext cx="516750" cy="322225"/>
            </a:xfrm>
            <a:custGeom>
              <a:rect b="b" l="l" r="r" t="t"/>
              <a:pathLst>
                <a:path extrusionOk="0" h="12889" w="2067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45" name="Google Shape;645;p32"/>
            <p:cNvSpPr/>
            <p:nvPr/>
          </p:nvSpPr>
          <p:spPr>
            <a:xfrm>
              <a:off x="4281350" y="2500575"/>
              <a:ext cx="556250" cy="417975"/>
            </a:xfrm>
            <a:custGeom>
              <a:rect b="b" l="l" r="r" t="t"/>
              <a:pathLst>
                <a:path extrusionOk="0" h="16719" w="2225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46" name="Google Shape;646;p32"/>
            <p:cNvSpPr/>
            <p:nvPr/>
          </p:nvSpPr>
          <p:spPr>
            <a:xfrm>
              <a:off x="4525275" y="2515775"/>
              <a:ext cx="79800" cy="160350"/>
            </a:xfrm>
            <a:custGeom>
              <a:rect b="b" l="l" r="r" t="t"/>
              <a:pathLst>
                <a:path extrusionOk="0" h="6414" w="3192">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47" name="Google Shape;647;p32"/>
            <p:cNvSpPr/>
            <p:nvPr/>
          </p:nvSpPr>
          <p:spPr>
            <a:xfrm>
              <a:off x="4553375" y="2593275"/>
              <a:ext cx="252325" cy="88175"/>
            </a:xfrm>
            <a:custGeom>
              <a:rect b="b" l="l" r="r" t="t"/>
              <a:pathLst>
                <a:path extrusionOk="0" h="3527" w="10093">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48" name="Google Shape;648;p32"/>
            <p:cNvSpPr/>
            <p:nvPr/>
          </p:nvSpPr>
          <p:spPr>
            <a:xfrm>
              <a:off x="1313950" y="3830375"/>
              <a:ext cx="1361750" cy="101100"/>
            </a:xfrm>
            <a:custGeom>
              <a:rect b="b" l="l" r="r" t="t"/>
              <a:pathLst>
                <a:path extrusionOk="0" h="4044" w="54470">
                  <a:moveTo>
                    <a:pt x="54196" y="1"/>
                  </a:moveTo>
                  <a:lnTo>
                    <a:pt x="1" y="1764"/>
                  </a:lnTo>
                  <a:lnTo>
                    <a:pt x="852" y="4043"/>
                  </a:lnTo>
                  <a:lnTo>
                    <a:pt x="54470" y="3466"/>
                  </a:lnTo>
                  <a:lnTo>
                    <a:pt x="54196" y="1"/>
                  </a:lnTo>
                  <a:close/>
                </a:path>
              </a:pathLst>
            </a:custGeom>
            <a:solidFill>
              <a:srgbClr val="F0593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grpSp>
      <p:sp>
        <p:nvSpPr>
          <p:cNvPr id="649" name="Google Shape;649;p32"/>
          <p:cNvSpPr/>
          <p:nvPr/>
        </p:nvSpPr>
        <p:spPr>
          <a:xfrm>
            <a:off x="9372497" y="5533094"/>
            <a:ext cx="2616038" cy="888818"/>
          </a:xfrm>
          <a:custGeom>
            <a:rect b="b" l="l" r="r" t="t"/>
            <a:pathLst>
              <a:path extrusionOk="0" h="39911" w="119304">
                <a:moveTo>
                  <a:pt x="0" y="791"/>
                </a:moveTo>
                <a:lnTo>
                  <a:pt x="0" y="39910"/>
                </a:lnTo>
                <a:lnTo>
                  <a:pt x="119303" y="39910"/>
                </a:lnTo>
                <a:lnTo>
                  <a:pt x="118878" y="518"/>
                </a:lnTo>
                <a:lnTo>
                  <a:pt x="0" y="1"/>
                </a:lnTo>
                <a:close/>
              </a:path>
            </a:pathLst>
          </a:custGeom>
          <a:solidFill>
            <a:srgbClr val="FFB75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50" name="Google Shape;650;p32"/>
          <p:cNvSpPr/>
          <p:nvPr/>
        </p:nvSpPr>
        <p:spPr>
          <a:xfrm>
            <a:off x="4514232" y="5729110"/>
            <a:ext cx="2616038" cy="888818"/>
          </a:xfrm>
          <a:custGeom>
            <a:rect b="b" l="l" r="r" t="t"/>
            <a:pathLst>
              <a:path extrusionOk="0" h="39911" w="119304">
                <a:moveTo>
                  <a:pt x="0" y="791"/>
                </a:moveTo>
                <a:lnTo>
                  <a:pt x="0" y="39910"/>
                </a:lnTo>
                <a:lnTo>
                  <a:pt x="119303" y="39910"/>
                </a:lnTo>
                <a:lnTo>
                  <a:pt x="118878" y="518"/>
                </a:lnTo>
                <a:lnTo>
                  <a:pt x="0" y="1"/>
                </a:lnTo>
                <a:close/>
              </a:path>
            </a:pathLst>
          </a:custGeom>
          <a:solidFill>
            <a:srgbClr val="FFB75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grpSp>
        <p:nvGrpSpPr>
          <p:cNvPr id="651" name="Google Shape;651;p32"/>
          <p:cNvGrpSpPr/>
          <p:nvPr/>
        </p:nvGrpSpPr>
        <p:grpSpPr>
          <a:xfrm>
            <a:off x="9601398" y="4598243"/>
            <a:ext cx="1104150" cy="2065350"/>
            <a:chOff x="35658225" y="12492275"/>
            <a:chExt cx="1104150" cy="2065350"/>
          </a:xfrm>
        </p:grpSpPr>
        <p:sp>
          <p:nvSpPr>
            <p:cNvPr id="652" name="Google Shape;652;p32"/>
            <p:cNvSpPr/>
            <p:nvPr/>
          </p:nvSpPr>
          <p:spPr>
            <a:xfrm>
              <a:off x="35658225" y="12736025"/>
              <a:ext cx="1104150" cy="1000175"/>
            </a:xfrm>
            <a:custGeom>
              <a:rect b="b" l="l" r="r" t="t"/>
              <a:pathLst>
                <a:path extrusionOk="0" h="40007" w="44166">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53" name="Google Shape;653;p32"/>
            <p:cNvSpPr/>
            <p:nvPr/>
          </p:nvSpPr>
          <p:spPr>
            <a:xfrm>
              <a:off x="35897600" y="13187750"/>
              <a:ext cx="551700" cy="602400"/>
            </a:xfrm>
            <a:custGeom>
              <a:rect b="b" l="l" r="r" t="t"/>
              <a:pathLst>
                <a:path extrusionOk="0" h="24096" w="22068">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54" name="Google Shape;654;p32"/>
            <p:cNvSpPr/>
            <p:nvPr/>
          </p:nvSpPr>
          <p:spPr>
            <a:xfrm>
              <a:off x="35917350" y="13186300"/>
              <a:ext cx="551700" cy="602325"/>
            </a:xfrm>
            <a:custGeom>
              <a:rect b="b" l="l" r="r" t="t"/>
              <a:pathLst>
                <a:path extrusionOk="0" h="24093" w="22068">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55" name="Google Shape;655;p32"/>
            <p:cNvSpPr/>
            <p:nvPr/>
          </p:nvSpPr>
          <p:spPr>
            <a:xfrm>
              <a:off x="35978900" y="14042275"/>
              <a:ext cx="208225" cy="222675"/>
            </a:xfrm>
            <a:custGeom>
              <a:rect b="b" l="l" r="r" t="t"/>
              <a:pathLst>
                <a:path extrusionOk="0" h="8907" w="8329">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56" name="Google Shape;656;p32"/>
            <p:cNvSpPr/>
            <p:nvPr/>
          </p:nvSpPr>
          <p:spPr>
            <a:xfrm>
              <a:off x="35991825" y="14145625"/>
              <a:ext cx="193800" cy="328000"/>
            </a:xfrm>
            <a:custGeom>
              <a:rect b="b" l="l" r="r" t="t"/>
              <a:pathLst>
                <a:path extrusionOk="0" h="13120" w="7752">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57" name="Google Shape;657;p32"/>
            <p:cNvSpPr/>
            <p:nvPr/>
          </p:nvSpPr>
          <p:spPr>
            <a:xfrm>
              <a:off x="35929500" y="14512100"/>
              <a:ext cx="257875" cy="45525"/>
            </a:xfrm>
            <a:custGeom>
              <a:rect b="b" l="l" r="r" t="t"/>
              <a:pathLst>
                <a:path extrusionOk="0" h="1821" w="10315">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58" name="Google Shape;658;p32"/>
            <p:cNvSpPr/>
            <p:nvPr/>
          </p:nvSpPr>
          <p:spPr>
            <a:xfrm>
              <a:off x="35928750" y="14478475"/>
              <a:ext cx="96525" cy="67650"/>
            </a:xfrm>
            <a:custGeom>
              <a:rect b="b" l="l" r="r" t="t"/>
              <a:pathLst>
                <a:path extrusionOk="0" h="2706" w="3861">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59" name="Google Shape;659;p32"/>
            <p:cNvSpPr/>
            <p:nvPr/>
          </p:nvSpPr>
          <p:spPr>
            <a:xfrm>
              <a:off x="35989550" y="14457175"/>
              <a:ext cx="203675" cy="89850"/>
            </a:xfrm>
            <a:custGeom>
              <a:rect b="b" l="l" r="r" t="t"/>
              <a:pathLst>
                <a:path extrusionOk="0" h="3594" w="8147">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60" name="Google Shape;660;p32"/>
            <p:cNvSpPr/>
            <p:nvPr/>
          </p:nvSpPr>
          <p:spPr>
            <a:xfrm>
              <a:off x="35981825" y="14422225"/>
              <a:ext cx="51750" cy="56650"/>
            </a:xfrm>
            <a:custGeom>
              <a:rect b="b" l="l" r="r" t="t"/>
              <a:pathLst>
                <a:path extrusionOk="0" h="2266" w="207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61" name="Google Shape;661;p32"/>
            <p:cNvSpPr/>
            <p:nvPr/>
          </p:nvSpPr>
          <p:spPr>
            <a:xfrm>
              <a:off x="36273750" y="13928200"/>
              <a:ext cx="315375" cy="280675"/>
            </a:xfrm>
            <a:custGeom>
              <a:rect b="b" l="l" r="r" t="t"/>
              <a:pathLst>
                <a:path extrusionOk="0" h="11227" w="12615">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62" name="Google Shape;662;p32"/>
            <p:cNvSpPr/>
            <p:nvPr/>
          </p:nvSpPr>
          <p:spPr>
            <a:xfrm>
              <a:off x="36347450" y="14194275"/>
              <a:ext cx="304750" cy="189225"/>
            </a:xfrm>
            <a:custGeom>
              <a:rect b="b" l="l" r="r" t="t"/>
              <a:pathLst>
                <a:path extrusionOk="0" h="7569" w="1219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63" name="Google Shape;663;p32"/>
            <p:cNvSpPr/>
            <p:nvPr/>
          </p:nvSpPr>
          <p:spPr>
            <a:xfrm>
              <a:off x="36459925" y="14357525"/>
              <a:ext cx="231775" cy="136275"/>
            </a:xfrm>
            <a:custGeom>
              <a:rect b="b" l="l" r="r" t="t"/>
              <a:pathLst>
                <a:path extrusionOk="0" h="5451" w="9271">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64" name="Google Shape;664;p32"/>
            <p:cNvSpPr/>
            <p:nvPr/>
          </p:nvSpPr>
          <p:spPr>
            <a:xfrm>
              <a:off x="36455350" y="14418425"/>
              <a:ext cx="99575" cy="69075"/>
            </a:xfrm>
            <a:custGeom>
              <a:rect b="b" l="l" r="r" t="t"/>
              <a:pathLst>
                <a:path extrusionOk="0" h="2763" w="3983">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65" name="Google Shape;665;p32"/>
            <p:cNvSpPr/>
            <p:nvPr/>
          </p:nvSpPr>
          <p:spPr>
            <a:xfrm>
              <a:off x="36491075" y="14305200"/>
              <a:ext cx="197575" cy="155050"/>
            </a:xfrm>
            <a:custGeom>
              <a:rect b="b" l="l" r="r" t="t"/>
              <a:pathLst>
                <a:path extrusionOk="0" h="6202" w="7903">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66" name="Google Shape;666;p32"/>
            <p:cNvSpPr/>
            <p:nvPr/>
          </p:nvSpPr>
          <p:spPr>
            <a:xfrm>
              <a:off x="36474800" y="14355275"/>
              <a:ext cx="51525" cy="50275"/>
            </a:xfrm>
            <a:custGeom>
              <a:rect b="b" l="l" r="r" t="t"/>
              <a:pathLst>
                <a:path extrusionOk="0" h="2011" w="2061">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67" name="Google Shape;667;p32"/>
            <p:cNvSpPr/>
            <p:nvPr/>
          </p:nvSpPr>
          <p:spPr>
            <a:xfrm>
              <a:off x="36457625" y="12735950"/>
              <a:ext cx="205950" cy="377525"/>
            </a:xfrm>
            <a:custGeom>
              <a:rect b="b" l="l" r="r" t="t"/>
              <a:pathLst>
                <a:path extrusionOk="0" h="15101" w="8238">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68" name="Google Shape;668;p32"/>
            <p:cNvSpPr/>
            <p:nvPr/>
          </p:nvSpPr>
          <p:spPr>
            <a:xfrm>
              <a:off x="36404450" y="13086350"/>
              <a:ext cx="199100" cy="307775"/>
            </a:xfrm>
            <a:custGeom>
              <a:rect b="b" l="l" r="r" t="t"/>
              <a:pathLst>
                <a:path extrusionOk="0" h="12311" w="7964">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69" name="Google Shape;669;p32"/>
            <p:cNvSpPr/>
            <p:nvPr/>
          </p:nvSpPr>
          <p:spPr>
            <a:xfrm>
              <a:off x="35836800" y="13675250"/>
              <a:ext cx="717350" cy="455825"/>
            </a:xfrm>
            <a:custGeom>
              <a:rect b="b" l="l" r="r" t="t"/>
              <a:pathLst>
                <a:path extrusionOk="0" h="18233" w="28694">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70" name="Google Shape;670;p32"/>
            <p:cNvSpPr/>
            <p:nvPr/>
          </p:nvSpPr>
          <p:spPr>
            <a:xfrm>
              <a:off x="35890750" y="13159300"/>
              <a:ext cx="612500" cy="496975"/>
            </a:xfrm>
            <a:custGeom>
              <a:rect b="b" l="l" r="r" t="t"/>
              <a:pathLst>
                <a:path extrusionOk="0" h="19879" w="2450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71" name="Google Shape;671;p32"/>
            <p:cNvSpPr/>
            <p:nvPr/>
          </p:nvSpPr>
          <p:spPr>
            <a:xfrm>
              <a:off x="35850475" y="13375875"/>
              <a:ext cx="554750" cy="328225"/>
            </a:xfrm>
            <a:custGeom>
              <a:rect b="b" l="l" r="r" t="t"/>
              <a:pathLst>
                <a:path extrusionOk="0" h="13129" w="2219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72" name="Google Shape;672;p32"/>
            <p:cNvSpPr/>
            <p:nvPr/>
          </p:nvSpPr>
          <p:spPr>
            <a:xfrm>
              <a:off x="35988775" y="13655500"/>
              <a:ext cx="602625" cy="338950"/>
            </a:xfrm>
            <a:custGeom>
              <a:rect b="b" l="l" r="r" t="t"/>
              <a:pathLst>
                <a:path extrusionOk="0" h="13558" w="24105">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73" name="Google Shape;673;p32"/>
            <p:cNvSpPr/>
            <p:nvPr/>
          </p:nvSpPr>
          <p:spPr>
            <a:xfrm>
              <a:off x="36259300" y="13205750"/>
              <a:ext cx="198350" cy="489300"/>
            </a:xfrm>
            <a:custGeom>
              <a:rect b="b" l="l" r="r" t="t"/>
              <a:pathLst>
                <a:path extrusionOk="0" h="19572" w="7934">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74" name="Google Shape;674;p32"/>
            <p:cNvSpPr/>
            <p:nvPr/>
          </p:nvSpPr>
          <p:spPr>
            <a:xfrm>
              <a:off x="36228900" y="13233775"/>
              <a:ext cx="230275" cy="484075"/>
            </a:xfrm>
            <a:custGeom>
              <a:rect b="b" l="l" r="r" t="t"/>
              <a:pathLst>
                <a:path extrusionOk="0" h="19363" w="9211">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75" name="Google Shape;675;p32"/>
            <p:cNvSpPr/>
            <p:nvPr/>
          </p:nvSpPr>
          <p:spPr>
            <a:xfrm>
              <a:off x="35722825" y="12981525"/>
              <a:ext cx="136025" cy="83300"/>
            </a:xfrm>
            <a:custGeom>
              <a:rect b="b" l="l" r="r" t="t"/>
              <a:pathLst>
                <a:path extrusionOk="0" h="3332" w="5441">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76" name="Google Shape;676;p32"/>
            <p:cNvSpPr/>
            <p:nvPr/>
          </p:nvSpPr>
          <p:spPr>
            <a:xfrm>
              <a:off x="35715975" y="12937200"/>
              <a:ext cx="133775" cy="79250"/>
            </a:xfrm>
            <a:custGeom>
              <a:rect b="b" l="l" r="r" t="t"/>
              <a:pathLst>
                <a:path extrusionOk="0" h="3170" w="5351">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77" name="Google Shape;677;p32"/>
            <p:cNvSpPr/>
            <p:nvPr/>
          </p:nvSpPr>
          <p:spPr>
            <a:xfrm>
              <a:off x="35758525" y="12985325"/>
              <a:ext cx="89700" cy="61675"/>
            </a:xfrm>
            <a:custGeom>
              <a:rect b="b" l="l" r="r" t="t"/>
              <a:pathLst>
                <a:path extrusionOk="0" h="2467" w="3588">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78" name="Google Shape;678;p32"/>
            <p:cNvSpPr/>
            <p:nvPr/>
          </p:nvSpPr>
          <p:spPr>
            <a:xfrm>
              <a:off x="35796075" y="13002750"/>
              <a:ext cx="49525" cy="23325"/>
            </a:xfrm>
            <a:custGeom>
              <a:rect b="b" l="l" r="r" t="t"/>
              <a:pathLst>
                <a:path extrusionOk="0" h="933" w="1981">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79" name="Google Shape;679;p32"/>
            <p:cNvSpPr/>
            <p:nvPr/>
          </p:nvSpPr>
          <p:spPr>
            <a:xfrm>
              <a:off x="36429525" y="12867300"/>
              <a:ext cx="129850" cy="85075"/>
            </a:xfrm>
            <a:custGeom>
              <a:rect b="b" l="l" r="r" t="t"/>
              <a:pathLst>
                <a:path extrusionOk="0" h="3403" w="5194">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80" name="Google Shape;680;p32"/>
            <p:cNvSpPr/>
            <p:nvPr/>
          </p:nvSpPr>
          <p:spPr>
            <a:xfrm>
              <a:off x="36423450" y="12831975"/>
              <a:ext cx="135275" cy="61375"/>
            </a:xfrm>
            <a:custGeom>
              <a:rect b="b" l="l" r="r" t="t"/>
              <a:pathLst>
                <a:path extrusionOk="0" h="2455" w="5411">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81" name="Google Shape;681;p32"/>
            <p:cNvSpPr/>
            <p:nvPr/>
          </p:nvSpPr>
          <p:spPr>
            <a:xfrm>
              <a:off x="36442425" y="12871300"/>
              <a:ext cx="76775" cy="75875"/>
            </a:xfrm>
            <a:custGeom>
              <a:rect b="b" l="l" r="r" t="t"/>
              <a:pathLst>
                <a:path extrusionOk="0" h="3035" w="3071">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82" name="Google Shape;682;p32"/>
            <p:cNvSpPr/>
            <p:nvPr/>
          </p:nvSpPr>
          <p:spPr>
            <a:xfrm>
              <a:off x="36445475" y="12894350"/>
              <a:ext cx="43075" cy="32025"/>
            </a:xfrm>
            <a:custGeom>
              <a:rect b="b" l="l" r="r" t="t"/>
              <a:pathLst>
                <a:path extrusionOk="0" h="1281" w="1723">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83" name="Google Shape;683;p32"/>
            <p:cNvSpPr/>
            <p:nvPr/>
          </p:nvSpPr>
          <p:spPr>
            <a:xfrm>
              <a:off x="36094400" y="13210200"/>
              <a:ext cx="151250" cy="77075"/>
            </a:xfrm>
            <a:custGeom>
              <a:rect b="b" l="l" r="r" t="t"/>
              <a:pathLst>
                <a:path extrusionOk="0" h="3083" w="605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84" name="Google Shape;684;p32"/>
            <p:cNvSpPr/>
            <p:nvPr/>
          </p:nvSpPr>
          <p:spPr>
            <a:xfrm>
              <a:off x="36094400" y="13153225"/>
              <a:ext cx="162650" cy="84375"/>
            </a:xfrm>
            <a:custGeom>
              <a:rect b="b" l="l" r="r" t="t"/>
              <a:pathLst>
                <a:path extrusionOk="0" h="3375" w="6506">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85" name="Google Shape;685;p32"/>
            <p:cNvSpPr/>
            <p:nvPr/>
          </p:nvSpPr>
          <p:spPr>
            <a:xfrm>
              <a:off x="35779500" y="12594425"/>
              <a:ext cx="671325" cy="584125"/>
            </a:xfrm>
            <a:custGeom>
              <a:rect b="b" l="l" r="r" t="t"/>
              <a:pathLst>
                <a:path extrusionOk="0" h="23365" w="26853">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86" name="Google Shape;686;p32"/>
            <p:cNvSpPr/>
            <p:nvPr/>
          </p:nvSpPr>
          <p:spPr>
            <a:xfrm>
              <a:off x="35973575" y="12924300"/>
              <a:ext cx="38025" cy="42200"/>
            </a:xfrm>
            <a:custGeom>
              <a:rect b="b" l="l" r="r" t="t"/>
              <a:pathLst>
                <a:path extrusionOk="0" h="1688" w="1521">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87" name="Google Shape;687;p32"/>
            <p:cNvSpPr/>
            <p:nvPr/>
          </p:nvSpPr>
          <p:spPr>
            <a:xfrm>
              <a:off x="36258550" y="12877325"/>
              <a:ext cx="38000" cy="42250"/>
            </a:xfrm>
            <a:custGeom>
              <a:rect b="b" l="l" r="r" t="t"/>
              <a:pathLst>
                <a:path extrusionOk="0" h="1690" w="152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88" name="Google Shape;688;p32"/>
            <p:cNvSpPr/>
            <p:nvPr/>
          </p:nvSpPr>
          <p:spPr>
            <a:xfrm>
              <a:off x="36116450" y="12883150"/>
              <a:ext cx="47875" cy="71550"/>
            </a:xfrm>
            <a:custGeom>
              <a:rect b="b" l="l" r="r" t="t"/>
              <a:pathLst>
                <a:path extrusionOk="0" h="2862" w="1915">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89" name="Google Shape;689;p32"/>
            <p:cNvSpPr/>
            <p:nvPr/>
          </p:nvSpPr>
          <p:spPr>
            <a:xfrm>
              <a:off x="36125850" y="12994175"/>
              <a:ext cx="62800" cy="35625"/>
            </a:xfrm>
            <a:custGeom>
              <a:rect b="b" l="l" r="r" t="t"/>
              <a:pathLst>
                <a:path extrusionOk="0" h="1425" w="2512">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90" name="Google Shape;690;p32"/>
            <p:cNvSpPr/>
            <p:nvPr/>
          </p:nvSpPr>
          <p:spPr>
            <a:xfrm>
              <a:off x="35908225" y="12827975"/>
              <a:ext cx="51700" cy="49550"/>
            </a:xfrm>
            <a:custGeom>
              <a:rect b="b" l="l" r="r" t="t"/>
              <a:pathLst>
                <a:path extrusionOk="0" h="1982" w="2068">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91" name="Google Shape;691;p32"/>
            <p:cNvSpPr/>
            <p:nvPr/>
          </p:nvSpPr>
          <p:spPr>
            <a:xfrm>
              <a:off x="36246375" y="12770850"/>
              <a:ext cx="67150" cy="21250"/>
            </a:xfrm>
            <a:custGeom>
              <a:rect b="b" l="l" r="r" t="t"/>
              <a:pathLst>
                <a:path extrusionOk="0" h="850" w="2686">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92" name="Google Shape;692;p32"/>
            <p:cNvSpPr/>
            <p:nvPr/>
          </p:nvSpPr>
          <p:spPr>
            <a:xfrm>
              <a:off x="35934825" y="12998850"/>
              <a:ext cx="125400" cy="109650"/>
            </a:xfrm>
            <a:custGeom>
              <a:rect b="b" l="l" r="r" t="t"/>
              <a:pathLst>
                <a:path extrusionOk="0" h="4386" w="5016">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93" name="Google Shape;693;p32"/>
            <p:cNvSpPr/>
            <p:nvPr/>
          </p:nvSpPr>
          <p:spPr>
            <a:xfrm>
              <a:off x="36250175" y="12946625"/>
              <a:ext cx="124650" cy="110200"/>
            </a:xfrm>
            <a:custGeom>
              <a:rect b="b" l="l" r="r" t="t"/>
              <a:pathLst>
                <a:path extrusionOk="0" h="4408" w="4986">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94" name="Google Shape;694;p32"/>
            <p:cNvSpPr/>
            <p:nvPr/>
          </p:nvSpPr>
          <p:spPr>
            <a:xfrm>
              <a:off x="35968250" y="13032400"/>
              <a:ext cx="12200" cy="12325"/>
            </a:xfrm>
            <a:custGeom>
              <a:rect b="b" l="l" r="r" t="t"/>
              <a:pathLst>
                <a:path extrusionOk="0" h="493" w="488">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95" name="Google Shape;695;p32"/>
            <p:cNvSpPr/>
            <p:nvPr/>
          </p:nvSpPr>
          <p:spPr>
            <a:xfrm>
              <a:off x="36010825" y="13061275"/>
              <a:ext cx="12175" cy="12325"/>
            </a:xfrm>
            <a:custGeom>
              <a:rect b="b" l="l" r="r" t="t"/>
              <a:pathLst>
                <a:path extrusionOk="0" h="493" w="487">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96" name="Google Shape;696;p32"/>
            <p:cNvSpPr/>
            <p:nvPr/>
          </p:nvSpPr>
          <p:spPr>
            <a:xfrm>
              <a:off x="35969775" y="13092275"/>
              <a:ext cx="12175" cy="12475"/>
            </a:xfrm>
            <a:custGeom>
              <a:rect b="b" l="l" r="r" t="t"/>
              <a:pathLst>
                <a:path extrusionOk="0" h="499" w="487">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97" name="Google Shape;697;p32"/>
            <p:cNvSpPr/>
            <p:nvPr/>
          </p:nvSpPr>
          <p:spPr>
            <a:xfrm>
              <a:off x="36029825" y="13013250"/>
              <a:ext cx="12175" cy="12475"/>
            </a:xfrm>
            <a:custGeom>
              <a:rect b="b" l="l" r="r" t="t"/>
              <a:pathLst>
                <a:path extrusionOk="0" h="499" w="487">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98" name="Google Shape;698;p32"/>
            <p:cNvSpPr/>
            <p:nvPr/>
          </p:nvSpPr>
          <p:spPr>
            <a:xfrm>
              <a:off x="36070850" y="13064150"/>
              <a:ext cx="12175" cy="11725"/>
            </a:xfrm>
            <a:custGeom>
              <a:rect b="b" l="l" r="r" t="t"/>
              <a:pathLst>
                <a:path extrusionOk="0" h="469" w="487">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699" name="Google Shape;699;p32"/>
            <p:cNvSpPr/>
            <p:nvPr/>
          </p:nvSpPr>
          <p:spPr>
            <a:xfrm>
              <a:off x="36242575" y="12987425"/>
              <a:ext cx="12200" cy="12325"/>
            </a:xfrm>
            <a:custGeom>
              <a:rect b="b" l="l" r="r" t="t"/>
              <a:pathLst>
                <a:path extrusionOk="0" h="493" w="488">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00" name="Google Shape;700;p32"/>
            <p:cNvSpPr/>
            <p:nvPr/>
          </p:nvSpPr>
          <p:spPr>
            <a:xfrm>
              <a:off x="36274500" y="13042150"/>
              <a:ext cx="11425" cy="12450"/>
            </a:xfrm>
            <a:custGeom>
              <a:rect b="b" l="l" r="r" t="t"/>
              <a:pathLst>
                <a:path extrusionOk="0" h="498" w="457">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01" name="Google Shape;701;p32"/>
            <p:cNvSpPr/>
            <p:nvPr/>
          </p:nvSpPr>
          <p:spPr>
            <a:xfrm>
              <a:off x="36310225" y="12979825"/>
              <a:ext cx="12175" cy="12325"/>
            </a:xfrm>
            <a:custGeom>
              <a:rect b="b" l="l" r="r" t="t"/>
              <a:pathLst>
                <a:path extrusionOk="0" h="493" w="487">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02" name="Google Shape;702;p32"/>
            <p:cNvSpPr/>
            <p:nvPr/>
          </p:nvSpPr>
          <p:spPr>
            <a:xfrm>
              <a:off x="36349725" y="13017950"/>
              <a:ext cx="12175" cy="12325"/>
            </a:xfrm>
            <a:custGeom>
              <a:rect b="b" l="l" r="r" t="t"/>
              <a:pathLst>
                <a:path extrusionOk="0" h="493" w="487">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03" name="Google Shape;703;p32"/>
            <p:cNvSpPr/>
            <p:nvPr/>
          </p:nvSpPr>
          <p:spPr>
            <a:xfrm>
              <a:off x="36304900" y="13019325"/>
              <a:ext cx="11425" cy="12325"/>
            </a:xfrm>
            <a:custGeom>
              <a:rect b="b" l="l" r="r" t="t"/>
              <a:pathLst>
                <a:path extrusionOk="0" h="493" w="457">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04" name="Google Shape;704;p32"/>
            <p:cNvSpPr/>
            <p:nvPr/>
          </p:nvSpPr>
          <p:spPr>
            <a:xfrm>
              <a:off x="35879350" y="12782600"/>
              <a:ext cx="520550" cy="261200"/>
            </a:xfrm>
            <a:custGeom>
              <a:rect b="b" l="l" r="r" t="t"/>
              <a:pathLst>
                <a:path extrusionOk="0" h="10448" w="20822">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05" name="Google Shape;705;p32"/>
            <p:cNvSpPr/>
            <p:nvPr/>
          </p:nvSpPr>
          <p:spPr>
            <a:xfrm>
              <a:off x="35691650" y="12692725"/>
              <a:ext cx="217375" cy="180125"/>
            </a:xfrm>
            <a:custGeom>
              <a:rect b="b" l="l" r="r" t="t"/>
              <a:pathLst>
                <a:path extrusionOk="0" h="7205" w="8695">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06" name="Google Shape;706;p32"/>
            <p:cNvSpPr/>
            <p:nvPr/>
          </p:nvSpPr>
          <p:spPr>
            <a:xfrm>
              <a:off x="35729650" y="12492625"/>
              <a:ext cx="527400" cy="336900"/>
            </a:xfrm>
            <a:custGeom>
              <a:rect b="b" l="l" r="r" t="t"/>
              <a:pathLst>
                <a:path extrusionOk="0" h="13476" w="21096">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07" name="Google Shape;707;p32"/>
            <p:cNvSpPr/>
            <p:nvPr/>
          </p:nvSpPr>
          <p:spPr>
            <a:xfrm>
              <a:off x="36051850" y="12492275"/>
              <a:ext cx="250025" cy="326625"/>
            </a:xfrm>
            <a:custGeom>
              <a:rect b="b" l="l" r="r" t="t"/>
              <a:pathLst>
                <a:path extrusionOk="0" h="13065" w="10001">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08" name="Google Shape;708;p32"/>
            <p:cNvSpPr/>
            <p:nvPr/>
          </p:nvSpPr>
          <p:spPr>
            <a:xfrm>
              <a:off x="36211425" y="12498200"/>
              <a:ext cx="302450" cy="344475"/>
            </a:xfrm>
            <a:custGeom>
              <a:rect b="b" l="l" r="r" t="t"/>
              <a:pathLst>
                <a:path extrusionOk="0" h="13779" w="12098">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09" name="Google Shape;709;p32"/>
            <p:cNvSpPr/>
            <p:nvPr/>
          </p:nvSpPr>
          <p:spPr>
            <a:xfrm>
              <a:off x="35697750" y="12821900"/>
              <a:ext cx="187700" cy="145925"/>
            </a:xfrm>
            <a:custGeom>
              <a:rect b="b" l="l" r="r" t="t"/>
              <a:pathLst>
                <a:path extrusionOk="0" h="5837" w="7508">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10" name="Google Shape;710;p32"/>
            <p:cNvSpPr/>
            <p:nvPr/>
          </p:nvSpPr>
          <p:spPr>
            <a:xfrm>
              <a:off x="36189400" y="12726150"/>
              <a:ext cx="1525" cy="3825"/>
            </a:xfrm>
            <a:custGeom>
              <a:rect b="b" l="l" r="r" t="t"/>
              <a:pathLst>
                <a:path extrusionOk="0" h="153" w="61">
                  <a:moveTo>
                    <a:pt x="61" y="153"/>
                  </a:moveTo>
                  <a:cubicBezTo>
                    <a:pt x="31" y="62"/>
                    <a:pt x="0" y="1"/>
                    <a:pt x="0" y="1"/>
                  </a:cubicBezTo>
                  <a:cubicBezTo>
                    <a:pt x="0" y="1"/>
                    <a:pt x="31" y="62"/>
                    <a:pt x="61" y="153"/>
                  </a:cubicBezTo>
                  <a:close/>
                </a:path>
              </a:pathLst>
            </a:custGeom>
            <a:solidFill>
              <a:srgbClr val="F269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11" name="Google Shape;711;p32"/>
            <p:cNvSpPr/>
            <p:nvPr/>
          </p:nvSpPr>
          <p:spPr>
            <a:xfrm>
              <a:off x="35931800" y="13248625"/>
              <a:ext cx="136025" cy="490500"/>
            </a:xfrm>
            <a:custGeom>
              <a:rect b="b" l="l" r="r" t="t"/>
              <a:pathLst>
                <a:path extrusionOk="0" h="19620" w="5441">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12" name="Google Shape;712;p32"/>
            <p:cNvSpPr/>
            <p:nvPr/>
          </p:nvSpPr>
          <p:spPr>
            <a:xfrm>
              <a:off x="35935575" y="13248975"/>
              <a:ext cx="164925" cy="512175"/>
            </a:xfrm>
            <a:custGeom>
              <a:rect b="b" l="l" r="r" t="t"/>
              <a:pathLst>
                <a:path extrusionOk="0" h="20487" w="6597">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13" name="Google Shape;713;p32"/>
            <p:cNvSpPr/>
            <p:nvPr/>
          </p:nvSpPr>
          <p:spPr>
            <a:xfrm>
              <a:off x="35821600" y="13499725"/>
              <a:ext cx="135275" cy="144400"/>
            </a:xfrm>
            <a:custGeom>
              <a:rect b="b" l="l" r="r" t="t"/>
              <a:pathLst>
                <a:path extrusionOk="0" h="5776" w="5411">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14" name="Google Shape;714;p32"/>
            <p:cNvSpPr/>
            <p:nvPr/>
          </p:nvSpPr>
          <p:spPr>
            <a:xfrm>
              <a:off x="35795275" y="13432300"/>
              <a:ext cx="349300" cy="360150"/>
            </a:xfrm>
            <a:custGeom>
              <a:rect b="b" l="l" r="r" t="t"/>
              <a:pathLst>
                <a:path extrusionOk="0" h="14406" w="13972">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grpSp>
      <p:grpSp>
        <p:nvGrpSpPr>
          <p:cNvPr id="715" name="Google Shape;715;p32"/>
          <p:cNvGrpSpPr/>
          <p:nvPr/>
        </p:nvGrpSpPr>
        <p:grpSpPr>
          <a:xfrm>
            <a:off x="5877496" y="4633663"/>
            <a:ext cx="1114025" cy="2225925"/>
            <a:chOff x="31594325" y="12376475"/>
            <a:chExt cx="1114025" cy="2225925"/>
          </a:xfrm>
        </p:grpSpPr>
        <p:sp>
          <p:nvSpPr>
            <p:cNvPr id="716" name="Google Shape;716;p32"/>
            <p:cNvSpPr/>
            <p:nvPr/>
          </p:nvSpPr>
          <p:spPr>
            <a:xfrm>
              <a:off x="31870150" y="13547600"/>
              <a:ext cx="174050" cy="203975"/>
            </a:xfrm>
            <a:custGeom>
              <a:rect b="b" l="l" r="r" t="t"/>
              <a:pathLst>
                <a:path extrusionOk="0" h="8159" w="6962">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17" name="Google Shape;717;p32"/>
            <p:cNvSpPr/>
            <p:nvPr/>
          </p:nvSpPr>
          <p:spPr>
            <a:xfrm>
              <a:off x="31887650" y="13490600"/>
              <a:ext cx="146675" cy="80575"/>
            </a:xfrm>
            <a:custGeom>
              <a:rect b="b" l="l" r="r" t="t"/>
              <a:pathLst>
                <a:path extrusionOk="0" h="3223" w="5867">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18" name="Google Shape;718;p32"/>
            <p:cNvSpPr/>
            <p:nvPr/>
          </p:nvSpPr>
          <p:spPr>
            <a:xfrm>
              <a:off x="31899800" y="13170400"/>
              <a:ext cx="557775" cy="607000"/>
            </a:xfrm>
            <a:custGeom>
              <a:rect b="b" l="l" r="r" t="t"/>
              <a:pathLst>
                <a:path extrusionOk="0" h="24280" w="22311">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19" name="Google Shape;719;p32"/>
            <p:cNvSpPr/>
            <p:nvPr/>
          </p:nvSpPr>
          <p:spPr>
            <a:xfrm>
              <a:off x="32421075" y="13617400"/>
              <a:ext cx="229525" cy="343025"/>
            </a:xfrm>
            <a:custGeom>
              <a:rect b="b" l="l" r="r" t="t"/>
              <a:pathLst>
                <a:path extrusionOk="0" h="13721" w="9181">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20" name="Google Shape;720;p32"/>
            <p:cNvSpPr/>
            <p:nvPr/>
          </p:nvSpPr>
          <p:spPr>
            <a:xfrm>
              <a:off x="32361050" y="13418425"/>
              <a:ext cx="199875" cy="212775"/>
            </a:xfrm>
            <a:custGeom>
              <a:rect b="b" l="l" r="r" t="t"/>
              <a:pathLst>
                <a:path extrusionOk="0" h="8511" w="7995">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21" name="Google Shape;721;p32"/>
            <p:cNvSpPr/>
            <p:nvPr/>
          </p:nvSpPr>
          <p:spPr>
            <a:xfrm>
              <a:off x="32352700" y="14239850"/>
              <a:ext cx="215825" cy="231725"/>
            </a:xfrm>
            <a:custGeom>
              <a:rect b="b" l="l" r="r" t="t"/>
              <a:pathLst>
                <a:path extrusionOk="0" h="9269" w="8633">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22" name="Google Shape;722;p32"/>
            <p:cNvSpPr/>
            <p:nvPr/>
          </p:nvSpPr>
          <p:spPr>
            <a:xfrm>
              <a:off x="32313175" y="14175275"/>
              <a:ext cx="215825" cy="159600"/>
            </a:xfrm>
            <a:custGeom>
              <a:rect b="b" l="l" r="r" t="t"/>
              <a:pathLst>
                <a:path extrusionOk="0" h="6384" w="8633">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23" name="Google Shape;723;p32"/>
            <p:cNvSpPr/>
            <p:nvPr/>
          </p:nvSpPr>
          <p:spPr>
            <a:xfrm>
              <a:off x="32421850" y="14440475"/>
              <a:ext cx="286500" cy="117800"/>
            </a:xfrm>
            <a:custGeom>
              <a:rect b="b" l="l" r="r" t="t"/>
              <a:pathLst>
                <a:path extrusionOk="0" h="4712" w="1146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24" name="Google Shape;724;p32"/>
            <p:cNvSpPr/>
            <p:nvPr/>
          </p:nvSpPr>
          <p:spPr>
            <a:xfrm>
              <a:off x="32608025" y="14419950"/>
              <a:ext cx="99550" cy="85125"/>
            </a:xfrm>
            <a:custGeom>
              <a:rect b="b" l="l" r="r" t="t"/>
              <a:pathLst>
                <a:path extrusionOk="0" h="3405" w="3982">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25" name="Google Shape;725;p32"/>
            <p:cNvSpPr/>
            <p:nvPr/>
          </p:nvSpPr>
          <p:spPr>
            <a:xfrm>
              <a:off x="32408175" y="14419950"/>
              <a:ext cx="214300" cy="129200"/>
            </a:xfrm>
            <a:custGeom>
              <a:rect b="b" l="l" r="r" t="t"/>
              <a:pathLst>
                <a:path extrusionOk="0" h="5168" w="8572">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26" name="Google Shape;726;p32"/>
            <p:cNvSpPr/>
            <p:nvPr/>
          </p:nvSpPr>
          <p:spPr>
            <a:xfrm>
              <a:off x="32554825" y="14368375"/>
              <a:ext cx="71775" cy="65475"/>
            </a:xfrm>
            <a:custGeom>
              <a:rect b="b" l="l" r="r" t="t"/>
              <a:pathLst>
                <a:path extrusionOk="0" h="2619" w="2871">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27" name="Google Shape;727;p32"/>
            <p:cNvSpPr/>
            <p:nvPr/>
          </p:nvSpPr>
          <p:spPr>
            <a:xfrm>
              <a:off x="31978825" y="14315100"/>
              <a:ext cx="199125" cy="193300"/>
            </a:xfrm>
            <a:custGeom>
              <a:rect b="b" l="l" r="r" t="t"/>
              <a:pathLst>
                <a:path extrusionOk="0" h="7732" w="7965">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28" name="Google Shape;728;p32"/>
            <p:cNvSpPr/>
            <p:nvPr/>
          </p:nvSpPr>
          <p:spPr>
            <a:xfrm>
              <a:off x="31976550" y="14237575"/>
              <a:ext cx="208225" cy="103950"/>
            </a:xfrm>
            <a:custGeom>
              <a:rect b="b" l="l" r="r" t="t"/>
              <a:pathLst>
                <a:path extrusionOk="0" h="4158" w="8329">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29" name="Google Shape;729;p32"/>
            <p:cNvSpPr/>
            <p:nvPr/>
          </p:nvSpPr>
          <p:spPr>
            <a:xfrm>
              <a:off x="31978650" y="14549025"/>
              <a:ext cx="287450" cy="53375"/>
            </a:xfrm>
            <a:custGeom>
              <a:rect b="b" l="l" r="r" t="t"/>
              <a:pathLst>
                <a:path extrusionOk="0" h="2135" w="11498">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30" name="Google Shape;730;p32"/>
            <p:cNvSpPr/>
            <p:nvPr/>
          </p:nvSpPr>
          <p:spPr>
            <a:xfrm>
              <a:off x="32158925" y="14516450"/>
              <a:ext cx="108675" cy="74500"/>
            </a:xfrm>
            <a:custGeom>
              <a:rect b="b" l="l" r="r" t="t"/>
              <a:pathLst>
                <a:path extrusionOk="0" h="2980" w="4347">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31" name="Google Shape;731;p32"/>
            <p:cNvSpPr/>
            <p:nvPr/>
          </p:nvSpPr>
          <p:spPr>
            <a:xfrm>
              <a:off x="31972750" y="14486075"/>
              <a:ext cx="228750" cy="105075"/>
            </a:xfrm>
            <a:custGeom>
              <a:rect b="b" l="l" r="r" t="t"/>
              <a:pathLst>
                <a:path extrusionOk="0" h="4203" w="915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32" name="Google Shape;732;p32"/>
            <p:cNvSpPr/>
            <p:nvPr/>
          </p:nvSpPr>
          <p:spPr>
            <a:xfrm>
              <a:off x="32153675" y="14452600"/>
              <a:ext cx="56975" cy="62650"/>
            </a:xfrm>
            <a:custGeom>
              <a:rect b="b" l="l" r="r" t="t"/>
              <a:pathLst>
                <a:path extrusionOk="0" h="2506" w="2279">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33" name="Google Shape;733;p32"/>
            <p:cNvSpPr/>
            <p:nvPr/>
          </p:nvSpPr>
          <p:spPr>
            <a:xfrm>
              <a:off x="32675650" y="12757325"/>
              <a:ext cx="775" cy="1525"/>
            </a:xfrm>
            <a:custGeom>
              <a:rect b="b" l="l" r="r" t="t"/>
              <a:pathLst>
                <a:path extrusionOk="0" h="61" w="31">
                  <a:moveTo>
                    <a:pt x="31" y="0"/>
                  </a:moveTo>
                  <a:cubicBezTo>
                    <a:pt x="0" y="30"/>
                    <a:pt x="0" y="61"/>
                    <a:pt x="0" y="61"/>
                  </a:cubicBezTo>
                  <a:cubicBezTo>
                    <a:pt x="0" y="61"/>
                    <a:pt x="0" y="30"/>
                    <a:pt x="31" y="0"/>
                  </a:cubicBezTo>
                  <a:close/>
                </a:path>
              </a:pathLst>
            </a:custGeom>
            <a:solidFill>
              <a:srgbClr val="F9C1B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34" name="Google Shape;734;p32"/>
            <p:cNvSpPr/>
            <p:nvPr/>
          </p:nvSpPr>
          <p:spPr>
            <a:xfrm>
              <a:off x="31594325" y="12659175"/>
              <a:ext cx="266750" cy="472800"/>
            </a:xfrm>
            <a:custGeom>
              <a:rect b="b" l="l" r="r" t="t"/>
              <a:pathLst>
                <a:path extrusionOk="0" h="18912" w="1067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35" name="Google Shape;735;p32"/>
            <p:cNvSpPr/>
            <p:nvPr/>
          </p:nvSpPr>
          <p:spPr>
            <a:xfrm>
              <a:off x="31684000" y="13105350"/>
              <a:ext cx="202150" cy="287250"/>
            </a:xfrm>
            <a:custGeom>
              <a:rect b="b" l="l" r="r" t="t"/>
              <a:pathLst>
                <a:path extrusionOk="0" h="11490" w="8086">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36" name="Google Shape;736;p32"/>
            <p:cNvSpPr/>
            <p:nvPr/>
          </p:nvSpPr>
          <p:spPr>
            <a:xfrm>
              <a:off x="32073825" y="13290000"/>
              <a:ext cx="0" cy="25"/>
            </a:xfrm>
            <a:custGeom>
              <a:rect b="b" l="l" r="r" t="t"/>
              <a:pathLst>
                <a:path extrusionOk="0" h="1" w="120000">
                  <a:moveTo>
                    <a:pt x="0" y="0"/>
                  </a:move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37" name="Google Shape;737;p32"/>
            <p:cNvSpPr/>
            <p:nvPr/>
          </p:nvSpPr>
          <p:spPr>
            <a:xfrm>
              <a:off x="31731100" y="12870975"/>
              <a:ext cx="145175" cy="91975"/>
            </a:xfrm>
            <a:custGeom>
              <a:rect b="b" l="l" r="r" t="t"/>
              <a:pathLst>
                <a:path extrusionOk="0" h="3679" w="5807">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38" name="Google Shape;738;p32"/>
            <p:cNvSpPr/>
            <p:nvPr/>
          </p:nvSpPr>
          <p:spPr>
            <a:xfrm>
              <a:off x="31727300" y="12819075"/>
              <a:ext cx="148975" cy="76575"/>
            </a:xfrm>
            <a:custGeom>
              <a:rect b="b" l="l" r="r" t="t"/>
              <a:pathLst>
                <a:path extrusionOk="0" h="3063" w="5959">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39" name="Google Shape;739;p32"/>
            <p:cNvSpPr/>
            <p:nvPr/>
          </p:nvSpPr>
          <p:spPr>
            <a:xfrm>
              <a:off x="31774425" y="12875100"/>
              <a:ext cx="90450" cy="76000"/>
            </a:xfrm>
            <a:custGeom>
              <a:rect b="b" l="l" r="r" t="t"/>
              <a:pathLst>
                <a:path extrusionOk="0" h="3040" w="3618">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40" name="Google Shape;740;p32"/>
            <p:cNvSpPr/>
            <p:nvPr/>
          </p:nvSpPr>
          <p:spPr>
            <a:xfrm>
              <a:off x="31812625" y="12896725"/>
              <a:ext cx="52050" cy="31200"/>
            </a:xfrm>
            <a:custGeom>
              <a:rect b="b" l="l" r="r" t="t"/>
              <a:pathLst>
                <a:path extrusionOk="0" h="1248" w="2082">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41" name="Google Shape;741;p32"/>
            <p:cNvSpPr/>
            <p:nvPr/>
          </p:nvSpPr>
          <p:spPr>
            <a:xfrm>
              <a:off x="32532800" y="12869450"/>
              <a:ext cx="144400" cy="91875"/>
            </a:xfrm>
            <a:custGeom>
              <a:rect b="b" l="l" r="r" t="t"/>
              <a:pathLst>
                <a:path extrusionOk="0" h="3675" w="5776">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42" name="Google Shape;742;p32"/>
            <p:cNvSpPr/>
            <p:nvPr/>
          </p:nvSpPr>
          <p:spPr>
            <a:xfrm>
              <a:off x="32532800" y="12817250"/>
              <a:ext cx="148200" cy="76875"/>
            </a:xfrm>
            <a:custGeom>
              <a:rect b="b" l="l" r="r" t="t"/>
              <a:pathLst>
                <a:path extrusionOk="0" h="3075" w="5928">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43" name="Google Shape;743;p32"/>
            <p:cNvSpPr/>
            <p:nvPr/>
          </p:nvSpPr>
          <p:spPr>
            <a:xfrm>
              <a:off x="32544175" y="12873200"/>
              <a:ext cx="90450" cy="76400"/>
            </a:xfrm>
            <a:custGeom>
              <a:rect b="b" l="l" r="r" t="t"/>
              <a:pathLst>
                <a:path extrusionOk="0" h="3056" w="3618">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44" name="Google Shape;744;p32"/>
            <p:cNvSpPr/>
            <p:nvPr/>
          </p:nvSpPr>
          <p:spPr>
            <a:xfrm>
              <a:off x="32544400" y="12894575"/>
              <a:ext cx="51950" cy="31825"/>
            </a:xfrm>
            <a:custGeom>
              <a:rect b="b" l="l" r="r" t="t"/>
              <a:pathLst>
                <a:path extrusionOk="0" h="1273" w="2078">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45" name="Google Shape;745;p32"/>
            <p:cNvSpPr/>
            <p:nvPr/>
          </p:nvSpPr>
          <p:spPr>
            <a:xfrm>
              <a:off x="32136875" y="13195000"/>
              <a:ext cx="168725" cy="79250"/>
            </a:xfrm>
            <a:custGeom>
              <a:rect b="b" l="l" r="r" t="t"/>
              <a:pathLst>
                <a:path extrusionOk="0" h="3170" w="6749">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46" name="Google Shape;746;p32"/>
            <p:cNvSpPr/>
            <p:nvPr/>
          </p:nvSpPr>
          <p:spPr>
            <a:xfrm>
              <a:off x="32136125" y="13131175"/>
              <a:ext cx="181625" cy="95025"/>
            </a:xfrm>
            <a:custGeom>
              <a:rect b="b" l="l" r="r" t="t"/>
              <a:pathLst>
                <a:path extrusionOk="0" h="3801" w="7265">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47" name="Google Shape;747;p32"/>
            <p:cNvSpPr/>
            <p:nvPr/>
          </p:nvSpPr>
          <p:spPr>
            <a:xfrm>
              <a:off x="31859725" y="12488175"/>
              <a:ext cx="701950" cy="660750"/>
            </a:xfrm>
            <a:custGeom>
              <a:rect b="b" l="l" r="r" t="t"/>
              <a:pathLst>
                <a:path extrusionOk="0" h="26430" w="28078">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48" name="Google Shape;748;p32"/>
            <p:cNvSpPr/>
            <p:nvPr/>
          </p:nvSpPr>
          <p:spPr>
            <a:xfrm>
              <a:off x="32021375" y="12842425"/>
              <a:ext cx="39550" cy="47125"/>
            </a:xfrm>
            <a:custGeom>
              <a:rect b="b" l="l" r="r" t="t"/>
              <a:pathLst>
                <a:path extrusionOk="0" h="1885" w="1582">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49" name="Google Shape;749;p32"/>
            <p:cNvSpPr/>
            <p:nvPr/>
          </p:nvSpPr>
          <p:spPr>
            <a:xfrm>
              <a:off x="32344325" y="12841650"/>
              <a:ext cx="39550" cy="47150"/>
            </a:xfrm>
            <a:custGeom>
              <a:rect b="b" l="l" r="r" t="t"/>
              <a:pathLst>
                <a:path extrusionOk="0" h="1886" w="1582">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50" name="Google Shape;750;p32"/>
            <p:cNvSpPr/>
            <p:nvPr/>
          </p:nvSpPr>
          <p:spPr>
            <a:xfrm>
              <a:off x="32180950" y="12819825"/>
              <a:ext cx="49425" cy="84425"/>
            </a:xfrm>
            <a:custGeom>
              <a:rect b="b" l="l" r="r" t="t"/>
              <a:pathLst>
                <a:path extrusionOk="0" h="3377" w="1977">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51" name="Google Shape;751;p32"/>
            <p:cNvSpPr/>
            <p:nvPr/>
          </p:nvSpPr>
          <p:spPr>
            <a:xfrm>
              <a:off x="32156650" y="12947500"/>
              <a:ext cx="101850" cy="70475"/>
            </a:xfrm>
            <a:custGeom>
              <a:rect b="b" l="l" r="r" t="t"/>
              <a:pathLst>
                <a:path extrusionOk="0" h="2819" w="4074">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52" name="Google Shape;752;p32"/>
            <p:cNvSpPr/>
            <p:nvPr/>
          </p:nvSpPr>
          <p:spPr>
            <a:xfrm>
              <a:off x="32156650" y="12974650"/>
              <a:ext cx="80550" cy="49350"/>
            </a:xfrm>
            <a:custGeom>
              <a:rect b="b" l="l" r="r" t="t"/>
              <a:pathLst>
                <a:path extrusionOk="0" h="1974" w="3222">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53" name="Google Shape;753;p32"/>
            <p:cNvSpPr/>
            <p:nvPr/>
          </p:nvSpPr>
          <p:spPr>
            <a:xfrm>
              <a:off x="31960050" y="12729875"/>
              <a:ext cx="65900" cy="46325"/>
            </a:xfrm>
            <a:custGeom>
              <a:rect b="b" l="l" r="r" t="t"/>
              <a:pathLst>
                <a:path extrusionOk="0" h="1853" w="2636">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54" name="Google Shape;754;p32"/>
            <p:cNvSpPr/>
            <p:nvPr/>
          </p:nvSpPr>
          <p:spPr>
            <a:xfrm>
              <a:off x="32351175" y="12721350"/>
              <a:ext cx="71575" cy="31575"/>
            </a:xfrm>
            <a:custGeom>
              <a:rect b="b" l="l" r="r" t="t"/>
              <a:pathLst>
                <a:path extrusionOk="0" h="1263" w="2863">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55" name="Google Shape;755;p32"/>
            <p:cNvSpPr/>
            <p:nvPr/>
          </p:nvSpPr>
          <p:spPr>
            <a:xfrm>
              <a:off x="31962100" y="12924500"/>
              <a:ext cx="130725" cy="122350"/>
            </a:xfrm>
            <a:custGeom>
              <a:rect b="b" l="l" r="r" t="t"/>
              <a:pathLst>
                <a:path extrusionOk="0" h="4894" w="5229">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56" name="Google Shape;756;p32"/>
            <p:cNvSpPr/>
            <p:nvPr/>
          </p:nvSpPr>
          <p:spPr>
            <a:xfrm>
              <a:off x="32318500" y="12923725"/>
              <a:ext cx="130725" cy="122375"/>
            </a:xfrm>
            <a:custGeom>
              <a:rect b="b" l="l" r="r" t="t"/>
              <a:pathLst>
                <a:path extrusionOk="0" h="4895" w="5229">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57" name="Google Shape;757;p32"/>
            <p:cNvSpPr/>
            <p:nvPr/>
          </p:nvSpPr>
          <p:spPr>
            <a:xfrm>
              <a:off x="31822300" y="12524800"/>
              <a:ext cx="810050" cy="318400"/>
            </a:xfrm>
            <a:custGeom>
              <a:rect b="b" l="l" r="r" t="t"/>
              <a:pathLst>
                <a:path extrusionOk="0" h="12736" w="32402">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58" name="Google Shape;758;p32"/>
            <p:cNvSpPr/>
            <p:nvPr/>
          </p:nvSpPr>
          <p:spPr>
            <a:xfrm>
              <a:off x="31735650" y="12376475"/>
              <a:ext cx="972700" cy="446225"/>
            </a:xfrm>
            <a:custGeom>
              <a:rect b="b" l="l" r="r" t="t"/>
              <a:pathLst>
                <a:path extrusionOk="0" h="17849" w="38908">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59" name="Google Shape;759;p32"/>
            <p:cNvSpPr/>
            <p:nvPr/>
          </p:nvSpPr>
          <p:spPr>
            <a:xfrm>
              <a:off x="32018625" y="12420175"/>
              <a:ext cx="186675" cy="182475"/>
            </a:xfrm>
            <a:custGeom>
              <a:rect b="b" l="l" r="r" t="t"/>
              <a:pathLst>
                <a:path extrusionOk="0" h="7299" w="7467">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60" name="Google Shape;760;p32"/>
            <p:cNvSpPr/>
            <p:nvPr/>
          </p:nvSpPr>
          <p:spPr>
            <a:xfrm>
              <a:off x="32461600" y="12543450"/>
              <a:ext cx="103875" cy="94575"/>
            </a:xfrm>
            <a:custGeom>
              <a:rect b="b" l="l" r="r" t="t"/>
              <a:pathLst>
                <a:path extrusionOk="0" h="3783" w="4155">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61" name="Google Shape;761;p32"/>
            <p:cNvSpPr/>
            <p:nvPr/>
          </p:nvSpPr>
          <p:spPr>
            <a:xfrm>
              <a:off x="31809900" y="12675375"/>
              <a:ext cx="86875" cy="104250"/>
            </a:xfrm>
            <a:custGeom>
              <a:rect b="b" l="l" r="r" t="t"/>
              <a:pathLst>
                <a:path extrusionOk="0" h="4170" w="3475">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62" name="Google Shape;762;p32"/>
            <p:cNvSpPr/>
            <p:nvPr/>
          </p:nvSpPr>
          <p:spPr>
            <a:xfrm>
              <a:off x="32007700" y="13764175"/>
              <a:ext cx="469650" cy="208975"/>
            </a:xfrm>
            <a:custGeom>
              <a:rect b="b" l="l" r="r" t="t"/>
              <a:pathLst>
                <a:path extrusionOk="0" h="8359" w="18786">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63" name="Google Shape;763;p32"/>
            <p:cNvSpPr/>
            <p:nvPr/>
          </p:nvSpPr>
          <p:spPr>
            <a:xfrm>
              <a:off x="31944625" y="13859150"/>
              <a:ext cx="592750" cy="404700"/>
            </a:xfrm>
            <a:custGeom>
              <a:rect b="b" l="l" r="r" t="t"/>
              <a:pathLst>
                <a:path extrusionOk="0" h="16188" w="2371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64" name="Google Shape;764;p32"/>
            <p:cNvSpPr/>
            <p:nvPr/>
          </p:nvSpPr>
          <p:spPr>
            <a:xfrm>
              <a:off x="31993275" y="13556725"/>
              <a:ext cx="444550" cy="286425"/>
            </a:xfrm>
            <a:custGeom>
              <a:rect b="b" l="l" r="r" t="t"/>
              <a:pathLst>
                <a:path extrusionOk="0" h="11457" w="17782">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65" name="Google Shape;765;p32"/>
            <p:cNvSpPr/>
            <p:nvPr/>
          </p:nvSpPr>
          <p:spPr>
            <a:xfrm>
              <a:off x="31830650" y="13157775"/>
              <a:ext cx="675575" cy="611725"/>
            </a:xfrm>
            <a:custGeom>
              <a:rect b="b" l="l" r="r" t="t"/>
              <a:pathLst>
                <a:path extrusionOk="0" h="24469" w="27023">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66" name="Google Shape;766;p32"/>
            <p:cNvSpPr/>
            <p:nvPr/>
          </p:nvSpPr>
          <p:spPr>
            <a:xfrm>
              <a:off x="31975775" y="13235050"/>
              <a:ext cx="174800" cy="504075"/>
            </a:xfrm>
            <a:custGeom>
              <a:rect b="b" l="l" r="r" t="t"/>
              <a:pathLst>
                <a:path extrusionOk="0" h="20163" w="6992">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67" name="Google Shape;767;p32"/>
            <p:cNvSpPr/>
            <p:nvPr/>
          </p:nvSpPr>
          <p:spPr>
            <a:xfrm>
              <a:off x="31975775" y="13236800"/>
              <a:ext cx="208250" cy="525875"/>
            </a:xfrm>
            <a:custGeom>
              <a:rect b="b" l="l" r="r" t="t"/>
              <a:pathLst>
                <a:path extrusionOk="0" h="21035" w="833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68" name="Google Shape;768;p32"/>
            <p:cNvSpPr/>
            <p:nvPr/>
          </p:nvSpPr>
          <p:spPr>
            <a:xfrm>
              <a:off x="32308625" y="13228600"/>
              <a:ext cx="138325" cy="499875"/>
            </a:xfrm>
            <a:custGeom>
              <a:rect b="b" l="l" r="r" t="t"/>
              <a:pathLst>
                <a:path extrusionOk="0" h="19995" w="5533">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69" name="Google Shape;769;p32"/>
            <p:cNvSpPr/>
            <p:nvPr/>
          </p:nvSpPr>
          <p:spPr>
            <a:xfrm>
              <a:off x="32274425" y="13229975"/>
              <a:ext cx="171750" cy="522050"/>
            </a:xfrm>
            <a:custGeom>
              <a:rect b="b" l="l" r="r" t="t"/>
              <a:pathLst>
                <a:path extrusionOk="0" h="20882" w="687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sp>
          <p:nvSpPr>
            <p:cNvPr id="770" name="Google Shape;770;p32"/>
            <p:cNvSpPr/>
            <p:nvPr/>
          </p:nvSpPr>
          <p:spPr>
            <a:xfrm>
              <a:off x="32125475" y="14015375"/>
              <a:ext cx="233550" cy="66450"/>
            </a:xfrm>
            <a:custGeom>
              <a:rect b="b" l="l" r="r" t="t"/>
              <a:pathLst>
                <a:path extrusionOk="0" h="2658" w="9342">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Calibri"/>
                <a:buNone/>
              </a:pPr>
              <a:r>
                <a:t/>
              </a:r>
              <a:endParaRPr b="1" i="0" sz="1400" u="none" cap="none" strike="noStrike">
                <a:solidFill>
                  <a:srgbClr val="000000"/>
                </a:solidFill>
                <a:latin typeface="Tahoma"/>
                <a:ea typeface="Tahoma"/>
                <a:cs typeface="Tahoma"/>
                <a:sym typeface="Tahoma"/>
              </a:endParaRPr>
            </a:p>
          </p:txBody>
        </p:sp>
      </p:grpSp>
      <p:pic>
        <p:nvPicPr>
          <p:cNvPr id="771" name="Google Shape;771;p32"/>
          <p:cNvPicPr preferRelativeResize="0"/>
          <p:nvPr/>
        </p:nvPicPr>
        <p:blipFill rotWithShape="1">
          <a:blip r:embed="rId4">
            <a:alphaModFix/>
          </a:blip>
          <a:srcRect b="0" l="0" r="0" t="0"/>
          <a:stretch/>
        </p:blipFill>
        <p:spPr>
          <a:xfrm>
            <a:off x="348341" y="3058902"/>
            <a:ext cx="3401239" cy="3040253"/>
          </a:xfrm>
          <a:prstGeom prst="rect">
            <a:avLst/>
          </a:prstGeom>
          <a:noFill/>
          <a:ln>
            <a:noFill/>
          </a:ln>
        </p:spPr>
      </p:pic>
      <p:sp>
        <p:nvSpPr>
          <p:cNvPr id="772" name="Google Shape;772;p32"/>
          <p:cNvSpPr/>
          <p:nvPr/>
        </p:nvSpPr>
        <p:spPr>
          <a:xfrm>
            <a:off x="1589220" y="4310626"/>
            <a:ext cx="1095924" cy="732839"/>
          </a:xfrm>
          <a:prstGeom prst="rect">
            <a:avLst/>
          </a:prstGeom>
          <a:solidFill>
            <a:srgbClr val="F4996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1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1000"/>
                                        <p:tgtEl>
                                          <p:spTgt spid="393"/>
                                        </p:tgtEl>
                                      </p:cBhvr>
                                    </p:animEffect>
                                  </p:childTnLst>
                                </p:cTn>
                              </p:par>
                              <p:par>
                                <p:cTn fill="hold" nodeType="with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1000"/>
                                        <p:tgtEl>
                                          <p:spTgt spid="392"/>
                                        </p:tgtEl>
                                      </p:cBhvr>
                                    </p:animEffect>
                                  </p:childTnLst>
                                </p:cTn>
                              </p:par>
                              <p:par>
                                <p:cTn fill="hold" nodeType="withEffect" presetClass="entr" presetID="2" presetSubtype="4">
                                  <p:stCondLst>
                                    <p:cond delay="0"/>
                                  </p:stCondLst>
                                  <p:childTnLst>
                                    <p:set>
                                      <p:cBhvr>
                                        <p:cTn dur="1" fill="hold">
                                          <p:stCondLst>
                                            <p:cond delay="0"/>
                                          </p:stCondLst>
                                        </p:cTn>
                                        <p:tgtEl>
                                          <p:spTgt spid="394"/>
                                        </p:tgtEl>
                                        <p:attrNameLst>
                                          <p:attrName>style.visibility</p:attrName>
                                        </p:attrNameLst>
                                      </p:cBhvr>
                                      <p:to>
                                        <p:strVal val="visible"/>
                                      </p:to>
                                    </p:set>
                                    <p:anim calcmode="lin" valueType="num">
                                      <p:cBhvr additive="base">
                                        <p:cTn dur="500"/>
                                        <p:tgtEl>
                                          <p:spTgt spid="39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03"/>
                                        </p:tgtEl>
                                        <p:attrNameLst>
                                          <p:attrName>style.visibility</p:attrName>
                                        </p:attrNameLst>
                                      </p:cBhvr>
                                      <p:to>
                                        <p:strVal val="visible"/>
                                      </p:to>
                                    </p:set>
                                    <p:anim calcmode="lin" valueType="num">
                                      <p:cBhvr additive="base">
                                        <p:cTn dur="500"/>
                                        <p:tgtEl>
                                          <p:spTgt spid="50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12"/>
                                        </p:tgtEl>
                                        <p:attrNameLst>
                                          <p:attrName>style.visibility</p:attrName>
                                        </p:attrNameLst>
                                      </p:cBhvr>
                                      <p:to>
                                        <p:strVal val="visible"/>
                                      </p:to>
                                    </p:set>
                                    <p:anim calcmode="lin" valueType="num">
                                      <p:cBhvr additive="base">
                                        <p:cTn dur="500"/>
                                        <p:tgtEl>
                                          <p:spTgt spid="61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49"/>
                                        </p:tgtEl>
                                        <p:attrNameLst>
                                          <p:attrName>style.visibility</p:attrName>
                                        </p:attrNameLst>
                                      </p:cBhvr>
                                      <p:to>
                                        <p:strVal val="visible"/>
                                      </p:to>
                                    </p:set>
                                    <p:anim calcmode="lin" valueType="num">
                                      <p:cBhvr additive="base">
                                        <p:cTn dur="500"/>
                                        <p:tgtEl>
                                          <p:spTgt spid="64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50"/>
                                        </p:tgtEl>
                                        <p:attrNameLst>
                                          <p:attrName>style.visibility</p:attrName>
                                        </p:attrNameLst>
                                      </p:cBhvr>
                                      <p:to>
                                        <p:strVal val="visible"/>
                                      </p:to>
                                    </p:set>
                                    <p:anim calcmode="lin" valueType="num">
                                      <p:cBhvr additive="base">
                                        <p:cTn dur="500"/>
                                        <p:tgtEl>
                                          <p:spTgt spid="65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51"/>
                                        </p:tgtEl>
                                        <p:attrNameLst>
                                          <p:attrName>style.visibility</p:attrName>
                                        </p:attrNameLst>
                                      </p:cBhvr>
                                      <p:to>
                                        <p:strVal val="visible"/>
                                      </p:to>
                                    </p:set>
                                    <p:anim calcmode="lin" valueType="num">
                                      <p:cBhvr additive="base">
                                        <p:cTn dur="500"/>
                                        <p:tgtEl>
                                          <p:spTgt spid="65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15"/>
                                        </p:tgtEl>
                                        <p:attrNameLst>
                                          <p:attrName>style.visibility</p:attrName>
                                        </p:attrNameLst>
                                      </p:cBhvr>
                                      <p:to>
                                        <p:strVal val="visible"/>
                                      </p:to>
                                    </p:set>
                                    <p:anim calcmode="lin" valueType="num">
                                      <p:cBhvr additive="base">
                                        <p:cTn dur="500"/>
                                        <p:tgtEl>
                                          <p:spTgt spid="71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pic>
        <p:nvPicPr>
          <p:cNvPr id="777" name="Google Shape;777;p33"/>
          <p:cNvPicPr preferRelativeResize="0"/>
          <p:nvPr/>
        </p:nvPicPr>
        <p:blipFill rotWithShape="1">
          <a:blip r:embed="rId3">
            <a:alphaModFix/>
          </a:blip>
          <a:srcRect b="0" l="0" r="0" t="0"/>
          <a:stretch/>
        </p:blipFill>
        <p:spPr>
          <a:xfrm>
            <a:off x="1042544" y="348391"/>
            <a:ext cx="9651032" cy="5916701"/>
          </a:xfrm>
          <a:prstGeom prst="rect">
            <a:avLst/>
          </a:prstGeom>
          <a:noFill/>
          <a:ln>
            <a:noFill/>
          </a:ln>
        </p:spPr>
      </p:pic>
    </p:spTree>
  </p:cSld>
  <p:clrMapOvr>
    <a:masterClrMapping/>
  </p:clrMapOvr>
  <mc:AlternateContent>
    <mc:Choice Requires="p14">
      <p:transition spd="slow" p14:dur="12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77"/>
                                        </p:tgtEl>
                                        <p:attrNameLst>
                                          <p:attrName>style.visibility</p:attrName>
                                        </p:attrNameLst>
                                      </p:cBhvr>
                                      <p:to>
                                        <p:strVal val="visible"/>
                                      </p:to>
                                    </p:set>
                                    <p:anim calcmode="lin" valueType="num">
                                      <p:cBhvr additive="base">
                                        <p:cTn dur="500"/>
                                        <p:tgtEl>
                                          <p:spTgt spid="77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6F9FC"/>
            </a:gs>
            <a:gs pos="74000">
              <a:srgbClr val="B3D1EC"/>
            </a:gs>
            <a:gs pos="83000">
              <a:srgbClr val="B3D1EC"/>
            </a:gs>
            <a:gs pos="100000">
              <a:srgbClr val="CCE0F2"/>
            </a:gs>
          </a:gsLst>
          <a:lin ang="5400000" scaled="0"/>
        </a:gradFill>
      </p:bgPr>
    </p:bg>
    <p:spTree>
      <p:nvGrpSpPr>
        <p:cNvPr id="781" name="Shape 781"/>
        <p:cNvGrpSpPr/>
        <p:nvPr/>
      </p:nvGrpSpPr>
      <p:grpSpPr>
        <a:xfrm>
          <a:off x="0" y="0"/>
          <a:ext cx="0" cy="0"/>
          <a:chOff x="0" y="0"/>
          <a:chExt cx="0" cy="0"/>
        </a:xfrm>
      </p:grpSpPr>
      <p:pic>
        <p:nvPicPr>
          <p:cNvPr id="782" name="Google Shape;782;p34"/>
          <p:cNvPicPr preferRelativeResize="0"/>
          <p:nvPr/>
        </p:nvPicPr>
        <p:blipFill rotWithShape="1">
          <a:blip r:embed="rId3">
            <a:alphaModFix/>
          </a:blip>
          <a:srcRect b="0" l="0" r="0" t="0"/>
          <a:stretch/>
        </p:blipFill>
        <p:spPr>
          <a:xfrm>
            <a:off x="1238391" y="111417"/>
            <a:ext cx="10073178" cy="4960544"/>
          </a:xfrm>
          <a:prstGeom prst="rect">
            <a:avLst/>
          </a:prstGeom>
          <a:noFill/>
          <a:ln>
            <a:noFill/>
          </a:ln>
        </p:spPr>
      </p:pic>
      <p:sp>
        <p:nvSpPr>
          <p:cNvPr id="783" name="Google Shape;783;p34"/>
          <p:cNvSpPr txBox="1"/>
          <p:nvPr/>
        </p:nvSpPr>
        <p:spPr>
          <a:xfrm>
            <a:off x="174151" y="5048587"/>
            <a:ext cx="11764716" cy="1494908"/>
          </a:xfrm>
          <a:prstGeom prst="rect">
            <a:avLst/>
          </a:prstGeom>
          <a:noFill/>
          <a:ln>
            <a:noFill/>
          </a:ln>
        </p:spPr>
        <p:txBody>
          <a:bodyPr anchorCtr="0" anchor="t" bIns="54425" lIns="108850" spcFirstLastPara="1" rIns="108850" wrap="square" tIns="54425">
            <a:spAutoFit/>
          </a:bodyPr>
          <a:lstStyle/>
          <a:p>
            <a:pPr indent="0" lvl="0" marL="0" marR="0" rtl="0" algn="just">
              <a:spcBef>
                <a:spcPts val="0"/>
              </a:spcBef>
              <a:spcAft>
                <a:spcPts val="0"/>
              </a:spcAft>
              <a:buNone/>
            </a:pPr>
            <a:r>
              <a:rPr b="1" lang="en-US" sz="3000">
                <a:solidFill>
                  <a:srgbClr val="0000FF"/>
                </a:solidFill>
                <a:latin typeface="Calibri"/>
                <a:ea typeface="Calibri"/>
                <a:cs typeface="Calibri"/>
                <a:sym typeface="Calibri"/>
              </a:rPr>
              <a:t>Trong lúc khai thác than dưới lòng đất, hầm mỏ chẳng may bị sập và che mất lối ra. Các em hãy giúp những người thợ mỏ tìm được đường ra bằng cách trả lời đúng các câu hỏi.</a:t>
            </a:r>
            <a:endParaRPr/>
          </a:p>
        </p:txBody>
      </p:sp>
      <p:pic>
        <p:nvPicPr>
          <p:cNvPr id="784" name="Google Shape;784;p34"/>
          <p:cNvPicPr preferRelativeResize="0"/>
          <p:nvPr/>
        </p:nvPicPr>
        <p:blipFill rotWithShape="1">
          <a:blip r:embed="rId4">
            <a:alphaModFix/>
          </a:blip>
          <a:srcRect b="0" l="0" r="0" t="0"/>
          <a:stretch/>
        </p:blipFill>
        <p:spPr>
          <a:xfrm>
            <a:off x="12965911" y="3963318"/>
            <a:ext cx="812694" cy="60974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84"/>
                                        </p:tgtEl>
                                        <p:attrNameLst>
                                          <p:attrName>style.visibility</p:attrName>
                                        </p:attrNameLst>
                                      </p:cBhvr>
                                      <p:to>
                                        <p:strVal val="visible"/>
                                      </p:to>
                                    </p:set>
                                    <p:animEffect filter="fade" transition="in">
                                      <p:cBhvr>
                                        <p:cTn dur="5000"/>
                                        <p:tgtEl>
                                          <p:spTgt spid="784"/>
                                        </p:tgtEl>
                                      </p:cBhvr>
                                    </p:animEffect>
                                  </p:childTnLst>
                                </p:cTn>
                              </p:par>
                              <p:par>
                                <p:cTn fill="hold" nodeType="withEffect" presetClass="entr" presetID="10" presetSubtype="0">
                                  <p:stCondLst>
                                    <p:cond delay="0"/>
                                  </p:stCondLst>
                                  <p:childTnLst>
                                    <p:set>
                                      <p:cBhvr>
                                        <p:cTn dur="1" fill="hold">
                                          <p:stCondLst>
                                            <p:cond delay="0"/>
                                          </p:stCondLst>
                                        </p:cTn>
                                        <p:tgtEl>
                                          <p:spTgt spid="782"/>
                                        </p:tgtEl>
                                        <p:attrNameLst>
                                          <p:attrName>style.visibility</p:attrName>
                                        </p:attrNameLst>
                                      </p:cBhvr>
                                      <p:to>
                                        <p:strVal val="visible"/>
                                      </p:to>
                                    </p:set>
                                    <p:animEffect filter="fade" transition="in">
                                      <p:cBhvr>
                                        <p:cTn dur="1000"/>
                                        <p:tgtEl>
                                          <p:spTgt spid="782"/>
                                        </p:tgtEl>
                                      </p:cBhvr>
                                    </p:animEffect>
                                  </p:childTnLst>
                                </p:cTn>
                              </p:par>
                              <p:par>
                                <p:cTn fill="hold" nodeType="withEffect" presetClass="entr" presetID="10" presetSubtype="0">
                                  <p:stCondLst>
                                    <p:cond delay="0"/>
                                  </p:stCondLst>
                                  <p:childTnLst>
                                    <p:set>
                                      <p:cBhvr>
                                        <p:cTn dur="1" fill="hold">
                                          <p:stCondLst>
                                            <p:cond delay="0"/>
                                          </p:stCondLst>
                                        </p:cTn>
                                        <p:tgtEl>
                                          <p:spTgt spid="783"/>
                                        </p:tgtEl>
                                        <p:attrNameLst>
                                          <p:attrName>style.visibility</p:attrName>
                                        </p:attrNameLst>
                                      </p:cBhvr>
                                      <p:to>
                                        <p:strVal val="visible"/>
                                      </p:to>
                                    </p:set>
                                    <p:animEffect filter="fade" transition="in">
                                      <p:cBhvr>
                                        <p:cTn dur="1000"/>
                                        <p:tgtEl>
                                          <p:spTgt spid="7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pic>
        <p:nvPicPr>
          <p:cNvPr id="789" name="Google Shape;789;p35"/>
          <p:cNvPicPr preferRelativeResize="0"/>
          <p:nvPr/>
        </p:nvPicPr>
        <p:blipFill rotWithShape="1">
          <a:blip r:embed="rId3">
            <a:alphaModFix/>
          </a:blip>
          <a:srcRect b="0" l="0" r="0" t="0"/>
          <a:stretch/>
        </p:blipFill>
        <p:spPr>
          <a:xfrm>
            <a:off x="0" y="0"/>
            <a:ext cx="12190413" cy="6859588"/>
          </a:xfrm>
          <a:prstGeom prst="rect">
            <a:avLst/>
          </a:prstGeom>
          <a:noFill/>
          <a:ln>
            <a:noFill/>
          </a:ln>
        </p:spPr>
      </p:pic>
      <p:grpSp>
        <p:nvGrpSpPr>
          <p:cNvPr id="790" name="Google Shape;790;p35"/>
          <p:cNvGrpSpPr/>
          <p:nvPr/>
        </p:nvGrpSpPr>
        <p:grpSpPr>
          <a:xfrm>
            <a:off x="7669801" y="3963318"/>
            <a:ext cx="3250777" cy="1498947"/>
            <a:chOff x="5765416" y="3886200"/>
            <a:chExt cx="2469668" cy="1543804"/>
          </a:xfrm>
        </p:grpSpPr>
        <p:pic>
          <p:nvPicPr>
            <p:cNvPr id="791" name="Google Shape;791;p35"/>
            <p:cNvPicPr preferRelativeResize="0"/>
            <p:nvPr/>
          </p:nvPicPr>
          <p:blipFill rotWithShape="1">
            <a:blip r:embed="rId4">
              <a:alphaModFix/>
            </a:blip>
            <a:srcRect b="0" l="0" r="0" t="0"/>
            <a:stretch/>
          </p:blipFill>
          <p:spPr>
            <a:xfrm>
              <a:off x="6858241" y="4053161"/>
              <a:ext cx="1376843" cy="1376843"/>
            </a:xfrm>
            <a:prstGeom prst="rect">
              <a:avLst/>
            </a:prstGeom>
            <a:noFill/>
            <a:ln>
              <a:noFill/>
            </a:ln>
          </p:spPr>
        </p:pic>
        <p:pic>
          <p:nvPicPr>
            <p:cNvPr id="792" name="Google Shape;792;p35"/>
            <p:cNvPicPr preferRelativeResize="0"/>
            <p:nvPr/>
          </p:nvPicPr>
          <p:blipFill rotWithShape="1">
            <a:blip r:embed="rId5">
              <a:alphaModFix/>
            </a:blip>
            <a:srcRect b="0" l="0" r="0" t="0"/>
            <a:stretch/>
          </p:blipFill>
          <p:spPr>
            <a:xfrm>
              <a:off x="5765416" y="3886200"/>
              <a:ext cx="777899" cy="1464089"/>
            </a:xfrm>
            <a:prstGeom prst="rect">
              <a:avLst/>
            </a:prstGeom>
            <a:noFill/>
            <a:ln>
              <a:noFill/>
            </a:ln>
          </p:spPr>
        </p:pic>
        <p:pic>
          <p:nvPicPr>
            <p:cNvPr id="793" name="Google Shape;793;p35"/>
            <p:cNvPicPr preferRelativeResize="0"/>
            <p:nvPr/>
          </p:nvPicPr>
          <p:blipFill rotWithShape="1">
            <a:blip r:embed="rId6">
              <a:alphaModFix/>
            </a:blip>
            <a:srcRect b="0" l="0" r="0" t="0"/>
            <a:stretch/>
          </p:blipFill>
          <p:spPr>
            <a:xfrm>
              <a:off x="6448065" y="3995838"/>
              <a:ext cx="1063229" cy="1368965"/>
            </a:xfrm>
            <a:prstGeom prst="rect">
              <a:avLst/>
            </a:prstGeom>
            <a:noFill/>
            <a:ln>
              <a:noFill/>
            </a:ln>
          </p:spPr>
        </p:pic>
      </p:grpSp>
      <p:pic>
        <p:nvPicPr>
          <p:cNvPr id="794" name="Google Shape;794;p35"/>
          <p:cNvPicPr preferRelativeResize="0"/>
          <p:nvPr/>
        </p:nvPicPr>
        <p:blipFill rotWithShape="1">
          <a:blip r:embed="rId7">
            <a:alphaModFix/>
          </a:blip>
          <a:srcRect b="0" l="0" r="0" t="0"/>
          <a:stretch/>
        </p:blipFill>
        <p:spPr>
          <a:xfrm>
            <a:off x="3715630" y="-268493"/>
            <a:ext cx="5141377" cy="2757088"/>
          </a:xfrm>
          <a:prstGeom prst="rect">
            <a:avLst/>
          </a:prstGeom>
          <a:noFill/>
          <a:ln>
            <a:noFill/>
          </a:ln>
        </p:spPr>
      </p:pic>
      <p:sp>
        <p:nvSpPr>
          <p:cNvPr id="795" name="Google Shape;795;p35"/>
          <p:cNvSpPr txBox="1"/>
          <p:nvPr/>
        </p:nvSpPr>
        <p:spPr>
          <a:xfrm>
            <a:off x="4357701" y="742482"/>
            <a:ext cx="4075099" cy="1615966"/>
          </a:xfrm>
          <a:prstGeom prst="rect">
            <a:avLst/>
          </a:prstGeom>
          <a:noFill/>
          <a:ln>
            <a:noFill/>
          </a:ln>
        </p:spPr>
        <p:txBody>
          <a:bodyPr anchorCtr="0" anchor="t" bIns="54425" lIns="108850" spcFirstLastPara="1" rIns="108850" wrap="square" tIns="54425">
            <a:spAutoFit/>
          </a:bodyPr>
          <a:lstStyle/>
          <a:p>
            <a:pPr indent="0" lvl="0" marL="0" marR="0" rtl="0" algn="ctr">
              <a:lnSpc>
                <a:spcPct val="150000"/>
              </a:lnSpc>
              <a:spcBef>
                <a:spcPts val="0"/>
              </a:spcBef>
              <a:spcAft>
                <a:spcPts val="0"/>
              </a:spcAft>
              <a:buNone/>
            </a:pPr>
            <a:r>
              <a:rPr b="1" lang="en-US" sz="3500">
                <a:solidFill>
                  <a:srgbClr val="0000FF"/>
                </a:solidFill>
                <a:latin typeface="Tahoma"/>
                <a:ea typeface="Tahoma"/>
                <a:cs typeface="Tahoma"/>
                <a:sym typeface="Tahoma"/>
              </a:rPr>
              <a:t>GIẢI CỨU </a:t>
            </a:r>
            <a:endParaRPr/>
          </a:p>
          <a:p>
            <a:pPr indent="0" lvl="0" marL="0" marR="0" rtl="0" algn="ctr">
              <a:lnSpc>
                <a:spcPct val="150000"/>
              </a:lnSpc>
              <a:spcBef>
                <a:spcPts val="0"/>
              </a:spcBef>
              <a:spcAft>
                <a:spcPts val="0"/>
              </a:spcAft>
              <a:buNone/>
            </a:pPr>
            <a:r>
              <a:rPr b="1" lang="en-US" sz="3500">
                <a:solidFill>
                  <a:srgbClr val="0000FF"/>
                </a:solidFill>
                <a:latin typeface="Tahoma"/>
                <a:ea typeface="Tahoma"/>
                <a:cs typeface="Tahoma"/>
                <a:sym typeface="Tahoma"/>
              </a:rPr>
              <a:t>THỢ MỎ</a:t>
            </a:r>
            <a:endParaRPr/>
          </a:p>
        </p:txBody>
      </p:sp>
      <p:pic>
        <p:nvPicPr>
          <p:cNvPr descr="C:\Users\ADMIN\Desktop\Tai nguyen thiet ke tro choi\Angry birds epic birds\1505573783630 (2).png" id="796" name="Google Shape;796;p35">
            <a:hlinkClick action="ppaction://hlinksldjump" r:id="rId8"/>
          </p:cNvPr>
          <p:cNvPicPr preferRelativeResize="0"/>
          <p:nvPr/>
        </p:nvPicPr>
        <p:blipFill rotWithShape="1">
          <a:blip r:embed="rId9">
            <a:alphaModFix/>
          </a:blip>
          <a:srcRect b="0" l="0" r="0" t="0"/>
          <a:stretch/>
        </p:blipFill>
        <p:spPr>
          <a:xfrm>
            <a:off x="5641989" y="6046980"/>
            <a:ext cx="1426012" cy="585769"/>
          </a:xfrm>
          <a:prstGeom prst="rect">
            <a:avLst/>
          </a:prstGeom>
          <a:noFill/>
          <a:ln>
            <a:noFill/>
          </a:ln>
        </p:spPr>
      </p:pic>
      <p:pic>
        <p:nvPicPr>
          <p:cNvPr id="797" name="Google Shape;797;p35"/>
          <p:cNvPicPr preferRelativeResize="0"/>
          <p:nvPr/>
        </p:nvPicPr>
        <p:blipFill rotWithShape="1">
          <a:blip r:embed="rId10">
            <a:alphaModFix/>
          </a:blip>
          <a:srcRect b="0" l="0" r="0" t="0"/>
          <a:stretch/>
        </p:blipFill>
        <p:spPr>
          <a:xfrm>
            <a:off x="12965911" y="3963318"/>
            <a:ext cx="812694" cy="60974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97"/>
                                        </p:tgtEl>
                                        <p:attrNameLst>
                                          <p:attrName>style.visibility</p:attrName>
                                        </p:attrNameLst>
                                      </p:cBhvr>
                                      <p:to>
                                        <p:strVal val="visible"/>
                                      </p:to>
                                    </p:set>
                                    <p:animEffect filter="fade" transition="in">
                                      <p:cBhvr>
                                        <p:cTn dur="1"/>
                                        <p:tgtEl>
                                          <p:spTgt spid="797"/>
                                        </p:tgtEl>
                                      </p:cBhvr>
                                    </p:animEffect>
                                  </p:childTnLst>
                                </p:cTn>
                              </p:par>
                              <p:par>
                                <p:cTn fill="hold" nodeType="withEffect" presetClass="entr" presetID="10" presetSubtype="0">
                                  <p:stCondLst>
                                    <p:cond delay="0"/>
                                  </p:stCondLst>
                                  <p:childTnLst>
                                    <p:set>
                                      <p:cBhvr>
                                        <p:cTn dur="1" fill="hold">
                                          <p:stCondLst>
                                            <p:cond delay="0"/>
                                          </p:stCondLst>
                                        </p:cTn>
                                        <p:tgtEl>
                                          <p:spTgt spid="794"/>
                                        </p:tgtEl>
                                        <p:attrNameLst>
                                          <p:attrName>style.visibility</p:attrName>
                                        </p:attrNameLst>
                                      </p:cBhvr>
                                      <p:to>
                                        <p:strVal val="visible"/>
                                      </p:to>
                                    </p:set>
                                    <p:animEffect filter="fade" transition="in">
                                      <p:cBhvr>
                                        <p:cTn dur="1000"/>
                                        <p:tgtEl>
                                          <p:spTgt spid="794"/>
                                        </p:tgtEl>
                                      </p:cBhvr>
                                    </p:animEffect>
                                  </p:childTnLst>
                                </p:cTn>
                              </p:par>
                              <p:par>
                                <p:cTn fill="hold" nodeType="withEffect" presetClass="entr" presetID="10" presetSubtype="0">
                                  <p:stCondLst>
                                    <p:cond delay="0"/>
                                  </p:stCondLst>
                                  <p:childTnLst>
                                    <p:set>
                                      <p:cBhvr>
                                        <p:cTn dur="1" fill="hold">
                                          <p:stCondLst>
                                            <p:cond delay="0"/>
                                          </p:stCondLst>
                                        </p:cTn>
                                        <p:tgtEl>
                                          <p:spTgt spid="795"/>
                                        </p:tgtEl>
                                        <p:attrNameLst>
                                          <p:attrName>style.visibility</p:attrName>
                                        </p:attrNameLst>
                                      </p:cBhvr>
                                      <p:to>
                                        <p:strVal val="visible"/>
                                      </p:to>
                                    </p:set>
                                    <p:animEffect filter="fade" transition="in">
                                      <p:cBhvr>
                                        <p:cTn dur="1000"/>
                                        <p:tgtEl>
                                          <p:spTgt spid="795"/>
                                        </p:tgtEl>
                                      </p:cBhvr>
                                    </p:animEffect>
                                  </p:childTnLst>
                                </p:cTn>
                              </p:par>
                              <p:par>
                                <p:cTn fill="hold" nodeType="withEffect" presetClass="entr" presetID="10" presetSubtype="0">
                                  <p:stCondLst>
                                    <p:cond delay="0"/>
                                  </p:stCondLst>
                                  <p:childTnLst>
                                    <p:set>
                                      <p:cBhvr>
                                        <p:cTn dur="1" fill="hold">
                                          <p:stCondLst>
                                            <p:cond delay="0"/>
                                          </p:stCondLst>
                                        </p:cTn>
                                        <p:tgtEl>
                                          <p:spTgt spid="796"/>
                                        </p:tgtEl>
                                        <p:attrNameLst>
                                          <p:attrName>style.visibility</p:attrName>
                                        </p:attrNameLst>
                                      </p:cBhvr>
                                      <p:to>
                                        <p:strVal val="visible"/>
                                      </p:to>
                                    </p:set>
                                    <p:animEffect filter="fade" transition="in">
                                      <p:cBhvr>
                                        <p:cTn dur="500"/>
                                        <p:tgtEl>
                                          <p:spTgt spid="7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pic>
        <p:nvPicPr>
          <p:cNvPr id="802" name="Google Shape;802;p36"/>
          <p:cNvPicPr preferRelativeResize="0"/>
          <p:nvPr/>
        </p:nvPicPr>
        <p:blipFill rotWithShape="1">
          <a:blip r:embed="rId3">
            <a:alphaModFix/>
          </a:blip>
          <a:srcRect b="0" l="0" r="0" t="0"/>
          <a:stretch/>
        </p:blipFill>
        <p:spPr>
          <a:xfrm>
            <a:off x="0" y="1296"/>
            <a:ext cx="12190413" cy="6856998"/>
          </a:xfrm>
          <a:prstGeom prst="rect">
            <a:avLst/>
          </a:prstGeom>
          <a:noFill/>
          <a:ln>
            <a:noFill/>
          </a:ln>
        </p:spPr>
      </p:pic>
      <p:grpSp>
        <p:nvGrpSpPr>
          <p:cNvPr id="803" name="Google Shape;803;p36"/>
          <p:cNvGrpSpPr/>
          <p:nvPr/>
        </p:nvGrpSpPr>
        <p:grpSpPr>
          <a:xfrm>
            <a:off x="7686221" y="3887100"/>
            <a:ext cx="3292462" cy="1544161"/>
            <a:chOff x="5765416" y="3886200"/>
            <a:chExt cx="2469668" cy="1543804"/>
          </a:xfrm>
        </p:grpSpPr>
        <p:pic>
          <p:nvPicPr>
            <p:cNvPr id="804" name="Google Shape;804;p36"/>
            <p:cNvPicPr preferRelativeResize="0"/>
            <p:nvPr/>
          </p:nvPicPr>
          <p:blipFill rotWithShape="1">
            <a:blip r:embed="rId4">
              <a:alphaModFix/>
            </a:blip>
            <a:srcRect b="0" l="0" r="0" t="0"/>
            <a:stretch/>
          </p:blipFill>
          <p:spPr>
            <a:xfrm>
              <a:off x="6858241" y="4053161"/>
              <a:ext cx="1376843" cy="1376843"/>
            </a:xfrm>
            <a:prstGeom prst="rect">
              <a:avLst/>
            </a:prstGeom>
            <a:noFill/>
            <a:ln>
              <a:noFill/>
            </a:ln>
          </p:spPr>
        </p:pic>
        <p:pic>
          <p:nvPicPr>
            <p:cNvPr id="805" name="Google Shape;805;p36"/>
            <p:cNvPicPr preferRelativeResize="0"/>
            <p:nvPr/>
          </p:nvPicPr>
          <p:blipFill rotWithShape="1">
            <a:blip r:embed="rId5">
              <a:alphaModFix/>
            </a:blip>
            <a:srcRect b="0" l="0" r="0" t="0"/>
            <a:stretch/>
          </p:blipFill>
          <p:spPr>
            <a:xfrm>
              <a:off x="5765416" y="3886200"/>
              <a:ext cx="777899" cy="1464089"/>
            </a:xfrm>
            <a:prstGeom prst="rect">
              <a:avLst/>
            </a:prstGeom>
            <a:noFill/>
            <a:ln>
              <a:noFill/>
            </a:ln>
          </p:spPr>
        </p:pic>
        <p:pic>
          <p:nvPicPr>
            <p:cNvPr id="806" name="Google Shape;806;p36"/>
            <p:cNvPicPr preferRelativeResize="0"/>
            <p:nvPr/>
          </p:nvPicPr>
          <p:blipFill rotWithShape="1">
            <a:blip r:embed="rId6">
              <a:alphaModFix/>
            </a:blip>
            <a:srcRect b="0" l="0" r="0" t="0"/>
            <a:stretch/>
          </p:blipFill>
          <p:spPr>
            <a:xfrm>
              <a:off x="6448065" y="3995838"/>
              <a:ext cx="1063229" cy="1368965"/>
            </a:xfrm>
            <a:prstGeom prst="rect">
              <a:avLst/>
            </a:prstGeom>
            <a:noFill/>
            <a:ln>
              <a:noFill/>
            </a:ln>
          </p:spPr>
        </p:pic>
      </p:grpSp>
      <p:pic>
        <p:nvPicPr>
          <p:cNvPr id="807" name="Google Shape;807;p36">
            <a:hlinkClick action="ppaction://hlinksldjump" r:id="rId7"/>
          </p:cNvPr>
          <p:cNvPicPr preferRelativeResize="0"/>
          <p:nvPr/>
        </p:nvPicPr>
        <p:blipFill rotWithShape="1">
          <a:blip r:embed="rId8">
            <a:alphaModFix/>
          </a:blip>
          <a:srcRect b="0" l="0" r="0" t="0"/>
          <a:stretch/>
        </p:blipFill>
        <p:spPr>
          <a:xfrm>
            <a:off x="9276027" y="5810639"/>
            <a:ext cx="1163729" cy="1061627"/>
          </a:xfrm>
          <a:prstGeom prst="rect">
            <a:avLst/>
          </a:prstGeom>
          <a:noFill/>
          <a:ln>
            <a:noFill/>
          </a:ln>
        </p:spPr>
      </p:pic>
      <p:pic>
        <p:nvPicPr>
          <p:cNvPr id="808" name="Google Shape;808;p36">
            <a:hlinkClick action="ppaction://hlinksldjump" r:id="rId9"/>
          </p:cNvPr>
          <p:cNvPicPr preferRelativeResize="0"/>
          <p:nvPr/>
        </p:nvPicPr>
        <p:blipFill rotWithShape="1">
          <a:blip r:embed="rId10">
            <a:alphaModFix/>
          </a:blip>
          <a:srcRect b="0" l="0" r="0" t="0"/>
          <a:stretch/>
        </p:blipFill>
        <p:spPr>
          <a:xfrm>
            <a:off x="3200700" y="5813240"/>
            <a:ext cx="1131819" cy="1044385"/>
          </a:xfrm>
          <a:prstGeom prst="rect">
            <a:avLst/>
          </a:prstGeom>
          <a:noFill/>
          <a:ln>
            <a:noFill/>
          </a:ln>
        </p:spPr>
      </p:pic>
      <p:pic>
        <p:nvPicPr>
          <p:cNvPr id="809" name="Google Shape;809;p36">
            <a:hlinkClick action="ppaction://hlinksldjump" r:id="rId11"/>
          </p:cNvPr>
          <p:cNvPicPr preferRelativeResize="0"/>
          <p:nvPr/>
        </p:nvPicPr>
        <p:blipFill rotWithShape="1">
          <a:blip r:embed="rId12">
            <a:alphaModFix/>
          </a:blip>
          <a:srcRect b="0" l="0" r="0" t="0"/>
          <a:stretch/>
        </p:blipFill>
        <p:spPr>
          <a:xfrm>
            <a:off x="4551525" y="5818948"/>
            <a:ext cx="1101027" cy="1015971"/>
          </a:xfrm>
          <a:prstGeom prst="rect">
            <a:avLst/>
          </a:prstGeom>
          <a:noFill/>
          <a:ln>
            <a:noFill/>
          </a:ln>
        </p:spPr>
      </p:pic>
      <p:pic>
        <p:nvPicPr>
          <p:cNvPr id="810" name="Google Shape;810;p36">
            <a:hlinkClick action="ppaction://hlinksldjump" r:id="rId13"/>
          </p:cNvPr>
          <p:cNvPicPr preferRelativeResize="0"/>
          <p:nvPr/>
        </p:nvPicPr>
        <p:blipFill rotWithShape="1">
          <a:blip r:embed="rId14">
            <a:alphaModFix/>
          </a:blip>
          <a:srcRect b="0" l="0" r="0" t="0"/>
          <a:stretch/>
        </p:blipFill>
        <p:spPr>
          <a:xfrm>
            <a:off x="6003672" y="5770941"/>
            <a:ext cx="1160213" cy="1083034"/>
          </a:xfrm>
          <a:prstGeom prst="rect">
            <a:avLst/>
          </a:prstGeom>
          <a:noFill/>
          <a:ln>
            <a:noFill/>
          </a:ln>
        </p:spPr>
      </p:pic>
      <p:pic>
        <p:nvPicPr>
          <p:cNvPr id="811" name="Google Shape;811;p36">
            <a:hlinkClick action="ppaction://hlinksldjump" r:id="rId15"/>
          </p:cNvPr>
          <p:cNvPicPr preferRelativeResize="0"/>
          <p:nvPr/>
        </p:nvPicPr>
        <p:blipFill rotWithShape="1">
          <a:blip r:embed="rId16">
            <a:alphaModFix/>
          </a:blip>
          <a:srcRect b="0" l="0" r="0" t="0"/>
          <a:stretch/>
        </p:blipFill>
        <p:spPr>
          <a:xfrm>
            <a:off x="7622816" y="5756618"/>
            <a:ext cx="1226820" cy="1094310"/>
          </a:xfrm>
          <a:prstGeom prst="rect">
            <a:avLst/>
          </a:prstGeom>
          <a:noFill/>
          <a:ln>
            <a:noFill/>
          </a:ln>
        </p:spPr>
      </p:pic>
      <p:pic>
        <p:nvPicPr>
          <p:cNvPr id="812" name="Google Shape;812;p36">
            <a:hlinkClick action="ppaction://hlinksldjump" r:id="rId17"/>
          </p:cNvPr>
          <p:cNvPicPr preferRelativeResize="0"/>
          <p:nvPr/>
        </p:nvPicPr>
        <p:blipFill rotWithShape="1">
          <a:blip r:embed="rId18">
            <a:alphaModFix/>
          </a:blip>
          <a:srcRect b="0" l="0" r="0" t="0"/>
          <a:stretch/>
        </p:blipFill>
        <p:spPr>
          <a:xfrm>
            <a:off x="10904849" y="5973579"/>
            <a:ext cx="1054163" cy="668018"/>
          </a:xfrm>
          <a:prstGeom prst="rect">
            <a:avLst/>
          </a:prstGeom>
          <a:noFill/>
          <a:ln>
            <a:noFill/>
          </a:ln>
        </p:spPr>
      </p:pic>
      <p:pic>
        <p:nvPicPr>
          <p:cNvPr id="813" name="Google Shape;813;p36"/>
          <p:cNvPicPr preferRelativeResize="0"/>
          <p:nvPr/>
        </p:nvPicPr>
        <p:blipFill rotWithShape="1">
          <a:blip r:embed="rId19">
            <a:alphaModFix/>
          </a:blip>
          <a:srcRect b="0" l="0" r="0" t="0"/>
          <a:stretch/>
        </p:blipFill>
        <p:spPr>
          <a:xfrm>
            <a:off x="5700118" y="2604175"/>
            <a:ext cx="2218847" cy="3085302"/>
          </a:xfrm>
          <a:prstGeom prst="rect">
            <a:avLst/>
          </a:prstGeom>
          <a:noFill/>
          <a:ln>
            <a:noFill/>
          </a:ln>
        </p:spPr>
      </p:pic>
      <p:pic>
        <p:nvPicPr>
          <p:cNvPr id="814" name="Google Shape;814;p36"/>
          <p:cNvPicPr preferRelativeResize="0"/>
          <p:nvPr/>
        </p:nvPicPr>
        <p:blipFill rotWithShape="1">
          <a:blip r:embed="rId20">
            <a:alphaModFix/>
          </a:blip>
          <a:srcRect b="0" l="0" r="0" t="0"/>
          <a:stretch/>
        </p:blipFill>
        <p:spPr>
          <a:xfrm>
            <a:off x="3329668" y="1307667"/>
            <a:ext cx="2781749" cy="4152714"/>
          </a:xfrm>
          <a:prstGeom prst="rect">
            <a:avLst/>
          </a:prstGeom>
          <a:noFill/>
          <a:ln>
            <a:noFill/>
          </a:ln>
        </p:spPr>
      </p:pic>
      <p:pic>
        <p:nvPicPr>
          <p:cNvPr id="815" name="Google Shape;815;p36"/>
          <p:cNvPicPr preferRelativeResize="0"/>
          <p:nvPr/>
        </p:nvPicPr>
        <p:blipFill rotWithShape="1">
          <a:blip r:embed="rId21">
            <a:alphaModFix/>
          </a:blip>
          <a:srcRect b="0" l="0" r="0" t="0"/>
          <a:stretch/>
        </p:blipFill>
        <p:spPr>
          <a:xfrm>
            <a:off x="1754863" y="1432358"/>
            <a:ext cx="2123604" cy="3492025"/>
          </a:xfrm>
          <a:prstGeom prst="rect">
            <a:avLst/>
          </a:prstGeom>
          <a:noFill/>
          <a:ln>
            <a:noFill/>
          </a:ln>
        </p:spPr>
      </p:pic>
      <p:pic>
        <p:nvPicPr>
          <p:cNvPr id="816" name="Google Shape;816;p36"/>
          <p:cNvPicPr preferRelativeResize="0"/>
          <p:nvPr/>
        </p:nvPicPr>
        <p:blipFill rotWithShape="1">
          <a:blip r:embed="rId22">
            <a:alphaModFix/>
          </a:blip>
          <a:srcRect b="0" l="0" r="0" t="0"/>
          <a:stretch/>
        </p:blipFill>
        <p:spPr>
          <a:xfrm>
            <a:off x="3346249" y="4245763"/>
            <a:ext cx="3706207" cy="1774501"/>
          </a:xfrm>
          <a:prstGeom prst="rect">
            <a:avLst/>
          </a:prstGeom>
          <a:noFill/>
          <a:ln>
            <a:noFill/>
          </a:ln>
        </p:spPr>
      </p:pic>
      <p:pic>
        <p:nvPicPr>
          <p:cNvPr id="817" name="Google Shape;817;p36"/>
          <p:cNvPicPr preferRelativeResize="0"/>
          <p:nvPr/>
        </p:nvPicPr>
        <p:blipFill rotWithShape="1">
          <a:blip r:embed="rId23">
            <a:alphaModFix/>
          </a:blip>
          <a:srcRect b="0" l="0" r="0" t="0"/>
          <a:stretch/>
        </p:blipFill>
        <p:spPr>
          <a:xfrm>
            <a:off x="-223303" y="1865673"/>
            <a:ext cx="2405783" cy="3128243"/>
          </a:xfrm>
          <a:prstGeom prst="rect">
            <a:avLst/>
          </a:prstGeom>
          <a:noFill/>
          <a:ln>
            <a:noFill/>
          </a:ln>
        </p:spPr>
      </p:pic>
      <p:pic>
        <p:nvPicPr>
          <p:cNvPr id="818" name="Google Shape;818;p36"/>
          <p:cNvPicPr preferRelativeResize="0"/>
          <p:nvPr/>
        </p:nvPicPr>
        <p:blipFill rotWithShape="1">
          <a:blip r:embed="rId24">
            <a:alphaModFix/>
          </a:blip>
          <a:srcRect b="0" l="0" r="0" t="0"/>
          <a:stretch/>
        </p:blipFill>
        <p:spPr>
          <a:xfrm>
            <a:off x="-214079" y="4316860"/>
            <a:ext cx="3779356" cy="1756207"/>
          </a:xfrm>
          <a:prstGeom prst="rect">
            <a:avLst/>
          </a:prstGeom>
          <a:noFill/>
          <a:ln>
            <a:noFill/>
          </a:ln>
        </p:spPr>
      </p:pic>
      <p:sp>
        <p:nvSpPr>
          <p:cNvPr id="819" name="Google Shape;819;p36"/>
          <p:cNvSpPr/>
          <p:nvPr/>
        </p:nvSpPr>
        <p:spPr>
          <a:xfrm>
            <a:off x="2476783" y="1161412"/>
            <a:ext cx="4082820" cy="1800188"/>
          </a:xfrm>
          <a:prstGeom prst="wedgeEllipseCallout">
            <a:avLst>
              <a:gd fmla="val -20833" name="adj1"/>
              <a:gd fmla="val 62500" name="adj2"/>
            </a:avLst>
          </a:prstGeom>
          <a:solidFill>
            <a:srgbClr val="FFFF00"/>
          </a:solidFill>
          <a:ln cap="flat" cmpd="sng" w="12700">
            <a:solidFill>
              <a:srgbClr val="00B050"/>
            </a:solidFill>
            <a:prstDash val="solid"/>
            <a:miter lim="800000"/>
            <a:headEnd len="sm" w="sm" type="none"/>
            <a:tailEnd len="sm" w="sm" type="none"/>
          </a:ln>
        </p:spPr>
        <p:txBody>
          <a:bodyPr anchorCtr="0" anchor="ctr" bIns="54425" lIns="108850" spcFirstLastPara="1" rIns="108850" wrap="square" tIns="54425">
            <a:noAutofit/>
          </a:bodyPr>
          <a:lstStyle/>
          <a:p>
            <a:pPr indent="0" lvl="0" marL="0" marR="0" rtl="0" algn="ctr">
              <a:spcBef>
                <a:spcPts val="0"/>
              </a:spcBef>
              <a:spcAft>
                <a:spcPts val="0"/>
              </a:spcAft>
              <a:buNone/>
            </a:pPr>
            <a:r>
              <a:rPr b="1" i="1" lang="en-US" sz="3500">
                <a:solidFill>
                  <a:srgbClr val="FF0000"/>
                </a:solidFill>
                <a:latin typeface="Calibri"/>
                <a:ea typeface="Calibri"/>
                <a:cs typeface="Calibri"/>
                <a:sym typeface="Calibri"/>
              </a:rPr>
              <a:t>Cảm ơn các bạn đã giúp chúng tôi!</a:t>
            </a:r>
            <a:endParaRPr/>
          </a:p>
        </p:txBody>
      </p:sp>
      <p:pic>
        <p:nvPicPr>
          <p:cNvPr id="820" name="Google Shape;820;p36"/>
          <p:cNvPicPr preferRelativeResize="0"/>
          <p:nvPr/>
        </p:nvPicPr>
        <p:blipFill rotWithShape="1">
          <a:blip r:embed="rId25">
            <a:alphaModFix/>
          </a:blip>
          <a:srcRect b="0" l="0" r="0" t="0"/>
          <a:stretch/>
        </p:blipFill>
        <p:spPr>
          <a:xfrm>
            <a:off x="12505985" y="562274"/>
            <a:ext cx="812694" cy="609741"/>
          </a:xfrm>
          <a:prstGeom prst="rect">
            <a:avLst/>
          </a:prstGeom>
          <a:noFill/>
          <a:ln>
            <a:noFill/>
          </a:ln>
        </p:spPr>
      </p:pic>
      <p:pic>
        <p:nvPicPr>
          <p:cNvPr id="821" name="Google Shape;821;p36"/>
          <p:cNvPicPr preferRelativeResize="0"/>
          <p:nvPr/>
        </p:nvPicPr>
        <p:blipFill rotWithShape="1">
          <a:blip r:embed="rId25">
            <a:alphaModFix/>
          </a:blip>
          <a:srcRect b="0" l="0" r="0" t="0"/>
          <a:stretch/>
        </p:blipFill>
        <p:spPr>
          <a:xfrm>
            <a:off x="12571467" y="1756635"/>
            <a:ext cx="812694" cy="609741"/>
          </a:xfrm>
          <a:prstGeom prst="rect">
            <a:avLst/>
          </a:prstGeom>
          <a:noFill/>
          <a:ln>
            <a:noFill/>
          </a:ln>
        </p:spPr>
      </p:pic>
      <p:pic>
        <p:nvPicPr>
          <p:cNvPr id="822" name="Google Shape;822;p36"/>
          <p:cNvPicPr preferRelativeResize="0"/>
          <p:nvPr/>
        </p:nvPicPr>
        <p:blipFill rotWithShape="1">
          <a:blip r:embed="rId25">
            <a:alphaModFix/>
          </a:blip>
          <a:srcRect b="0" l="0" r="0" t="0"/>
          <a:stretch/>
        </p:blipFill>
        <p:spPr>
          <a:xfrm>
            <a:off x="12571467" y="2568629"/>
            <a:ext cx="812694" cy="609741"/>
          </a:xfrm>
          <a:prstGeom prst="rect">
            <a:avLst/>
          </a:prstGeom>
          <a:noFill/>
          <a:ln>
            <a:noFill/>
          </a:ln>
        </p:spPr>
      </p:pic>
      <p:pic>
        <p:nvPicPr>
          <p:cNvPr id="823" name="Google Shape;823;p36"/>
          <p:cNvPicPr preferRelativeResize="0"/>
          <p:nvPr/>
        </p:nvPicPr>
        <p:blipFill rotWithShape="1">
          <a:blip r:embed="rId25">
            <a:alphaModFix/>
          </a:blip>
          <a:srcRect b="0" l="0" r="0" t="0"/>
          <a:stretch/>
        </p:blipFill>
        <p:spPr>
          <a:xfrm>
            <a:off x="12610260" y="3458616"/>
            <a:ext cx="812694" cy="609741"/>
          </a:xfrm>
          <a:prstGeom prst="rect">
            <a:avLst/>
          </a:prstGeom>
          <a:noFill/>
          <a:ln>
            <a:noFill/>
          </a:ln>
        </p:spPr>
      </p:pic>
      <p:pic>
        <p:nvPicPr>
          <p:cNvPr id="824" name="Google Shape;824;p36"/>
          <p:cNvPicPr preferRelativeResize="0"/>
          <p:nvPr/>
        </p:nvPicPr>
        <p:blipFill rotWithShape="1">
          <a:blip r:embed="rId25">
            <a:alphaModFix/>
          </a:blip>
          <a:srcRect b="0" l="0" r="0" t="0"/>
          <a:stretch/>
        </p:blipFill>
        <p:spPr>
          <a:xfrm>
            <a:off x="12601885" y="4437809"/>
            <a:ext cx="812694" cy="609741"/>
          </a:xfrm>
          <a:prstGeom prst="rect">
            <a:avLst/>
          </a:prstGeom>
          <a:noFill/>
          <a:ln>
            <a:noFill/>
          </a:ln>
        </p:spPr>
      </p:pic>
      <p:pic>
        <p:nvPicPr>
          <p:cNvPr id="825" name="Google Shape;825;p36"/>
          <p:cNvPicPr preferRelativeResize="0"/>
          <p:nvPr/>
        </p:nvPicPr>
        <p:blipFill rotWithShape="1">
          <a:blip r:embed="rId25">
            <a:alphaModFix/>
          </a:blip>
          <a:srcRect b="0" l="0" r="0" t="0"/>
          <a:stretch/>
        </p:blipFill>
        <p:spPr>
          <a:xfrm>
            <a:off x="12665369" y="5327796"/>
            <a:ext cx="812694" cy="60974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80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81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81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80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81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80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500"/>
                                        <p:tgtEl>
                                          <p:spTgt spid="815"/>
                                        </p:tgtEl>
                                        <p:attrNameLst>
                                          <p:attrName>ppt_x</p:attrName>
                                        </p:attrNameLst>
                                      </p:cBhvr>
                                      <p:tavLst>
                                        <p:tav fmla="" tm="0">
                                          <p:val>
                                            <p:strVal val="#ppt_x"/>
                                          </p:val>
                                        </p:tav>
                                        <p:tav fmla="" tm="100000">
                                          <p:val>
                                            <p:strVal val="#ppt_x-1"/>
                                          </p:val>
                                        </p:tav>
                                      </p:tavLst>
                                    </p:anim>
                                    <p:set>
                                      <p:cBhvr>
                                        <p:cTn dur="1" fill="hold">
                                          <p:stCondLst>
                                            <p:cond delay="500"/>
                                          </p:stCondLst>
                                        </p:cTn>
                                        <p:tgtEl>
                                          <p:spTgt spid="815"/>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821"/>
                                        </p:tgtEl>
                                        <p:attrNameLst>
                                          <p:attrName>style.visibility</p:attrName>
                                        </p:attrNameLst>
                                      </p:cBhvr>
                                      <p:to>
                                        <p:strVal val="visible"/>
                                      </p:to>
                                    </p:set>
                                    <p:animEffect filter="fade" transition="in">
                                      <p:cBhvr>
                                        <p:cTn dur="5000"/>
                                        <p:tgtEl>
                                          <p:spTgt spid="8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500"/>
                                        <p:tgtEl>
                                          <p:spTgt spid="814"/>
                                        </p:tgtEl>
                                        <p:attrNameLst>
                                          <p:attrName>ppt_x</p:attrName>
                                        </p:attrNameLst>
                                      </p:cBhvr>
                                      <p:tavLst>
                                        <p:tav fmla="" tm="0">
                                          <p:val>
                                            <p:strVal val="#ppt_x"/>
                                          </p:val>
                                        </p:tav>
                                        <p:tav fmla="" tm="100000">
                                          <p:val>
                                            <p:strVal val="#ppt_x-1"/>
                                          </p:val>
                                        </p:tav>
                                      </p:tavLst>
                                    </p:anim>
                                    <p:set>
                                      <p:cBhvr>
                                        <p:cTn dur="1" fill="hold">
                                          <p:stCondLst>
                                            <p:cond delay="500"/>
                                          </p:stCondLst>
                                        </p:cTn>
                                        <p:tgtEl>
                                          <p:spTgt spid="814"/>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823"/>
                                        </p:tgtEl>
                                        <p:attrNameLst>
                                          <p:attrName>style.visibility</p:attrName>
                                        </p:attrNameLst>
                                      </p:cBhvr>
                                      <p:to>
                                        <p:strVal val="visible"/>
                                      </p:to>
                                    </p:set>
                                    <p:animEffect filter="fade" transition="in">
                                      <p:cBhvr>
                                        <p:cTn dur="5000"/>
                                        <p:tgtEl>
                                          <p:spTgt spid="8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500"/>
                                        <p:tgtEl>
                                          <p:spTgt spid="813"/>
                                        </p:tgtEl>
                                        <p:attrNameLst>
                                          <p:attrName>ppt_x</p:attrName>
                                        </p:attrNameLst>
                                      </p:cBhvr>
                                      <p:tavLst>
                                        <p:tav fmla="" tm="0">
                                          <p:val>
                                            <p:strVal val="#ppt_x"/>
                                          </p:val>
                                        </p:tav>
                                        <p:tav fmla="" tm="100000">
                                          <p:val>
                                            <p:strVal val="#ppt_x-1"/>
                                          </p:val>
                                        </p:tav>
                                      </p:tavLst>
                                    </p:anim>
                                    <p:set>
                                      <p:cBhvr>
                                        <p:cTn dur="1" fill="hold">
                                          <p:stCondLst>
                                            <p:cond delay="500"/>
                                          </p:stCondLst>
                                        </p:cTn>
                                        <p:tgtEl>
                                          <p:spTgt spid="813"/>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825"/>
                                        </p:tgtEl>
                                        <p:attrNameLst>
                                          <p:attrName>style.visibility</p:attrName>
                                        </p:attrNameLst>
                                      </p:cBhvr>
                                      <p:to>
                                        <p:strVal val="visible"/>
                                      </p:to>
                                    </p:set>
                                    <p:animEffect filter="fade" transition="in">
                                      <p:cBhvr>
                                        <p:cTn dur="5000"/>
                                        <p:tgtEl>
                                          <p:spTgt spid="8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500"/>
                                        <p:tgtEl>
                                          <p:spTgt spid="816"/>
                                        </p:tgtEl>
                                        <p:attrNameLst>
                                          <p:attrName>ppt_x</p:attrName>
                                        </p:attrNameLst>
                                      </p:cBhvr>
                                      <p:tavLst>
                                        <p:tav fmla="" tm="0">
                                          <p:val>
                                            <p:strVal val="#ppt_x"/>
                                          </p:val>
                                        </p:tav>
                                        <p:tav fmla="" tm="100000">
                                          <p:val>
                                            <p:strVal val="#ppt_x-1"/>
                                          </p:val>
                                        </p:tav>
                                      </p:tavLst>
                                    </p:anim>
                                    <p:set>
                                      <p:cBhvr>
                                        <p:cTn dur="1" fill="hold">
                                          <p:stCondLst>
                                            <p:cond delay="500"/>
                                          </p:stCondLst>
                                        </p:cTn>
                                        <p:tgtEl>
                                          <p:spTgt spid="816"/>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824"/>
                                        </p:tgtEl>
                                        <p:attrNameLst>
                                          <p:attrName>style.visibility</p:attrName>
                                        </p:attrNameLst>
                                      </p:cBhvr>
                                      <p:to>
                                        <p:strVal val="visible"/>
                                      </p:to>
                                    </p:set>
                                    <p:animEffect filter="fade" transition="in">
                                      <p:cBhvr>
                                        <p:cTn dur="5000"/>
                                        <p:tgtEl>
                                          <p:spTgt spid="8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500"/>
                                        <p:tgtEl>
                                          <p:spTgt spid="817"/>
                                        </p:tgtEl>
                                        <p:attrNameLst>
                                          <p:attrName>ppt_x</p:attrName>
                                        </p:attrNameLst>
                                      </p:cBhvr>
                                      <p:tavLst>
                                        <p:tav fmla="" tm="0">
                                          <p:val>
                                            <p:strVal val="#ppt_x"/>
                                          </p:val>
                                        </p:tav>
                                        <p:tav fmla="" tm="100000">
                                          <p:val>
                                            <p:strVal val="#ppt_x-1"/>
                                          </p:val>
                                        </p:tav>
                                      </p:tavLst>
                                    </p:anim>
                                    <p:set>
                                      <p:cBhvr>
                                        <p:cTn dur="1" fill="hold">
                                          <p:stCondLst>
                                            <p:cond delay="500"/>
                                          </p:stCondLst>
                                        </p:cTn>
                                        <p:tgtEl>
                                          <p:spTgt spid="817"/>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820"/>
                                        </p:tgtEl>
                                        <p:attrNameLst>
                                          <p:attrName>style.visibility</p:attrName>
                                        </p:attrNameLst>
                                      </p:cBhvr>
                                      <p:to>
                                        <p:strVal val="visible"/>
                                      </p:to>
                                    </p:set>
                                    <p:animEffect filter="fade" transition="in">
                                      <p:cBhvr>
                                        <p:cTn dur="5000"/>
                                        <p:tgtEl>
                                          <p:spTgt spid="8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500"/>
                                        <p:tgtEl>
                                          <p:spTgt spid="818"/>
                                        </p:tgtEl>
                                        <p:attrNameLst>
                                          <p:attrName>ppt_x</p:attrName>
                                        </p:attrNameLst>
                                      </p:cBhvr>
                                      <p:tavLst>
                                        <p:tav fmla="" tm="0">
                                          <p:val>
                                            <p:strVal val="#ppt_x"/>
                                          </p:val>
                                        </p:tav>
                                        <p:tav fmla="" tm="100000">
                                          <p:val>
                                            <p:strVal val="#ppt_x-1"/>
                                          </p:val>
                                        </p:tav>
                                      </p:tavLst>
                                    </p:anim>
                                    <p:set>
                                      <p:cBhvr>
                                        <p:cTn dur="1" fill="hold">
                                          <p:stCondLst>
                                            <p:cond delay="500"/>
                                          </p:stCondLst>
                                        </p:cTn>
                                        <p:tgtEl>
                                          <p:spTgt spid="818"/>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822"/>
                                        </p:tgtEl>
                                        <p:attrNameLst>
                                          <p:attrName>style.visibility</p:attrName>
                                        </p:attrNameLst>
                                      </p:cBhvr>
                                      <p:to>
                                        <p:strVal val="visible"/>
                                      </p:to>
                                    </p:set>
                                    <p:animEffect filter="fade" transition="in">
                                      <p:cBhvr>
                                        <p:cTn dur="5000"/>
                                        <p:tgtEl>
                                          <p:spTgt spid="822"/>
                                        </p:tgtEl>
                                      </p:cBhvr>
                                    </p:animEffect>
                                  </p:childTnLst>
                                </p:cTn>
                              </p:par>
                            </p:childTnLst>
                          </p:cTn>
                        </p:par>
                        <p:par>
                          <p:cTn fill="hold">
                            <p:stCondLst>
                              <p:cond delay="5000"/>
                            </p:stCondLst>
                            <p:childTnLst>
                              <p:par>
                                <p:cTn fill="hold" nodeType="afterEffect" presetClass="entr" presetID="1" presetSubtype="0">
                                  <p:stCondLst>
                                    <p:cond delay="0"/>
                                  </p:stCondLst>
                                  <p:childTnLst>
                                    <p:set>
                                      <p:cBhvr>
                                        <p:cTn dur="1" fill="hold">
                                          <p:stCondLst>
                                            <p:cond delay="0"/>
                                          </p:stCondLst>
                                        </p:cTn>
                                        <p:tgtEl>
                                          <p:spTgt spid="8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pic>
        <p:nvPicPr>
          <p:cNvPr id="830" name="Google Shape;830;p37"/>
          <p:cNvPicPr preferRelativeResize="0"/>
          <p:nvPr/>
        </p:nvPicPr>
        <p:blipFill rotWithShape="1">
          <a:blip r:embed="rId3">
            <a:alphaModFix/>
          </a:blip>
          <a:srcRect b="0" l="0" r="0" t="0"/>
          <a:stretch/>
        </p:blipFill>
        <p:spPr>
          <a:xfrm>
            <a:off x="0" y="0"/>
            <a:ext cx="12190413" cy="6859588"/>
          </a:xfrm>
          <a:prstGeom prst="rect">
            <a:avLst/>
          </a:prstGeom>
          <a:noFill/>
          <a:ln>
            <a:noFill/>
          </a:ln>
        </p:spPr>
      </p:pic>
      <p:pic>
        <p:nvPicPr>
          <p:cNvPr id="831" name="Google Shape;831;p37"/>
          <p:cNvPicPr preferRelativeResize="0"/>
          <p:nvPr/>
        </p:nvPicPr>
        <p:blipFill rotWithShape="1">
          <a:blip r:embed="rId4">
            <a:alphaModFix/>
          </a:blip>
          <a:srcRect b="0" l="0" r="0" t="0"/>
          <a:stretch/>
        </p:blipFill>
        <p:spPr>
          <a:xfrm rot="5400000">
            <a:off x="3419059" y="-4066290"/>
            <a:ext cx="5371530" cy="12248347"/>
          </a:xfrm>
          <a:prstGeom prst="rect">
            <a:avLst/>
          </a:prstGeom>
          <a:noFill/>
          <a:ln>
            <a:noFill/>
          </a:ln>
        </p:spPr>
      </p:pic>
      <p:pic>
        <p:nvPicPr>
          <p:cNvPr id="832" name="Google Shape;832;p37"/>
          <p:cNvPicPr preferRelativeResize="0"/>
          <p:nvPr/>
        </p:nvPicPr>
        <p:blipFill rotWithShape="1">
          <a:blip r:embed="rId4">
            <a:alphaModFix/>
          </a:blip>
          <a:srcRect b="0" l="0" r="0" t="0"/>
          <a:stretch/>
        </p:blipFill>
        <p:spPr>
          <a:xfrm rot="5400000">
            <a:off x="4446158" y="1160540"/>
            <a:ext cx="3433426" cy="8538124"/>
          </a:xfrm>
          <a:prstGeom prst="rect">
            <a:avLst/>
          </a:prstGeom>
          <a:noFill/>
          <a:ln>
            <a:noFill/>
          </a:ln>
        </p:spPr>
      </p:pic>
      <p:sp>
        <p:nvSpPr>
          <p:cNvPr id="833" name="Google Shape;833;p37"/>
          <p:cNvSpPr txBox="1"/>
          <p:nvPr/>
        </p:nvSpPr>
        <p:spPr>
          <a:xfrm>
            <a:off x="2382957" y="1328250"/>
            <a:ext cx="7428704" cy="1494908"/>
          </a:xfrm>
          <a:prstGeom prst="rect">
            <a:avLst/>
          </a:prstGeom>
          <a:noFill/>
          <a:ln>
            <a:noFill/>
          </a:ln>
        </p:spPr>
        <p:txBody>
          <a:bodyPr anchorCtr="0" anchor="t" bIns="54425" lIns="108850" spcFirstLastPara="1" rIns="108850" wrap="square" tIns="54425">
            <a:spAutoFit/>
          </a:bodyPr>
          <a:lstStyle/>
          <a:p>
            <a:pPr indent="0" lvl="0" marL="0" marR="0" rtl="0" algn="just">
              <a:lnSpc>
                <a:spcPct val="150000"/>
              </a:lnSpc>
              <a:spcBef>
                <a:spcPts val="0"/>
              </a:spcBef>
              <a:spcAft>
                <a:spcPts val="0"/>
              </a:spcAft>
              <a:buNone/>
            </a:pPr>
            <a:r>
              <a:rPr b="1" lang="en-US" sz="3000">
                <a:solidFill>
                  <a:srgbClr val="0000FF"/>
                </a:solidFill>
                <a:latin typeface="Calibri"/>
                <a:ea typeface="Calibri"/>
                <a:cs typeface="Calibri"/>
                <a:sym typeface="Calibri"/>
              </a:rPr>
              <a:t>Câu 1. Dầu mỏ và khí tự nhiên thuộc nhóm khoáng sản nào?</a:t>
            </a:r>
            <a:endParaRPr/>
          </a:p>
        </p:txBody>
      </p:sp>
      <p:sp>
        <p:nvSpPr>
          <p:cNvPr id="834" name="Google Shape;834;p37"/>
          <p:cNvSpPr txBox="1"/>
          <p:nvPr/>
        </p:nvSpPr>
        <p:spPr>
          <a:xfrm>
            <a:off x="3397749" y="4821352"/>
            <a:ext cx="5426938" cy="628516"/>
          </a:xfrm>
          <a:prstGeom prst="rect">
            <a:avLst/>
          </a:prstGeom>
          <a:noFill/>
          <a:ln>
            <a:noFill/>
          </a:ln>
        </p:spPr>
        <p:txBody>
          <a:bodyPr anchorCtr="0" anchor="t" bIns="54425" lIns="108850" spcFirstLastPara="1" rIns="108850" wrap="square" tIns="54425">
            <a:spAutoFit/>
          </a:bodyPr>
          <a:lstStyle/>
          <a:p>
            <a:pPr indent="0" lvl="0" marL="0" marR="0" rtl="0" algn="ctr">
              <a:lnSpc>
                <a:spcPct val="150000"/>
              </a:lnSpc>
              <a:spcBef>
                <a:spcPts val="0"/>
              </a:spcBef>
              <a:spcAft>
                <a:spcPts val="0"/>
              </a:spcAft>
              <a:buNone/>
            </a:pPr>
            <a:r>
              <a:rPr b="1" lang="en-US" sz="2600">
                <a:solidFill>
                  <a:srgbClr val="0000FF"/>
                </a:solidFill>
                <a:latin typeface="Tahoma"/>
                <a:ea typeface="Tahoma"/>
                <a:cs typeface="Tahoma"/>
                <a:sym typeface="Tahoma"/>
              </a:rPr>
              <a:t>Khoáng sản năng lượng</a:t>
            </a:r>
            <a:endParaRPr/>
          </a:p>
        </p:txBody>
      </p:sp>
      <p:pic>
        <p:nvPicPr>
          <p:cNvPr id="835" name="Google Shape;835;p37">
            <a:hlinkClick action="ppaction://hlinksldjump" r:id="rId5"/>
          </p:cNvPr>
          <p:cNvPicPr preferRelativeResize="0"/>
          <p:nvPr/>
        </p:nvPicPr>
        <p:blipFill rotWithShape="1">
          <a:blip r:embed="rId6">
            <a:alphaModFix/>
          </a:blip>
          <a:srcRect b="0" l="0" r="0" t="0"/>
          <a:stretch/>
        </p:blipFill>
        <p:spPr>
          <a:xfrm>
            <a:off x="10220238" y="5701812"/>
            <a:ext cx="1672394" cy="10597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33"/>
                                        </p:tgtEl>
                                        <p:attrNameLst>
                                          <p:attrName>style.visibility</p:attrName>
                                        </p:attrNameLst>
                                      </p:cBhvr>
                                      <p:to>
                                        <p:strVal val="visible"/>
                                      </p:to>
                                    </p:set>
                                    <p:animEffect filter="fade" transition="in">
                                      <p:cBhvr>
                                        <p:cTn dur="1000"/>
                                        <p:tgtEl>
                                          <p:spTgt spid="833"/>
                                        </p:tgtEl>
                                      </p:cBhvr>
                                    </p:animEffect>
                                  </p:childTnLst>
                                </p:cTn>
                              </p:par>
                              <p:par>
                                <p:cTn fill="hold" nodeType="withEffect" presetClass="entr" presetID="10" presetSubtype="0">
                                  <p:stCondLst>
                                    <p:cond delay="0"/>
                                  </p:stCondLst>
                                  <p:childTnLst>
                                    <p:set>
                                      <p:cBhvr>
                                        <p:cTn dur="1" fill="hold">
                                          <p:stCondLst>
                                            <p:cond delay="0"/>
                                          </p:stCondLst>
                                        </p:cTn>
                                        <p:tgtEl>
                                          <p:spTgt spid="831"/>
                                        </p:tgtEl>
                                        <p:attrNameLst>
                                          <p:attrName>style.visibility</p:attrName>
                                        </p:attrNameLst>
                                      </p:cBhvr>
                                      <p:to>
                                        <p:strVal val="visible"/>
                                      </p:to>
                                    </p:set>
                                    <p:animEffect filter="fade" transition="in">
                                      <p:cBhvr>
                                        <p:cTn dur="1000"/>
                                        <p:tgtEl>
                                          <p:spTgt spid="8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4"/>
                                        </p:tgtEl>
                                        <p:attrNameLst>
                                          <p:attrName>style.visibility</p:attrName>
                                        </p:attrNameLst>
                                      </p:cBhvr>
                                      <p:to>
                                        <p:strVal val="visible"/>
                                      </p:to>
                                    </p:set>
                                    <p:animEffect filter="fade" transition="in">
                                      <p:cBhvr>
                                        <p:cTn dur="1000"/>
                                        <p:tgtEl>
                                          <p:spTgt spid="834"/>
                                        </p:tgtEl>
                                      </p:cBhvr>
                                    </p:animEffect>
                                  </p:childTnLst>
                                </p:cTn>
                              </p:par>
                              <p:par>
                                <p:cTn fill="hold" nodeType="withEffect" presetClass="entr" presetID="10" presetSubtype="0">
                                  <p:stCondLst>
                                    <p:cond delay="0"/>
                                  </p:stCondLst>
                                  <p:childTnLst>
                                    <p:set>
                                      <p:cBhvr>
                                        <p:cTn dur="1" fill="hold">
                                          <p:stCondLst>
                                            <p:cond delay="0"/>
                                          </p:stCondLst>
                                        </p:cTn>
                                        <p:tgtEl>
                                          <p:spTgt spid="832"/>
                                        </p:tgtEl>
                                        <p:attrNameLst>
                                          <p:attrName>style.visibility</p:attrName>
                                        </p:attrNameLst>
                                      </p:cBhvr>
                                      <p:to>
                                        <p:strVal val="visible"/>
                                      </p:to>
                                    </p:set>
                                    <p:animEffect filter="fade" transition="in">
                                      <p:cBhvr>
                                        <p:cTn dur="1000"/>
                                        <p:tgtEl>
                                          <p:spTgt spid="8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pic>
        <p:nvPicPr>
          <p:cNvPr id="840" name="Google Shape;840;p38"/>
          <p:cNvPicPr preferRelativeResize="0"/>
          <p:nvPr/>
        </p:nvPicPr>
        <p:blipFill rotWithShape="1">
          <a:blip r:embed="rId3">
            <a:alphaModFix/>
          </a:blip>
          <a:srcRect b="0" l="0" r="0" t="0"/>
          <a:stretch/>
        </p:blipFill>
        <p:spPr>
          <a:xfrm>
            <a:off x="0" y="0"/>
            <a:ext cx="12190413" cy="6859588"/>
          </a:xfrm>
          <a:prstGeom prst="rect">
            <a:avLst/>
          </a:prstGeom>
          <a:noFill/>
          <a:ln>
            <a:noFill/>
          </a:ln>
        </p:spPr>
      </p:pic>
      <p:pic>
        <p:nvPicPr>
          <p:cNvPr id="841" name="Google Shape;841;p38"/>
          <p:cNvPicPr preferRelativeResize="0"/>
          <p:nvPr/>
        </p:nvPicPr>
        <p:blipFill rotWithShape="1">
          <a:blip r:embed="rId4">
            <a:alphaModFix/>
          </a:blip>
          <a:srcRect b="0" l="0" r="0" t="0"/>
          <a:stretch/>
        </p:blipFill>
        <p:spPr>
          <a:xfrm rot="5400000">
            <a:off x="3419059" y="-4066290"/>
            <a:ext cx="5371530" cy="12248347"/>
          </a:xfrm>
          <a:prstGeom prst="rect">
            <a:avLst/>
          </a:prstGeom>
          <a:noFill/>
          <a:ln>
            <a:noFill/>
          </a:ln>
        </p:spPr>
      </p:pic>
      <p:pic>
        <p:nvPicPr>
          <p:cNvPr id="842" name="Google Shape;842;p38"/>
          <p:cNvPicPr preferRelativeResize="0"/>
          <p:nvPr/>
        </p:nvPicPr>
        <p:blipFill rotWithShape="1">
          <a:blip r:embed="rId4">
            <a:alphaModFix/>
          </a:blip>
          <a:srcRect b="0" l="0" r="0" t="0"/>
          <a:stretch/>
        </p:blipFill>
        <p:spPr>
          <a:xfrm rot="5400000">
            <a:off x="4446158" y="1160540"/>
            <a:ext cx="3433426" cy="8538124"/>
          </a:xfrm>
          <a:prstGeom prst="rect">
            <a:avLst/>
          </a:prstGeom>
          <a:noFill/>
          <a:ln>
            <a:noFill/>
          </a:ln>
        </p:spPr>
      </p:pic>
      <p:sp>
        <p:nvSpPr>
          <p:cNvPr id="843" name="Google Shape;843;p38"/>
          <p:cNvSpPr txBox="1"/>
          <p:nvPr/>
        </p:nvSpPr>
        <p:spPr>
          <a:xfrm>
            <a:off x="2121705" y="1371792"/>
            <a:ext cx="7936695" cy="1423349"/>
          </a:xfrm>
          <a:prstGeom prst="rect">
            <a:avLst/>
          </a:prstGeom>
          <a:noFill/>
          <a:ln>
            <a:noFill/>
          </a:ln>
        </p:spPr>
        <p:txBody>
          <a:bodyPr anchorCtr="0" anchor="t" bIns="54425" lIns="108850" spcFirstLastPara="1" rIns="108850" wrap="square" tIns="54425">
            <a:spAutoFit/>
          </a:bodyPr>
          <a:lstStyle/>
          <a:p>
            <a:pPr indent="0" lvl="0" marL="0" marR="0" rtl="0" algn="just">
              <a:lnSpc>
                <a:spcPct val="150000"/>
              </a:lnSpc>
              <a:spcBef>
                <a:spcPts val="0"/>
              </a:spcBef>
              <a:spcAft>
                <a:spcPts val="0"/>
              </a:spcAft>
              <a:buNone/>
            </a:pPr>
            <a:r>
              <a:rPr b="1" lang="en-US" sz="3000">
                <a:solidFill>
                  <a:srgbClr val="0000FF"/>
                </a:solidFill>
                <a:latin typeface="Calibri"/>
                <a:ea typeface="Calibri"/>
                <a:cs typeface="Calibri"/>
                <a:sym typeface="Calibri"/>
              </a:rPr>
              <a:t>Câu 2. Một số loại khoáng sản bị khai thác quá mức đã dẫn đến</a:t>
            </a:r>
            <a:endParaRPr/>
          </a:p>
        </p:txBody>
      </p:sp>
      <p:sp>
        <p:nvSpPr>
          <p:cNvPr id="844" name="Google Shape;844;p38"/>
          <p:cNvSpPr txBox="1"/>
          <p:nvPr/>
        </p:nvSpPr>
        <p:spPr>
          <a:xfrm>
            <a:off x="4718544" y="5213231"/>
            <a:ext cx="2997831" cy="510023"/>
          </a:xfrm>
          <a:prstGeom prst="rect">
            <a:avLst/>
          </a:prstGeom>
          <a:noFill/>
          <a:ln>
            <a:noFill/>
          </a:ln>
        </p:spPr>
        <p:txBody>
          <a:bodyPr anchorCtr="0" anchor="t" bIns="54425" lIns="108850" spcFirstLastPara="1" rIns="108850" wrap="square" tIns="54425">
            <a:spAutoFit/>
          </a:bodyPr>
          <a:lstStyle/>
          <a:p>
            <a:pPr indent="0" lvl="0" marL="0" marR="0" rtl="0" algn="ctr">
              <a:spcBef>
                <a:spcPts val="0"/>
              </a:spcBef>
              <a:spcAft>
                <a:spcPts val="0"/>
              </a:spcAft>
              <a:buNone/>
            </a:pPr>
            <a:r>
              <a:rPr b="1" lang="en-US" sz="2600">
                <a:solidFill>
                  <a:srgbClr val="0000FF"/>
                </a:solidFill>
                <a:latin typeface="Tahoma"/>
                <a:ea typeface="Tahoma"/>
                <a:cs typeface="Tahoma"/>
                <a:sym typeface="Tahoma"/>
              </a:rPr>
              <a:t>Nguy cơ cạn kiệt</a:t>
            </a:r>
            <a:endParaRPr/>
          </a:p>
        </p:txBody>
      </p:sp>
      <p:pic>
        <p:nvPicPr>
          <p:cNvPr id="845" name="Google Shape;845;p38">
            <a:hlinkClick action="ppaction://hlinksldjump" r:id="rId5"/>
          </p:cNvPr>
          <p:cNvPicPr preferRelativeResize="0"/>
          <p:nvPr/>
        </p:nvPicPr>
        <p:blipFill rotWithShape="1">
          <a:blip r:embed="rId6">
            <a:alphaModFix/>
          </a:blip>
          <a:srcRect b="0" l="0" r="0" t="0"/>
          <a:stretch/>
        </p:blipFill>
        <p:spPr>
          <a:xfrm>
            <a:off x="10220238" y="5701812"/>
            <a:ext cx="1672394" cy="10597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43"/>
                                        </p:tgtEl>
                                        <p:attrNameLst>
                                          <p:attrName>style.visibility</p:attrName>
                                        </p:attrNameLst>
                                      </p:cBhvr>
                                      <p:to>
                                        <p:strVal val="visible"/>
                                      </p:to>
                                    </p:set>
                                    <p:animEffect filter="fade" transition="in">
                                      <p:cBhvr>
                                        <p:cTn dur="1000"/>
                                        <p:tgtEl>
                                          <p:spTgt spid="843"/>
                                        </p:tgtEl>
                                      </p:cBhvr>
                                    </p:animEffect>
                                  </p:childTnLst>
                                </p:cTn>
                              </p:par>
                              <p:par>
                                <p:cTn fill="hold" nodeType="withEffect" presetClass="entr" presetID="10" presetSubtype="0">
                                  <p:stCondLst>
                                    <p:cond delay="0"/>
                                  </p:stCondLst>
                                  <p:childTnLst>
                                    <p:set>
                                      <p:cBhvr>
                                        <p:cTn dur="1" fill="hold">
                                          <p:stCondLst>
                                            <p:cond delay="0"/>
                                          </p:stCondLst>
                                        </p:cTn>
                                        <p:tgtEl>
                                          <p:spTgt spid="841"/>
                                        </p:tgtEl>
                                        <p:attrNameLst>
                                          <p:attrName>style.visibility</p:attrName>
                                        </p:attrNameLst>
                                      </p:cBhvr>
                                      <p:to>
                                        <p:strVal val="visible"/>
                                      </p:to>
                                    </p:set>
                                    <p:animEffect filter="fade" transition="in">
                                      <p:cBhvr>
                                        <p:cTn dur="1000"/>
                                        <p:tgtEl>
                                          <p:spTgt spid="8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4"/>
                                        </p:tgtEl>
                                        <p:attrNameLst>
                                          <p:attrName>style.visibility</p:attrName>
                                        </p:attrNameLst>
                                      </p:cBhvr>
                                      <p:to>
                                        <p:strVal val="visible"/>
                                      </p:to>
                                    </p:set>
                                    <p:animEffect filter="fade" transition="in">
                                      <p:cBhvr>
                                        <p:cTn dur="1000"/>
                                        <p:tgtEl>
                                          <p:spTgt spid="844"/>
                                        </p:tgtEl>
                                      </p:cBhvr>
                                    </p:animEffect>
                                  </p:childTnLst>
                                </p:cTn>
                              </p:par>
                              <p:par>
                                <p:cTn fill="hold" nodeType="withEffect" presetClass="entr" presetID="10" presetSubtype="0">
                                  <p:stCondLst>
                                    <p:cond delay="0"/>
                                  </p:stCondLst>
                                  <p:childTnLst>
                                    <p:set>
                                      <p:cBhvr>
                                        <p:cTn dur="1" fill="hold">
                                          <p:stCondLst>
                                            <p:cond delay="0"/>
                                          </p:stCondLst>
                                        </p:cTn>
                                        <p:tgtEl>
                                          <p:spTgt spid="842"/>
                                        </p:tgtEl>
                                        <p:attrNameLst>
                                          <p:attrName>style.visibility</p:attrName>
                                        </p:attrNameLst>
                                      </p:cBhvr>
                                      <p:to>
                                        <p:strVal val="visible"/>
                                      </p:to>
                                    </p:set>
                                    <p:animEffect filter="fade" transition="in">
                                      <p:cBhvr>
                                        <p:cTn dur="1000"/>
                                        <p:tgtEl>
                                          <p:spTgt spid="8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pic>
        <p:nvPicPr>
          <p:cNvPr id="850" name="Google Shape;850;p39"/>
          <p:cNvPicPr preferRelativeResize="0"/>
          <p:nvPr/>
        </p:nvPicPr>
        <p:blipFill rotWithShape="1">
          <a:blip r:embed="rId3">
            <a:alphaModFix/>
          </a:blip>
          <a:srcRect b="0" l="0" r="0" t="0"/>
          <a:stretch/>
        </p:blipFill>
        <p:spPr>
          <a:xfrm>
            <a:off x="0" y="0"/>
            <a:ext cx="12190413" cy="6859588"/>
          </a:xfrm>
          <a:prstGeom prst="rect">
            <a:avLst/>
          </a:prstGeom>
          <a:noFill/>
          <a:ln>
            <a:noFill/>
          </a:ln>
        </p:spPr>
      </p:pic>
      <p:pic>
        <p:nvPicPr>
          <p:cNvPr id="851" name="Google Shape;851;p39"/>
          <p:cNvPicPr preferRelativeResize="0"/>
          <p:nvPr/>
        </p:nvPicPr>
        <p:blipFill rotWithShape="1">
          <a:blip r:embed="rId4">
            <a:alphaModFix/>
          </a:blip>
          <a:srcRect b="0" l="0" r="0" t="0"/>
          <a:stretch/>
        </p:blipFill>
        <p:spPr>
          <a:xfrm rot="5400000">
            <a:off x="3419059" y="-4066290"/>
            <a:ext cx="5371530" cy="12248347"/>
          </a:xfrm>
          <a:prstGeom prst="rect">
            <a:avLst/>
          </a:prstGeom>
          <a:noFill/>
          <a:ln>
            <a:noFill/>
          </a:ln>
        </p:spPr>
      </p:pic>
      <p:pic>
        <p:nvPicPr>
          <p:cNvPr id="852" name="Google Shape;852;p39"/>
          <p:cNvPicPr preferRelativeResize="0"/>
          <p:nvPr/>
        </p:nvPicPr>
        <p:blipFill rotWithShape="1">
          <a:blip r:embed="rId4">
            <a:alphaModFix/>
          </a:blip>
          <a:srcRect b="0" l="0" r="0" t="0"/>
          <a:stretch/>
        </p:blipFill>
        <p:spPr>
          <a:xfrm rot="5400000">
            <a:off x="4446158" y="1160540"/>
            <a:ext cx="3433426" cy="8538124"/>
          </a:xfrm>
          <a:prstGeom prst="rect">
            <a:avLst/>
          </a:prstGeom>
          <a:noFill/>
          <a:ln>
            <a:noFill/>
          </a:ln>
        </p:spPr>
      </p:pic>
      <p:sp>
        <p:nvSpPr>
          <p:cNvPr id="853" name="Google Shape;853;p39"/>
          <p:cNvSpPr txBox="1"/>
          <p:nvPr/>
        </p:nvSpPr>
        <p:spPr>
          <a:xfrm>
            <a:off x="2005581" y="979899"/>
            <a:ext cx="7951219" cy="1423349"/>
          </a:xfrm>
          <a:prstGeom prst="rect">
            <a:avLst/>
          </a:prstGeom>
          <a:noFill/>
          <a:ln>
            <a:noFill/>
          </a:ln>
        </p:spPr>
        <p:txBody>
          <a:bodyPr anchorCtr="0" anchor="t" bIns="54425" lIns="108850" spcFirstLastPara="1" rIns="108850" wrap="square" tIns="54425">
            <a:spAutoFit/>
          </a:bodyPr>
          <a:lstStyle/>
          <a:p>
            <a:pPr indent="0" lvl="0" marL="0" marR="0" rtl="0" algn="just">
              <a:lnSpc>
                <a:spcPct val="150000"/>
              </a:lnSpc>
              <a:spcBef>
                <a:spcPts val="0"/>
              </a:spcBef>
              <a:spcAft>
                <a:spcPts val="0"/>
              </a:spcAft>
              <a:buNone/>
            </a:pPr>
            <a:r>
              <a:rPr b="1" lang="en-US" sz="3000">
                <a:solidFill>
                  <a:srgbClr val="0000FF"/>
                </a:solidFill>
                <a:latin typeface="Calibri"/>
                <a:ea typeface="Calibri"/>
                <a:cs typeface="Calibri"/>
                <a:sym typeface="Calibri"/>
              </a:rPr>
              <a:t>Câu 3. Dựa vào công dụng thì thiếc, ti-tan và vàng được xếp vào nhóm khoáng sản nào?</a:t>
            </a:r>
            <a:endParaRPr/>
          </a:p>
        </p:txBody>
      </p:sp>
      <p:sp>
        <p:nvSpPr>
          <p:cNvPr id="854" name="Google Shape;854;p39"/>
          <p:cNvSpPr txBox="1"/>
          <p:nvPr/>
        </p:nvSpPr>
        <p:spPr>
          <a:xfrm>
            <a:off x="4500830" y="5169687"/>
            <a:ext cx="3598956" cy="510023"/>
          </a:xfrm>
          <a:prstGeom prst="rect">
            <a:avLst/>
          </a:prstGeom>
          <a:noFill/>
          <a:ln>
            <a:noFill/>
          </a:ln>
        </p:spPr>
        <p:txBody>
          <a:bodyPr anchorCtr="0" anchor="t" bIns="54425" lIns="108850" spcFirstLastPara="1" rIns="108850" wrap="square" tIns="54425">
            <a:spAutoFit/>
          </a:bodyPr>
          <a:lstStyle/>
          <a:p>
            <a:pPr indent="0" lvl="0" marL="0" marR="0" rtl="0" algn="l">
              <a:spcBef>
                <a:spcPts val="0"/>
              </a:spcBef>
              <a:spcAft>
                <a:spcPts val="0"/>
              </a:spcAft>
              <a:buNone/>
            </a:pPr>
            <a:r>
              <a:rPr b="1" lang="en-US" sz="2600">
                <a:solidFill>
                  <a:srgbClr val="0000FF"/>
                </a:solidFill>
                <a:latin typeface="Tahoma"/>
                <a:ea typeface="Tahoma"/>
                <a:cs typeface="Tahoma"/>
                <a:sym typeface="Tahoma"/>
              </a:rPr>
              <a:t>Khoáng sản kim loại</a:t>
            </a:r>
            <a:endParaRPr/>
          </a:p>
        </p:txBody>
      </p:sp>
      <p:pic>
        <p:nvPicPr>
          <p:cNvPr id="855" name="Google Shape;855;p39">
            <a:hlinkClick action="ppaction://hlinksldjump" r:id="rId5"/>
          </p:cNvPr>
          <p:cNvPicPr preferRelativeResize="0"/>
          <p:nvPr/>
        </p:nvPicPr>
        <p:blipFill rotWithShape="1">
          <a:blip r:embed="rId6">
            <a:alphaModFix/>
          </a:blip>
          <a:srcRect b="0" l="0" r="0" t="0"/>
          <a:stretch/>
        </p:blipFill>
        <p:spPr>
          <a:xfrm>
            <a:off x="10220238" y="5701812"/>
            <a:ext cx="1672394" cy="10597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53"/>
                                        </p:tgtEl>
                                        <p:attrNameLst>
                                          <p:attrName>style.visibility</p:attrName>
                                        </p:attrNameLst>
                                      </p:cBhvr>
                                      <p:to>
                                        <p:strVal val="visible"/>
                                      </p:to>
                                    </p:set>
                                    <p:animEffect filter="fade" transition="in">
                                      <p:cBhvr>
                                        <p:cTn dur="1000"/>
                                        <p:tgtEl>
                                          <p:spTgt spid="853"/>
                                        </p:tgtEl>
                                      </p:cBhvr>
                                    </p:animEffect>
                                  </p:childTnLst>
                                </p:cTn>
                              </p:par>
                              <p:par>
                                <p:cTn fill="hold" nodeType="withEffect" presetClass="entr" presetID="10" presetSubtype="0">
                                  <p:stCondLst>
                                    <p:cond delay="0"/>
                                  </p:stCondLst>
                                  <p:childTnLst>
                                    <p:set>
                                      <p:cBhvr>
                                        <p:cTn dur="1" fill="hold">
                                          <p:stCondLst>
                                            <p:cond delay="0"/>
                                          </p:stCondLst>
                                        </p:cTn>
                                        <p:tgtEl>
                                          <p:spTgt spid="851"/>
                                        </p:tgtEl>
                                        <p:attrNameLst>
                                          <p:attrName>style.visibility</p:attrName>
                                        </p:attrNameLst>
                                      </p:cBhvr>
                                      <p:to>
                                        <p:strVal val="visible"/>
                                      </p:to>
                                    </p:set>
                                    <p:animEffect filter="fade" transition="in">
                                      <p:cBhvr>
                                        <p:cTn dur="1000"/>
                                        <p:tgtEl>
                                          <p:spTgt spid="8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4"/>
                                        </p:tgtEl>
                                        <p:attrNameLst>
                                          <p:attrName>style.visibility</p:attrName>
                                        </p:attrNameLst>
                                      </p:cBhvr>
                                      <p:to>
                                        <p:strVal val="visible"/>
                                      </p:to>
                                    </p:set>
                                    <p:animEffect filter="fade" transition="in">
                                      <p:cBhvr>
                                        <p:cTn dur="1000"/>
                                        <p:tgtEl>
                                          <p:spTgt spid="854"/>
                                        </p:tgtEl>
                                      </p:cBhvr>
                                    </p:animEffect>
                                  </p:childTnLst>
                                </p:cTn>
                              </p:par>
                              <p:par>
                                <p:cTn fill="hold" nodeType="withEffect" presetClass="entr" presetID="10" presetSubtype="0">
                                  <p:stCondLst>
                                    <p:cond delay="0"/>
                                  </p:stCondLst>
                                  <p:childTnLst>
                                    <p:set>
                                      <p:cBhvr>
                                        <p:cTn dur="1" fill="hold">
                                          <p:stCondLst>
                                            <p:cond delay="0"/>
                                          </p:stCondLst>
                                        </p:cTn>
                                        <p:tgtEl>
                                          <p:spTgt spid="852"/>
                                        </p:tgtEl>
                                        <p:attrNameLst>
                                          <p:attrName>style.visibility</p:attrName>
                                        </p:attrNameLst>
                                      </p:cBhvr>
                                      <p:to>
                                        <p:strVal val="visible"/>
                                      </p:to>
                                    </p:set>
                                    <p:animEffect filter="fade" transition="in">
                                      <p:cBhvr>
                                        <p:cTn dur="1000"/>
                                        <p:tgtEl>
                                          <p:spTgt spid="8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4"/>
          <p:cNvSpPr/>
          <p:nvPr/>
        </p:nvSpPr>
        <p:spPr>
          <a:xfrm>
            <a:off x="3774460" y="221148"/>
            <a:ext cx="4342835" cy="463343"/>
          </a:xfrm>
          <a:prstGeom prst="rect">
            <a:avLst/>
          </a:prstGeom>
          <a:solidFill>
            <a:srgbClr val="002060"/>
          </a:solidFill>
          <a:ln>
            <a:noFill/>
          </a:ln>
        </p:spPr>
        <p:txBody>
          <a:bodyPr anchorCtr="0" anchor="b" bIns="34275" lIns="68575" spcFirstLastPara="1" rIns="68575" wrap="square" tIns="34275">
            <a:normAutofit/>
          </a:bodyPr>
          <a:lstStyle/>
          <a:p>
            <a:pPr indent="0" lvl="0" marL="0" marR="0" rtl="0" algn="ctr">
              <a:lnSpc>
                <a:spcPct val="80000"/>
              </a:lnSpc>
              <a:spcBef>
                <a:spcPts val="0"/>
              </a:spcBef>
              <a:spcAft>
                <a:spcPts val="0"/>
              </a:spcAft>
              <a:buClr>
                <a:srgbClr val="FFFF00"/>
              </a:buClr>
              <a:buSzPts val="3150"/>
              <a:buFont typeface="Arial"/>
              <a:buNone/>
            </a:pPr>
            <a:r>
              <a:rPr b="1" i="0" lang="en-US" sz="3150" u="none" cap="none" strike="noStrike">
                <a:solidFill>
                  <a:srgbClr val="FFFF00"/>
                </a:solidFill>
                <a:latin typeface="Arial"/>
                <a:ea typeface="Arial"/>
                <a:cs typeface="Arial"/>
                <a:sym typeface="Arial"/>
              </a:rPr>
              <a:t>Trả lời nhanh</a:t>
            </a:r>
            <a:endParaRPr b="1" i="0" sz="3150" u="none" cap="none" strike="noStrike">
              <a:solidFill>
                <a:srgbClr val="FFFF00"/>
              </a:solidFill>
              <a:latin typeface="Arial"/>
              <a:ea typeface="Arial"/>
              <a:cs typeface="Arial"/>
              <a:sym typeface="Arial"/>
            </a:endParaRPr>
          </a:p>
        </p:txBody>
      </p:sp>
      <p:sp>
        <p:nvSpPr>
          <p:cNvPr id="125" name="Google Shape;125;p4"/>
          <p:cNvSpPr/>
          <p:nvPr/>
        </p:nvSpPr>
        <p:spPr>
          <a:xfrm>
            <a:off x="872083" y="991233"/>
            <a:ext cx="10872911" cy="1454244"/>
          </a:xfrm>
          <a:prstGeom prst="rect">
            <a:avLst/>
          </a:prstGeom>
          <a:noFill/>
          <a:ln>
            <a:noFill/>
          </a:ln>
        </p:spPr>
        <p:txBody>
          <a:bodyPr anchorCtr="0" anchor="t" bIns="34275" lIns="68575" spcFirstLastPara="1" rIns="68575" wrap="square" tIns="34275">
            <a:spAutoFit/>
          </a:bodyPr>
          <a:lstStyle/>
          <a:p>
            <a:pPr indent="0" lvl="0" marL="0" marR="0" rtl="0" algn="just">
              <a:lnSpc>
                <a:spcPct val="150000"/>
              </a:lnSpc>
              <a:spcBef>
                <a:spcPts val="0"/>
              </a:spcBef>
              <a:spcAft>
                <a:spcPts val="0"/>
              </a:spcAft>
              <a:buNone/>
            </a:pPr>
            <a:r>
              <a:rPr b="1" i="1" lang="en-US" sz="3000" u="none" cap="none" strike="noStrike">
                <a:solidFill>
                  <a:srgbClr val="7030A0"/>
                </a:solidFill>
                <a:latin typeface="Calibri"/>
                <a:ea typeface="Calibri"/>
                <a:cs typeface="Calibri"/>
                <a:sym typeface="Calibri"/>
              </a:rPr>
              <a:t>3. Vận động tự nhiên nào đã làm cho địa hình nước ta được nâng cao và phân thành nhiều bậc địa hình lớn kế tiếp nhau?</a:t>
            </a:r>
            <a:endParaRPr/>
          </a:p>
        </p:txBody>
      </p:sp>
      <p:sp>
        <p:nvSpPr>
          <p:cNvPr id="126" name="Google Shape;126;p4"/>
          <p:cNvSpPr txBox="1"/>
          <p:nvPr/>
        </p:nvSpPr>
        <p:spPr>
          <a:xfrm>
            <a:off x="5851399" y="3471092"/>
            <a:ext cx="5387225" cy="78501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1" lang="en-US" sz="3000" u="none" cap="none" strike="noStrike">
                <a:solidFill>
                  <a:srgbClr val="0000FF"/>
                </a:solidFill>
                <a:latin typeface="Calibri"/>
                <a:ea typeface="Calibri"/>
                <a:cs typeface="Calibri"/>
                <a:sym typeface="Calibri"/>
              </a:rPr>
              <a:t>Vận động tạo núi Hi-ma-lay-a.</a:t>
            </a:r>
            <a:endParaRPr/>
          </a:p>
        </p:txBody>
      </p:sp>
    </p:spTree>
  </p:cSld>
  <p:clrMapOvr>
    <a:masterClrMapping/>
  </p:clrMapOvr>
  <p:transition>
    <p:wipe dir="r"/>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26"/>
                                        </p:tgtEl>
                                        <p:attrNameLst>
                                          <p:attrName>style.visibility</p:attrName>
                                        </p:attrNameLst>
                                      </p:cBhvr>
                                      <p:to>
                                        <p:strVal val="visible"/>
                                      </p:to>
                                    </p:set>
                                    <p:anim calcmode="lin" valueType="num">
                                      <p:cBhvr additive="base">
                                        <p:cTn dur="1000"/>
                                        <p:tgtEl>
                                          <p:spTgt spid="12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pic>
        <p:nvPicPr>
          <p:cNvPr id="860" name="Google Shape;860;p40"/>
          <p:cNvPicPr preferRelativeResize="0"/>
          <p:nvPr/>
        </p:nvPicPr>
        <p:blipFill rotWithShape="1">
          <a:blip r:embed="rId3">
            <a:alphaModFix/>
          </a:blip>
          <a:srcRect b="0" l="0" r="0" t="0"/>
          <a:stretch/>
        </p:blipFill>
        <p:spPr>
          <a:xfrm>
            <a:off x="0" y="0"/>
            <a:ext cx="12190413" cy="6859588"/>
          </a:xfrm>
          <a:prstGeom prst="rect">
            <a:avLst/>
          </a:prstGeom>
          <a:noFill/>
          <a:ln>
            <a:noFill/>
          </a:ln>
        </p:spPr>
      </p:pic>
      <p:pic>
        <p:nvPicPr>
          <p:cNvPr id="861" name="Google Shape;861;p40"/>
          <p:cNvPicPr preferRelativeResize="0"/>
          <p:nvPr/>
        </p:nvPicPr>
        <p:blipFill rotWithShape="1">
          <a:blip r:embed="rId4">
            <a:alphaModFix/>
          </a:blip>
          <a:srcRect b="0" l="0" r="0" t="0"/>
          <a:stretch/>
        </p:blipFill>
        <p:spPr>
          <a:xfrm rot="5400000">
            <a:off x="3419059" y="-4066290"/>
            <a:ext cx="5371530" cy="12248347"/>
          </a:xfrm>
          <a:prstGeom prst="rect">
            <a:avLst/>
          </a:prstGeom>
          <a:noFill/>
          <a:ln>
            <a:noFill/>
          </a:ln>
        </p:spPr>
      </p:pic>
      <p:pic>
        <p:nvPicPr>
          <p:cNvPr id="862" name="Google Shape;862;p40"/>
          <p:cNvPicPr preferRelativeResize="0"/>
          <p:nvPr/>
        </p:nvPicPr>
        <p:blipFill rotWithShape="1">
          <a:blip r:embed="rId4">
            <a:alphaModFix/>
          </a:blip>
          <a:srcRect b="0" l="0" r="0" t="0"/>
          <a:stretch/>
        </p:blipFill>
        <p:spPr>
          <a:xfrm rot="5400000">
            <a:off x="4446158" y="1160540"/>
            <a:ext cx="3433426" cy="8538124"/>
          </a:xfrm>
          <a:prstGeom prst="rect">
            <a:avLst/>
          </a:prstGeom>
          <a:noFill/>
          <a:ln>
            <a:noFill/>
          </a:ln>
        </p:spPr>
      </p:pic>
      <p:sp>
        <p:nvSpPr>
          <p:cNvPr id="863" name="Google Shape;863;p40"/>
          <p:cNvSpPr txBox="1"/>
          <p:nvPr/>
        </p:nvSpPr>
        <p:spPr>
          <a:xfrm>
            <a:off x="1903996" y="1255680"/>
            <a:ext cx="7980234" cy="1494908"/>
          </a:xfrm>
          <a:prstGeom prst="rect">
            <a:avLst/>
          </a:prstGeom>
          <a:noFill/>
          <a:ln>
            <a:noFill/>
          </a:ln>
        </p:spPr>
        <p:txBody>
          <a:bodyPr anchorCtr="0" anchor="t" bIns="54425" lIns="108850" spcFirstLastPara="1" rIns="108850" wrap="square" tIns="54425">
            <a:spAutoFit/>
          </a:bodyPr>
          <a:lstStyle/>
          <a:p>
            <a:pPr indent="0" lvl="0" marL="0" marR="0" rtl="0" algn="just">
              <a:lnSpc>
                <a:spcPct val="150000"/>
              </a:lnSpc>
              <a:spcBef>
                <a:spcPts val="0"/>
              </a:spcBef>
              <a:spcAft>
                <a:spcPts val="0"/>
              </a:spcAft>
              <a:buNone/>
            </a:pPr>
            <a:r>
              <a:rPr b="1" lang="en-US" sz="3000">
                <a:solidFill>
                  <a:srgbClr val="0000FF"/>
                </a:solidFill>
                <a:latin typeface="Calibri"/>
                <a:ea typeface="Calibri"/>
                <a:cs typeface="Calibri"/>
                <a:sym typeface="Calibri"/>
              </a:rPr>
              <a:t>Câu 4. Địa danh Kỳ Anh là tên của mỏ khoáng sản nào ở nước ta?</a:t>
            </a:r>
            <a:endParaRPr/>
          </a:p>
        </p:txBody>
      </p:sp>
      <p:sp>
        <p:nvSpPr>
          <p:cNvPr id="864" name="Google Shape;864;p40"/>
          <p:cNvSpPr txBox="1"/>
          <p:nvPr/>
        </p:nvSpPr>
        <p:spPr>
          <a:xfrm>
            <a:off x="5850659" y="5198716"/>
            <a:ext cx="1220100" cy="510023"/>
          </a:xfrm>
          <a:prstGeom prst="rect">
            <a:avLst/>
          </a:prstGeom>
          <a:noFill/>
          <a:ln>
            <a:noFill/>
          </a:ln>
        </p:spPr>
        <p:txBody>
          <a:bodyPr anchorCtr="0" anchor="t" bIns="54425" lIns="108850" spcFirstLastPara="1" rIns="108850" wrap="square" tIns="54425">
            <a:spAutoFit/>
          </a:bodyPr>
          <a:lstStyle/>
          <a:p>
            <a:pPr indent="0" lvl="0" marL="0" marR="0" rtl="0" algn="l">
              <a:spcBef>
                <a:spcPts val="0"/>
              </a:spcBef>
              <a:spcAft>
                <a:spcPts val="0"/>
              </a:spcAft>
              <a:buNone/>
            </a:pPr>
            <a:r>
              <a:rPr b="1" lang="en-US" sz="2600">
                <a:solidFill>
                  <a:srgbClr val="0000FF"/>
                </a:solidFill>
                <a:latin typeface="Tahoma"/>
                <a:ea typeface="Tahoma"/>
                <a:cs typeface="Tahoma"/>
                <a:sym typeface="Tahoma"/>
              </a:rPr>
              <a:t>Ti-tan</a:t>
            </a:r>
            <a:endParaRPr/>
          </a:p>
        </p:txBody>
      </p:sp>
      <p:pic>
        <p:nvPicPr>
          <p:cNvPr id="865" name="Google Shape;865;p40">
            <a:hlinkClick action="ppaction://hlinksldjump" r:id="rId5"/>
          </p:cNvPr>
          <p:cNvPicPr preferRelativeResize="0"/>
          <p:nvPr/>
        </p:nvPicPr>
        <p:blipFill rotWithShape="1">
          <a:blip r:embed="rId6">
            <a:alphaModFix/>
          </a:blip>
          <a:srcRect b="0" l="0" r="0" t="0"/>
          <a:stretch/>
        </p:blipFill>
        <p:spPr>
          <a:xfrm>
            <a:off x="10220238" y="5701812"/>
            <a:ext cx="1672394" cy="10597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63"/>
                                        </p:tgtEl>
                                        <p:attrNameLst>
                                          <p:attrName>style.visibility</p:attrName>
                                        </p:attrNameLst>
                                      </p:cBhvr>
                                      <p:to>
                                        <p:strVal val="visible"/>
                                      </p:to>
                                    </p:set>
                                    <p:animEffect filter="fade" transition="in">
                                      <p:cBhvr>
                                        <p:cTn dur="1000"/>
                                        <p:tgtEl>
                                          <p:spTgt spid="863"/>
                                        </p:tgtEl>
                                      </p:cBhvr>
                                    </p:animEffect>
                                  </p:childTnLst>
                                </p:cTn>
                              </p:par>
                              <p:par>
                                <p:cTn fill="hold" nodeType="withEffect" presetClass="entr" presetID="10" presetSubtype="0">
                                  <p:stCondLst>
                                    <p:cond delay="0"/>
                                  </p:stCondLst>
                                  <p:childTnLst>
                                    <p:set>
                                      <p:cBhvr>
                                        <p:cTn dur="1" fill="hold">
                                          <p:stCondLst>
                                            <p:cond delay="0"/>
                                          </p:stCondLst>
                                        </p:cTn>
                                        <p:tgtEl>
                                          <p:spTgt spid="861"/>
                                        </p:tgtEl>
                                        <p:attrNameLst>
                                          <p:attrName>style.visibility</p:attrName>
                                        </p:attrNameLst>
                                      </p:cBhvr>
                                      <p:to>
                                        <p:strVal val="visible"/>
                                      </p:to>
                                    </p:set>
                                    <p:animEffect filter="fade" transition="in">
                                      <p:cBhvr>
                                        <p:cTn dur="1000"/>
                                        <p:tgtEl>
                                          <p:spTgt spid="8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4"/>
                                        </p:tgtEl>
                                        <p:attrNameLst>
                                          <p:attrName>style.visibility</p:attrName>
                                        </p:attrNameLst>
                                      </p:cBhvr>
                                      <p:to>
                                        <p:strVal val="visible"/>
                                      </p:to>
                                    </p:set>
                                    <p:animEffect filter="fade" transition="in">
                                      <p:cBhvr>
                                        <p:cTn dur="1000"/>
                                        <p:tgtEl>
                                          <p:spTgt spid="864"/>
                                        </p:tgtEl>
                                      </p:cBhvr>
                                    </p:animEffect>
                                  </p:childTnLst>
                                </p:cTn>
                              </p:par>
                              <p:par>
                                <p:cTn fill="hold" nodeType="withEffect" presetClass="entr" presetID="10" presetSubtype="0">
                                  <p:stCondLst>
                                    <p:cond delay="0"/>
                                  </p:stCondLst>
                                  <p:childTnLst>
                                    <p:set>
                                      <p:cBhvr>
                                        <p:cTn dur="1" fill="hold">
                                          <p:stCondLst>
                                            <p:cond delay="0"/>
                                          </p:stCondLst>
                                        </p:cTn>
                                        <p:tgtEl>
                                          <p:spTgt spid="862"/>
                                        </p:tgtEl>
                                        <p:attrNameLst>
                                          <p:attrName>style.visibility</p:attrName>
                                        </p:attrNameLst>
                                      </p:cBhvr>
                                      <p:to>
                                        <p:strVal val="visible"/>
                                      </p:to>
                                    </p:set>
                                    <p:animEffect filter="fade" transition="in">
                                      <p:cBhvr>
                                        <p:cTn dur="1000"/>
                                        <p:tgtEl>
                                          <p:spTgt spid="8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pic>
        <p:nvPicPr>
          <p:cNvPr id="870" name="Google Shape;870;p41"/>
          <p:cNvPicPr preferRelativeResize="0"/>
          <p:nvPr/>
        </p:nvPicPr>
        <p:blipFill rotWithShape="1">
          <a:blip r:embed="rId3">
            <a:alphaModFix/>
          </a:blip>
          <a:srcRect b="0" l="0" r="0" t="0"/>
          <a:stretch/>
        </p:blipFill>
        <p:spPr>
          <a:xfrm>
            <a:off x="0" y="0"/>
            <a:ext cx="12190413" cy="6859588"/>
          </a:xfrm>
          <a:prstGeom prst="rect">
            <a:avLst/>
          </a:prstGeom>
          <a:noFill/>
          <a:ln>
            <a:noFill/>
          </a:ln>
        </p:spPr>
      </p:pic>
      <p:pic>
        <p:nvPicPr>
          <p:cNvPr id="871" name="Google Shape;871;p41"/>
          <p:cNvPicPr preferRelativeResize="0"/>
          <p:nvPr/>
        </p:nvPicPr>
        <p:blipFill rotWithShape="1">
          <a:blip r:embed="rId4">
            <a:alphaModFix/>
          </a:blip>
          <a:srcRect b="0" l="0" r="0" t="0"/>
          <a:stretch/>
        </p:blipFill>
        <p:spPr>
          <a:xfrm rot="5400000">
            <a:off x="3419059" y="-4066290"/>
            <a:ext cx="5371530" cy="12248347"/>
          </a:xfrm>
          <a:prstGeom prst="rect">
            <a:avLst/>
          </a:prstGeom>
          <a:noFill/>
          <a:ln>
            <a:noFill/>
          </a:ln>
        </p:spPr>
      </p:pic>
      <p:pic>
        <p:nvPicPr>
          <p:cNvPr id="872" name="Google Shape;872;p41"/>
          <p:cNvPicPr preferRelativeResize="0"/>
          <p:nvPr/>
        </p:nvPicPr>
        <p:blipFill rotWithShape="1">
          <a:blip r:embed="rId4">
            <a:alphaModFix/>
          </a:blip>
          <a:srcRect b="0" l="0" r="0" t="0"/>
          <a:stretch/>
        </p:blipFill>
        <p:spPr>
          <a:xfrm rot="5400000">
            <a:off x="4446158" y="1160540"/>
            <a:ext cx="3433426" cy="8538124"/>
          </a:xfrm>
          <a:prstGeom prst="rect">
            <a:avLst/>
          </a:prstGeom>
          <a:noFill/>
          <a:ln>
            <a:noFill/>
          </a:ln>
        </p:spPr>
      </p:pic>
      <p:sp>
        <p:nvSpPr>
          <p:cNvPr id="873" name="Google Shape;873;p41"/>
          <p:cNvSpPr txBox="1"/>
          <p:nvPr/>
        </p:nvSpPr>
        <p:spPr>
          <a:xfrm>
            <a:off x="2020095" y="1110528"/>
            <a:ext cx="8009276" cy="1494908"/>
          </a:xfrm>
          <a:prstGeom prst="rect">
            <a:avLst/>
          </a:prstGeom>
          <a:noFill/>
          <a:ln>
            <a:noFill/>
          </a:ln>
        </p:spPr>
        <p:txBody>
          <a:bodyPr anchorCtr="0" anchor="t" bIns="54425" lIns="108850" spcFirstLastPara="1" rIns="108850" wrap="square" tIns="54425">
            <a:spAutoFit/>
          </a:bodyPr>
          <a:lstStyle/>
          <a:p>
            <a:pPr indent="0" lvl="0" marL="0" marR="0" rtl="0" algn="just">
              <a:lnSpc>
                <a:spcPct val="150000"/>
              </a:lnSpc>
              <a:spcBef>
                <a:spcPts val="0"/>
              </a:spcBef>
              <a:spcAft>
                <a:spcPts val="0"/>
              </a:spcAft>
              <a:buNone/>
            </a:pPr>
            <a:r>
              <a:rPr b="1" lang="en-US" sz="3000">
                <a:solidFill>
                  <a:srgbClr val="0000FF"/>
                </a:solidFill>
                <a:latin typeface="Calibri"/>
                <a:ea typeface="Calibri"/>
                <a:cs typeface="Calibri"/>
                <a:sym typeface="Calibri"/>
              </a:rPr>
              <a:t>Câu 5. Về qui mô, phần lớn khoáng sản nước ta có trữ lượng…</a:t>
            </a:r>
            <a:endParaRPr/>
          </a:p>
        </p:txBody>
      </p:sp>
      <p:sp>
        <p:nvSpPr>
          <p:cNvPr id="874" name="Google Shape;874;p41"/>
          <p:cNvSpPr txBox="1"/>
          <p:nvPr/>
        </p:nvSpPr>
        <p:spPr>
          <a:xfrm>
            <a:off x="4704030" y="4995516"/>
            <a:ext cx="2101751" cy="510023"/>
          </a:xfrm>
          <a:prstGeom prst="rect">
            <a:avLst/>
          </a:prstGeom>
          <a:noFill/>
          <a:ln>
            <a:noFill/>
          </a:ln>
        </p:spPr>
        <p:txBody>
          <a:bodyPr anchorCtr="0" anchor="t" bIns="54425" lIns="108850" spcFirstLastPara="1" rIns="108850" wrap="square" tIns="54425">
            <a:spAutoFit/>
          </a:bodyPr>
          <a:lstStyle/>
          <a:p>
            <a:pPr indent="0" lvl="0" marL="0" marR="0" rtl="0" algn="l">
              <a:spcBef>
                <a:spcPts val="0"/>
              </a:spcBef>
              <a:spcAft>
                <a:spcPts val="0"/>
              </a:spcAft>
              <a:buNone/>
            </a:pPr>
            <a:r>
              <a:rPr b="1" lang="en-US" sz="2600">
                <a:solidFill>
                  <a:srgbClr val="0000FF"/>
                </a:solidFill>
                <a:latin typeface="Tahoma"/>
                <a:ea typeface="Tahoma"/>
                <a:cs typeface="Tahoma"/>
                <a:sym typeface="Tahoma"/>
              </a:rPr>
              <a:t>vừa và nhỏ</a:t>
            </a:r>
            <a:endParaRPr/>
          </a:p>
        </p:txBody>
      </p:sp>
      <p:pic>
        <p:nvPicPr>
          <p:cNvPr id="875" name="Google Shape;875;p41">
            <a:hlinkClick action="ppaction://hlinksldjump" r:id="rId5"/>
          </p:cNvPr>
          <p:cNvPicPr preferRelativeResize="0"/>
          <p:nvPr/>
        </p:nvPicPr>
        <p:blipFill rotWithShape="1">
          <a:blip r:embed="rId6">
            <a:alphaModFix/>
          </a:blip>
          <a:srcRect b="0" l="0" r="0" t="0"/>
          <a:stretch/>
        </p:blipFill>
        <p:spPr>
          <a:xfrm>
            <a:off x="10220238" y="5701812"/>
            <a:ext cx="1672394" cy="10597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73"/>
                                        </p:tgtEl>
                                        <p:attrNameLst>
                                          <p:attrName>style.visibility</p:attrName>
                                        </p:attrNameLst>
                                      </p:cBhvr>
                                      <p:to>
                                        <p:strVal val="visible"/>
                                      </p:to>
                                    </p:set>
                                    <p:animEffect filter="fade" transition="in">
                                      <p:cBhvr>
                                        <p:cTn dur="1000"/>
                                        <p:tgtEl>
                                          <p:spTgt spid="873"/>
                                        </p:tgtEl>
                                      </p:cBhvr>
                                    </p:animEffect>
                                  </p:childTnLst>
                                </p:cTn>
                              </p:par>
                              <p:par>
                                <p:cTn fill="hold" nodeType="withEffect" presetClass="entr" presetID="10" presetSubtype="0">
                                  <p:stCondLst>
                                    <p:cond delay="0"/>
                                  </p:stCondLst>
                                  <p:childTnLst>
                                    <p:set>
                                      <p:cBhvr>
                                        <p:cTn dur="1" fill="hold">
                                          <p:stCondLst>
                                            <p:cond delay="0"/>
                                          </p:stCondLst>
                                        </p:cTn>
                                        <p:tgtEl>
                                          <p:spTgt spid="871"/>
                                        </p:tgtEl>
                                        <p:attrNameLst>
                                          <p:attrName>style.visibility</p:attrName>
                                        </p:attrNameLst>
                                      </p:cBhvr>
                                      <p:to>
                                        <p:strVal val="visible"/>
                                      </p:to>
                                    </p:set>
                                    <p:animEffect filter="fade" transition="in">
                                      <p:cBhvr>
                                        <p:cTn dur="1000"/>
                                        <p:tgtEl>
                                          <p:spTgt spid="8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4"/>
                                        </p:tgtEl>
                                        <p:attrNameLst>
                                          <p:attrName>style.visibility</p:attrName>
                                        </p:attrNameLst>
                                      </p:cBhvr>
                                      <p:to>
                                        <p:strVal val="visible"/>
                                      </p:to>
                                    </p:set>
                                    <p:animEffect filter="fade" transition="in">
                                      <p:cBhvr>
                                        <p:cTn dur="1000"/>
                                        <p:tgtEl>
                                          <p:spTgt spid="874"/>
                                        </p:tgtEl>
                                      </p:cBhvr>
                                    </p:animEffect>
                                  </p:childTnLst>
                                </p:cTn>
                              </p:par>
                              <p:par>
                                <p:cTn fill="hold" nodeType="withEffect" presetClass="entr" presetID="10" presetSubtype="0">
                                  <p:stCondLst>
                                    <p:cond delay="0"/>
                                  </p:stCondLst>
                                  <p:childTnLst>
                                    <p:set>
                                      <p:cBhvr>
                                        <p:cTn dur="1" fill="hold">
                                          <p:stCondLst>
                                            <p:cond delay="0"/>
                                          </p:stCondLst>
                                        </p:cTn>
                                        <p:tgtEl>
                                          <p:spTgt spid="872"/>
                                        </p:tgtEl>
                                        <p:attrNameLst>
                                          <p:attrName>style.visibility</p:attrName>
                                        </p:attrNameLst>
                                      </p:cBhvr>
                                      <p:to>
                                        <p:strVal val="visible"/>
                                      </p:to>
                                    </p:set>
                                    <p:animEffect filter="fade" transition="in">
                                      <p:cBhvr>
                                        <p:cTn dur="1000"/>
                                        <p:tgtEl>
                                          <p:spTgt spid="8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pic>
        <p:nvPicPr>
          <p:cNvPr id="880" name="Google Shape;880;p42"/>
          <p:cNvPicPr preferRelativeResize="0"/>
          <p:nvPr/>
        </p:nvPicPr>
        <p:blipFill rotWithShape="1">
          <a:blip r:embed="rId3">
            <a:alphaModFix/>
          </a:blip>
          <a:srcRect b="0" l="0" r="0" t="0"/>
          <a:stretch/>
        </p:blipFill>
        <p:spPr>
          <a:xfrm>
            <a:off x="0" y="0"/>
            <a:ext cx="12190413" cy="6859588"/>
          </a:xfrm>
          <a:prstGeom prst="rect">
            <a:avLst/>
          </a:prstGeom>
          <a:noFill/>
          <a:ln>
            <a:noFill/>
          </a:ln>
        </p:spPr>
      </p:pic>
      <p:pic>
        <p:nvPicPr>
          <p:cNvPr id="881" name="Google Shape;881;p42"/>
          <p:cNvPicPr preferRelativeResize="0"/>
          <p:nvPr/>
        </p:nvPicPr>
        <p:blipFill rotWithShape="1">
          <a:blip r:embed="rId4">
            <a:alphaModFix/>
          </a:blip>
          <a:srcRect b="0" l="0" r="0" t="0"/>
          <a:stretch/>
        </p:blipFill>
        <p:spPr>
          <a:xfrm rot="5400000">
            <a:off x="3419059" y="-4066290"/>
            <a:ext cx="5371530" cy="12248347"/>
          </a:xfrm>
          <a:prstGeom prst="rect">
            <a:avLst/>
          </a:prstGeom>
          <a:noFill/>
          <a:ln>
            <a:noFill/>
          </a:ln>
        </p:spPr>
      </p:pic>
      <p:pic>
        <p:nvPicPr>
          <p:cNvPr id="882" name="Google Shape;882;p42"/>
          <p:cNvPicPr preferRelativeResize="0"/>
          <p:nvPr/>
        </p:nvPicPr>
        <p:blipFill rotWithShape="1">
          <a:blip r:embed="rId4">
            <a:alphaModFix/>
          </a:blip>
          <a:srcRect b="0" l="0" r="0" t="0"/>
          <a:stretch/>
        </p:blipFill>
        <p:spPr>
          <a:xfrm rot="5400000">
            <a:off x="4446158" y="1160540"/>
            <a:ext cx="3433426" cy="8538124"/>
          </a:xfrm>
          <a:prstGeom prst="rect">
            <a:avLst/>
          </a:prstGeom>
          <a:noFill/>
          <a:ln>
            <a:noFill/>
          </a:ln>
        </p:spPr>
      </p:pic>
      <p:sp>
        <p:nvSpPr>
          <p:cNvPr id="883" name="Google Shape;883;p42"/>
          <p:cNvSpPr txBox="1"/>
          <p:nvPr/>
        </p:nvSpPr>
        <p:spPr>
          <a:xfrm>
            <a:off x="1903982" y="1168584"/>
            <a:ext cx="7936704" cy="1423349"/>
          </a:xfrm>
          <a:prstGeom prst="rect">
            <a:avLst/>
          </a:prstGeom>
          <a:noFill/>
          <a:ln>
            <a:noFill/>
          </a:ln>
        </p:spPr>
        <p:txBody>
          <a:bodyPr anchorCtr="0" anchor="t" bIns="54425" lIns="108850" spcFirstLastPara="1" rIns="108850" wrap="square" tIns="54425">
            <a:spAutoFit/>
          </a:bodyPr>
          <a:lstStyle/>
          <a:p>
            <a:pPr indent="0" lvl="0" marL="0" marR="0" rtl="0" algn="just">
              <a:lnSpc>
                <a:spcPct val="150000"/>
              </a:lnSpc>
              <a:spcBef>
                <a:spcPts val="0"/>
              </a:spcBef>
              <a:spcAft>
                <a:spcPts val="0"/>
              </a:spcAft>
              <a:buNone/>
            </a:pPr>
            <a:r>
              <a:rPr b="1" lang="en-US" sz="3000">
                <a:solidFill>
                  <a:srgbClr val="0000FF"/>
                </a:solidFill>
                <a:latin typeface="Calibri"/>
                <a:ea typeface="Calibri"/>
                <a:cs typeface="Calibri"/>
                <a:sym typeface="Calibri"/>
              </a:rPr>
              <a:t>Câu 6. Tên một mỏ sắt lớn nhất cả nước ở Bắc Trung Bộ là</a:t>
            </a:r>
            <a:endParaRPr/>
          </a:p>
        </p:txBody>
      </p:sp>
      <p:sp>
        <p:nvSpPr>
          <p:cNvPr id="884" name="Google Shape;884;p42"/>
          <p:cNvSpPr txBox="1"/>
          <p:nvPr/>
        </p:nvSpPr>
        <p:spPr>
          <a:xfrm>
            <a:off x="5284601" y="5024544"/>
            <a:ext cx="1968703" cy="510023"/>
          </a:xfrm>
          <a:prstGeom prst="rect">
            <a:avLst/>
          </a:prstGeom>
          <a:noFill/>
          <a:ln>
            <a:noFill/>
          </a:ln>
        </p:spPr>
        <p:txBody>
          <a:bodyPr anchorCtr="0" anchor="t" bIns="54425" lIns="108850" spcFirstLastPara="1" rIns="108850" wrap="square" tIns="54425">
            <a:spAutoFit/>
          </a:bodyPr>
          <a:lstStyle/>
          <a:p>
            <a:pPr indent="0" lvl="0" marL="0" marR="0" rtl="0" algn="l">
              <a:spcBef>
                <a:spcPts val="0"/>
              </a:spcBef>
              <a:spcAft>
                <a:spcPts val="0"/>
              </a:spcAft>
              <a:buNone/>
            </a:pPr>
            <a:r>
              <a:rPr b="1" lang="en-US" sz="2600">
                <a:solidFill>
                  <a:srgbClr val="0000FF"/>
                </a:solidFill>
                <a:latin typeface="Tahoma"/>
                <a:ea typeface="Tahoma"/>
                <a:cs typeface="Tahoma"/>
                <a:sym typeface="Tahoma"/>
              </a:rPr>
              <a:t>Thạch Khê</a:t>
            </a:r>
            <a:endParaRPr/>
          </a:p>
        </p:txBody>
      </p:sp>
      <p:pic>
        <p:nvPicPr>
          <p:cNvPr id="885" name="Google Shape;885;p42">
            <a:hlinkClick action="ppaction://hlinksldjump" r:id="rId5"/>
          </p:cNvPr>
          <p:cNvPicPr preferRelativeResize="0"/>
          <p:nvPr/>
        </p:nvPicPr>
        <p:blipFill rotWithShape="1">
          <a:blip r:embed="rId6">
            <a:alphaModFix/>
          </a:blip>
          <a:srcRect b="0" l="0" r="0" t="0"/>
          <a:stretch/>
        </p:blipFill>
        <p:spPr>
          <a:xfrm>
            <a:off x="10220238" y="5701812"/>
            <a:ext cx="1672394" cy="10597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83"/>
                                        </p:tgtEl>
                                        <p:attrNameLst>
                                          <p:attrName>style.visibility</p:attrName>
                                        </p:attrNameLst>
                                      </p:cBhvr>
                                      <p:to>
                                        <p:strVal val="visible"/>
                                      </p:to>
                                    </p:set>
                                    <p:animEffect filter="fade" transition="in">
                                      <p:cBhvr>
                                        <p:cTn dur="1000"/>
                                        <p:tgtEl>
                                          <p:spTgt spid="883"/>
                                        </p:tgtEl>
                                      </p:cBhvr>
                                    </p:animEffect>
                                  </p:childTnLst>
                                </p:cTn>
                              </p:par>
                              <p:par>
                                <p:cTn fill="hold" nodeType="withEffect" presetClass="entr" presetID="10" presetSubtype="0">
                                  <p:stCondLst>
                                    <p:cond delay="0"/>
                                  </p:stCondLst>
                                  <p:childTnLst>
                                    <p:set>
                                      <p:cBhvr>
                                        <p:cTn dur="1" fill="hold">
                                          <p:stCondLst>
                                            <p:cond delay="0"/>
                                          </p:stCondLst>
                                        </p:cTn>
                                        <p:tgtEl>
                                          <p:spTgt spid="881"/>
                                        </p:tgtEl>
                                        <p:attrNameLst>
                                          <p:attrName>style.visibility</p:attrName>
                                        </p:attrNameLst>
                                      </p:cBhvr>
                                      <p:to>
                                        <p:strVal val="visible"/>
                                      </p:to>
                                    </p:set>
                                    <p:animEffect filter="fade" transition="in">
                                      <p:cBhvr>
                                        <p:cTn dur="1000"/>
                                        <p:tgtEl>
                                          <p:spTgt spid="8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4"/>
                                        </p:tgtEl>
                                        <p:attrNameLst>
                                          <p:attrName>style.visibility</p:attrName>
                                        </p:attrNameLst>
                                      </p:cBhvr>
                                      <p:to>
                                        <p:strVal val="visible"/>
                                      </p:to>
                                    </p:set>
                                    <p:animEffect filter="fade" transition="in">
                                      <p:cBhvr>
                                        <p:cTn dur="1000"/>
                                        <p:tgtEl>
                                          <p:spTgt spid="884"/>
                                        </p:tgtEl>
                                      </p:cBhvr>
                                    </p:animEffect>
                                  </p:childTnLst>
                                </p:cTn>
                              </p:par>
                              <p:par>
                                <p:cTn fill="hold" nodeType="withEffect" presetClass="entr" presetID="10" presetSubtype="0">
                                  <p:stCondLst>
                                    <p:cond delay="0"/>
                                  </p:stCondLst>
                                  <p:childTnLst>
                                    <p:set>
                                      <p:cBhvr>
                                        <p:cTn dur="1" fill="hold">
                                          <p:stCondLst>
                                            <p:cond delay="0"/>
                                          </p:stCondLst>
                                        </p:cTn>
                                        <p:tgtEl>
                                          <p:spTgt spid="882"/>
                                        </p:tgtEl>
                                        <p:attrNameLst>
                                          <p:attrName>style.visibility</p:attrName>
                                        </p:attrNameLst>
                                      </p:cBhvr>
                                      <p:to>
                                        <p:strVal val="visible"/>
                                      </p:to>
                                    </p:set>
                                    <p:animEffect filter="fade" transition="in">
                                      <p:cBhvr>
                                        <p:cTn dur="1000"/>
                                        <p:tgtEl>
                                          <p:spTgt spid="8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sp>
        <p:nvSpPr>
          <p:cNvPr id="890" name="Google Shape;890;p43"/>
          <p:cNvSpPr/>
          <p:nvPr/>
        </p:nvSpPr>
        <p:spPr>
          <a:xfrm>
            <a:off x="569948" y="2058870"/>
            <a:ext cx="11208841" cy="2977437"/>
          </a:xfrm>
          <a:prstGeom prst="roundRect">
            <a:avLst>
              <a:gd fmla="val 16667" name="adj"/>
            </a:avLst>
          </a:prstGeom>
          <a:solidFill>
            <a:schemeClr val="lt1"/>
          </a:solidFill>
          <a:ln cap="flat" cmpd="sng" w="12700">
            <a:solidFill>
              <a:srgbClr val="0000FF"/>
            </a:solidFill>
            <a:prstDash val="dash"/>
            <a:miter lim="800000"/>
            <a:headEnd len="sm" w="sm" type="none"/>
            <a:tailEnd len="sm" w="sm" type="none"/>
          </a:ln>
        </p:spPr>
        <p:txBody>
          <a:bodyPr anchorCtr="0" anchor="ctr" bIns="60950" lIns="121900" spcFirstLastPara="1" rIns="121900" wrap="square" tIns="60950">
            <a:noAutofit/>
          </a:bodyPr>
          <a:lstStyle/>
          <a:p>
            <a:pPr indent="0" lvl="0" marL="0" marR="0" rtl="0" algn="just">
              <a:lnSpc>
                <a:spcPct val="130000"/>
              </a:lnSpc>
              <a:spcBef>
                <a:spcPts val="0"/>
              </a:spcBef>
              <a:spcAft>
                <a:spcPts val="0"/>
              </a:spcAft>
              <a:buNone/>
            </a:pPr>
            <a:r>
              <a:rPr b="1" i="1" lang="en-US" sz="3600">
                <a:solidFill>
                  <a:srgbClr val="0000FF"/>
                </a:solidFill>
                <a:latin typeface="Calibri"/>
                <a:ea typeface="Calibri"/>
                <a:cs typeface="Calibri"/>
                <a:sym typeface="Calibri"/>
              </a:rPr>
              <a:t>Là các nhà quản lí tài nguyên, đứng trước thực trạng khai thác và sử dụng chưa hợp lí dẫn đến việc cạn kiệt tài nguyên. Em hãy tìm ra những giải pháp bảo vệ và sử dụng tiết kiệm tài nguyên này ở nước ta.</a:t>
            </a:r>
            <a:endParaRPr b="1" i="1" sz="3300">
              <a:solidFill>
                <a:srgbClr val="0000FF"/>
              </a:solidFill>
              <a:latin typeface="Calibri"/>
              <a:ea typeface="Calibri"/>
              <a:cs typeface="Calibri"/>
              <a:sym typeface="Calibri"/>
            </a:endParaRPr>
          </a:p>
        </p:txBody>
      </p:sp>
      <p:pic>
        <p:nvPicPr>
          <p:cNvPr descr="question_pop_up_from_box_rotate_hg_clr" id="891" name="Google Shape;891;p43"/>
          <p:cNvPicPr preferRelativeResize="0"/>
          <p:nvPr/>
        </p:nvPicPr>
        <p:blipFill rotWithShape="1">
          <a:blip r:embed="rId3">
            <a:alphaModFix/>
          </a:blip>
          <a:srcRect b="0" l="0" r="0" t="0"/>
          <a:stretch/>
        </p:blipFill>
        <p:spPr>
          <a:xfrm>
            <a:off x="321495" y="728523"/>
            <a:ext cx="1675514" cy="1523014"/>
          </a:xfrm>
          <a:prstGeom prst="rect">
            <a:avLst/>
          </a:prstGeom>
          <a:noFill/>
          <a:ln>
            <a:noFill/>
          </a:ln>
        </p:spPr>
      </p:pic>
      <p:sp>
        <p:nvSpPr>
          <p:cNvPr id="892" name="Google Shape;892;p43"/>
          <p:cNvSpPr/>
          <p:nvPr/>
        </p:nvSpPr>
        <p:spPr>
          <a:xfrm>
            <a:off x="10623074" y="4887849"/>
            <a:ext cx="1250705" cy="1971739"/>
          </a:xfrm>
          <a:prstGeom prst="rect">
            <a:avLst/>
          </a:prstGeom>
          <a:noFill/>
          <a:ln>
            <a:noFill/>
          </a:ln>
        </p:spPr>
      </p:sp>
      <p:sp>
        <p:nvSpPr>
          <p:cNvPr id="893" name="Google Shape;893;p43"/>
          <p:cNvSpPr/>
          <p:nvPr/>
        </p:nvSpPr>
        <p:spPr>
          <a:xfrm>
            <a:off x="3688784" y="47511"/>
            <a:ext cx="4201896" cy="841451"/>
          </a:xfrm>
          <a:prstGeom prst="rect">
            <a:avLst/>
          </a:prstGeom>
          <a:solidFill>
            <a:schemeClr val="lt1"/>
          </a:solidFill>
          <a:ln cap="flat" cmpd="sng" w="12700">
            <a:solidFill>
              <a:schemeClr val="accent2"/>
            </a:solidFill>
            <a:prstDash val="solid"/>
            <a:miter lim="800000"/>
            <a:headEnd len="sm" w="sm" type="none"/>
            <a:tailEnd len="sm" w="sm" type="none"/>
          </a:ln>
        </p:spPr>
        <p:txBody>
          <a:bodyPr anchorCtr="0" anchor="t" bIns="60950" lIns="121900" spcFirstLastPara="1" rIns="121900" wrap="square" tIns="60950">
            <a:spAutoFit/>
          </a:bodyPr>
          <a:lstStyle/>
          <a:p>
            <a:pPr indent="0" lvl="0" marL="0" marR="0" rtl="0" algn="ctr">
              <a:spcBef>
                <a:spcPts val="0"/>
              </a:spcBef>
              <a:spcAft>
                <a:spcPts val="0"/>
              </a:spcAft>
              <a:buNone/>
            </a:pPr>
            <a:r>
              <a:rPr b="1" lang="en-US" sz="4700" u="sng">
                <a:solidFill>
                  <a:srgbClr val="7F6000"/>
                </a:solidFill>
                <a:latin typeface="Arial"/>
                <a:ea typeface="Arial"/>
                <a:cs typeface="Arial"/>
                <a:sym typeface="Arial"/>
              </a:rPr>
              <a:t>VỀ NHÀ</a:t>
            </a:r>
            <a:endParaRPr b="1" sz="4700" u="sng">
              <a:solidFill>
                <a:srgbClr val="7F6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0"/>
                                        </p:tgtEl>
                                        <p:attrNameLst>
                                          <p:attrName>style.visibility</p:attrName>
                                        </p:attrNameLst>
                                      </p:cBhvr>
                                      <p:to>
                                        <p:strVal val="visible"/>
                                      </p:to>
                                    </p:set>
                                    <p:animEffect filter="fade" transition="in">
                                      <p:cBhvr>
                                        <p:cTn dur="1000"/>
                                        <p:tgtEl>
                                          <p:spTgt spid="890"/>
                                        </p:tgtEl>
                                      </p:cBhvr>
                                    </p:animEffect>
                                  </p:childTnLst>
                                </p:cTn>
                              </p:par>
                              <p:par>
                                <p:cTn fill="hold" nodeType="withEffect" presetClass="entr" presetID="10" presetSubtype="0">
                                  <p:stCondLst>
                                    <p:cond delay="0"/>
                                  </p:stCondLst>
                                  <p:childTnLst>
                                    <p:set>
                                      <p:cBhvr>
                                        <p:cTn dur="1" fill="hold">
                                          <p:stCondLst>
                                            <p:cond delay="0"/>
                                          </p:stCondLst>
                                        </p:cTn>
                                        <p:tgtEl>
                                          <p:spTgt spid="891"/>
                                        </p:tgtEl>
                                        <p:attrNameLst>
                                          <p:attrName>style.visibility</p:attrName>
                                        </p:attrNameLst>
                                      </p:cBhvr>
                                      <p:to>
                                        <p:strVal val="visible"/>
                                      </p:to>
                                    </p:set>
                                    <p:animEffect filter="fade" transition="in">
                                      <p:cBhvr>
                                        <p:cTn dur="1000"/>
                                        <p:tgtEl>
                                          <p:spTgt spid="891"/>
                                        </p:tgtEl>
                                      </p:cBhvr>
                                    </p:animEffect>
                                  </p:childTnLst>
                                </p:cTn>
                              </p:par>
                              <p:par>
                                <p:cTn fill="hold" nodeType="withEffect" presetClass="entr" presetID="10" presetSubtype="0">
                                  <p:stCondLst>
                                    <p:cond delay="0"/>
                                  </p:stCondLst>
                                  <p:childTnLst>
                                    <p:set>
                                      <p:cBhvr>
                                        <p:cTn dur="1" fill="hold">
                                          <p:stCondLst>
                                            <p:cond delay="0"/>
                                          </p:stCondLst>
                                        </p:cTn>
                                        <p:tgtEl>
                                          <p:spTgt spid="892"/>
                                        </p:tgtEl>
                                        <p:attrNameLst>
                                          <p:attrName>style.visibility</p:attrName>
                                        </p:attrNameLst>
                                      </p:cBhvr>
                                      <p:to>
                                        <p:strVal val="visible"/>
                                      </p:to>
                                    </p:set>
                                    <p:animEffect filter="fade" transition="in">
                                      <p:cBhvr>
                                        <p:cTn dur="1000"/>
                                        <p:tgtEl>
                                          <p:spTgt spid="892"/>
                                        </p:tgtEl>
                                      </p:cBhvr>
                                    </p:animEffect>
                                  </p:childTnLst>
                                </p:cTn>
                              </p:par>
                              <p:par>
                                <p:cTn fill="hold" nodeType="withEffect" presetClass="entr" presetID="10" presetSubtype="0">
                                  <p:stCondLst>
                                    <p:cond delay="0"/>
                                  </p:stCondLst>
                                  <p:childTnLst>
                                    <p:set>
                                      <p:cBhvr>
                                        <p:cTn dur="1" fill="hold">
                                          <p:stCondLst>
                                            <p:cond delay="0"/>
                                          </p:stCondLst>
                                        </p:cTn>
                                        <p:tgtEl>
                                          <p:spTgt spid="893"/>
                                        </p:tgtEl>
                                        <p:attrNameLst>
                                          <p:attrName>style.visibility</p:attrName>
                                        </p:attrNameLst>
                                      </p:cBhvr>
                                      <p:to>
                                        <p:strVal val="visible"/>
                                      </p:to>
                                    </p:set>
                                    <p:animEffect filter="fade" transition="in">
                                      <p:cBhvr>
                                        <p:cTn dur="1000"/>
                                        <p:tgtEl>
                                          <p:spTgt spid="8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cxnSp>
        <p:nvCxnSpPr>
          <p:cNvPr id="898" name="Google Shape;898;p44"/>
          <p:cNvCxnSpPr/>
          <p:nvPr/>
        </p:nvCxnSpPr>
        <p:spPr>
          <a:xfrm>
            <a:off x="1657889" y="2415820"/>
            <a:ext cx="9444551" cy="0"/>
          </a:xfrm>
          <a:prstGeom prst="straightConnector1">
            <a:avLst/>
          </a:prstGeom>
          <a:noFill/>
          <a:ln cap="flat" cmpd="sng" w="9525">
            <a:solidFill>
              <a:srgbClr val="FFFFFF"/>
            </a:solidFill>
            <a:prstDash val="solid"/>
            <a:miter lim="800000"/>
            <a:headEnd len="sm" w="sm" type="none"/>
            <a:tailEnd len="sm" w="sm" type="none"/>
          </a:ln>
        </p:spPr>
      </p:cxnSp>
      <p:cxnSp>
        <p:nvCxnSpPr>
          <p:cNvPr id="899" name="Google Shape;899;p44"/>
          <p:cNvCxnSpPr/>
          <p:nvPr/>
        </p:nvCxnSpPr>
        <p:spPr>
          <a:xfrm>
            <a:off x="1657889" y="2473025"/>
            <a:ext cx="9444551" cy="0"/>
          </a:xfrm>
          <a:prstGeom prst="straightConnector1">
            <a:avLst/>
          </a:prstGeom>
          <a:noFill/>
          <a:ln cap="flat" cmpd="sng" w="57150">
            <a:solidFill>
              <a:srgbClr val="FFFFFF"/>
            </a:solidFill>
            <a:prstDash val="solid"/>
            <a:miter lim="800000"/>
            <a:headEnd len="sm" w="sm" type="none"/>
            <a:tailEnd len="sm" w="sm" type="none"/>
          </a:ln>
        </p:spPr>
      </p:cxnSp>
      <p:sp>
        <p:nvSpPr>
          <p:cNvPr id="900" name="Google Shape;900;p44"/>
          <p:cNvSpPr/>
          <p:nvPr/>
        </p:nvSpPr>
        <p:spPr>
          <a:xfrm>
            <a:off x="1326706" y="2647745"/>
            <a:ext cx="10071602" cy="185734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1500">
                <a:solidFill>
                  <a:srgbClr val="2DB2A4"/>
                </a:solidFill>
                <a:latin typeface="Helvetica Neue"/>
                <a:ea typeface="Helvetica Neue"/>
                <a:cs typeface="Helvetica Neue"/>
                <a:sym typeface="Helvetica Neue"/>
              </a:rPr>
              <a:t>THANKYOU</a:t>
            </a:r>
            <a:endParaRPr b="1" sz="11500">
              <a:solidFill>
                <a:srgbClr val="F77A08"/>
              </a:solidFill>
              <a:latin typeface="Helvetica Neue"/>
              <a:ea typeface="Helvetica Neue"/>
              <a:cs typeface="Helvetica Neue"/>
              <a:sym typeface="Helvetica Neue"/>
            </a:endParaRPr>
          </a:p>
        </p:txBody>
      </p:sp>
      <p:cxnSp>
        <p:nvCxnSpPr>
          <p:cNvPr id="901" name="Google Shape;901;p44"/>
          <p:cNvCxnSpPr/>
          <p:nvPr/>
        </p:nvCxnSpPr>
        <p:spPr>
          <a:xfrm>
            <a:off x="1640230" y="5006710"/>
            <a:ext cx="9444551" cy="0"/>
          </a:xfrm>
          <a:prstGeom prst="straightConnector1">
            <a:avLst/>
          </a:prstGeom>
          <a:noFill/>
          <a:ln cap="flat" cmpd="sng" w="9525">
            <a:solidFill>
              <a:srgbClr val="FFFFFF"/>
            </a:solidFill>
            <a:prstDash val="solid"/>
            <a:miter lim="800000"/>
            <a:headEnd len="sm" w="sm" type="none"/>
            <a:tailEnd len="sm" w="sm" type="none"/>
          </a:ln>
        </p:spPr>
      </p:cxnSp>
      <p:cxnSp>
        <p:nvCxnSpPr>
          <p:cNvPr id="902" name="Google Shape;902;p44"/>
          <p:cNvCxnSpPr/>
          <p:nvPr/>
        </p:nvCxnSpPr>
        <p:spPr>
          <a:xfrm>
            <a:off x="1640230" y="5063911"/>
            <a:ext cx="9444551" cy="0"/>
          </a:xfrm>
          <a:prstGeom prst="straightConnector1">
            <a:avLst/>
          </a:prstGeom>
          <a:noFill/>
          <a:ln cap="flat" cmpd="sng" w="57150">
            <a:solidFill>
              <a:srgbClr val="FFFFFF"/>
            </a:solidFill>
            <a:prstDash val="solid"/>
            <a:miter lim="800000"/>
            <a:headEnd len="sm" w="sm" type="none"/>
            <a:tailEnd len="sm" w="sm" type="none"/>
          </a:ln>
        </p:spPr>
      </p:cxnSp>
      <p:grpSp>
        <p:nvGrpSpPr>
          <p:cNvPr id="903" name="Google Shape;903;p44"/>
          <p:cNvGrpSpPr/>
          <p:nvPr/>
        </p:nvGrpSpPr>
        <p:grpSpPr>
          <a:xfrm>
            <a:off x="1657889" y="4808960"/>
            <a:ext cx="9411924" cy="338632"/>
            <a:chOff x="2992618" y="3469364"/>
            <a:chExt cx="6358413" cy="178980"/>
          </a:xfrm>
        </p:grpSpPr>
        <p:sp>
          <p:nvSpPr>
            <p:cNvPr id="904" name="Google Shape;904;p44"/>
            <p:cNvSpPr/>
            <p:nvPr/>
          </p:nvSpPr>
          <p:spPr>
            <a:xfrm>
              <a:off x="3898035" y="3469364"/>
              <a:ext cx="4395930" cy="17898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t/>
              </a:r>
              <a:endParaRPr sz="1600">
                <a:solidFill>
                  <a:srgbClr val="00B050"/>
                </a:solidFill>
                <a:latin typeface="Arial"/>
                <a:ea typeface="Arial"/>
                <a:cs typeface="Arial"/>
                <a:sym typeface="Arial"/>
              </a:endParaRPr>
            </a:p>
          </p:txBody>
        </p:sp>
        <p:cxnSp>
          <p:nvCxnSpPr>
            <p:cNvPr id="905" name="Google Shape;905;p44"/>
            <p:cNvCxnSpPr/>
            <p:nvPr/>
          </p:nvCxnSpPr>
          <p:spPr>
            <a:xfrm>
              <a:off x="2992618" y="3609064"/>
              <a:ext cx="1769599" cy="0"/>
            </a:xfrm>
            <a:prstGeom prst="straightConnector1">
              <a:avLst/>
            </a:prstGeom>
            <a:noFill/>
            <a:ln cap="flat" cmpd="sng" w="12700">
              <a:solidFill>
                <a:srgbClr val="FFFFFF"/>
              </a:solidFill>
              <a:prstDash val="solid"/>
              <a:round/>
              <a:headEnd len="sm" w="sm" type="none"/>
              <a:tailEnd len="sm" w="sm" type="none"/>
            </a:ln>
          </p:spPr>
        </p:cxnSp>
        <p:cxnSp>
          <p:nvCxnSpPr>
            <p:cNvPr id="906" name="Google Shape;906;p44"/>
            <p:cNvCxnSpPr/>
            <p:nvPr/>
          </p:nvCxnSpPr>
          <p:spPr>
            <a:xfrm>
              <a:off x="7581433" y="3609064"/>
              <a:ext cx="1769598" cy="0"/>
            </a:xfrm>
            <a:prstGeom prst="straightConnector1">
              <a:avLst/>
            </a:prstGeom>
            <a:noFill/>
            <a:ln cap="flat" cmpd="sng" w="12700">
              <a:solidFill>
                <a:srgbClr val="FFFFFF"/>
              </a:solidFill>
              <a:prstDash val="solid"/>
              <a:round/>
              <a:headEnd len="sm" w="sm" type="none"/>
              <a:tailEnd len="sm" w="sm" type="none"/>
            </a:ln>
          </p:spPr>
        </p:cxnSp>
      </p:grpSp>
      <p:grpSp>
        <p:nvGrpSpPr>
          <p:cNvPr id="907" name="Google Shape;907;p44"/>
          <p:cNvGrpSpPr/>
          <p:nvPr/>
        </p:nvGrpSpPr>
        <p:grpSpPr>
          <a:xfrm>
            <a:off x="9120552" y="368085"/>
            <a:ext cx="769131" cy="895980"/>
            <a:chOff x="4570413" y="1616075"/>
            <a:chExt cx="3059113" cy="3562350"/>
          </a:xfrm>
        </p:grpSpPr>
        <p:sp>
          <p:nvSpPr>
            <p:cNvPr id="908" name="Google Shape;908;p44"/>
            <p:cNvSpPr/>
            <p:nvPr/>
          </p:nvSpPr>
          <p:spPr>
            <a:xfrm>
              <a:off x="4570413" y="1616075"/>
              <a:ext cx="1530350" cy="2957513"/>
            </a:xfrm>
            <a:custGeom>
              <a:rect b="b" l="l" r="r" t="t"/>
              <a:pathLst>
                <a:path extrusionOk="0" h="695" w="360">
                  <a:moveTo>
                    <a:pt x="360" y="14"/>
                  </a:moveTo>
                  <a:cubicBezTo>
                    <a:pt x="360" y="14"/>
                    <a:pt x="360" y="14"/>
                    <a:pt x="360" y="14"/>
                  </a:cubicBezTo>
                  <a:cubicBezTo>
                    <a:pt x="360" y="14"/>
                    <a:pt x="89" y="0"/>
                    <a:pt x="37" y="243"/>
                  </a:cubicBezTo>
                  <a:cubicBezTo>
                    <a:pt x="37" y="243"/>
                    <a:pt x="0" y="413"/>
                    <a:pt x="266" y="670"/>
                  </a:cubicBezTo>
                  <a:cubicBezTo>
                    <a:pt x="280" y="686"/>
                    <a:pt x="280" y="686"/>
                    <a:pt x="280" y="686"/>
                  </a:cubicBezTo>
                  <a:cubicBezTo>
                    <a:pt x="280" y="686"/>
                    <a:pt x="284" y="689"/>
                    <a:pt x="289" y="695"/>
                  </a:cubicBezTo>
                  <a:cubicBezTo>
                    <a:pt x="340" y="695"/>
                    <a:pt x="340" y="695"/>
                    <a:pt x="340" y="695"/>
                  </a:cubicBezTo>
                  <a:cubicBezTo>
                    <a:pt x="126" y="91"/>
                    <a:pt x="360" y="14"/>
                    <a:pt x="360" y="14"/>
                  </a:cubicBezTo>
                  <a:close/>
                </a:path>
              </a:pathLst>
            </a:custGeom>
            <a:solidFill>
              <a:srgbClr val="00949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100">
                <a:solidFill>
                  <a:srgbClr val="000000"/>
                </a:solidFill>
                <a:latin typeface="Calibri"/>
                <a:ea typeface="Calibri"/>
                <a:cs typeface="Calibri"/>
                <a:sym typeface="Calibri"/>
              </a:endParaRPr>
            </a:p>
          </p:txBody>
        </p:sp>
        <p:sp>
          <p:nvSpPr>
            <p:cNvPr id="909" name="Google Shape;909;p44"/>
            <p:cNvSpPr/>
            <p:nvPr/>
          </p:nvSpPr>
          <p:spPr>
            <a:xfrm>
              <a:off x="5105401" y="1674813"/>
              <a:ext cx="2120900" cy="2984500"/>
            </a:xfrm>
            <a:custGeom>
              <a:rect b="b" l="l" r="r" t="t"/>
              <a:pathLst>
                <a:path extrusionOk="0" h="701" w="499">
                  <a:moveTo>
                    <a:pt x="234" y="0"/>
                  </a:moveTo>
                  <a:cubicBezTo>
                    <a:pt x="234" y="0"/>
                    <a:pt x="234" y="0"/>
                    <a:pt x="234" y="0"/>
                  </a:cubicBezTo>
                  <a:cubicBezTo>
                    <a:pt x="234" y="0"/>
                    <a:pt x="234" y="0"/>
                    <a:pt x="234" y="0"/>
                  </a:cubicBezTo>
                  <a:cubicBezTo>
                    <a:pt x="234" y="0"/>
                    <a:pt x="0" y="77"/>
                    <a:pt x="214" y="681"/>
                  </a:cubicBezTo>
                  <a:cubicBezTo>
                    <a:pt x="163" y="681"/>
                    <a:pt x="163" y="681"/>
                    <a:pt x="163" y="681"/>
                  </a:cubicBezTo>
                  <a:cubicBezTo>
                    <a:pt x="167" y="686"/>
                    <a:pt x="171" y="693"/>
                    <a:pt x="172" y="701"/>
                  </a:cubicBezTo>
                  <a:cubicBezTo>
                    <a:pt x="208" y="701"/>
                    <a:pt x="208" y="701"/>
                    <a:pt x="208" y="701"/>
                  </a:cubicBezTo>
                  <a:cubicBezTo>
                    <a:pt x="234" y="701"/>
                    <a:pt x="234" y="701"/>
                    <a:pt x="234" y="701"/>
                  </a:cubicBezTo>
                  <a:cubicBezTo>
                    <a:pt x="296" y="701"/>
                    <a:pt x="296" y="701"/>
                    <a:pt x="296" y="701"/>
                  </a:cubicBezTo>
                  <a:cubicBezTo>
                    <a:pt x="297" y="693"/>
                    <a:pt x="301" y="686"/>
                    <a:pt x="305" y="681"/>
                  </a:cubicBezTo>
                  <a:cubicBezTo>
                    <a:pt x="269" y="681"/>
                    <a:pt x="269" y="681"/>
                    <a:pt x="269" y="681"/>
                  </a:cubicBezTo>
                  <a:cubicBezTo>
                    <a:pt x="499" y="108"/>
                    <a:pt x="234" y="0"/>
                    <a:pt x="234" y="0"/>
                  </a:cubicBezTo>
                  <a:close/>
                </a:path>
              </a:pathLst>
            </a:custGeom>
            <a:solidFill>
              <a:srgbClr val="38B2B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100">
                <a:solidFill>
                  <a:srgbClr val="000000"/>
                </a:solidFill>
                <a:latin typeface="Calibri"/>
                <a:ea typeface="Calibri"/>
                <a:cs typeface="Calibri"/>
                <a:sym typeface="Calibri"/>
              </a:endParaRPr>
            </a:p>
          </p:txBody>
        </p:sp>
        <p:sp>
          <p:nvSpPr>
            <p:cNvPr id="910" name="Google Shape;910;p44"/>
            <p:cNvSpPr/>
            <p:nvPr/>
          </p:nvSpPr>
          <p:spPr>
            <a:xfrm>
              <a:off x="6100763" y="1674813"/>
              <a:ext cx="1588" cy="1588"/>
            </a:xfrm>
            <a:prstGeom prst="rect">
              <a:avLst/>
            </a:prstGeom>
            <a:solidFill>
              <a:srgbClr val="38B2B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100">
                <a:solidFill>
                  <a:srgbClr val="000000"/>
                </a:solidFill>
                <a:latin typeface="Calibri"/>
                <a:ea typeface="Calibri"/>
                <a:cs typeface="Calibri"/>
                <a:sym typeface="Calibri"/>
              </a:endParaRPr>
            </a:p>
          </p:txBody>
        </p:sp>
        <p:sp>
          <p:nvSpPr>
            <p:cNvPr id="911" name="Google Shape;911;p44"/>
            <p:cNvSpPr/>
            <p:nvPr/>
          </p:nvSpPr>
          <p:spPr>
            <a:xfrm>
              <a:off x="6100763" y="1674813"/>
              <a:ext cx="1588" cy="1588"/>
            </a:xfrm>
            <a:prstGeom prst="rect">
              <a:avLst/>
            </a:prstGeom>
            <a:solidFill>
              <a:srgbClr val="38B2B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100">
                <a:solidFill>
                  <a:srgbClr val="000000"/>
                </a:solidFill>
                <a:latin typeface="Calibri"/>
                <a:ea typeface="Calibri"/>
                <a:cs typeface="Calibri"/>
                <a:sym typeface="Calibri"/>
              </a:endParaRPr>
            </a:p>
          </p:txBody>
        </p:sp>
        <p:sp>
          <p:nvSpPr>
            <p:cNvPr id="912" name="Google Shape;912;p44"/>
            <p:cNvSpPr/>
            <p:nvPr/>
          </p:nvSpPr>
          <p:spPr>
            <a:xfrm>
              <a:off x="6100763" y="1616075"/>
              <a:ext cx="1528763" cy="2957513"/>
            </a:xfrm>
            <a:custGeom>
              <a:rect b="b" l="l" r="r" t="t"/>
              <a:pathLst>
                <a:path extrusionOk="0" h="695" w="360">
                  <a:moveTo>
                    <a:pt x="79" y="686"/>
                  </a:moveTo>
                  <a:cubicBezTo>
                    <a:pt x="93" y="670"/>
                    <a:pt x="93" y="670"/>
                    <a:pt x="93" y="670"/>
                  </a:cubicBezTo>
                  <a:cubicBezTo>
                    <a:pt x="360" y="413"/>
                    <a:pt x="322" y="243"/>
                    <a:pt x="322" y="243"/>
                  </a:cubicBezTo>
                  <a:cubicBezTo>
                    <a:pt x="271" y="0"/>
                    <a:pt x="0" y="14"/>
                    <a:pt x="0" y="14"/>
                  </a:cubicBezTo>
                  <a:cubicBezTo>
                    <a:pt x="0" y="14"/>
                    <a:pt x="0" y="14"/>
                    <a:pt x="0" y="14"/>
                  </a:cubicBezTo>
                  <a:cubicBezTo>
                    <a:pt x="0" y="14"/>
                    <a:pt x="0" y="14"/>
                    <a:pt x="0" y="14"/>
                  </a:cubicBezTo>
                  <a:cubicBezTo>
                    <a:pt x="0" y="14"/>
                    <a:pt x="265" y="122"/>
                    <a:pt x="35" y="695"/>
                  </a:cubicBezTo>
                  <a:cubicBezTo>
                    <a:pt x="71" y="695"/>
                    <a:pt x="71" y="695"/>
                    <a:pt x="71" y="695"/>
                  </a:cubicBezTo>
                  <a:cubicBezTo>
                    <a:pt x="75" y="689"/>
                    <a:pt x="79" y="686"/>
                    <a:pt x="79" y="686"/>
                  </a:cubicBezTo>
                  <a:close/>
                </a:path>
              </a:pathLst>
            </a:custGeom>
            <a:solidFill>
              <a:srgbClr val="00949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100">
                <a:solidFill>
                  <a:srgbClr val="000000"/>
                </a:solidFill>
                <a:latin typeface="Calibri"/>
                <a:ea typeface="Calibri"/>
                <a:cs typeface="Calibri"/>
                <a:sym typeface="Calibri"/>
              </a:endParaRPr>
            </a:p>
          </p:txBody>
        </p:sp>
        <p:sp>
          <p:nvSpPr>
            <p:cNvPr id="913" name="Google Shape;913;p44"/>
            <p:cNvSpPr/>
            <p:nvPr/>
          </p:nvSpPr>
          <p:spPr>
            <a:xfrm>
              <a:off x="5840413" y="4638675"/>
              <a:ext cx="209550" cy="238125"/>
            </a:xfrm>
            <a:custGeom>
              <a:rect b="b" l="l" r="r" t="t"/>
              <a:pathLst>
                <a:path extrusionOk="0" h="150" w="132">
                  <a:moveTo>
                    <a:pt x="0" y="5"/>
                  </a:moveTo>
                  <a:lnTo>
                    <a:pt x="124" y="150"/>
                  </a:lnTo>
                  <a:lnTo>
                    <a:pt x="132" y="142"/>
                  </a:lnTo>
                  <a:lnTo>
                    <a:pt x="11" y="0"/>
                  </a:lnTo>
                  <a:lnTo>
                    <a:pt x="0" y="5"/>
                  </a:lnTo>
                  <a:close/>
                </a:path>
              </a:pathLst>
            </a:custGeom>
            <a:solidFill>
              <a:srgbClr val="00453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100">
                <a:solidFill>
                  <a:srgbClr val="000000"/>
                </a:solidFill>
                <a:latin typeface="Calibri"/>
                <a:ea typeface="Calibri"/>
                <a:cs typeface="Calibri"/>
                <a:sym typeface="Calibri"/>
              </a:endParaRPr>
            </a:p>
          </p:txBody>
        </p:sp>
        <p:sp>
          <p:nvSpPr>
            <p:cNvPr id="914" name="Google Shape;914;p44"/>
            <p:cNvSpPr/>
            <p:nvPr/>
          </p:nvSpPr>
          <p:spPr>
            <a:xfrm>
              <a:off x="5943601" y="4638675"/>
              <a:ext cx="127000" cy="238125"/>
            </a:xfrm>
            <a:custGeom>
              <a:rect b="b" l="l" r="r" t="t"/>
              <a:pathLst>
                <a:path extrusionOk="0" h="150" w="80">
                  <a:moveTo>
                    <a:pt x="0" y="5"/>
                  </a:moveTo>
                  <a:lnTo>
                    <a:pt x="72" y="150"/>
                  </a:lnTo>
                  <a:lnTo>
                    <a:pt x="80" y="144"/>
                  </a:lnTo>
                  <a:lnTo>
                    <a:pt x="8" y="0"/>
                  </a:lnTo>
                  <a:lnTo>
                    <a:pt x="0" y="5"/>
                  </a:lnTo>
                  <a:close/>
                </a:path>
              </a:pathLst>
            </a:custGeom>
            <a:solidFill>
              <a:srgbClr val="00453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100">
                <a:solidFill>
                  <a:srgbClr val="000000"/>
                </a:solidFill>
                <a:latin typeface="Calibri"/>
                <a:ea typeface="Calibri"/>
                <a:cs typeface="Calibri"/>
                <a:sym typeface="Calibri"/>
              </a:endParaRPr>
            </a:p>
          </p:txBody>
        </p:sp>
        <p:sp>
          <p:nvSpPr>
            <p:cNvPr id="915" name="Google Shape;915;p44"/>
            <p:cNvSpPr/>
            <p:nvPr/>
          </p:nvSpPr>
          <p:spPr>
            <a:xfrm>
              <a:off x="6040438" y="4638675"/>
              <a:ext cx="55563" cy="233363"/>
            </a:xfrm>
            <a:custGeom>
              <a:rect b="b" l="l" r="r" t="t"/>
              <a:pathLst>
                <a:path extrusionOk="0" h="147" w="35">
                  <a:moveTo>
                    <a:pt x="0" y="2"/>
                  </a:moveTo>
                  <a:lnTo>
                    <a:pt x="24" y="147"/>
                  </a:lnTo>
                  <a:lnTo>
                    <a:pt x="35" y="144"/>
                  </a:lnTo>
                  <a:lnTo>
                    <a:pt x="11" y="0"/>
                  </a:lnTo>
                  <a:lnTo>
                    <a:pt x="0" y="2"/>
                  </a:lnTo>
                  <a:close/>
                </a:path>
              </a:pathLst>
            </a:custGeom>
            <a:solidFill>
              <a:srgbClr val="00453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100">
                <a:solidFill>
                  <a:srgbClr val="000000"/>
                </a:solidFill>
                <a:latin typeface="Calibri"/>
                <a:ea typeface="Calibri"/>
                <a:cs typeface="Calibri"/>
                <a:sym typeface="Calibri"/>
              </a:endParaRPr>
            </a:p>
          </p:txBody>
        </p:sp>
        <p:sp>
          <p:nvSpPr>
            <p:cNvPr id="916" name="Google Shape;916;p44"/>
            <p:cNvSpPr/>
            <p:nvPr/>
          </p:nvSpPr>
          <p:spPr>
            <a:xfrm>
              <a:off x="6100763" y="4638675"/>
              <a:ext cx="53975" cy="233363"/>
            </a:xfrm>
            <a:custGeom>
              <a:rect b="b" l="l" r="r" t="t"/>
              <a:pathLst>
                <a:path extrusionOk="0" h="147" w="34">
                  <a:moveTo>
                    <a:pt x="24" y="0"/>
                  </a:moveTo>
                  <a:lnTo>
                    <a:pt x="0" y="144"/>
                  </a:lnTo>
                  <a:lnTo>
                    <a:pt x="10" y="147"/>
                  </a:lnTo>
                  <a:lnTo>
                    <a:pt x="34" y="2"/>
                  </a:lnTo>
                  <a:lnTo>
                    <a:pt x="24" y="0"/>
                  </a:lnTo>
                  <a:close/>
                </a:path>
              </a:pathLst>
            </a:custGeom>
            <a:solidFill>
              <a:srgbClr val="00453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100">
                <a:solidFill>
                  <a:srgbClr val="000000"/>
                </a:solidFill>
                <a:latin typeface="Calibri"/>
                <a:ea typeface="Calibri"/>
                <a:cs typeface="Calibri"/>
                <a:sym typeface="Calibri"/>
              </a:endParaRPr>
            </a:p>
          </p:txBody>
        </p:sp>
        <p:sp>
          <p:nvSpPr>
            <p:cNvPr id="917" name="Google Shape;917;p44"/>
            <p:cNvSpPr/>
            <p:nvPr/>
          </p:nvSpPr>
          <p:spPr>
            <a:xfrm>
              <a:off x="6121401" y="4638675"/>
              <a:ext cx="131763" cy="238125"/>
            </a:xfrm>
            <a:custGeom>
              <a:rect b="b" l="l" r="r" t="t"/>
              <a:pathLst>
                <a:path extrusionOk="0" h="150" w="83">
                  <a:moveTo>
                    <a:pt x="75" y="0"/>
                  </a:moveTo>
                  <a:lnTo>
                    <a:pt x="0" y="144"/>
                  </a:lnTo>
                  <a:lnTo>
                    <a:pt x="11" y="150"/>
                  </a:lnTo>
                  <a:lnTo>
                    <a:pt x="83" y="5"/>
                  </a:lnTo>
                  <a:lnTo>
                    <a:pt x="75" y="0"/>
                  </a:lnTo>
                  <a:close/>
                </a:path>
              </a:pathLst>
            </a:custGeom>
            <a:solidFill>
              <a:srgbClr val="00453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100">
                <a:solidFill>
                  <a:srgbClr val="000000"/>
                </a:solidFill>
                <a:latin typeface="Calibri"/>
                <a:ea typeface="Calibri"/>
                <a:cs typeface="Calibri"/>
                <a:sym typeface="Calibri"/>
              </a:endParaRPr>
            </a:p>
          </p:txBody>
        </p:sp>
        <p:sp>
          <p:nvSpPr>
            <p:cNvPr id="918" name="Google Shape;918;p44"/>
            <p:cNvSpPr/>
            <p:nvPr/>
          </p:nvSpPr>
          <p:spPr>
            <a:xfrm>
              <a:off x="6146801" y="4638675"/>
              <a:ext cx="204788" cy="238125"/>
            </a:xfrm>
            <a:custGeom>
              <a:rect b="b" l="l" r="r" t="t"/>
              <a:pathLst>
                <a:path extrusionOk="0" h="150" w="129">
                  <a:moveTo>
                    <a:pt x="121" y="0"/>
                  </a:moveTo>
                  <a:lnTo>
                    <a:pt x="0" y="142"/>
                  </a:lnTo>
                  <a:lnTo>
                    <a:pt x="8" y="150"/>
                  </a:lnTo>
                  <a:lnTo>
                    <a:pt x="129" y="5"/>
                  </a:lnTo>
                  <a:lnTo>
                    <a:pt x="121" y="0"/>
                  </a:lnTo>
                  <a:close/>
                </a:path>
              </a:pathLst>
            </a:custGeom>
            <a:solidFill>
              <a:srgbClr val="00453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100">
                <a:solidFill>
                  <a:srgbClr val="000000"/>
                </a:solidFill>
                <a:latin typeface="Calibri"/>
                <a:ea typeface="Calibri"/>
                <a:cs typeface="Calibri"/>
                <a:sym typeface="Calibri"/>
              </a:endParaRPr>
            </a:p>
          </p:txBody>
        </p:sp>
        <p:sp>
          <p:nvSpPr>
            <p:cNvPr id="919" name="Google Shape;919;p44"/>
            <p:cNvSpPr/>
            <p:nvPr/>
          </p:nvSpPr>
          <p:spPr>
            <a:xfrm>
              <a:off x="5799138" y="4573588"/>
              <a:ext cx="603250" cy="85725"/>
            </a:xfrm>
            <a:custGeom>
              <a:rect b="b" l="l" r="r" t="t"/>
              <a:pathLst>
                <a:path extrusionOk="0" h="54" w="380">
                  <a:moveTo>
                    <a:pt x="380" y="0"/>
                  </a:moveTo>
                  <a:lnTo>
                    <a:pt x="0" y="0"/>
                  </a:lnTo>
                  <a:lnTo>
                    <a:pt x="24" y="54"/>
                  </a:lnTo>
                  <a:lnTo>
                    <a:pt x="358" y="54"/>
                  </a:lnTo>
                  <a:lnTo>
                    <a:pt x="380" y="0"/>
                  </a:lnTo>
                  <a:close/>
                </a:path>
              </a:pathLst>
            </a:custGeom>
            <a:solidFill>
              <a:srgbClr val="00645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100">
                <a:solidFill>
                  <a:srgbClr val="000000"/>
                </a:solidFill>
                <a:latin typeface="Calibri"/>
                <a:ea typeface="Calibri"/>
                <a:cs typeface="Calibri"/>
                <a:sym typeface="Calibri"/>
              </a:endParaRPr>
            </a:p>
          </p:txBody>
        </p:sp>
        <p:sp>
          <p:nvSpPr>
            <p:cNvPr id="920" name="Google Shape;920;p44"/>
            <p:cNvSpPr/>
            <p:nvPr/>
          </p:nvSpPr>
          <p:spPr>
            <a:xfrm>
              <a:off x="6015038" y="4841875"/>
              <a:ext cx="169863" cy="47625"/>
            </a:xfrm>
            <a:prstGeom prst="rect">
              <a:avLst/>
            </a:prstGeom>
            <a:solidFill>
              <a:srgbClr val="00453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100">
                <a:solidFill>
                  <a:srgbClr val="000000"/>
                </a:solidFill>
                <a:latin typeface="Calibri"/>
                <a:ea typeface="Calibri"/>
                <a:cs typeface="Calibri"/>
                <a:sym typeface="Calibri"/>
              </a:endParaRPr>
            </a:p>
          </p:txBody>
        </p:sp>
        <p:sp>
          <p:nvSpPr>
            <p:cNvPr id="921" name="Google Shape;921;p44"/>
            <p:cNvSpPr/>
            <p:nvPr/>
          </p:nvSpPr>
          <p:spPr>
            <a:xfrm>
              <a:off x="6007101" y="4876800"/>
              <a:ext cx="38100" cy="139700"/>
            </a:xfrm>
            <a:custGeom>
              <a:rect b="b" l="l" r="r" t="t"/>
              <a:pathLst>
                <a:path extrusionOk="0" h="88" w="24">
                  <a:moveTo>
                    <a:pt x="24" y="0"/>
                  </a:moveTo>
                  <a:lnTo>
                    <a:pt x="13" y="0"/>
                  </a:lnTo>
                  <a:lnTo>
                    <a:pt x="0" y="88"/>
                  </a:lnTo>
                  <a:lnTo>
                    <a:pt x="10" y="88"/>
                  </a:lnTo>
                  <a:lnTo>
                    <a:pt x="24" y="0"/>
                  </a:lnTo>
                  <a:close/>
                </a:path>
              </a:pathLst>
            </a:custGeom>
            <a:solidFill>
              <a:srgbClr val="00453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100">
                <a:solidFill>
                  <a:srgbClr val="000000"/>
                </a:solidFill>
                <a:latin typeface="Calibri"/>
                <a:ea typeface="Calibri"/>
                <a:cs typeface="Calibri"/>
                <a:sym typeface="Calibri"/>
              </a:endParaRPr>
            </a:p>
          </p:txBody>
        </p:sp>
        <p:sp>
          <p:nvSpPr>
            <p:cNvPr id="922" name="Google Shape;922;p44"/>
            <p:cNvSpPr/>
            <p:nvPr/>
          </p:nvSpPr>
          <p:spPr>
            <a:xfrm>
              <a:off x="6154738" y="4876800"/>
              <a:ext cx="34925" cy="139700"/>
            </a:xfrm>
            <a:custGeom>
              <a:rect b="b" l="l" r="r" t="t"/>
              <a:pathLst>
                <a:path extrusionOk="0" h="88" w="22">
                  <a:moveTo>
                    <a:pt x="11" y="0"/>
                  </a:moveTo>
                  <a:lnTo>
                    <a:pt x="0" y="0"/>
                  </a:lnTo>
                  <a:lnTo>
                    <a:pt x="11" y="88"/>
                  </a:lnTo>
                  <a:lnTo>
                    <a:pt x="22" y="88"/>
                  </a:lnTo>
                  <a:lnTo>
                    <a:pt x="11" y="0"/>
                  </a:lnTo>
                  <a:close/>
                </a:path>
              </a:pathLst>
            </a:custGeom>
            <a:solidFill>
              <a:srgbClr val="00453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100">
                <a:solidFill>
                  <a:srgbClr val="000000"/>
                </a:solidFill>
                <a:latin typeface="Calibri"/>
                <a:ea typeface="Calibri"/>
                <a:cs typeface="Calibri"/>
                <a:sym typeface="Calibri"/>
              </a:endParaRPr>
            </a:p>
          </p:txBody>
        </p:sp>
        <p:sp>
          <p:nvSpPr>
            <p:cNvPr id="923" name="Google Shape;923;p44"/>
            <p:cNvSpPr/>
            <p:nvPr/>
          </p:nvSpPr>
          <p:spPr>
            <a:xfrm>
              <a:off x="5994401" y="5016500"/>
              <a:ext cx="203200" cy="161925"/>
            </a:xfrm>
            <a:custGeom>
              <a:rect b="b" l="l" r="r" t="t"/>
              <a:pathLst>
                <a:path extrusionOk="0" h="102" w="128">
                  <a:moveTo>
                    <a:pt x="123" y="0"/>
                  </a:moveTo>
                  <a:lnTo>
                    <a:pt x="112" y="0"/>
                  </a:lnTo>
                  <a:lnTo>
                    <a:pt x="18" y="0"/>
                  </a:lnTo>
                  <a:lnTo>
                    <a:pt x="8" y="0"/>
                  </a:lnTo>
                  <a:lnTo>
                    <a:pt x="0" y="0"/>
                  </a:lnTo>
                  <a:lnTo>
                    <a:pt x="0" y="102"/>
                  </a:lnTo>
                  <a:lnTo>
                    <a:pt x="128" y="102"/>
                  </a:lnTo>
                  <a:lnTo>
                    <a:pt x="128" y="0"/>
                  </a:lnTo>
                  <a:lnTo>
                    <a:pt x="123" y="0"/>
                  </a:lnTo>
                  <a:close/>
                </a:path>
              </a:pathLst>
            </a:custGeom>
            <a:solidFill>
              <a:srgbClr val="00645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100">
                <a:solidFill>
                  <a:srgbClr val="000000"/>
                </a:solidFill>
                <a:latin typeface="Calibri"/>
                <a:ea typeface="Calibri"/>
                <a:cs typeface="Calibri"/>
                <a:sym typeface="Calibri"/>
              </a:endParaRPr>
            </a:p>
          </p:txBody>
        </p:sp>
      </p:grpSp>
      <p:grpSp>
        <p:nvGrpSpPr>
          <p:cNvPr id="924" name="Google Shape;924;p44"/>
          <p:cNvGrpSpPr/>
          <p:nvPr/>
        </p:nvGrpSpPr>
        <p:grpSpPr>
          <a:xfrm>
            <a:off x="2699076" y="504854"/>
            <a:ext cx="1358383" cy="1414479"/>
            <a:chOff x="5295900" y="2478088"/>
            <a:chExt cx="1609726" cy="1871663"/>
          </a:xfrm>
        </p:grpSpPr>
        <p:sp>
          <p:nvSpPr>
            <p:cNvPr id="925" name="Google Shape;925;p44"/>
            <p:cNvSpPr/>
            <p:nvPr/>
          </p:nvSpPr>
          <p:spPr>
            <a:xfrm>
              <a:off x="5295900" y="2478088"/>
              <a:ext cx="801688" cy="1555750"/>
            </a:xfrm>
            <a:custGeom>
              <a:rect b="b" l="l" r="r" t="t"/>
              <a:pathLst>
                <a:path extrusionOk="0" h="364" w="188">
                  <a:moveTo>
                    <a:pt x="188" y="7"/>
                  </a:moveTo>
                  <a:cubicBezTo>
                    <a:pt x="188" y="7"/>
                    <a:pt x="188" y="7"/>
                    <a:pt x="188" y="7"/>
                  </a:cubicBezTo>
                  <a:cubicBezTo>
                    <a:pt x="188" y="7"/>
                    <a:pt x="46" y="0"/>
                    <a:pt x="19" y="127"/>
                  </a:cubicBezTo>
                  <a:cubicBezTo>
                    <a:pt x="19" y="127"/>
                    <a:pt x="0" y="216"/>
                    <a:pt x="139" y="351"/>
                  </a:cubicBezTo>
                  <a:cubicBezTo>
                    <a:pt x="147" y="359"/>
                    <a:pt x="147" y="359"/>
                    <a:pt x="147" y="359"/>
                  </a:cubicBezTo>
                  <a:cubicBezTo>
                    <a:pt x="147" y="359"/>
                    <a:pt x="149" y="361"/>
                    <a:pt x="151" y="364"/>
                  </a:cubicBezTo>
                  <a:cubicBezTo>
                    <a:pt x="178" y="364"/>
                    <a:pt x="178" y="364"/>
                    <a:pt x="178" y="364"/>
                  </a:cubicBezTo>
                  <a:cubicBezTo>
                    <a:pt x="66" y="47"/>
                    <a:pt x="188" y="7"/>
                    <a:pt x="188" y="7"/>
                  </a:cubicBezTo>
                  <a:close/>
                </a:path>
              </a:pathLst>
            </a:custGeom>
            <a:solidFill>
              <a:srgbClr val="FFE66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100">
                <a:solidFill>
                  <a:srgbClr val="000000"/>
                </a:solidFill>
                <a:latin typeface="Calibri"/>
                <a:ea typeface="Calibri"/>
                <a:cs typeface="Calibri"/>
                <a:sym typeface="Calibri"/>
              </a:endParaRPr>
            </a:p>
          </p:txBody>
        </p:sp>
        <p:sp>
          <p:nvSpPr>
            <p:cNvPr id="926" name="Google Shape;926;p44"/>
            <p:cNvSpPr/>
            <p:nvPr/>
          </p:nvSpPr>
          <p:spPr>
            <a:xfrm>
              <a:off x="5576888" y="2508251"/>
              <a:ext cx="1114425" cy="1566863"/>
            </a:xfrm>
            <a:custGeom>
              <a:rect b="b" l="l" r="r" t="t"/>
              <a:pathLst>
                <a:path extrusionOk="0" h="367" w="261">
                  <a:moveTo>
                    <a:pt x="122" y="0"/>
                  </a:moveTo>
                  <a:cubicBezTo>
                    <a:pt x="122" y="0"/>
                    <a:pt x="122" y="0"/>
                    <a:pt x="122" y="0"/>
                  </a:cubicBezTo>
                  <a:cubicBezTo>
                    <a:pt x="122" y="0"/>
                    <a:pt x="122" y="0"/>
                    <a:pt x="122" y="0"/>
                  </a:cubicBezTo>
                  <a:cubicBezTo>
                    <a:pt x="122" y="0"/>
                    <a:pt x="0" y="40"/>
                    <a:pt x="112" y="357"/>
                  </a:cubicBezTo>
                  <a:cubicBezTo>
                    <a:pt x="85" y="357"/>
                    <a:pt x="85" y="357"/>
                    <a:pt x="85" y="357"/>
                  </a:cubicBezTo>
                  <a:cubicBezTo>
                    <a:pt x="87" y="360"/>
                    <a:pt x="89" y="363"/>
                    <a:pt x="90" y="367"/>
                  </a:cubicBezTo>
                  <a:cubicBezTo>
                    <a:pt x="109" y="367"/>
                    <a:pt x="109" y="367"/>
                    <a:pt x="109" y="367"/>
                  </a:cubicBezTo>
                  <a:cubicBezTo>
                    <a:pt x="122" y="367"/>
                    <a:pt x="122" y="367"/>
                    <a:pt x="122" y="367"/>
                  </a:cubicBezTo>
                  <a:cubicBezTo>
                    <a:pt x="155" y="367"/>
                    <a:pt x="155" y="367"/>
                    <a:pt x="155" y="367"/>
                  </a:cubicBezTo>
                  <a:cubicBezTo>
                    <a:pt x="155" y="363"/>
                    <a:pt x="157" y="360"/>
                    <a:pt x="160" y="357"/>
                  </a:cubicBezTo>
                  <a:cubicBezTo>
                    <a:pt x="141" y="357"/>
                    <a:pt x="141" y="357"/>
                    <a:pt x="141" y="357"/>
                  </a:cubicBezTo>
                  <a:cubicBezTo>
                    <a:pt x="261" y="57"/>
                    <a:pt x="122" y="0"/>
                    <a:pt x="122" y="0"/>
                  </a:cubicBezTo>
                  <a:close/>
                </a:path>
              </a:pathLst>
            </a:custGeom>
            <a:solidFill>
              <a:srgbClr val="EBC83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100">
                <a:solidFill>
                  <a:srgbClr val="000000"/>
                </a:solidFill>
                <a:latin typeface="Calibri"/>
                <a:ea typeface="Calibri"/>
                <a:cs typeface="Calibri"/>
                <a:sym typeface="Calibri"/>
              </a:endParaRPr>
            </a:p>
          </p:txBody>
        </p:sp>
        <p:sp>
          <p:nvSpPr>
            <p:cNvPr id="927" name="Google Shape;927;p44"/>
            <p:cNvSpPr/>
            <p:nvPr/>
          </p:nvSpPr>
          <p:spPr>
            <a:xfrm>
              <a:off x="6097588" y="2508251"/>
              <a:ext cx="1588" cy="1588"/>
            </a:xfrm>
            <a:prstGeom prst="rect">
              <a:avLst/>
            </a:prstGeom>
            <a:solidFill>
              <a:srgbClr val="38B2B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100">
                <a:solidFill>
                  <a:srgbClr val="000000"/>
                </a:solidFill>
                <a:latin typeface="Calibri"/>
                <a:ea typeface="Calibri"/>
                <a:cs typeface="Calibri"/>
                <a:sym typeface="Calibri"/>
              </a:endParaRPr>
            </a:p>
          </p:txBody>
        </p:sp>
        <p:sp>
          <p:nvSpPr>
            <p:cNvPr id="928" name="Google Shape;928;p44"/>
            <p:cNvSpPr/>
            <p:nvPr/>
          </p:nvSpPr>
          <p:spPr>
            <a:xfrm>
              <a:off x="6097588" y="2508251"/>
              <a:ext cx="1588" cy="1588"/>
            </a:xfrm>
            <a:prstGeom prst="rect">
              <a:avLst/>
            </a:prstGeom>
            <a:solidFill>
              <a:srgbClr val="38B2B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100">
                <a:solidFill>
                  <a:srgbClr val="000000"/>
                </a:solidFill>
                <a:latin typeface="Calibri"/>
                <a:ea typeface="Calibri"/>
                <a:cs typeface="Calibri"/>
                <a:sym typeface="Calibri"/>
              </a:endParaRPr>
            </a:p>
          </p:txBody>
        </p:sp>
        <p:sp>
          <p:nvSpPr>
            <p:cNvPr id="929" name="Google Shape;929;p44"/>
            <p:cNvSpPr/>
            <p:nvPr/>
          </p:nvSpPr>
          <p:spPr>
            <a:xfrm>
              <a:off x="6097588" y="2478088"/>
              <a:ext cx="808038" cy="1555750"/>
            </a:xfrm>
            <a:custGeom>
              <a:rect b="b" l="l" r="r" t="t"/>
              <a:pathLst>
                <a:path extrusionOk="0" h="364" w="189">
                  <a:moveTo>
                    <a:pt x="42" y="359"/>
                  </a:moveTo>
                  <a:cubicBezTo>
                    <a:pt x="49" y="351"/>
                    <a:pt x="49" y="351"/>
                    <a:pt x="49" y="351"/>
                  </a:cubicBezTo>
                  <a:cubicBezTo>
                    <a:pt x="189" y="216"/>
                    <a:pt x="169" y="127"/>
                    <a:pt x="169" y="127"/>
                  </a:cubicBezTo>
                  <a:cubicBezTo>
                    <a:pt x="142" y="0"/>
                    <a:pt x="0" y="7"/>
                    <a:pt x="0" y="7"/>
                  </a:cubicBezTo>
                  <a:cubicBezTo>
                    <a:pt x="0" y="7"/>
                    <a:pt x="0" y="7"/>
                    <a:pt x="0" y="7"/>
                  </a:cubicBezTo>
                  <a:cubicBezTo>
                    <a:pt x="0" y="7"/>
                    <a:pt x="0" y="7"/>
                    <a:pt x="0" y="7"/>
                  </a:cubicBezTo>
                  <a:cubicBezTo>
                    <a:pt x="0" y="7"/>
                    <a:pt x="139" y="64"/>
                    <a:pt x="19" y="364"/>
                  </a:cubicBezTo>
                  <a:cubicBezTo>
                    <a:pt x="38" y="364"/>
                    <a:pt x="38" y="364"/>
                    <a:pt x="38" y="364"/>
                  </a:cubicBezTo>
                  <a:cubicBezTo>
                    <a:pt x="40" y="361"/>
                    <a:pt x="42" y="359"/>
                    <a:pt x="42" y="359"/>
                  </a:cubicBezTo>
                  <a:close/>
                </a:path>
              </a:pathLst>
            </a:custGeom>
            <a:solidFill>
              <a:srgbClr val="FFE66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100">
                <a:solidFill>
                  <a:srgbClr val="000000"/>
                </a:solidFill>
                <a:latin typeface="Calibri"/>
                <a:ea typeface="Calibri"/>
                <a:cs typeface="Calibri"/>
                <a:sym typeface="Calibri"/>
              </a:endParaRPr>
            </a:p>
          </p:txBody>
        </p:sp>
        <p:sp>
          <p:nvSpPr>
            <p:cNvPr id="930" name="Google Shape;930;p44"/>
            <p:cNvSpPr/>
            <p:nvPr/>
          </p:nvSpPr>
          <p:spPr>
            <a:xfrm>
              <a:off x="5961063" y="4067176"/>
              <a:ext cx="111125" cy="123825"/>
            </a:xfrm>
            <a:custGeom>
              <a:rect b="b" l="l" r="r" t="t"/>
              <a:pathLst>
                <a:path extrusionOk="0" h="78" w="70">
                  <a:moveTo>
                    <a:pt x="0" y="3"/>
                  </a:moveTo>
                  <a:lnTo>
                    <a:pt x="65" y="78"/>
                  </a:lnTo>
                  <a:lnTo>
                    <a:pt x="70" y="75"/>
                  </a:lnTo>
                  <a:lnTo>
                    <a:pt x="6" y="0"/>
                  </a:lnTo>
                  <a:lnTo>
                    <a:pt x="0" y="3"/>
                  </a:lnTo>
                  <a:close/>
                </a:path>
              </a:pathLst>
            </a:custGeom>
            <a:solidFill>
              <a:srgbClr val="924B1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100">
                <a:solidFill>
                  <a:srgbClr val="000000"/>
                </a:solidFill>
                <a:latin typeface="Calibri"/>
                <a:ea typeface="Calibri"/>
                <a:cs typeface="Calibri"/>
                <a:sym typeface="Calibri"/>
              </a:endParaRPr>
            </a:p>
          </p:txBody>
        </p:sp>
        <p:sp>
          <p:nvSpPr>
            <p:cNvPr id="931" name="Google Shape;931;p44"/>
            <p:cNvSpPr/>
            <p:nvPr/>
          </p:nvSpPr>
          <p:spPr>
            <a:xfrm>
              <a:off x="6016625" y="4067176"/>
              <a:ext cx="68263" cy="123825"/>
            </a:xfrm>
            <a:custGeom>
              <a:rect b="b" l="l" r="r" t="t"/>
              <a:pathLst>
                <a:path extrusionOk="0" h="78" w="43">
                  <a:moveTo>
                    <a:pt x="0" y="3"/>
                  </a:moveTo>
                  <a:lnTo>
                    <a:pt x="38" y="78"/>
                  </a:lnTo>
                  <a:lnTo>
                    <a:pt x="43" y="75"/>
                  </a:lnTo>
                  <a:lnTo>
                    <a:pt x="6" y="0"/>
                  </a:lnTo>
                  <a:lnTo>
                    <a:pt x="0" y="3"/>
                  </a:lnTo>
                  <a:close/>
                </a:path>
              </a:pathLst>
            </a:custGeom>
            <a:solidFill>
              <a:srgbClr val="924B1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100">
                <a:solidFill>
                  <a:srgbClr val="000000"/>
                </a:solidFill>
                <a:latin typeface="Calibri"/>
                <a:ea typeface="Calibri"/>
                <a:cs typeface="Calibri"/>
                <a:sym typeface="Calibri"/>
              </a:endParaRPr>
            </a:p>
          </p:txBody>
        </p:sp>
        <p:sp>
          <p:nvSpPr>
            <p:cNvPr id="932" name="Google Shape;932;p44"/>
            <p:cNvSpPr/>
            <p:nvPr/>
          </p:nvSpPr>
          <p:spPr>
            <a:xfrm>
              <a:off x="6067425" y="4067176"/>
              <a:ext cx="30163" cy="123825"/>
            </a:xfrm>
            <a:custGeom>
              <a:rect b="b" l="l" r="r" t="t"/>
              <a:pathLst>
                <a:path extrusionOk="0" h="78" w="19">
                  <a:moveTo>
                    <a:pt x="0" y="0"/>
                  </a:moveTo>
                  <a:lnTo>
                    <a:pt x="11" y="78"/>
                  </a:lnTo>
                  <a:lnTo>
                    <a:pt x="19" y="75"/>
                  </a:lnTo>
                  <a:lnTo>
                    <a:pt x="6" y="0"/>
                  </a:lnTo>
                  <a:lnTo>
                    <a:pt x="0" y="0"/>
                  </a:lnTo>
                  <a:close/>
                </a:path>
              </a:pathLst>
            </a:custGeom>
            <a:solidFill>
              <a:srgbClr val="924B1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100">
                <a:solidFill>
                  <a:srgbClr val="000000"/>
                </a:solidFill>
                <a:latin typeface="Calibri"/>
                <a:ea typeface="Calibri"/>
                <a:cs typeface="Calibri"/>
                <a:sym typeface="Calibri"/>
              </a:endParaRPr>
            </a:p>
          </p:txBody>
        </p:sp>
        <p:sp>
          <p:nvSpPr>
            <p:cNvPr id="933" name="Google Shape;933;p44"/>
            <p:cNvSpPr/>
            <p:nvPr/>
          </p:nvSpPr>
          <p:spPr>
            <a:xfrm>
              <a:off x="6097588" y="4067176"/>
              <a:ext cx="30163" cy="123825"/>
            </a:xfrm>
            <a:custGeom>
              <a:rect b="b" l="l" r="r" t="t"/>
              <a:pathLst>
                <a:path extrusionOk="0" h="78" w="19">
                  <a:moveTo>
                    <a:pt x="14" y="0"/>
                  </a:moveTo>
                  <a:lnTo>
                    <a:pt x="0" y="75"/>
                  </a:lnTo>
                  <a:lnTo>
                    <a:pt x="6" y="78"/>
                  </a:lnTo>
                  <a:lnTo>
                    <a:pt x="19" y="0"/>
                  </a:lnTo>
                  <a:lnTo>
                    <a:pt x="14" y="0"/>
                  </a:lnTo>
                  <a:close/>
                </a:path>
              </a:pathLst>
            </a:custGeom>
            <a:solidFill>
              <a:srgbClr val="924B1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100">
                <a:solidFill>
                  <a:srgbClr val="000000"/>
                </a:solidFill>
                <a:latin typeface="Calibri"/>
                <a:ea typeface="Calibri"/>
                <a:cs typeface="Calibri"/>
                <a:sym typeface="Calibri"/>
              </a:endParaRPr>
            </a:p>
          </p:txBody>
        </p:sp>
        <p:sp>
          <p:nvSpPr>
            <p:cNvPr id="934" name="Google Shape;934;p44"/>
            <p:cNvSpPr/>
            <p:nvPr/>
          </p:nvSpPr>
          <p:spPr>
            <a:xfrm>
              <a:off x="6110288" y="4067176"/>
              <a:ext cx="68263" cy="123825"/>
            </a:xfrm>
            <a:custGeom>
              <a:rect b="b" l="l" r="r" t="t"/>
              <a:pathLst>
                <a:path extrusionOk="0" h="78" w="43">
                  <a:moveTo>
                    <a:pt x="38" y="0"/>
                  </a:moveTo>
                  <a:lnTo>
                    <a:pt x="0" y="75"/>
                  </a:lnTo>
                  <a:lnTo>
                    <a:pt x="6" y="78"/>
                  </a:lnTo>
                  <a:lnTo>
                    <a:pt x="43" y="3"/>
                  </a:lnTo>
                  <a:lnTo>
                    <a:pt x="38" y="0"/>
                  </a:lnTo>
                  <a:close/>
                </a:path>
              </a:pathLst>
            </a:custGeom>
            <a:solidFill>
              <a:srgbClr val="924B1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100">
                <a:solidFill>
                  <a:srgbClr val="000000"/>
                </a:solidFill>
                <a:latin typeface="Calibri"/>
                <a:ea typeface="Calibri"/>
                <a:cs typeface="Calibri"/>
                <a:sym typeface="Calibri"/>
              </a:endParaRPr>
            </a:p>
          </p:txBody>
        </p:sp>
        <p:sp>
          <p:nvSpPr>
            <p:cNvPr id="935" name="Google Shape;935;p44"/>
            <p:cNvSpPr/>
            <p:nvPr/>
          </p:nvSpPr>
          <p:spPr>
            <a:xfrm>
              <a:off x="6122988" y="4067176"/>
              <a:ext cx="107950" cy="123825"/>
            </a:xfrm>
            <a:custGeom>
              <a:rect b="b" l="l" r="r" t="t"/>
              <a:pathLst>
                <a:path extrusionOk="0" h="78" w="68">
                  <a:moveTo>
                    <a:pt x="65" y="0"/>
                  </a:moveTo>
                  <a:lnTo>
                    <a:pt x="0" y="75"/>
                  </a:lnTo>
                  <a:lnTo>
                    <a:pt x="6" y="78"/>
                  </a:lnTo>
                  <a:lnTo>
                    <a:pt x="68" y="3"/>
                  </a:lnTo>
                  <a:lnTo>
                    <a:pt x="65" y="0"/>
                  </a:lnTo>
                  <a:close/>
                </a:path>
              </a:pathLst>
            </a:custGeom>
            <a:solidFill>
              <a:srgbClr val="924B1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100">
                <a:solidFill>
                  <a:srgbClr val="000000"/>
                </a:solidFill>
                <a:latin typeface="Calibri"/>
                <a:ea typeface="Calibri"/>
                <a:cs typeface="Calibri"/>
                <a:sym typeface="Calibri"/>
              </a:endParaRPr>
            </a:p>
          </p:txBody>
        </p:sp>
        <p:sp>
          <p:nvSpPr>
            <p:cNvPr id="936" name="Google Shape;936;p44"/>
            <p:cNvSpPr/>
            <p:nvPr/>
          </p:nvSpPr>
          <p:spPr>
            <a:xfrm>
              <a:off x="5940425" y="4033838"/>
              <a:ext cx="315913" cy="41275"/>
            </a:xfrm>
            <a:custGeom>
              <a:rect b="b" l="l" r="r" t="t"/>
              <a:pathLst>
                <a:path extrusionOk="0" h="26" w="199">
                  <a:moveTo>
                    <a:pt x="199" y="0"/>
                  </a:moveTo>
                  <a:lnTo>
                    <a:pt x="0" y="0"/>
                  </a:lnTo>
                  <a:lnTo>
                    <a:pt x="13" y="26"/>
                  </a:lnTo>
                  <a:lnTo>
                    <a:pt x="188" y="26"/>
                  </a:lnTo>
                  <a:lnTo>
                    <a:pt x="199" y="0"/>
                  </a:lnTo>
                  <a:close/>
                </a:path>
              </a:pathLst>
            </a:custGeom>
            <a:solidFill>
              <a:srgbClr val="CCA50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100">
                <a:solidFill>
                  <a:srgbClr val="000000"/>
                </a:solidFill>
                <a:latin typeface="Calibri"/>
                <a:ea typeface="Calibri"/>
                <a:cs typeface="Calibri"/>
                <a:sym typeface="Calibri"/>
              </a:endParaRPr>
            </a:p>
          </p:txBody>
        </p:sp>
        <p:sp>
          <p:nvSpPr>
            <p:cNvPr id="937" name="Google Shape;937;p44"/>
            <p:cNvSpPr/>
            <p:nvPr/>
          </p:nvSpPr>
          <p:spPr>
            <a:xfrm>
              <a:off x="6054725" y="4173538"/>
              <a:ext cx="90488" cy="25400"/>
            </a:xfrm>
            <a:prstGeom prst="rect">
              <a:avLst/>
            </a:prstGeom>
            <a:solidFill>
              <a:srgbClr val="924B1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100">
                <a:solidFill>
                  <a:srgbClr val="000000"/>
                </a:solidFill>
                <a:latin typeface="Calibri"/>
                <a:ea typeface="Calibri"/>
                <a:cs typeface="Calibri"/>
                <a:sym typeface="Calibri"/>
              </a:endParaRPr>
            </a:p>
          </p:txBody>
        </p:sp>
        <p:sp>
          <p:nvSpPr>
            <p:cNvPr id="938" name="Google Shape;938;p44"/>
            <p:cNvSpPr/>
            <p:nvPr/>
          </p:nvSpPr>
          <p:spPr>
            <a:xfrm>
              <a:off x="6051550" y="4191001"/>
              <a:ext cx="20638" cy="77788"/>
            </a:xfrm>
            <a:custGeom>
              <a:rect b="b" l="l" r="r" t="t"/>
              <a:pathLst>
                <a:path extrusionOk="0" h="49" w="13">
                  <a:moveTo>
                    <a:pt x="13" y="0"/>
                  </a:moveTo>
                  <a:lnTo>
                    <a:pt x="5" y="0"/>
                  </a:lnTo>
                  <a:lnTo>
                    <a:pt x="0" y="49"/>
                  </a:lnTo>
                  <a:lnTo>
                    <a:pt x="5" y="49"/>
                  </a:lnTo>
                  <a:lnTo>
                    <a:pt x="13" y="0"/>
                  </a:lnTo>
                  <a:close/>
                </a:path>
              </a:pathLst>
            </a:custGeom>
            <a:solidFill>
              <a:srgbClr val="924B1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100">
                <a:solidFill>
                  <a:srgbClr val="000000"/>
                </a:solidFill>
                <a:latin typeface="Calibri"/>
                <a:ea typeface="Calibri"/>
                <a:cs typeface="Calibri"/>
                <a:sym typeface="Calibri"/>
              </a:endParaRPr>
            </a:p>
          </p:txBody>
        </p:sp>
        <p:sp>
          <p:nvSpPr>
            <p:cNvPr id="939" name="Google Shape;939;p44"/>
            <p:cNvSpPr/>
            <p:nvPr/>
          </p:nvSpPr>
          <p:spPr>
            <a:xfrm>
              <a:off x="6127750" y="4191001"/>
              <a:ext cx="17463" cy="77788"/>
            </a:xfrm>
            <a:custGeom>
              <a:rect b="b" l="l" r="r" t="t"/>
              <a:pathLst>
                <a:path extrusionOk="0" h="49" w="11">
                  <a:moveTo>
                    <a:pt x="5" y="0"/>
                  </a:moveTo>
                  <a:lnTo>
                    <a:pt x="0" y="0"/>
                  </a:lnTo>
                  <a:lnTo>
                    <a:pt x="5" y="49"/>
                  </a:lnTo>
                  <a:lnTo>
                    <a:pt x="11" y="49"/>
                  </a:lnTo>
                  <a:lnTo>
                    <a:pt x="5" y="0"/>
                  </a:lnTo>
                  <a:close/>
                </a:path>
              </a:pathLst>
            </a:custGeom>
            <a:solidFill>
              <a:srgbClr val="924B1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100">
                <a:solidFill>
                  <a:srgbClr val="000000"/>
                </a:solidFill>
                <a:latin typeface="Calibri"/>
                <a:ea typeface="Calibri"/>
                <a:cs typeface="Calibri"/>
                <a:sym typeface="Calibri"/>
              </a:endParaRPr>
            </a:p>
          </p:txBody>
        </p:sp>
        <p:sp>
          <p:nvSpPr>
            <p:cNvPr id="940" name="Google Shape;940;p44"/>
            <p:cNvSpPr/>
            <p:nvPr/>
          </p:nvSpPr>
          <p:spPr>
            <a:xfrm>
              <a:off x="6042025" y="4268788"/>
              <a:ext cx="107950" cy="80963"/>
            </a:xfrm>
            <a:custGeom>
              <a:rect b="b" l="l" r="r" t="t"/>
              <a:pathLst>
                <a:path extrusionOk="0" h="51" w="68">
                  <a:moveTo>
                    <a:pt x="65" y="0"/>
                  </a:moveTo>
                  <a:lnTo>
                    <a:pt x="59" y="0"/>
                  </a:lnTo>
                  <a:lnTo>
                    <a:pt x="11" y="0"/>
                  </a:lnTo>
                  <a:lnTo>
                    <a:pt x="6" y="0"/>
                  </a:lnTo>
                  <a:lnTo>
                    <a:pt x="0" y="0"/>
                  </a:lnTo>
                  <a:lnTo>
                    <a:pt x="0" y="51"/>
                  </a:lnTo>
                  <a:lnTo>
                    <a:pt x="68" y="51"/>
                  </a:lnTo>
                  <a:lnTo>
                    <a:pt x="68" y="0"/>
                  </a:lnTo>
                  <a:lnTo>
                    <a:pt x="65" y="0"/>
                  </a:lnTo>
                  <a:close/>
                </a:path>
              </a:pathLst>
            </a:custGeom>
            <a:solidFill>
              <a:srgbClr val="CCA50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100">
                <a:solidFill>
                  <a:srgbClr val="000000"/>
                </a:solidFill>
                <a:latin typeface="Calibri"/>
                <a:ea typeface="Calibri"/>
                <a:cs typeface="Calibri"/>
                <a:sym typeface="Calibri"/>
              </a:endParaRPr>
            </a:p>
          </p:txBody>
        </p:sp>
      </p:grpSp>
      <p:pic>
        <p:nvPicPr>
          <p:cNvPr id="941" name="Google Shape;941;p44"/>
          <p:cNvPicPr preferRelativeResize="0"/>
          <p:nvPr/>
        </p:nvPicPr>
        <p:blipFill rotWithShape="1">
          <a:blip r:embed="rId3">
            <a:alphaModFix/>
          </a:blip>
          <a:srcRect b="0" l="28896" r="0" t="0"/>
          <a:stretch/>
        </p:blipFill>
        <p:spPr>
          <a:xfrm>
            <a:off x="45715" y="5166660"/>
            <a:ext cx="1109895" cy="1692933"/>
          </a:xfrm>
          <a:prstGeom prst="rect">
            <a:avLst/>
          </a:prstGeom>
          <a:noFill/>
          <a:ln>
            <a:noFill/>
          </a:ln>
        </p:spPr>
      </p:pic>
      <p:pic>
        <p:nvPicPr>
          <p:cNvPr id="942" name="Google Shape;942;p44"/>
          <p:cNvPicPr preferRelativeResize="0"/>
          <p:nvPr/>
        </p:nvPicPr>
        <p:blipFill rotWithShape="1">
          <a:blip r:embed="rId4">
            <a:alphaModFix/>
          </a:blip>
          <a:srcRect b="0" l="0" r="0" t="0"/>
          <a:stretch/>
        </p:blipFill>
        <p:spPr>
          <a:xfrm flipH="1">
            <a:off x="508942" y="4808975"/>
            <a:ext cx="1020008" cy="1210119"/>
          </a:xfrm>
          <a:prstGeom prst="rect">
            <a:avLst/>
          </a:prstGeom>
          <a:noFill/>
          <a:ln>
            <a:noFill/>
          </a:ln>
        </p:spPr>
      </p:pic>
    </p:spTree>
  </p:cSld>
  <p:clrMapOvr>
    <a:masterClrMapping/>
  </p:clrMapOvr>
  <mc:AlternateContent>
    <mc:Choice Requires="p14">
      <p:transition spd="slow" p14:dur="4400">
        <p14:honeycomb/>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924"/>
                                        </p:tgtEl>
                                        <p:attrNameLst>
                                          <p:attrName>style.visibility</p:attrName>
                                        </p:attrNameLst>
                                      </p:cBhvr>
                                      <p:to>
                                        <p:strVal val="visible"/>
                                      </p:to>
                                    </p:set>
                                    <p:anim calcmode="lin" valueType="num">
                                      <p:cBhvr additive="base">
                                        <p:cTn dur="1000"/>
                                        <p:tgtEl>
                                          <p:spTgt spid="92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907"/>
                                        </p:tgtEl>
                                        <p:attrNameLst>
                                          <p:attrName>style.visibility</p:attrName>
                                        </p:attrNameLst>
                                      </p:cBhvr>
                                      <p:to>
                                        <p:strVal val="visible"/>
                                      </p:to>
                                    </p:set>
                                    <p:anim calcmode="lin" valueType="num">
                                      <p:cBhvr additive="base">
                                        <p:cTn dur="1000"/>
                                        <p:tgtEl>
                                          <p:spTgt spid="90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8">
                                  <p:stCondLst>
                                    <p:cond delay="0"/>
                                  </p:stCondLst>
                                  <p:childTnLst>
                                    <p:set>
                                      <p:cBhvr>
                                        <p:cTn dur="1" fill="hold">
                                          <p:stCondLst>
                                            <p:cond delay="0"/>
                                          </p:stCondLst>
                                        </p:cTn>
                                        <p:tgtEl>
                                          <p:spTgt spid="898"/>
                                        </p:tgtEl>
                                        <p:attrNameLst>
                                          <p:attrName>style.visibility</p:attrName>
                                        </p:attrNameLst>
                                      </p:cBhvr>
                                      <p:to>
                                        <p:strVal val="visible"/>
                                      </p:to>
                                    </p:set>
                                    <p:anim calcmode="lin" valueType="num">
                                      <p:cBhvr additive="base">
                                        <p:cTn dur="1000"/>
                                        <p:tgtEl>
                                          <p:spTgt spid="89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899"/>
                                        </p:tgtEl>
                                        <p:attrNameLst>
                                          <p:attrName>style.visibility</p:attrName>
                                        </p:attrNameLst>
                                      </p:cBhvr>
                                      <p:to>
                                        <p:strVal val="visible"/>
                                      </p:to>
                                    </p:set>
                                    <p:anim calcmode="lin" valueType="num">
                                      <p:cBhvr additive="base">
                                        <p:cTn dur="1000"/>
                                        <p:tgtEl>
                                          <p:spTgt spid="899"/>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900"/>
                                        </p:tgtEl>
                                        <p:attrNameLst>
                                          <p:attrName>style.visibility</p:attrName>
                                        </p:attrNameLst>
                                      </p:cBhvr>
                                      <p:to>
                                        <p:strVal val="visible"/>
                                      </p:to>
                                    </p:set>
                                    <p:animEffect filter="fade" transition="in">
                                      <p:cBhvr>
                                        <p:cTn dur="1000"/>
                                        <p:tgtEl>
                                          <p:spTgt spid="900"/>
                                        </p:tgtEl>
                                      </p:cBhvr>
                                    </p:animEffect>
                                  </p:childTnLst>
                                </p:cTn>
                              </p:par>
                              <p:par>
                                <p:cTn fill="hold" nodeType="withEffect" presetClass="entr" presetID="2" presetSubtype="8">
                                  <p:stCondLst>
                                    <p:cond delay="0"/>
                                  </p:stCondLst>
                                  <p:childTnLst>
                                    <p:set>
                                      <p:cBhvr>
                                        <p:cTn dur="1" fill="hold">
                                          <p:stCondLst>
                                            <p:cond delay="0"/>
                                          </p:stCondLst>
                                        </p:cTn>
                                        <p:tgtEl>
                                          <p:spTgt spid="901"/>
                                        </p:tgtEl>
                                        <p:attrNameLst>
                                          <p:attrName>style.visibility</p:attrName>
                                        </p:attrNameLst>
                                      </p:cBhvr>
                                      <p:to>
                                        <p:strVal val="visible"/>
                                      </p:to>
                                    </p:set>
                                    <p:anim calcmode="lin" valueType="num">
                                      <p:cBhvr additive="base">
                                        <p:cTn dur="1000"/>
                                        <p:tgtEl>
                                          <p:spTgt spid="90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902"/>
                                        </p:tgtEl>
                                        <p:attrNameLst>
                                          <p:attrName>style.visibility</p:attrName>
                                        </p:attrNameLst>
                                      </p:cBhvr>
                                      <p:to>
                                        <p:strVal val="visible"/>
                                      </p:to>
                                    </p:set>
                                    <p:anim calcmode="lin" valueType="num">
                                      <p:cBhvr additive="base">
                                        <p:cTn dur="1000"/>
                                        <p:tgtEl>
                                          <p:spTgt spid="902"/>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903"/>
                                        </p:tgtEl>
                                        <p:attrNameLst>
                                          <p:attrName>style.visibility</p:attrName>
                                        </p:attrNameLst>
                                      </p:cBhvr>
                                      <p:to>
                                        <p:strVal val="visible"/>
                                      </p:to>
                                    </p:set>
                                    <p:animEffect filter="fade" transition="in">
                                      <p:cBhvr>
                                        <p:cTn dur="1000"/>
                                        <p:tgtEl>
                                          <p:spTgt spid="903"/>
                                        </p:tgtEl>
                                      </p:cBhvr>
                                    </p:animEffect>
                                  </p:childTnLst>
                                </p:cTn>
                              </p:par>
                              <p:par>
                                <p:cTn fill="hold" nodeType="withEffect" presetClass="entr" presetID="10" presetSubtype="0">
                                  <p:stCondLst>
                                    <p:cond delay="0"/>
                                  </p:stCondLst>
                                  <p:childTnLst>
                                    <p:set>
                                      <p:cBhvr>
                                        <p:cTn dur="1" fill="hold">
                                          <p:stCondLst>
                                            <p:cond delay="0"/>
                                          </p:stCondLst>
                                        </p:cTn>
                                        <p:tgtEl>
                                          <p:spTgt spid="941"/>
                                        </p:tgtEl>
                                        <p:attrNameLst>
                                          <p:attrName>style.visibility</p:attrName>
                                        </p:attrNameLst>
                                      </p:cBhvr>
                                      <p:to>
                                        <p:strVal val="visible"/>
                                      </p:to>
                                    </p:set>
                                    <p:animEffect filter="fade" transition="in">
                                      <p:cBhvr>
                                        <p:cTn dur="1000"/>
                                        <p:tgtEl>
                                          <p:spTgt spid="941"/>
                                        </p:tgtEl>
                                      </p:cBhvr>
                                    </p:animEffect>
                                  </p:childTnLst>
                                </p:cTn>
                              </p:par>
                              <p:par>
                                <p:cTn fill="hold" nodeType="withEffect" presetClass="entr" presetID="10" presetSubtype="0">
                                  <p:stCondLst>
                                    <p:cond delay="0"/>
                                  </p:stCondLst>
                                  <p:childTnLst>
                                    <p:set>
                                      <p:cBhvr>
                                        <p:cTn dur="1" fill="hold">
                                          <p:stCondLst>
                                            <p:cond delay="0"/>
                                          </p:stCondLst>
                                        </p:cTn>
                                        <p:tgtEl>
                                          <p:spTgt spid="942"/>
                                        </p:tgtEl>
                                        <p:attrNameLst>
                                          <p:attrName>style.visibility</p:attrName>
                                        </p:attrNameLst>
                                      </p:cBhvr>
                                      <p:to>
                                        <p:strVal val="visible"/>
                                      </p:to>
                                    </p:set>
                                    <p:animEffect filter="fade" transition="in">
                                      <p:cBhvr>
                                        <p:cTn dur="1000"/>
                                        <p:tgtEl>
                                          <p:spTgt spid="9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5"/>
          <p:cNvSpPr/>
          <p:nvPr/>
        </p:nvSpPr>
        <p:spPr>
          <a:xfrm>
            <a:off x="3774460" y="221148"/>
            <a:ext cx="4342835" cy="463343"/>
          </a:xfrm>
          <a:prstGeom prst="rect">
            <a:avLst/>
          </a:prstGeom>
          <a:solidFill>
            <a:srgbClr val="002060"/>
          </a:solidFill>
          <a:ln>
            <a:noFill/>
          </a:ln>
        </p:spPr>
        <p:txBody>
          <a:bodyPr anchorCtr="0" anchor="b" bIns="34275" lIns="68575" spcFirstLastPara="1" rIns="68575" wrap="square" tIns="34275">
            <a:normAutofit/>
          </a:bodyPr>
          <a:lstStyle/>
          <a:p>
            <a:pPr indent="0" lvl="0" marL="0" marR="0" rtl="0" algn="ctr">
              <a:lnSpc>
                <a:spcPct val="80000"/>
              </a:lnSpc>
              <a:spcBef>
                <a:spcPts val="0"/>
              </a:spcBef>
              <a:spcAft>
                <a:spcPts val="0"/>
              </a:spcAft>
              <a:buClr>
                <a:srgbClr val="FFFF00"/>
              </a:buClr>
              <a:buSzPts val="3150"/>
              <a:buFont typeface="Arial"/>
              <a:buNone/>
            </a:pPr>
            <a:r>
              <a:rPr b="1" i="0" lang="en-US" sz="3150" u="none" cap="none" strike="noStrike">
                <a:solidFill>
                  <a:srgbClr val="FFFF00"/>
                </a:solidFill>
                <a:latin typeface="Arial"/>
                <a:ea typeface="Arial"/>
                <a:cs typeface="Arial"/>
                <a:sym typeface="Arial"/>
              </a:rPr>
              <a:t>Trả lời nhanh</a:t>
            </a:r>
            <a:endParaRPr b="1" i="0" sz="3150" u="none" cap="none" strike="noStrike">
              <a:solidFill>
                <a:srgbClr val="FFFF00"/>
              </a:solidFill>
              <a:latin typeface="Arial"/>
              <a:ea typeface="Arial"/>
              <a:cs typeface="Arial"/>
              <a:sym typeface="Arial"/>
            </a:endParaRPr>
          </a:p>
        </p:txBody>
      </p:sp>
      <p:sp>
        <p:nvSpPr>
          <p:cNvPr id="132" name="Google Shape;132;p5"/>
          <p:cNvSpPr/>
          <p:nvPr/>
        </p:nvSpPr>
        <p:spPr>
          <a:xfrm>
            <a:off x="872083" y="991233"/>
            <a:ext cx="10872911" cy="1454244"/>
          </a:xfrm>
          <a:prstGeom prst="rect">
            <a:avLst/>
          </a:prstGeom>
          <a:noFill/>
          <a:ln>
            <a:noFill/>
          </a:ln>
        </p:spPr>
        <p:txBody>
          <a:bodyPr anchorCtr="0" anchor="t" bIns="34275" lIns="68575" spcFirstLastPara="1" rIns="68575" wrap="square" tIns="34275">
            <a:spAutoFit/>
          </a:bodyPr>
          <a:lstStyle/>
          <a:p>
            <a:pPr indent="0" lvl="0" marL="0" marR="0" rtl="0" algn="just">
              <a:lnSpc>
                <a:spcPct val="150000"/>
              </a:lnSpc>
              <a:spcBef>
                <a:spcPts val="0"/>
              </a:spcBef>
              <a:spcAft>
                <a:spcPts val="0"/>
              </a:spcAft>
              <a:buNone/>
            </a:pPr>
            <a:r>
              <a:rPr b="1" i="1" lang="en-US" sz="3000" u="none" cap="none" strike="noStrike">
                <a:solidFill>
                  <a:srgbClr val="7030A0"/>
                </a:solidFill>
                <a:latin typeface="Calibri"/>
                <a:ea typeface="Calibri"/>
                <a:cs typeface="Calibri"/>
                <a:sym typeface="Calibri"/>
              </a:rPr>
              <a:t>4. Nằm chuyển tiếp giữa miền núi, cao nguyên với đồng bằng Nam Bộ là dạng địa hình nào?</a:t>
            </a:r>
            <a:endParaRPr/>
          </a:p>
        </p:txBody>
      </p:sp>
      <p:sp>
        <p:nvSpPr>
          <p:cNvPr id="133" name="Google Shape;133;p5"/>
          <p:cNvSpPr txBox="1"/>
          <p:nvPr/>
        </p:nvSpPr>
        <p:spPr>
          <a:xfrm>
            <a:off x="6709415" y="3499224"/>
            <a:ext cx="4641734" cy="55412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1" lang="en-US" sz="3000" u="none" cap="none" strike="noStrike">
                <a:solidFill>
                  <a:srgbClr val="0000FF"/>
                </a:solidFill>
                <a:latin typeface="Calibri"/>
                <a:ea typeface="Calibri"/>
                <a:cs typeface="Calibri"/>
                <a:sym typeface="Calibri"/>
              </a:rPr>
              <a:t>Địa hình bán bình nguyên.</a:t>
            </a:r>
            <a:endParaRPr/>
          </a:p>
        </p:txBody>
      </p:sp>
    </p:spTree>
  </p:cSld>
  <p:clrMapOvr>
    <a:masterClrMapping/>
  </p:clrMapOvr>
  <p:transition>
    <p:wipe dir="u"/>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33"/>
                                        </p:tgtEl>
                                        <p:attrNameLst>
                                          <p:attrName>style.visibility</p:attrName>
                                        </p:attrNameLst>
                                      </p:cBhvr>
                                      <p:to>
                                        <p:strVal val="visible"/>
                                      </p:to>
                                    </p:set>
                                    <p:anim calcmode="lin" valueType="num">
                                      <p:cBhvr additive="base">
                                        <p:cTn dur="1000"/>
                                        <p:tgtEl>
                                          <p:spTgt spid="13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6"/>
          <p:cNvSpPr/>
          <p:nvPr/>
        </p:nvSpPr>
        <p:spPr>
          <a:xfrm>
            <a:off x="3774460" y="221148"/>
            <a:ext cx="4342835" cy="463343"/>
          </a:xfrm>
          <a:prstGeom prst="rect">
            <a:avLst/>
          </a:prstGeom>
          <a:solidFill>
            <a:srgbClr val="002060"/>
          </a:solidFill>
          <a:ln>
            <a:noFill/>
          </a:ln>
        </p:spPr>
        <p:txBody>
          <a:bodyPr anchorCtr="0" anchor="b" bIns="34275" lIns="68575" spcFirstLastPara="1" rIns="68575" wrap="square" tIns="34275">
            <a:normAutofit/>
          </a:bodyPr>
          <a:lstStyle/>
          <a:p>
            <a:pPr indent="0" lvl="0" marL="0" marR="0" rtl="0" algn="ctr">
              <a:lnSpc>
                <a:spcPct val="80000"/>
              </a:lnSpc>
              <a:spcBef>
                <a:spcPts val="0"/>
              </a:spcBef>
              <a:spcAft>
                <a:spcPts val="0"/>
              </a:spcAft>
              <a:buClr>
                <a:srgbClr val="FFFF00"/>
              </a:buClr>
              <a:buSzPts val="3150"/>
              <a:buFont typeface="Arial"/>
              <a:buNone/>
            </a:pPr>
            <a:r>
              <a:rPr b="1" i="0" lang="en-US" sz="3150" u="none" cap="none" strike="noStrike">
                <a:solidFill>
                  <a:srgbClr val="FFFF00"/>
                </a:solidFill>
                <a:latin typeface="Arial"/>
                <a:ea typeface="Arial"/>
                <a:cs typeface="Arial"/>
                <a:sym typeface="Arial"/>
              </a:rPr>
              <a:t>Trả lời nhanh</a:t>
            </a:r>
            <a:endParaRPr b="1" i="0" sz="3150" u="none" cap="none" strike="noStrike">
              <a:solidFill>
                <a:srgbClr val="FFFF00"/>
              </a:solidFill>
              <a:latin typeface="Arial"/>
              <a:ea typeface="Arial"/>
              <a:cs typeface="Arial"/>
              <a:sym typeface="Arial"/>
            </a:endParaRPr>
          </a:p>
        </p:txBody>
      </p:sp>
      <p:sp>
        <p:nvSpPr>
          <p:cNvPr id="139" name="Google Shape;139;p6"/>
          <p:cNvSpPr/>
          <p:nvPr/>
        </p:nvSpPr>
        <p:spPr>
          <a:xfrm>
            <a:off x="872083" y="991233"/>
            <a:ext cx="10872911" cy="1454244"/>
          </a:xfrm>
          <a:prstGeom prst="rect">
            <a:avLst/>
          </a:prstGeom>
          <a:noFill/>
          <a:ln>
            <a:noFill/>
          </a:ln>
        </p:spPr>
        <p:txBody>
          <a:bodyPr anchorCtr="0" anchor="t" bIns="34275" lIns="68575" spcFirstLastPara="1" rIns="68575" wrap="square" tIns="34275">
            <a:spAutoFit/>
          </a:bodyPr>
          <a:lstStyle/>
          <a:p>
            <a:pPr indent="0" lvl="0" marL="0" marR="0" rtl="0" algn="just">
              <a:lnSpc>
                <a:spcPct val="150000"/>
              </a:lnSpc>
              <a:spcBef>
                <a:spcPts val="0"/>
              </a:spcBef>
              <a:spcAft>
                <a:spcPts val="0"/>
              </a:spcAft>
              <a:buNone/>
            </a:pPr>
            <a:r>
              <a:rPr b="1" i="1" lang="en-US" sz="3000" u="none" cap="none" strike="noStrike">
                <a:solidFill>
                  <a:srgbClr val="7030A0"/>
                </a:solidFill>
                <a:latin typeface="Calibri"/>
                <a:ea typeface="Calibri"/>
                <a:cs typeface="Calibri"/>
                <a:sym typeface="Calibri"/>
              </a:rPr>
              <a:t>5. Dạng địa hình nổi bật của các tỉnh Phú Thọ, Bắc Giang và Thái Nguyên là…?</a:t>
            </a:r>
            <a:endParaRPr/>
          </a:p>
        </p:txBody>
      </p:sp>
      <p:sp>
        <p:nvSpPr>
          <p:cNvPr id="140" name="Google Shape;140;p6"/>
          <p:cNvSpPr txBox="1"/>
          <p:nvPr/>
        </p:nvSpPr>
        <p:spPr>
          <a:xfrm>
            <a:off x="7426775" y="3330376"/>
            <a:ext cx="3338848" cy="55412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1" lang="en-US" sz="3000" u="none" cap="none" strike="noStrike">
                <a:solidFill>
                  <a:srgbClr val="0000FF"/>
                </a:solidFill>
                <a:latin typeface="Calibri"/>
                <a:ea typeface="Calibri"/>
                <a:cs typeface="Calibri"/>
                <a:sym typeface="Calibri"/>
              </a:rPr>
              <a:t>Vùng đồi trung du.</a:t>
            </a:r>
            <a:endParaRPr/>
          </a:p>
        </p:txBody>
      </p:sp>
    </p:spTree>
  </p:cSld>
  <p:clrMapOvr>
    <a:masterClrMapping/>
  </p:clrMapOvr>
  <p:transition>
    <p:wipe dir="r"/>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40"/>
                                        </p:tgtEl>
                                        <p:attrNameLst>
                                          <p:attrName>style.visibility</p:attrName>
                                        </p:attrNameLst>
                                      </p:cBhvr>
                                      <p:to>
                                        <p:strVal val="visible"/>
                                      </p:to>
                                    </p:set>
                                    <p:anim calcmode="lin" valueType="num">
                                      <p:cBhvr additive="base">
                                        <p:cTn dur="1000"/>
                                        <p:tgtEl>
                                          <p:spTgt spid="14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7"/>
          <p:cNvSpPr/>
          <p:nvPr/>
        </p:nvSpPr>
        <p:spPr>
          <a:xfrm>
            <a:off x="3774460" y="221148"/>
            <a:ext cx="4342835" cy="463343"/>
          </a:xfrm>
          <a:prstGeom prst="rect">
            <a:avLst/>
          </a:prstGeom>
          <a:solidFill>
            <a:srgbClr val="002060"/>
          </a:solidFill>
          <a:ln>
            <a:noFill/>
          </a:ln>
        </p:spPr>
        <p:txBody>
          <a:bodyPr anchorCtr="0" anchor="b" bIns="34275" lIns="68575" spcFirstLastPara="1" rIns="68575" wrap="square" tIns="34275">
            <a:normAutofit/>
          </a:bodyPr>
          <a:lstStyle/>
          <a:p>
            <a:pPr indent="0" lvl="0" marL="0" marR="0" rtl="0" algn="ctr">
              <a:lnSpc>
                <a:spcPct val="80000"/>
              </a:lnSpc>
              <a:spcBef>
                <a:spcPts val="0"/>
              </a:spcBef>
              <a:spcAft>
                <a:spcPts val="0"/>
              </a:spcAft>
              <a:buClr>
                <a:srgbClr val="FFFF00"/>
              </a:buClr>
              <a:buSzPts val="3150"/>
              <a:buFont typeface="Arial"/>
              <a:buNone/>
            </a:pPr>
            <a:r>
              <a:rPr b="1" i="0" lang="en-US" sz="3150" u="none" cap="none" strike="noStrike">
                <a:solidFill>
                  <a:srgbClr val="FFFF00"/>
                </a:solidFill>
                <a:latin typeface="Arial"/>
                <a:ea typeface="Arial"/>
                <a:cs typeface="Arial"/>
                <a:sym typeface="Arial"/>
              </a:rPr>
              <a:t>Trả lời nhanh</a:t>
            </a:r>
            <a:endParaRPr b="1" i="0" sz="3150" u="none" cap="none" strike="noStrike">
              <a:solidFill>
                <a:srgbClr val="FFFF00"/>
              </a:solidFill>
              <a:latin typeface="Arial"/>
              <a:ea typeface="Arial"/>
              <a:cs typeface="Arial"/>
              <a:sym typeface="Arial"/>
            </a:endParaRPr>
          </a:p>
        </p:txBody>
      </p:sp>
      <p:sp>
        <p:nvSpPr>
          <p:cNvPr id="146" name="Google Shape;146;p7"/>
          <p:cNvSpPr/>
          <p:nvPr/>
        </p:nvSpPr>
        <p:spPr>
          <a:xfrm>
            <a:off x="872083" y="991232"/>
            <a:ext cx="10872911" cy="931240"/>
          </a:xfrm>
          <a:prstGeom prst="rect">
            <a:avLst/>
          </a:prstGeom>
          <a:noFill/>
          <a:ln>
            <a:noFill/>
          </a:ln>
        </p:spPr>
        <p:txBody>
          <a:bodyPr anchorCtr="0" anchor="t" bIns="34275" lIns="68575" spcFirstLastPara="1" rIns="68575" wrap="square" tIns="34275">
            <a:spAutoFit/>
          </a:bodyPr>
          <a:lstStyle/>
          <a:p>
            <a:pPr indent="0" lvl="0" marL="0" marR="0" rtl="0" algn="just">
              <a:spcBef>
                <a:spcPts val="0"/>
              </a:spcBef>
              <a:spcAft>
                <a:spcPts val="0"/>
              </a:spcAft>
              <a:buNone/>
            </a:pPr>
            <a:r>
              <a:rPr b="1" i="1" lang="en-US" sz="2800" u="none" cap="none" strike="noStrike">
                <a:solidFill>
                  <a:srgbClr val="7030A0"/>
                </a:solidFill>
                <a:latin typeface="Calibri"/>
                <a:ea typeface="Calibri"/>
                <a:cs typeface="Calibri"/>
                <a:sym typeface="Calibri"/>
              </a:rPr>
              <a:t>6. Đỉnh núi nào ở nước ta được mệnh danh là “nóc nhà của phương nam”?</a:t>
            </a:r>
            <a:endParaRPr/>
          </a:p>
        </p:txBody>
      </p:sp>
      <p:sp>
        <p:nvSpPr>
          <p:cNvPr id="147" name="Google Shape;147;p7"/>
          <p:cNvSpPr txBox="1"/>
          <p:nvPr/>
        </p:nvSpPr>
        <p:spPr>
          <a:xfrm>
            <a:off x="7558972" y="1909206"/>
            <a:ext cx="4017232" cy="50794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1" lang="en-US" sz="2700" u="none" cap="none" strike="noStrike">
                <a:solidFill>
                  <a:srgbClr val="0000FF"/>
                </a:solidFill>
                <a:latin typeface="Calibri"/>
                <a:ea typeface="Calibri"/>
                <a:cs typeface="Calibri"/>
                <a:sym typeface="Calibri"/>
              </a:rPr>
              <a:t>Đỉnh Ngọc Linh (2598m).</a:t>
            </a:r>
            <a:endParaRPr/>
          </a:p>
        </p:txBody>
      </p:sp>
    </p:spTree>
  </p:cSld>
  <p:clrMapOvr>
    <a:masterClrMapping/>
  </p:clrMapOvr>
  <p:transition>
    <p:wipe dir="d"/>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47"/>
                                        </p:tgtEl>
                                        <p:attrNameLst>
                                          <p:attrName>style.visibility</p:attrName>
                                        </p:attrNameLst>
                                      </p:cBhvr>
                                      <p:to>
                                        <p:strVal val="visible"/>
                                      </p:to>
                                    </p:set>
                                    <p:anim calcmode="lin" valueType="num">
                                      <p:cBhvr additive="base">
                                        <p:cTn dur="1000"/>
                                        <p:tgtEl>
                                          <p:spTgt spid="14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8"/>
          <p:cNvSpPr/>
          <p:nvPr/>
        </p:nvSpPr>
        <p:spPr>
          <a:xfrm>
            <a:off x="3774460" y="221148"/>
            <a:ext cx="4342835" cy="463343"/>
          </a:xfrm>
          <a:prstGeom prst="rect">
            <a:avLst/>
          </a:prstGeom>
          <a:solidFill>
            <a:srgbClr val="002060"/>
          </a:solidFill>
          <a:ln>
            <a:noFill/>
          </a:ln>
        </p:spPr>
        <p:txBody>
          <a:bodyPr anchorCtr="0" anchor="b" bIns="34275" lIns="68575" spcFirstLastPara="1" rIns="68575" wrap="square" tIns="34275">
            <a:normAutofit/>
          </a:bodyPr>
          <a:lstStyle/>
          <a:p>
            <a:pPr indent="0" lvl="0" marL="0" marR="0" rtl="0" algn="ctr">
              <a:lnSpc>
                <a:spcPct val="80000"/>
              </a:lnSpc>
              <a:spcBef>
                <a:spcPts val="0"/>
              </a:spcBef>
              <a:spcAft>
                <a:spcPts val="0"/>
              </a:spcAft>
              <a:buClr>
                <a:srgbClr val="FFFF00"/>
              </a:buClr>
              <a:buSzPts val="3150"/>
              <a:buFont typeface="Arial"/>
              <a:buNone/>
            </a:pPr>
            <a:r>
              <a:rPr b="1" i="0" lang="en-US" sz="3150" u="none" cap="none" strike="noStrike">
                <a:solidFill>
                  <a:srgbClr val="FFFF00"/>
                </a:solidFill>
                <a:latin typeface="Arial"/>
                <a:ea typeface="Arial"/>
                <a:cs typeface="Arial"/>
                <a:sym typeface="Arial"/>
              </a:rPr>
              <a:t>Trả lời nhanh</a:t>
            </a:r>
            <a:endParaRPr b="1" i="0" sz="3150" u="none" cap="none" strike="noStrike">
              <a:solidFill>
                <a:srgbClr val="FFFF00"/>
              </a:solidFill>
              <a:latin typeface="Arial"/>
              <a:ea typeface="Arial"/>
              <a:cs typeface="Arial"/>
              <a:sym typeface="Arial"/>
            </a:endParaRPr>
          </a:p>
        </p:txBody>
      </p:sp>
      <p:sp>
        <p:nvSpPr>
          <p:cNvPr id="153" name="Google Shape;153;p8"/>
          <p:cNvSpPr/>
          <p:nvPr/>
        </p:nvSpPr>
        <p:spPr>
          <a:xfrm>
            <a:off x="872083" y="991233"/>
            <a:ext cx="10872911" cy="500253"/>
          </a:xfrm>
          <a:prstGeom prst="rect">
            <a:avLst/>
          </a:prstGeom>
          <a:noFill/>
          <a:ln>
            <a:noFill/>
          </a:ln>
        </p:spPr>
        <p:txBody>
          <a:bodyPr anchorCtr="0" anchor="t" bIns="34275" lIns="68575" spcFirstLastPara="1" rIns="68575" wrap="square" tIns="34275">
            <a:spAutoFit/>
          </a:bodyPr>
          <a:lstStyle/>
          <a:p>
            <a:pPr indent="0" lvl="0" marL="0" marR="0" rtl="0" algn="just">
              <a:spcBef>
                <a:spcPts val="0"/>
              </a:spcBef>
              <a:spcAft>
                <a:spcPts val="0"/>
              </a:spcAft>
              <a:buNone/>
            </a:pPr>
            <a:r>
              <a:rPr b="1" i="1" lang="en-US" sz="2800" u="none" cap="none" strike="noStrike">
                <a:solidFill>
                  <a:srgbClr val="7030A0"/>
                </a:solidFill>
                <a:latin typeface="Calibri"/>
                <a:ea typeface="Calibri"/>
                <a:cs typeface="Calibri"/>
                <a:sym typeface="Calibri"/>
              </a:rPr>
              <a:t>7. Hạn chế lớn nhất trong khai thác kinh tế ở khu vực đồi núi là gì?</a:t>
            </a:r>
            <a:endParaRPr/>
          </a:p>
        </p:txBody>
      </p:sp>
      <p:sp>
        <p:nvSpPr>
          <p:cNvPr id="154" name="Google Shape;154;p8"/>
          <p:cNvSpPr txBox="1"/>
          <p:nvPr/>
        </p:nvSpPr>
        <p:spPr>
          <a:xfrm>
            <a:off x="6779745" y="1909206"/>
            <a:ext cx="4304154" cy="50794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1" lang="en-US" sz="2700" u="none" cap="none" strike="noStrike">
                <a:solidFill>
                  <a:srgbClr val="0000FF"/>
                </a:solidFill>
                <a:latin typeface="Calibri"/>
                <a:ea typeface="Calibri"/>
                <a:cs typeface="Calibri"/>
                <a:sym typeface="Calibri"/>
              </a:rPr>
              <a:t>Địa hình bị chia cắt mạnh.</a:t>
            </a:r>
            <a:endParaRPr/>
          </a:p>
        </p:txBody>
      </p:sp>
    </p:spTree>
  </p:cSld>
  <p:clrMapOvr>
    <a:masterClrMapping/>
  </p:clrMapOvr>
  <p:transition>
    <p:wipe dir="u"/>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54"/>
                                        </p:tgtEl>
                                        <p:attrNameLst>
                                          <p:attrName>style.visibility</p:attrName>
                                        </p:attrNameLst>
                                      </p:cBhvr>
                                      <p:to>
                                        <p:strVal val="visible"/>
                                      </p:to>
                                    </p:set>
                                    <p:anim calcmode="lin" valueType="num">
                                      <p:cBhvr additive="base">
                                        <p:cTn dur="1000"/>
                                        <p:tgtEl>
                                          <p:spTgt spid="15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9"/>
          <p:cNvSpPr/>
          <p:nvPr/>
        </p:nvSpPr>
        <p:spPr>
          <a:xfrm>
            <a:off x="3774460" y="221148"/>
            <a:ext cx="4342835" cy="463343"/>
          </a:xfrm>
          <a:prstGeom prst="rect">
            <a:avLst/>
          </a:prstGeom>
          <a:solidFill>
            <a:srgbClr val="002060"/>
          </a:solidFill>
          <a:ln>
            <a:noFill/>
          </a:ln>
        </p:spPr>
        <p:txBody>
          <a:bodyPr anchorCtr="0" anchor="b" bIns="34275" lIns="68575" spcFirstLastPara="1" rIns="68575" wrap="square" tIns="34275">
            <a:normAutofit/>
          </a:bodyPr>
          <a:lstStyle/>
          <a:p>
            <a:pPr indent="0" lvl="0" marL="0" marR="0" rtl="0" algn="ctr">
              <a:lnSpc>
                <a:spcPct val="80000"/>
              </a:lnSpc>
              <a:spcBef>
                <a:spcPts val="0"/>
              </a:spcBef>
              <a:spcAft>
                <a:spcPts val="0"/>
              </a:spcAft>
              <a:buClr>
                <a:srgbClr val="FFFF00"/>
              </a:buClr>
              <a:buSzPts val="3150"/>
              <a:buFont typeface="Arial"/>
              <a:buNone/>
            </a:pPr>
            <a:r>
              <a:rPr b="1" i="0" lang="en-US" sz="3150" u="none" cap="none" strike="noStrike">
                <a:solidFill>
                  <a:srgbClr val="FFFF00"/>
                </a:solidFill>
                <a:latin typeface="Arial"/>
                <a:ea typeface="Arial"/>
                <a:cs typeface="Arial"/>
                <a:sym typeface="Arial"/>
              </a:rPr>
              <a:t>Trả lời nhanh</a:t>
            </a:r>
            <a:endParaRPr b="1" i="0" sz="3150" u="none" cap="none" strike="noStrike">
              <a:solidFill>
                <a:srgbClr val="FFFF00"/>
              </a:solidFill>
              <a:latin typeface="Arial"/>
              <a:ea typeface="Arial"/>
              <a:cs typeface="Arial"/>
              <a:sym typeface="Arial"/>
            </a:endParaRPr>
          </a:p>
        </p:txBody>
      </p:sp>
      <p:sp>
        <p:nvSpPr>
          <p:cNvPr id="160" name="Google Shape;160;p9"/>
          <p:cNvSpPr/>
          <p:nvPr/>
        </p:nvSpPr>
        <p:spPr>
          <a:xfrm>
            <a:off x="872083" y="991233"/>
            <a:ext cx="10872911" cy="761747"/>
          </a:xfrm>
          <a:prstGeom prst="rect">
            <a:avLst/>
          </a:prstGeom>
          <a:noFill/>
          <a:ln>
            <a:noFill/>
          </a:ln>
        </p:spPr>
        <p:txBody>
          <a:bodyPr anchorCtr="0" anchor="t" bIns="34275" lIns="68575" spcFirstLastPara="1" rIns="68575" wrap="square" tIns="34275">
            <a:spAutoFit/>
          </a:bodyPr>
          <a:lstStyle/>
          <a:p>
            <a:pPr indent="0" lvl="0" marL="0" marR="0" rtl="0" algn="just">
              <a:lnSpc>
                <a:spcPct val="150000"/>
              </a:lnSpc>
              <a:spcBef>
                <a:spcPts val="0"/>
              </a:spcBef>
              <a:spcAft>
                <a:spcPts val="0"/>
              </a:spcAft>
              <a:buNone/>
            </a:pPr>
            <a:r>
              <a:rPr b="1" i="1" lang="en-US" sz="3000" u="none" cap="none" strike="noStrike">
                <a:solidFill>
                  <a:srgbClr val="7030A0"/>
                </a:solidFill>
                <a:latin typeface="Calibri"/>
                <a:ea typeface="Calibri"/>
                <a:cs typeface="Calibri"/>
                <a:sym typeface="Calibri"/>
              </a:rPr>
              <a:t>8. Công trình chống lũ kiên cố của đồng bằng sông Hồng là… ?</a:t>
            </a:r>
            <a:endParaRPr/>
          </a:p>
        </p:txBody>
      </p:sp>
      <p:sp>
        <p:nvSpPr>
          <p:cNvPr id="161" name="Google Shape;161;p9"/>
          <p:cNvSpPr txBox="1"/>
          <p:nvPr/>
        </p:nvSpPr>
        <p:spPr>
          <a:xfrm>
            <a:off x="6090519" y="2275059"/>
            <a:ext cx="5021511" cy="78501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1" lang="en-US" sz="3000" u="none" cap="none" strike="noStrike">
                <a:solidFill>
                  <a:srgbClr val="0000FF"/>
                </a:solidFill>
                <a:latin typeface="Calibri"/>
                <a:ea typeface="Calibri"/>
                <a:cs typeface="Calibri"/>
                <a:sym typeface="Calibri"/>
              </a:rPr>
              <a:t>Hệ thống đê điều chống lũ.</a:t>
            </a:r>
            <a:endParaRPr/>
          </a:p>
        </p:txBody>
      </p:sp>
    </p:spTree>
  </p:cSld>
  <p:clrMapOvr>
    <a:masterClrMapping/>
  </p:clrMapOvr>
  <p:transition>
    <p:wipe dir="d"/>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61"/>
                                        </p:tgtEl>
                                        <p:attrNameLst>
                                          <p:attrName>style.visibility</p:attrName>
                                        </p:attrNameLst>
                                      </p:cBhvr>
                                      <p:to>
                                        <p:strVal val="visible"/>
                                      </p:to>
                                    </p:set>
                                    <p:anim calcmode="lin" valueType="num">
                                      <p:cBhvr additive="base">
                                        <p:cTn dur="1000"/>
                                        <p:tgtEl>
                                          <p:spTgt spid="16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2019-04-27T02:56:00Z</dcterms:created>
  <dc:creator>Windows User</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A2589594904E4E39A13C2F495C7C0939_12</vt:lpwstr>
  </property>
  <property fmtid="{D5CDD505-2E9C-101B-9397-08002B2CF9AE}" pid="3" name="KSOProductBuildVer">
    <vt:lpwstr>1033-12.2.0.13201</vt:lpwstr>
  </property>
</Properties>
</file>