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5" r:id="rId2"/>
    <p:sldMasterId id="2147483709" r:id="rId3"/>
    <p:sldMasterId id="2147483728" r:id="rId4"/>
    <p:sldMasterId id="2147483741" r:id="rId5"/>
  </p:sldMasterIdLst>
  <p:notesMasterIdLst>
    <p:notesMasterId r:id="rId34"/>
  </p:notesMasterIdLst>
  <p:sldIdLst>
    <p:sldId id="259" r:id="rId6"/>
    <p:sldId id="258" r:id="rId7"/>
    <p:sldId id="439" r:id="rId8"/>
    <p:sldId id="456" r:id="rId9"/>
    <p:sldId id="457" r:id="rId10"/>
    <p:sldId id="11088596" r:id="rId11"/>
    <p:sldId id="261" r:id="rId12"/>
    <p:sldId id="332" r:id="rId13"/>
    <p:sldId id="338" r:id="rId14"/>
    <p:sldId id="11088597" r:id="rId15"/>
    <p:sldId id="331" r:id="rId16"/>
    <p:sldId id="333" r:id="rId17"/>
    <p:sldId id="335" r:id="rId18"/>
    <p:sldId id="334" r:id="rId19"/>
    <p:sldId id="330" r:id="rId20"/>
    <p:sldId id="337" r:id="rId21"/>
    <p:sldId id="451" r:id="rId22"/>
    <p:sldId id="358" r:id="rId23"/>
    <p:sldId id="357" r:id="rId24"/>
    <p:sldId id="348" r:id="rId25"/>
    <p:sldId id="452" r:id="rId26"/>
    <p:sldId id="350" r:id="rId27"/>
    <p:sldId id="458" r:id="rId28"/>
    <p:sldId id="459" r:id="rId29"/>
    <p:sldId id="407" r:id="rId30"/>
    <p:sldId id="308" r:id="rId31"/>
    <p:sldId id="11088595" r:id="rId32"/>
    <p:sldId id="455" r:id="rId33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0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16918C-B5AD-44CF-8B6B-ACC491B73E10}" v="351" dt="2022-07-22T08:19:13.752"/>
    <p1510:client id="{CB94C92D-C338-42A0-8AF1-2102620A9903}" v="28" dt="2022-07-22T10:42:33.5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637"/>
  </p:normalViewPr>
  <p:slideViewPr>
    <p:cSldViewPr snapToGrid="0" snapToObjects="1">
      <p:cViewPr varScale="1">
        <p:scale>
          <a:sx n="67" d="100"/>
          <a:sy n="67" d="100"/>
        </p:scale>
        <p:origin x="6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hoan" userId="2dedd97dfcfd64d3" providerId="LiveId" clId="{CB94C92D-C338-42A0-8AF1-2102620A9903}"/>
    <pc:docChg chg="custSel addSld delSld modSld sldOrd">
      <pc:chgData name="thuyhoan" userId="2dedd97dfcfd64d3" providerId="LiveId" clId="{CB94C92D-C338-42A0-8AF1-2102620A9903}" dt="2022-07-22T10:43:13.449" v="541" actId="47"/>
      <pc:docMkLst>
        <pc:docMk/>
      </pc:docMkLst>
      <pc:sldChg chg="del">
        <pc:chgData name="thuyhoan" userId="2dedd97dfcfd64d3" providerId="LiveId" clId="{CB94C92D-C338-42A0-8AF1-2102620A9903}" dt="2022-07-22T10:09:57.193" v="6" actId="47"/>
        <pc:sldMkLst>
          <pc:docMk/>
          <pc:sldMk cId="1066244042" sldId="257"/>
        </pc:sldMkLst>
      </pc:sldChg>
      <pc:sldChg chg="modSp del mod">
        <pc:chgData name="thuyhoan" userId="2dedd97dfcfd64d3" providerId="LiveId" clId="{CB94C92D-C338-42A0-8AF1-2102620A9903}" dt="2022-07-22T10:43:13.449" v="541" actId="47"/>
        <pc:sldMkLst>
          <pc:docMk/>
          <pc:sldMk cId="2611682979" sldId="260"/>
        </pc:sldMkLst>
        <pc:spChg chg="mod">
          <ac:chgData name="thuyhoan" userId="2dedd97dfcfd64d3" providerId="LiveId" clId="{CB94C92D-C338-42A0-8AF1-2102620A9903}" dt="2022-07-22T10:10:23.629" v="14" actId="207"/>
          <ac:spMkLst>
            <pc:docMk/>
            <pc:sldMk cId="2611682979" sldId="260"/>
            <ac:spMk id="4" creationId="{903EA347-873A-2240-98E7-22F8D7732525}"/>
          </ac:spMkLst>
        </pc:spChg>
        <pc:spChg chg="mod">
          <ac:chgData name="thuyhoan" userId="2dedd97dfcfd64d3" providerId="LiveId" clId="{CB94C92D-C338-42A0-8AF1-2102620A9903}" dt="2022-07-22T10:10:42.275" v="15" actId="207"/>
          <ac:spMkLst>
            <pc:docMk/>
            <pc:sldMk cId="2611682979" sldId="260"/>
            <ac:spMk id="5" creationId="{A6817BC9-C7AF-EC49-B8F8-F22B6207048A}"/>
          </ac:spMkLst>
        </pc:spChg>
      </pc:sldChg>
      <pc:sldChg chg="modSp mod">
        <pc:chgData name="thuyhoan" userId="2dedd97dfcfd64d3" providerId="LiveId" clId="{CB94C92D-C338-42A0-8AF1-2102620A9903}" dt="2022-07-22T10:11:02.730" v="22" actId="207"/>
        <pc:sldMkLst>
          <pc:docMk/>
          <pc:sldMk cId="2805571197" sldId="261"/>
        </pc:sldMkLst>
        <pc:spChg chg="mod">
          <ac:chgData name="thuyhoan" userId="2dedd97dfcfd64d3" providerId="LiveId" clId="{CB94C92D-C338-42A0-8AF1-2102620A9903}" dt="2022-07-22T10:10:56.181" v="21" actId="113"/>
          <ac:spMkLst>
            <pc:docMk/>
            <pc:sldMk cId="2805571197" sldId="261"/>
            <ac:spMk id="4" creationId="{04531FE6-089E-E34B-A2D2-8464DC730D4D}"/>
          </ac:spMkLst>
        </pc:spChg>
        <pc:spChg chg="mod">
          <ac:chgData name="thuyhoan" userId="2dedd97dfcfd64d3" providerId="LiveId" clId="{CB94C92D-C338-42A0-8AF1-2102620A9903}" dt="2022-07-22T10:11:02.730" v="22" actId="207"/>
          <ac:spMkLst>
            <pc:docMk/>
            <pc:sldMk cId="2805571197" sldId="261"/>
            <ac:spMk id="5" creationId="{3EAC2F56-7AC1-9C4F-93E4-572B411CE28A}"/>
          </ac:spMkLst>
        </pc:spChg>
      </pc:sldChg>
      <pc:sldChg chg="del">
        <pc:chgData name="thuyhoan" userId="2dedd97dfcfd64d3" providerId="LiveId" clId="{CB94C92D-C338-42A0-8AF1-2102620A9903}" dt="2022-07-22T10:40:59.425" v="532" actId="47"/>
        <pc:sldMkLst>
          <pc:docMk/>
          <pc:sldMk cId="3991872985" sldId="272"/>
        </pc:sldMkLst>
      </pc:sldChg>
      <pc:sldChg chg="del">
        <pc:chgData name="thuyhoan" userId="2dedd97dfcfd64d3" providerId="LiveId" clId="{CB94C92D-C338-42A0-8AF1-2102620A9903}" dt="2022-07-22T10:41:00.612" v="533" actId="47"/>
        <pc:sldMkLst>
          <pc:docMk/>
          <pc:sldMk cId="1975446173" sldId="277"/>
        </pc:sldMkLst>
      </pc:sldChg>
      <pc:sldChg chg="del">
        <pc:chgData name="thuyhoan" userId="2dedd97dfcfd64d3" providerId="LiveId" clId="{CB94C92D-C338-42A0-8AF1-2102620A9903}" dt="2022-07-22T10:41:01.580" v="534" actId="47"/>
        <pc:sldMkLst>
          <pc:docMk/>
          <pc:sldMk cId="3463130559" sldId="278"/>
        </pc:sldMkLst>
      </pc:sldChg>
      <pc:sldChg chg="del">
        <pc:chgData name="thuyhoan" userId="2dedd97dfcfd64d3" providerId="LiveId" clId="{CB94C92D-C338-42A0-8AF1-2102620A9903}" dt="2022-07-22T10:41:02.546" v="535" actId="47"/>
        <pc:sldMkLst>
          <pc:docMk/>
          <pc:sldMk cId="461627106" sldId="279"/>
        </pc:sldMkLst>
      </pc:sldChg>
      <pc:sldChg chg="del">
        <pc:chgData name="thuyhoan" userId="2dedd97dfcfd64d3" providerId="LiveId" clId="{CB94C92D-C338-42A0-8AF1-2102620A9903}" dt="2022-07-22T10:41:03.492" v="536" actId="47"/>
        <pc:sldMkLst>
          <pc:docMk/>
          <pc:sldMk cId="1919334893" sldId="280"/>
        </pc:sldMkLst>
      </pc:sldChg>
      <pc:sldChg chg="del">
        <pc:chgData name="thuyhoan" userId="2dedd97dfcfd64d3" providerId="LiveId" clId="{CB94C92D-C338-42A0-8AF1-2102620A9903}" dt="2022-07-22T10:41:05.734" v="537" actId="47"/>
        <pc:sldMkLst>
          <pc:docMk/>
          <pc:sldMk cId="320787186" sldId="281"/>
        </pc:sldMkLst>
      </pc:sldChg>
      <pc:sldChg chg="del">
        <pc:chgData name="thuyhoan" userId="2dedd97dfcfd64d3" providerId="LiveId" clId="{CB94C92D-C338-42A0-8AF1-2102620A9903}" dt="2022-07-22T10:41:06.806" v="538" actId="47"/>
        <pc:sldMkLst>
          <pc:docMk/>
          <pc:sldMk cId="2027413824" sldId="282"/>
        </pc:sldMkLst>
      </pc:sldChg>
      <pc:sldChg chg="modSp mod ord">
        <pc:chgData name="thuyhoan" userId="2dedd97dfcfd64d3" providerId="LiveId" clId="{CB94C92D-C338-42A0-8AF1-2102620A9903}" dt="2022-07-22T10:40:45.038" v="531" actId="207"/>
        <pc:sldMkLst>
          <pc:docMk/>
          <pc:sldMk cId="0" sldId="308"/>
        </pc:sldMkLst>
        <pc:spChg chg="mod">
          <ac:chgData name="thuyhoan" userId="2dedd97dfcfd64d3" providerId="LiveId" clId="{CB94C92D-C338-42A0-8AF1-2102620A9903}" dt="2022-07-22T10:40:45.038" v="531" actId="207"/>
          <ac:spMkLst>
            <pc:docMk/>
            <pc:sldMk cId="0" sldId="308"/>
            <ac:spMk id="38915" creationId="{CE80B962-3733-3946-9BB0-652DCE123D30}"/>
          </ac:spMkLst>
        </pc:spChg>
        <pc:picChg chg="mod">
          <ac:chgData name="thuyhoan" userId="2dedd97dfcfd64d3" providerId="LiveId" clId="{CB94C92D-C338-42A0-8AF1-2102620A9903}" dt="2022-07-22T10:40:33.825" v="529" actId="1076"/>
          <ac:picMkLst>
            <pc:docMk/>
            <pc:sldMk cId="0" sldId="308"/>
            <ac:picMk id="38914" creationId="{0B6480DC-C3EE-114D-A85F-CEEE6CD72D79}"/>
          </ac:picMkLst>
        </pc:picChg>
      </pc:sldChg>
      <pc:sldChg chg="modSp mod">
        <pc:chgData name="thuyhoan" userId="2dedd97dfcfd64d3" providerId="LiveId" clId="{CB94C92D-C338-42A0-8AF1-2102620A9903}" dt="2022-07-22T10:14:38.507" v="75" actId="207"/>
        <pc:sldMkLst>
          <pc:docMk/>
          <pc:sldMk cId="4099549402" sldId="330"/>
        </pc:sldMkLst>
        <pc:spChg chg="mod">
          <ac:chgData name="thuyhoan" userId="2dedd97dfcfd64d3" providerId="LiveId" clId="{CB94C92D-C338-42A0-8AF1-2102620A9903}" dt="2022-07-22T10:14:33.966" v="74" actId="113"/>
          <ac:spMkLst>
            <pc:docMk/>
            <pc:sldMk cId="4099549402" sldId="330"/>
            <ac:spMk id="5" creationId="{CAB96B87-1915-4146-82C6-D12D9486EB55}"/>
          </ac:spMkLst>
        </pc:spChg>
        <pc:spChg chg="mod">
          <ac:chgData name="thuyhoan" userId="2dedd97dfcfd64d3" providerId="LiveId" clId="{CB94C92D-C338-42A0-8AF1-2102620A9903}" dt="2022-07-22T10:14:38.507" v="75" actId="207"/>
          <ac:spMkLst>
            <pc:docMk/>
            <pc:sldMk cId="4099549402" sldId="330"/>
            <ac:spMk id="6" creationId="{92386F62-A4FD-E34C-A63C-EA6EE8F2EF66}"/>
          </ac:spMkLst>
        </pc:spChg>
      </pc:sldChg>
      <pc:sldChg chg="modSp mod">
        <pc:chgData name="thuyhoan" userId="2dedd97dfcfd64d3" providerId="LiveId" clId="{CB94C92D-C338-42A0-8AF1-2102620A9903}" dt="2022-07-22T10:12:41.495" v="44" actId="207"/>
        <pc:sldMkLst>
          <pc:docMk/>
          <pc:sldMk cId="1016861665" sldId="331"/>
        </pc:sldMkLst>
        <pc:spChg chg="mod">
          <ac:chgData name="thuyhoan" userId="2dedd97dfcfd64d3" providerId="LiveId" clId="{CB94C92D-C338-42A0-8AF1-2102620A9903}" dt="2022-07-22T10:12:35.639" v="43" actId="113"/>
          <ac:spMkLst>
            <pc:docMk/>
            <pc:sldMk cId="1016861665" sldId="331"/>
            <ac:spMk id="2" creationId="{259C4965-3848-4244-A4FF-ECCFA50158A9}"/>
          </ac:spMkLst>
        </pc:spChg>
        <pc:spChg chg="mod">
          <ac:chgData name="thuyhoan" userId="2dedd97dfcfd64d3" providerId="LiveId" clId="{CB94C92D-C338-42A0-8AF1-2102620A9903}" dt="2022-07-22T10:12:41.495" v="44" actId="207"/>
          <ac:spMkLst>
            <pc:docMk/>
            <pc:sldMk cId="1016861665" sldId="331"/>
            <ac:spMk id="3" creationId="{3CA2D069-F727-9B4C-8001-EAE98836AA50}"/>
          </ac:spMkLst>
        </pc:spChg>
      </pc:sldChg>
      <pc:sldChg chg="modSp mod">
        <pc:chgData name="thuyhoan" userId="2dedd97dfcfd64d3" providerId="LiveId" clId="{CB94C92D-C338-42A0-8AF1-2102620A9903}" dt="2022-07-22T10:11:21.549" v="29" actId="207"/>
        <pc:sldMkLst>
          <pc:docMk/>
          <pc:sldMk cId="4279359412" sldId="332"/>
        </pc:sldMkLst>
        <pc:spChg chg="mod">
          <ac:chgData name="thuyhoan" userId="2dedd97dfcfd64d3" providerId="LiveId" clId="{CB94C92D-C338-42A0-8AF1-2102620A9903}" dt="2022-07-22T10:11:16.336" v="28" actId="113"/>
          <ac:spMkLst>
            <pc:docMk/>
            <pc:sldMk cId="4279359412" sldId="332"/>
            <ac:spMk id="2" creationId="{259C4965-3848-4244-A4FF-ECCFA50158A9}"/>
          </ac:spMkLst>
        </pc:spChg>
        <pc:spChg chg="mod">
          <ac:chgData name="thuyhoan" userId="2dedd97dfcfd64d3" providerId="LiveId" clId="{CB94C92D-C338-42A0-8AF1-2102620A9903}" dt="2022-07-22T10:11:21.549" v="29" actId="207"/>
          <ac:spMkLst>
            <pc:docMk/>
            <pc:sldMk cId="4279359412" sldId="332"/>
            <ac:spMk id="3" creationId="{3CA2D069-F727-9B4C-8001-EAE98836AA50}"/>
          </ac:spMkLst>
        </pc:spChg>
      </pc:sldChg>
      <pc:sldChg chg="modSp mod">
        <pc:chgData name="thuyhoan" userId="2dedd97dfcfd64d3" providerId="LiveId" clId="{CB94C92D-C338-42A0-8AF1-2102620A9903}" dt="2022-07-22T10:13:20.566" v="53" actId="207"/>
        <pc:sldMkLst>
          <pc:docMk/>
          <pc:sldMk cId="3938349069" sldId="333"/>
        </pc:sldMkLst>
        <pc:spChg chg="mod">
          <ac:chgData name="thuyhoan" userId="2dedd97dfcfd64d3" providerId="LiveId" clId="{CB94C92D-C338-42A0-8AF1-2102620A9903}" dt="2022-07-22T10:13:05.442" v="52" actId="207"/>
          <ac:spMkLst>
            <pc:docMk/>
            <pc:sldMk cId="3938349069" sldId="333"/>
            <ac:spMk id="2" creationId="{259C4965-3848-4244-A4FF-ECCFA50158A9}"/>
          </ac:spMkLst>
        </pc:spChg>
        <pc:spChg chg="mod">
          <ac:chgData name="thuyhoan" userId="2dedd97dfcfd64d3" providerId="LiveId" clId="{CB94C92D-C338-42A0-8AF1-2102620A9903}" dt="2022-07-22T10:13:20.566" v="53" actId="207"/>
          <ac:spMkLst>
            <pc:docMk/>
            <pc:sldMk cId="3938349069" sldId="333"/>
            <ac:spMk id="3" creationId="{3CA2D069-F727-9B4C-8001-EAE98836AA50}"/>
          </ac:spMkLst>
        </pc:spChg>
      </pc:sldChg>
      <pc:sldChg chg="modSp mod">
        <pc:chgData name="thuyhoan" userId="2dedd97dfcfd64d3" providerId="LiveId" clId="{CB94C92D-C338-42A0-8AF1-2102620A9903}" dt="2022-07-22T10:14:13.112" v="68" actId="207"/>
        <pc:sldMkLst>
          <pc:docMk/>
          <pc:sldMk cId="261360953" sldId="334"/>
        </pc:sldMkLst>
        <pc:spChg chg="mod">
          <ac:chgData name="thuyhoan" userId="2dedd97dfcfd64d3" providerId="LiveId" clId="{CB94C92D-C338-42A0-8AF1-2102620A9903}" dt="2022-07-22T10:14:04.998" v="67" actId="113"/>
          <ac:spMkLst>
            <pc:docMk/>
            <pc:sldMk cId="261360953" sldId="334"/>
            <ac:spMk id="2" creationId="{259C4965-3848-4244-A4FF-ECCFA50158A9}"/>
          </ac:spMkLst>
        </pc:spChg>
        <pc:spChg chg="mod">
          <ac:chgData name="thuyhoan" userId="2dedd97dfcfd64d3" providerId="LiveId" clId="{CB94C92D-C338-42A0-8AF1-2102620A9903}" dt="2022-07-22T10:14:13.112" v="68" actId="207"/>
          <ac:spMkLst>
            <pc:docMk/>
            <pc:sldMk cId="261360953" sldId="334"/>
            <ac:spMk id="3" creationId="{3CA2D069-F727-9B4C-8001-EAE98836AA50}"/>
          </ac:spMkLst>
        </pc:spChg>
      </pc:sldChg>
      <pc:sldChg chg="modSp mod">
        <pc:chgData name="thuyhoan" userId="2dedd97dfcfd64d3" providerId="LiveId" clId="{CB94C92D-C338-42A0-8AF1-2102620A9903}" dt="2022-07-22T10:13:46.739" v="61" actId="207"/>
        <pc:sldMkLst>
          <pc:docMk/>
          <pc:sldMk cId="2551937283" sldId="335"/>
        </pc:sldMkLst>
        <pc:spChg chg="mod">
          <ac:chgData name="thuyhoan" userId="2dedd97dfcfd64d3" providerId="LiveId" clId="{CB94C92D-C338-42A0-8AF1-2102620A9903}" dt="2022-07-22T10:13:37.670" v="59" actId="113"/>
          <ac:spMkLst>
            <pc:docMk/>
            <pc:sldMk cId="2551937283" sldId="335"/>
            <ac:spMk id="2" creationId="{259C4965-3848-4244-A4FF-ECCFA50158A9}"/>
          </ac:spMkLst>
        </pc:spChg>
        <pc:spChg chg="mod">
          <ac:chgData name="thuyhoan" userId="2dedd97dfcfd64d3" providerId="LiveId" clId="{CB94C92D-C338-42A0-8AF1-2102620A9903}" dt="2022-07-22T10:13:44.012" v="60" actId="207"/>
          <ac:spMkLst>
            <pc:docMk/>
            <pc:sldMk cId="2551937283" sldId="335"/>
            <ac:spMk id="3" creationId="{3CA2D069-F727-9B4C-8001-EAE98836AA50}"/>
          </ac:spMkLst>
        </pc:spChg>
        <pc:spChg chg="mod">
          <ac:chgData name="thuyhoan" userId="2dedd97dfcfd64d3" providerId="LiveId" clId="{CB94C92D-C338-42A0-8AF1-2102620A9903}" dt="2022-07-22T10:13:46.739" v="61" actId="207"/>
          <ac:spMkLst>
            <pc:docMk/>
            <pc:sldMk cId="2551937283" sldId="335"/>
            <ac:spMk id="7" creationId="{CD7A1B41-2B25-DE44-A448-0029425C4E43}"/>
          </ac:spMkLst>
        </pc:spChg>
      </pc:sldChg>
      <pc:sldChg chg="modSp mod">
        <pc:chgData name="thuyhoan" userId="2dedd97dfcfd64d3" providerId="LiveId" clId="{CB94C92D-C338-42A0-8AF1-2102620A9903}" dt="2022-07-22T10:15:02.573" v="82" actId="207"/>
        <pc:sldMkLst>
          <pc:docMk/>
          <pc:sldMk cId="1128715991" sldId="337"/>
        </pc:sldMkLst>
        <pc:spChg chg="mod">
          <ac:chgData name="thuyhoan" userId="2dedd97dfcfd64d3" providerId="LiveId" clId="{CB94C92D-C338-42A0-8AF1-2102620A9903}" dt="2022-07-22T10:14:55.949" v="81" actId="113"/>
          <ac:spMkLst>
            <pc:docMk/>
            <pc:sldMk cId="1128715991" sldId="337"/>
            <ac:spMk id="5" creationId="{CAB96B87-1915-4146-82C6-D12D9486EB55}"/>
          </ac:spMkLst>
        </pc:spChg>
        <pc:spChg chg="mod">
          <ac:chgData name="thuyhoan" userId="2dedd97dfcfd64d3" providerId="LiveId" clId="{CB94C92D-C338-42A0-8AF1-2102620A9903}" dt="2022-07-22T10:15:02.573" v="82" actId="207"/>
          <ac:spMkLst>
            <pc:docMk/>
            <pc:sldMk cId="1128715991" sldId="337"/>
            <ac:spMk id="6" creationId="{92386F62-A4FD-E34C-A63C-EA6EE8F2EF66}"/>
          </ac:spMkLst>
        </pc:spChg>
      </pc:sldChg>
      <pc:sldChg chg="modSp mod">
        <pc:chgData name="thuyhoan" userId="2dedd97dfcfd64d3" providerId="LiveId" clId="{CB94C92D-C338-42A0-8AF1-2102620A9903}" dt="2022-07-22T10:12:20.109" v="37" actId="207"/>
        <pc:sldMkLst>
          <pc:docMk/>
          <pc:sldMk cId="1688964094" sldId="338"/>
        </pc:sldMkLst>
        <pc:spChg chg="mod">
          <ac:chgData name="thuyhoan" userId="2dedd97dfcfd64d3" providerId="LiveId" clId="{CB94C92D-C338-42A0-8AF1-2102620A9903}" dt="2022-07-22T10:12:09.771" v="36" actId="113"/>
          <ac:spMkLst>
            <pc:docMk/>
            <pc:sldMk cId="1688964094" sldId="338"/>
            <ac:spMk id="14" creationId="{59283C8A-9B04-254E-B033-82BA1B3EC452}"/>
          </ac:spMkLst>
        </pc:spChg>
        <pc:spChg chg="mod">
          <ac:chgData name="thuyhoan" userId="2dedd97dfcfd64d3" providerId="LiveId" clId="{CB94C92D-C338-42A0-8AF1-2102620A9903}" dt="2022-07-22T10:12:20.109" v="37" actId="207"/>
          <ac:spMkLst>
            <pc:docMk/>
            <pc:sldMk cId="1688964094" sldId="338"/>
            <ac:spMk id="15" creationId="{10D80FC3-AFC2-E94A-967C-BA2C3E77163A}"/>
          </ac:spMkLst>
        </pc:spChg>
      </pc:sldChg>
      <pc:sldChg chg="modSp mod">
        <pc:chgData name="thuyhoan" userId="2dedd97dfcfd64d3" providerId="LiveId" clId="{CB94C92D-C338-42A0-8AF1-2102620A9903}" dt="2022-07-22T10:15:18.445" v="88" actId="113"/>
        <pc:sldMkLst>
          <pc:docMk/>
          <pc:sldMk cId="2016802522" sldId="358"/>
        </pc:sldMkLst>
        <pc:spChg chg="mod">
          <ac:chgData name="thuyhoan" userId="2dedd97dfcfd64d3" providerId="LiveId" clId="{CB94C92D-C338-42A0-8AF1-2102620A9903}" dt="2022-07-22T10:15:18.445" v="88" actId="113"/>
          <ac:spMkLst>
            <pc:docMk/>
            <pc:sldMk cId="2016802522" sldId="358"/>
            <ac:spMk id="5" creationId="{CAB96B87-1915-4146-82C6-D12D9486EB55}"/>
          </ac:spMkLst>
        </pc:spChg>
      </pc:sldChg>
      <pc:sldChg chg="delSp modSp mod setBg delAnim">
        <pc:chgData name="thuyhoan" userId="2dedd97dfcfd64d3" providerId="LiveId" clId="{CB94C92D-C338-42A0-8AF1-2102620A9903}" dt="2022-07-22T10:34:11.528" v="494" actId="1076"/>
        <pc:sldMkLst>
          <pc:docMk/>
          <pc:sldMk cId="425188871" sldId="407"/>
        </pc:sldMkLst>
        <pc:spChg chg="mod">
          <ac:chgData name="thuyhoan" userId="2dedd97dfcfd64d3" providerId="LiveId" clId="{CB94C92D-C338-42A0-8AF1-2102620A9903}" dt="2022-07-22T10:31:24.667" v="466" actId="14100"/>
          <ac:spMkLst>
            <pc:docMk/>
            <pc:sldMk cId="425188871" sldId="407"/>
            <ac:spMk id="3" creationId="{9FA55AD7-D087-9544-877D-06DBAAB6CD5C}"/>
          </ac:spMkLst>
        </pc:spChg>
        <pc:spChg chg="del">
          <ac:chgData name="thuyhoan" userId="2dedd97dfcfd64d3" providerId="LiveId" clId="{CB94C92D-C338-42A0-8AF1-2102620A9903}" dt="2022-07-22T10:23:09.444" v="246" actId="478"/>
          <ac:spMkLst>
            <pc:docMk/>
            <pc:sldMk cId="425188871" sldId="407"/>
            <ac:spMk id="4" creationId="{B728F293-A343-754E-B781-A09BE0823650}"/>
          </ac:spMkLst>
        </pc:spChg>
        <pc:spChg chg="mod">
          <ac:chgData name="thuyhoan" userId="2dedd97dfcfd64d3" providerId="LiveId" clId="{CB94C92D-C338-42A0-8AF1-2102620A9903}" dt="2022-07-22T10:34:11.528" v="494" actId="1076"/>
          <ac:spMkLst>
            <pc:docMk/>
            <pc:sldMk cId="425188871" sldId="407"/>
            <ac:spMk id="5" creationId="{65840F9E-9E0C-294E-8C5F-217B347E758D}"/>
          </ac:spMkLst>
        </pc:spChg>
        <pc:spChg chg="mod">
          <ac:chgData name="thuyhoan" userId="2dedd97dfcfd64d3" providerId="LiveId" clId="{CB94C92D-C338-42A0-8AF1-2102620A9903}" dt="2022-07-22T10:32:22.129" v="484" actId="20577"/>
          <ac:spMkLst>
            <pc:docMk/>
            <pc:sldMk cId="425188871" sldId="407"/>
            <ac:spMk id="6" creationId="{0E21ED17-D658-144A-AFE6-BD365A04FEF7}"/>
          </ac:spMkLst>
        </pc:spChg>
        <pc:spChg chg="del mod">
          <ac:chgData name="thuyhoan" userId="2dedd97dfcfd64d3" providerId="LiveId" clId="{CB94C92D-C338-42A0-8AF1-2102620A9903}" dt="2022-07-22T10:28:05.926" v="441" actId="478"/>
          <ac:spMkLst>
            <pc:docMk/>
            <pc:sldMk cId="425188871" sldId="407"/>
            <ac:spMk id="7" creationId="{CC66F7B9-5D23-2144-80A0-8E7AD0492004}"/>
          </ac:spMkLst>
        </pc:spChg>
        <pc:spChg chg="del">
          <ac:chgData name="thuyhoan" userId="2dedd97dfcfd64d3" providerId="LiveId" clId="{CB94C92D-C338-42A0-8AF1-2102620A9903}" dt="2022-07-22T10:22:01.293" v="228" actId="478"/>
          <ac:spMkLst>
            <pc:docMk/>
            <pc:sldMk cId="425188871" sldId="407"/>
            <ac:spMk id="8" creationId="{57EFBDD1-F9AF-9849-9273-C19F5FD85010}"/>
          </ac:spMkLst>
        </pc:spChg>
        <pc:spChg chg="mod">
          <ac:chgData name="thuyhoan" userId="2dedd97dfcfd64d3" providerId="LiveId" clId="{CB94C92D-C338-42A0-8AF1-2102620A9903}" dt="2022-07-22T10:34:04.847" v="493" actId="14100"/>
          <ac:spMkLst>
            <pc:docMk/>
            <pc:sldMk cId="425188871" sldId="407"/>
            <ac:spMk id="9" creationId="{C0385BA9-180C-4C47-A2FE-170D033309F6}"/>
          </ac:spMkLst>
        </pc:spChg>
        <pc:spChg chg="del mod">
          <ac:chgData name="thuyhoan" userId="2dedd97dfcfd64d3" providerId="LiveId" clId="{CB94C92D-C338-42A0-8AF1-2102620A9903}" dt="2022-07-22T10:22:02.916" v="230" actId="478"/>
          <ac:spMkLst>
            <pc:docMk/>
            <pc:sldMk cId="425188871" sldId="407"/>
            <ac:spMk id="11" creationId="{D4A1DE36-7F8F-164F-9690-BE37E091DAE7}"/>
          </ac:spMkLst>
        </pc:spChg>
        <pc:spChg chg="del mod">
          <ac:chgData name="thuyhoan" userId="2dedd97dfcfd64d3" providerId="LiveId" clId="{CB94C92D-C338-42A0-8AF1-2102620A9903}" dt="2022-07-22T10:22:50.090" v="243" actId="478"/>
          <ac:spMkLst>
            <pc:docMk/>
            <pc:sldMk cId="425188871" sldId="407"/>
            <ac:spMk id="13" creationId="{DD0EB640-0946-664B-ABFC-F855F06B8DC2}"/>
          </ac:spMkLst>
        </pc:spChg>
        <pc:spChg chg="del">
          <ac:chgData name="thuyhoan" userId="2dedd97dfcfd64d3" providerId="LiveId" clId="{CB94C92D-C338-42A0-8AF1-2102620A9903}" dt="2022-07-22T10:22:53.301" v="244" actId="478"/>
          <ac:spMkLst>
            <pc:docMk/>
            <pc:sldMk cId="425188871" sldId="407"/>
            <ac:spMk id="14" creationId="{46683ED4-D91D-9042-AA11-280C081F1116}"/>
          </ac:spMkLst>
        </pc:spChg>
        <pc:spChg chg="del mod">
          <ac:chgData name="thuyhoan" userId="2dedd97dfcfd64d3" providerId="LiveId" clId="{CB94C92D-C338-42A0-8AF1-2102620A9903}" dt="2022-07-22T10:22:04.499" v="232" actId="478"/>
          <ac:spMkLst>
            <pc:docMk/>
            <pc:sldMk cId="425188871" sldId="407"/>
            <ac:spMk id="16" creationId="{49BD4D08-DCE5-A647-8428-C1E9020E37A2}"/>
          </ac:spMkLst>
        </pc:spChg>
        <pc:spChg chg="del">
          <ac:chgData name="thuyhoan" userId="2dedd97dfcfd64d3" providerId="LiveId" clId="{CB94C92D-C338-42A0-8AF1-2102620A9903}" dt="2022-07-22T10:21:59.542" v="227" actId="478"/>
          <ac:spMkLst>
            <pc:docMk/>
            <pc:sldMk cId="425188871" sldId="407"/>
            <ac:spMk id="17" creationId="{9DF7C3E5-C88D-D04E-AEB4-8E2A13F6ADE5}"/>
          </ac:spMkLst>
        </pc:spChg>
        <pc:graphicFrameChg chg="mod modGraphic">
          <ac:chgData name="thuyhoan" userId="2dedd97dfcfd64d3" providerId="LiveId" clId="{CB94C92D-C338-42A0-8AF1-2102620A9903}" dt="2022-07-22T10:33:56.534" v="491" actId="1076"/>
          <ac:graphicFrameMkLst>
            <pc:docMk/>
            <pc:sldMk cId="425188871" sldId="407"/>
            <ac:graphicFrameMk id="12" creationId="{3744C972-DB56-894A-AD30-1C23E57C3E1A}"/>
          </ac:graphicFrameMkLst>
        </pc:graphicFrameChg>
      </pc:sldChg>
      <pc:sldChg chg="modSp modAnim">
        <pc:chgData name="thuyhoan" userId="2dedd97dfcfd64d3" providerId="LiveId" clId="{CB94C92D-C338-42A0-8AF1-2102620A9903}" dt="2022-07-22T10:42:33.577" v="540"/>
        <pc:sldMkLst>
          <pc:docMk/>
          <pc:sldMk cId="3233633141" sldId="439"/>
        </pc:sldMkLst>
        <pc:spChg chg="mod">
          <ac:chgData name="thuyhoan" userId="2dedd97dfcfd64d3" providerId="LiveId" clId="{CB94C92D-C338-42A0-8AF1-2102620A9903}" dt="2022-07-22T10:08:37.085" v="2" actId="20577"/>
          <ac:spMkLst>
            <pc:docMk/>
            <pc:sldMk cId="3233633141" sldId="439"/>
            <ac:spMk id="9" creationId="{7510F969-7B76-4F85-AB0D-5C48B0A7579D}"/>
          </ac:spMkLst>
        </pc:spChg>
      </pc:sldChg>
      <pc:sldChg chg="del">
        <pc:chgData name="thuyhoan" userId="2dedd97dfcfd64d3" providerId="LiveId" clId="{CB94C92D-C338-42A0-8AF1-2102620A9903}" dt="2022-07-22T10:34:36.669" v="495" actId="47"/>
        <pc:sldMkLst>
          <pc:docMk/>
          <pc:sldMk cId="2632991965" sldId="444"/>
        </pc:sldMkLst>
      </pc:sldChg>
      <pc:sldChg chg="del">
        <pc:chgData name="thuyhoan" userId="2dedd97dfcfd64d3" providerId="LiveId" clId="{CB94C92D-C338-42A0-8AF1-2102620A9903}" dt="2022-07-22T10:34:37.957" v="496" actId="47"/>
        <pc:sldMkLst>
          <pc:docMk/>
          <pc:sldMk cId="1444629282" sldId="445"/>
        </pc:sldMkLst>
      </pc:sldChg>
      <pc:sldChg chg="del">
        <pc:chgData name="thuyhoan" userId="2dedd97dfcfd64d3" providerId="LiveId" clId="{CB94C92D-C338-42A0-8AF1-2102620A9903}" dt="2022-07-22T10:34:38.963" v="497" actId="47"/>
        <pc:sldMkLst>
          <pc:docMk/>
          <pc:sldMk cId="3061381338" sldId="446"/>
        </pc:sldMkLst>
      </pc:sldChg>
      <pc:sldChg chg="del">
        <pc:chgData name="thuyhoan" userId="2dedd97dfcfd64d3" providerId="LiveId" clId="{CB94C92D-C338-42A0-8AF1-2102620A9903}" dt="2022-07-22T10:34:39.945" v="498" actId="47"/>
        <pc:sldMkLst>
          <pc:docMk/>
          <pc:sldMk cId="3408781777" sldId="447"/>
        </pc:sldMkLst>
      </pc:sldChg>
      <pc:sldChg chg="del">
        <pc:chgData name="thuyhoan" userId="2dedd97dfcfd64d3" providerId="LiveId" clId="{CB94C92D-C338-42A0-8AF1-2102620A9903}" dt="2022-07-22T10:34:40.927" v="499" actId="47"/>
        <pc:sldMkLst>
          <pc:docMk/>
          <pc:sldMk cId="3205864015" sldId="448"/>
        </pc:sldMkLst>
      </pc:sldChg>
      <pc:sldChg chg="del">
        <pc:chgData name="thuyhoan" userId="2dedd97dfcfd64d3" providerId="LiveId" clId="{CB94C92D-C338-42A0-8AF1-2102620A9903}" dt="2022-07-22T10:34:41.820" v="500" actId="47"/>
        <pc:sldMkLst>
          <pc:docMk/>
          <pc:sldMk cId="2919973634" sldId="449"/>
        </pc:sldMkLst>
      </pc:sldChg>
      <pc:sldChg chg="del">
        <pc:chgData name="thuyhoan" userId="2dedd97dfcfd64d3" providerId="LiveId" clId="{CB94C92D-C338-42A0-8AF1-2102620A9903}" dt="2022-07-22T10:34:42.789" v="501" actId="47"/>
        <pc:sldMkLst>
          <pc:docMk/>
          <pc:sldMk cId="1267646773" sldId="450"/>
        </pc:sldMkLst>
      </pc:sldChg>
      <pc:sldChg chg="del">
        <pc:chgData name="thuyhoan" userId="2dedd97dfcfd64d3" providerId="LiveId" clId="{CB94C92D-C338-42A0-8AF1-2102620A9903}" dt="2022-07-22T10:09:01.747" v="3" actId="47"/>
        <pc:sldMkLst>
          <pc:docMk/>
          <pc:sldMk cId="2936711460" sldId="454"/>
        </pc:sldMkLst>
      </pc:sldChg>
      <pc:sldChg chg="modSp mod">
        <pc:chgData name="thuyhoan" userId="2dedd97dfcfd64d3" providerId="LiveId" clId="{CB94C92D-C338-42A0-8AF1-2102620A9903}" dt="2022-07-22T10:09:08.118" v="5" actId="20577"/>
        <pc:sldMkLst>
          <pc:docMk/>
          <pc:sldMk cId="0" sldId="456"/>
        </pc:sldMkLst>
        <pc:spChg chg="mod">
          <ac:chgData name="thuyhoan" userId="2dedd97dfcfd64d3" providerId="LiveId" clId="{CB94C92D-C338-42A0-8AF1-2102620A9903}" dt="2022-07-22T10:09:08.118" v="5" actId="20577"/>
          <ac:spMkLst>
            <pc:docMk/>
            <pc:sldMk cId="0" sldId="456"/>
            <ac:spMk id="58" creationId="{E177E080-BEC7-E7D4-1939-0A2E32E25B5D}"/>
          </ac:spMkLst>
        </pc:spChg>
      </pc:sldChg>
      <pc:sldChg chg="delSp modSp mod ord">
        <pc:chgData name="thuyhoan" userId="2dedd97dfcfd64d3" providerId="LiveId" clId="{CB94C92D-C338-42A0-8AF1-2102620A9903}" dt="2022-07-22T10:26:41.746" v="432"/>
        <pc:sldMkLst>
          <pc:docMk/>
          <pc:sldMk cId="1552509920" sldId="459"/>
        </pc:sldMkLst>
        <pc:spChg chg="del">
          <ac:chgData name="thuyhoan" userId="2dedd97dfcfd64d3" providerId="LiveId" clId="{CB94C92D-C338-42A0-8AF1-2102620A9903}" dt="2022-07-22T10:25:49.961" v="421" actId="478"/>
          <ac:spMkLst>
            <pc:docMk/>
            <pc:sldMk cId="1552509920" sldId="459"/>
            <ac:spMk id="5" creationId="{65840F9E-9E0C-294E-8C5F-217B347E758D}"/>
          </ac:spMkLst>
        </pc:spChg>
        <pc:spChg chg="del">
          <ac:chgData name="thuyhoan" userId="2dedd97dfcfd64d3" providerId="LiveId" clId="{CB94C92D-C338-42A0-8AF1-2102620A9903}" dt="2022-07-22T10:25:53.105" v="422" actId="478"/>
          <ac:spMkLst>
            <pc:docMk/>
            <pc:sldMk cId="1552509920" sldId="459"/>
            <ac:spMk id="6" creationId="{0E21ED17-D658-144A-AFE6-BD365A04FEF7}"/>
          </ac:spMkLst>
        </pc:spChg>
        <pc:spChg chg="del mod">
          <ac:chgData name="thuyhoan" userId="2dedd97dfcfd64d3" providerId="LiveId" clId="{CB94C92D-C338-42A0-8AF1-2102620A9903}" dt="2022-07-22T10:25:56.977" v="424" actId="478"/>
          <ac:spMkLst>
            <pc:docMk/>
            <pc:sldMk cId="1552509920" sldId="459"/>
            <ac:spMk id="7" creationId="{CC66F7B9-5D23-2144-80A0-8E7AD0492004}"/>
          </ac:spMkLst>
        </pc:spChg>
        <pc:spChg chg="del">
          <ac:chgData name="thuyhoan" userId="2dedd97dfcfd64d3" providerId="LiveId" clId="{CB94C92D-C338-42A0-8AF1-2102620A9903}" dt="2022-07-22T10:25:59.046" v="425" actId="478"/>
          <ac:spMkLst>
            <pc:docMk/>
            <pc:sldMk cId="1552509920" sldId="459"/>
            <ac:spMk id="9" creationId="{C0385BA9-180C-4C47-A2FE-170D033309F6}"/>
          </ac:spMkLst>
        </pc:spChg>
        <pc:graphicFrameChg chg="mod modGraphic">
          <ac:chgData name="thuyhoan" userId="2dedd97dfcfd64d3" providerId="LiveId" clId="{CB94C92D-C338-42A0-8AF1-2102620A9903}" dt="2022-07-22T10:26:26.588" v="430" actId="255"/>
          <ac:graphicFrameMkLst>
            <pc:docMk/>
            <pc:sldMk cId="1552509920" sldId="459"/>
            <ac:graphicFrameMk id="12" creationId="{3744C972-DB56-894A-AD30-1C23E57C3E1A}"/>
          </ac:graphicFrameMkLst>
        </pc:graphicFrameChg>
      </pc:sldChg>
      <pc:sldChg chg="addSp delSp modSp add del mod setBg">
        <pc:chgData name="thuyhoan" userId="2dedd97dfcfd64d3" providerId="LiveId" clId="{CB94C92D-C338-42A0-8AF1-2102620A9903}" dt="2022-07-22T10:38:08.308" v="521" actId="14100"/>
        <pc:sldMkLst>
          <pc:docMk/>
          <pc:sldMk cId="1716632090" sldId="11088595"/>
        </pc:sldMkLst>
        <pc:spChg chg="del">
          <ac:chgData name="thuyhoan" userId="2dedd97dfcfd64d3" providerId="LiveId" clId="{CB94C92D-C338-42A0-8AF1-2102620A9903}" dt="2022-07-22T10:37:03.211" v="509" actId="478"/>
          <ac:spMkLst>
            <pc:docMk/>
            <pc:sldMk cId="1716632090" sldId="11088595"/>
            <ac:spMk id="2" creationId="{2BC40153-2690-5842-9BEF-E651B6E728B7}"/>
          </ac:spMkLst>
        </pc:spChg>
        <pc:spChg chg="mod">
          <ac:chgData name="thuyhoan" userId="2dedd97dfcfd64d3" providerId="LiveId" clId="{CB94C92D-C338-42A0-8AF1-2102620A9903}" dt="2022-07-22T10:37:27.452" v="511" actId="1076"/>
          <ac:spMkLst>
            <pc:docMk/>
            <pc:sldMk cId="1716632090" sldId="11088595"/>
            <ac:spMk id="4" creationId="{3A2A175F-6266-5547-9F6C-5E7DE5273060}"/>
          </ac:spMkLst>
        </pc:spChg>
        <pc:grpChg chg="del">
          <ac:chgData name="thuyhoan" userId="2dedd97dfcfd64d3" providerId="LiveId" clId="{CB94C92D-C338-42A0-8AF1-2102620A9903}" dt="2022-07-22T10:37:49.118" v="512" actId="478"/>
          <ac:grpSpMkLst>
            <pc:docMk/>
            <pc:sldMk cId="1716632090" sldId="11088595"/>
            <ac:grpSpMk id="289" creationId="{00000000-0000-0000-0000-000000000000}"/>
          </ac:grpSpMkLst>
        </pc:grpChg>
        <pc:grpChg chg="del">
          <ac:chgData name="thuyhoan" userId="2dedd97dfcfd64d3" providerId="LiveId" clId="{CB94C92D-C338-42A0-8AF1-2102620A9903}" dt="2022-07-22T10:37:53.247" v="514" actId="478"/>
          <ac:grpSpMkLst>
            <pc:docMk/>
            <pc:sldMk cId="1716632090" sldId="11088595"/>
            <ac:grpSpMk id="312" creationId="{00000000-0000-0000-0000-000000000000}"/>
          </ac:grpSpMkLst>
        </pc:grpChg>
        <pc:picChg chg="add mod">
          <ac:chgData name="thuyhoan" userId="2dedd97dfcfd64d3" providerId="LiveId" clId="{CB94C92D-C338-42A0-8AF1-2102620A9903}" dt="2022-07-22T10:38:08.308" v="521" actId="14100"/>
          <ac:picMkLst>
            <pc:docMk/>
            <pc:sldMk cId="1716632090" sldId="11088595"/>
            <ac:picMk id="28" creationId="{9127B03F-E465-DC44-82D2-4B9BB0FAE013}"/>
          </ac:picMkLst>
        </pc:picChg>
        <pc:picChg chg="del">
          <ac:chgData name="thuyhoan" userId="2dedd97dfcfd64d3" providerId="LiveId" clId="{CB94C92D-C338-42A0-8AF1-2102620A9903}" dt="2022-07-22T10:37:51.450" v="513" actId="478"/>
          <ac:picMkLst>
            <pc:docMk/>
            <pc:sldMk cId="1716632090" sldId="11088595"/>
            <ac:picMk id="10242" creationId="{FBF1AEBB-8DD4-8242-A865-70D991A7A10A}"/>
          </ac:picMkLst>
        </pc:picChg>
      </pc:sldChg>
    </pc:docChg>
  </pc:docChgLst>
  <pc:docChgLst>
    <pc:chgData name="thuyhoan" userId="2dedd97dfcfd64d3" providerId="LiveId" clId="{9316918C-B5AD-44CF-8B6B-ACC491B73E10}"/>
    <pc:docChg chg="custSel delSld modSld sldOrd delMainMaster">
      <pc:chgData name="thuyhoan" userId="2dedd97dfcfd64d3" providerId="LiveId" clId="{9316918C-B5AD-44CF-8B6B-ACC491B73E10}" dt="2022-07-22T08:17:16.029" v="423" actId="47"/>
      <pc:docMkLst>
        <pc:docMk/>
      </pc:docMkLst>
      <pc:sldChg chg="delSp del mod">
        <pc:chgData name="thuyhoan" userId="2dedd97dfcfd64d3" providerId="LiveId" clId="{9316918C-B5AD-44CF-8B6B-ACC491B73E10}" dt="2022-07-22T03:39:24.927" v="404" actId="47"/>
        <pc:sldMkLst>
          <pc:docMk/>
          <pc:sldMk cId="2934162316" sldId="256"/>
        </pc:sldMkLst>
        <pc:spChg chg="del">
          <ac:chgData name="thuyhoan" userId="2dedd97dfcfd64d3" providerId="LiveId" clId="{9316918C-B5AD-44CF-8B6B-ACC491B73E10}" dt="2022-07-22T03:36:55.992" v="378" actId="478"/>
          <ac:spMkLst>
            <pc:docMk/>
            <pc:sldMk cId="2934162316" sldId="256"/>
            <ac:spMk id="15" creationId="{3EB79A09-9F66-E042-8748-A0EDC3E742C1}"/>
          </ac:spMkLst>
        </pc:spChg>
        <pc:picChg chg="del">
          <ac:chgData name="thuyhoan" userId="2dedd97dfcfd64d3" providerId="LiveId" clId="{9316918C-B5AD-44CF-8B6B-ACC491B73E10}" dt="2022-07-22T03:36:45.079" v="377" actId="478"/>
          <ac:picMkLst>
            <pc:docMk/>
            <pc:sldMk cId="2934162316" sldId="256"/>
            <ac:picMk id="5" creationId="{D92820F3-CA35-4F46-93E3-806885C68A18}"/>
          </ac:picMkLst>
        </pc:picChg>
      </pc:sldChg>
      <pc:sldChg chg="ord">
        <pc:chgData name="thuyhoan" userId="2dedd97dfcfd64d3" providerId="LiveId" clId="{9316918C-B5AD-44CF-8B6B-ACC491B73E10}" dt="2022-07-22T03:25:54.746" v="12"/>
        <pc:sldMkLst>
          <pc:docMk/>
          <pc:sldMk cId="724629038" sldId="258"/>
        </pc:sldMkLst>
      </pc:sldChg>
      <pc:sldChg chg="addSp delSp modSp mod ord">
        <pc:chgData name="thuyhoan" userId="2dedd97dfcfd64d3" providerId="LiveId" clId="{9316918C-B5AD-44CF-8B6B-ACC491B73E10}" dt="2022-07-22T03:25:50.900" v="10"/>
        <pc:sldMkLst>
          <pc:docMk/>
          <pc:sldMk cId="2928126975" sldId="259"/>
        </pc:sldMkLst>
        <pc:spChg chg="del">
          <ac:chgData name="thuyhoan" userId="2dedd97dfcfd64d3" providerId="LiveId" clId="{9316918C-B5AD-44CF-8B6B-ACC491B73E10}" dt="2022-07-22T03:25:08.240" v="0" actId="478"/>
          <ac:spMkLst>
            <pc:docMk/>
            <pc:sldMk cId="2928126975" sldId="259"/>
            <ac:spMk id="2" creationId="{EA674A54-316A-5643-9CFD-EC6F27F3803E}"/>
          </ac:spMkLst>
        </pc:spChg>
        <pc:spChg chg="add del mod">
          <ac:chgData name="thuyhoan" userId="2dedd97dfcfd64d3" providerId="LiveId" clId="{9316918C-B5AD-44CF-8B6B-ACC491B73E10}" dt="2022-07-22T03:25:12.817" v="1" actId="478"/>
          <ac:spMkLst>
            <pc:docMk/>
            <pc:sldMk cId="2928126975" sldId="259"/>
            <ac:spMk id="4" creationId="{567CDFB1-0468-B1C7-F826-8A456ADD590D}"/>
          </ac:spMkLst>
        </pc:spChg>
        <pc:spChg chg="mod">
          <ac:chgData name="thuyhoan" userId="2dedd97dfcfd64d3" providerId="LiveId" clId="{9316918C-B5AD-44CF-8B6B-ACC491B73E10}" dt="2022-07-22T03:25:23.465" v="4" actId="1076"/>
          <ac:spMkLst>
            <pc:docMk/>
            <pc:sldMk cId="2928126975" sldId="259"/>
            <ac:spMk id="7" creationId="{0C3D8E7E-1FE3-DA43-A3AE-7C6EEC160F54}"/>
          </ac:spMkLst>
        </pc:spChg>
        <pc:picChg chg="mod">
          <ac:chgData name="thuyhoan" userId="2dedd97dfcfd64d3" providerId="LiveId" clId="{9316918C-B5AD-44CF-8B6B-ACC491B73E10}" dt="2022-07-22T03:25:40.797" v="8" actId="14100"/>
          <ac:picMkLst>
            <pc:docMk/>
            <pc:sldMk cId="2928126975" sldId="259"/>
            <ac:picMk id="5" creationId="{20431C44-2742-684D-BDCF-4A421A41FF41}"/>
          </ac:picMkLst>
        </pc:picChg>
      </pc:sldChg>
      <pc:sldChg chg="del">
        <pc:chgData name="thuyhoan" userId="2dedd97dfcfd64d3" providerId="LiveId" clId="{9316918C-B5AD-44CF-8B6B-ACC491B73E10}" dt="2022-07-22T03:39:36.755" v="405" actId="47"/>
        <pc:sldMkLst>
          <pc:docMk/>
          <pc:sldMk cId="0" sldId="264"/>
        </pc:sldMkLst>
      </pc:sldChg>
      <pc:sldChg chg="del">
        <pc:chgData name="thuyhoan" userId="2dedd97dfcfd64d3" providerId="LiveId" clId="{9316918C-B5AD-44CF-8B6B-ACC491B73E10}" dt="2022-07-22T03:40:31.818" v="406" actId="47"/>
        <pc:sldMkLst>
          <pc:docMk/>
          <pc:sldMk cId="1975446173" sldId="277"/>
        </pc:sldMkLst>
      </pc:sldChg>
      <pc:sldChg chg="del">
        <pc:chgData name="thuyhoan" userId="2dedd97dfcfd64d3" providerId="LiveId" clId="{9316918C-B5AD-44CF-8B6B-ACC491B73E10}" dt="2022-07-22T03:41:08.699" v="407" actId="47"/>
        <pc:sldMkLst>
          <pc:docMk/>
          <pc:sldMk cId="0" sldId="312"/>
        </pc:sldMkLst>
      </pc:sldChg>
      <pc:sldChg chg="modSp del">
        <pc:chgData name="thuyhoan" userId="2dedd97dfcfd64d3" providerId="LiveId" clId="{9316918C-B5AD-44CF-8B6B-ACC491B73E10}" dt="2022-07-22T03:28:18.350" v="14" actId="47"/>
        <pc:sldMkLst>
          <pc:docMk/>
          <pc:sldMk cId="0" sldId="328"/>
        </pc:sldMkLst>
        <pc:picChg chg="mod">
          <ac:chgData name="thuyhoan" userId="2dedd97dfcfd64d3" providerId="LiveId" clId="{9316918C-B5AD-44CF-8B6B-ACC491B73E10}" dt="2022-07-22T03:28:12.338" v="13" actId="14100"/>
          <ac:picMkLst>
            <pc:docMk/>
            <pc:sldMk cId="0" sldId="328"/>
            <ac:picMk id="15364" creationId="{68D46318-8073-9031-9C89-6E02B9A5D8BB}"/>
          </ac:picMkLst>
        </pc:picChg>
      </pc:sldChg>
      <pc:sldChg chg="modSp mod">
        <pc:chgData name="thuyhoan" userId="2dedd97dfcfd64d3" providerId="LiveId" clId="{9316918C-B5AD-44CF-8B6B-ACC491B73E10}" dt="2022-07-22T03:41:24.847" v="408" actId="207"/>
        <pc:sldMkLst>
          <pc:docMk/>
          <pc:sldMk cId="2016802522" sldId="358"/>
        </pc:sldMkLst>
        <pc:spChg chg="mod">
          <ac:chgData name="thuyhoan" userId="2dedd97dfcfd64d3" providerId="LiveId" clId="{9316918C-B5AD-44CF-8B6B-ACC491B73E10}" dt="2022-07-22T03:41:24.847" v="408" actId="207"/>
          <ac:spMkLst>
            <pc:docMk/>
            <pc:sldMk cId="2016802522" sldId="358"/>
            <ac:spMk id="6" creationId="{92386F62-A4FD-E34C-A63C-EA6EE8F2EF66}"/>
          </ac:spMkLst>
        </pc:spChg>
      </pc:sldChg>
      <pc:sldChg chg="addSp delSp modSp mod delAnim">
        <pc:chgData name="thuyhoan" userId="2dedd97dfcfd64d3" providerId="LiveId" clId="{9316918C-B5AD-44CF-8B6B-ACC491B73E10}" dt="2022-07-22T03:36:22.050" v="376" actId="1076"/>
        <pc:sldMkLst>
          <pc:docMk/>
          <pc:sldMk cId="3233633141" sldId="439"/>
        </pc:sldMkLst>
        <pc:spChg chg="mod">
          <ac:chgData name="thuyhoan" userId="2dedd97dfcfd64d3" providerId="LiveId" clId="{9316918C-B5AD-44CF-8B6B-ACC491B73E10}" dt="2022-07-22T03:30:50.225" v="63" actId="20577"/>
          <ac:spMkLst>
            <pc:docMk/>
            <pc:sldMk cId="3233633141" sldId="439"/>
            <ac:spMk id="9" creationId="{7510F969-7B76-4F85-AB0D-5C48B0A7579D}"/>
          </ac:spMkLst>
        </pc:spChg>
        <pc:spChg chg="del">
          <ac:chgData name="thuyhoan" userId="2dedd97dfcfd64d3" providerId="LiveId" clId="{9316918C-B5AD-44CF-8B6B-ACC491B73E10}" dt="2022-07-22T03:29:59.381" v="16" actId="478"/>
          <ac:spMkLst>
            <pc:docMk/>
            <pc:sldMk cId="3233633141" sldId="439"/>
            <ac:spMk id="11" creationId="{85F3AAF6-AADC-2C49-91E9-076D3C37D381}"/>
          </ac:spMkLst>
        </pc:spChg>
        <pc:spChg chg="del">
          <ac:chgData name="thuyhoan" userId="2dedd97dfcfd64d3" providerId="LiveId" clId="{9316918C-B5AD-44CF-8B6B-ACC491B73E10}" dt="2022-07-22T03:29:56.847" v="15" actId="478"/>
          <ac:spMkLst>
            <pc:docMk/>
            <pc:sldMk cId="3233633141" sldId="439"/>
            <ac:spMk id="15" creationId="{92A4CB42-E97F-494D-96B8-B862CC660F18}"/>
          </ac:spMkLst>
        </pc:spChg>
        <pc:spChg chg="mod">
          <ac:chgData name="thuyhoan" userId="2dedd97dfcfd64d3" providerId="LiveId" clId="{9316918C-B5AD-44CF-8B6B-ACC491B73E10}" dt="2022-07-22T03:36:11.112" v="375" actId="14100"/>
          <ac:spMkLst>
            <pc:docMk/>
            <pc:sldMk cId="3233633141" sldId="439"/>
            <ac:spMk id="17" creationId="{6E09E96C-DE5E-BA44-9761-A16EAB7BE025}"/>
          </ac:spMkLst>
        </pc:spChg>
        <pc:spChg chg="mod">
          <ac:chgData name="thuyhoan" userId="2dedd97dfcfd64d3" providerId="LiveId" clId="{9316918C-B5AD-44CF-8B6B-ACC491B73E10}" dt="2022-07-22T03:35:00.227" v="304" actId="14100"/>
          <ac:spMkLst>
            <pc:docMk/>
            <pc:sldMk cId="3233633141" sldId="439"/>
            <ac:spMk id="19" creationId="{ADA38677-3D95-544D-AD8E-E67E32BF3DA9}"/>
          </ac:spMkLst>
        </pc:spChg>
        <pc:spChg chg="mod">
          <ac:chgData name="thuyhoan" userId="2dedd97dfcfd64d3" providerId="LiveId" clId="{9316918C-B5AD-44CF-8B6B-ACC491B73E10}" dt="2022-07-22T03:35:55.157" v="373" actId="20577"/>
          <ac:spMkLst>
            <pc:docMk/>
            <pc:sldMk cId="3233633141" sldId="439"/>
            <ac:spMk id="21" creationId="{85020749-F59E-6F4A-8581-95275FA8C327}"/>
          </ac:spMkLst>
        </pc:spChg>
        <pc:spChg chg="del">
          <ac:chgData name="thuyhoan" userId="2dedd97dfcfd64d3" providerId="LiveId" clId="{9316918C-B5AD-44CF-8B6B-ACC491B73E10}" dt="2022-07-22T03:32:19.848" v="175" actId="478"/>
          <ac:spMkLst>
            <pc:docMk/>
            <pc:sldMk cId="3233633141" sldId="439"/>
            <ac:spMk id="24" creationId="{87B564C3-A74A-9845-B8E7-66D3D7014ED6}"/>
          </ac:spMkLst>
        </pc:spChg>
        <pc:spChg chg="mod">
          <ac:chgData name="thuyhoan" userId="2dedd97dfcfd64d3" providerId="LiveId" clId="{9316918C-B5AD-44CF-8B6B-ACC491B73E10}" dt="2022-07-22T03:34:39.166" v="298" actId="14100"/>
          <ac:spMkLst>
            <pc:docMk/>
            <pc:sldMk cId="3233633141" sldId="439"/>
            <ac:spMk id="30" creationId="{0A76BC18-4C8E-0F4B-A0BC-F6993F19780A}"/>
          </ac:spMkLst>
        </pc:spChg>
        <pc:grpChg chg="mod">
          <ac:chgData name="thuyhoan" userId="2dedd97dfcfd64d3" providerId="LiveId" clId="{9316918C-B5AD-44CF-8B6B-ACC491B73E10}" dt="2022-07-22T03:36:22.050" v="376" actId="1076"/>
          <ac:grpSpMkLst>
            <pc:docMk/>
            <pc:sldMk cId="3233633141" sldId="439"/>
            <ac:grpSpMk id="33" creationId="{5F56180B-CA8F-8B43-BA78-78E24D5ADECA}"/>
          </ac:grpSpMkLst>
        </pc:grpChg>
        <pc:grpChg chg="mod">
          <ac:chgData name="thuyhoan" userId="2dedd97dfcfd64d3" providerId="LiveId" clId="{9316918C-B5AD-44CF-8B6B-ACC491B73E10}" dt="2022-07-22T03:35:04.373" v="305" actId="1076"/>
          <ac:grpSpMkLst>
            <pc:docMk/>
            <pc:sldMk cId="3233633141" sldId="439"/>
            <ac:grpSpMk id="34" creationId="{BC1D26F7-9B95-CD4F-AE20-F92EE966D02E}"/>
          </ac:grpSpMkLst>
        </pc:grpChg>
        <pc:grpChg chg="mod">
          <ac:chgData name="thuyhoan" userId="2dedd97dfcfd64d3" providerId="LiveId" clId="{9316918C-B5AD-44CF-8B6B-ACC491B73E10}" dt="2022-07-22T03:35:10.675" v="306" actId="14100"/>
          <ac:grpSpMkLst>
            <pc:docMk/>
            <pc:sldMk cId="3233633141" sldId="439"/>
            <ac:grpSpMk id="35" creationId="{904B32A6-F879-E34E-971A-3F5FD7B60BBF}"/>
          </ac:grpSpMkLst>
        </pc:grpChg>
        <pc:grpChg chg="del">
          <ac:chgData name="thuyhoan" userId="2dedd97dfcfd64d3" providerId="LiveId" clId="{9316918C-B5AD-44CF-8B6B-ACC491B73E10}" dt="2022-07-22T03:32:23.085" v="176" actId="478"/>
          <ac:grpSpMkLst>
            <pc:docMk/>
            <pc:sldMk cId="3233633141" sldId="439"/>
            <ac:grpSpMk id="36" creationId="{491315E7-6E39-BF44-83E8-5B32556F39AE}"/>
          </ac:grpSpMkLst>
        </pc:grpChg>
        <pc:picChg chg="del">
          <ac:chgData name="thuyhoan" userId="2dedd97dfcfd64d3" providerId="LiveId" clId="{9316918C-B5AD-44CF-8B6B-ACC491B73E10}" dt="2022-07-22T03:30:01.218" v="17" actId="478"/>
          <ac:picMkLst>
            <pc:docMk/>
            <pc:sldMk cId="3233633141" sldId="439"/>
            <ac:picMk id="6" creationId="{93652826-09D8-D045-BDBF-DE5E4EC614C1}"/>
          </ac:picMkLst>
        </pc:picChg>
        <pc:picChg chg="add mod">
          <ac:chgData name="thuyhoan" userId="2dedd97dfcfd64d3" providerId="LiveId" clId="{9316918C-B5AD-44CF-8B6B-ACC491B73E10}" dt="2022-07-22T03:30:24.363" v="22" actId="14100"/>
          <ac:picMkLst>
            <pc:docMk/>
            <pc:sldMk cId="3233633141" sldId="439"/>
            <ac:picMk id="23" creationId="{A754BC77-E712-2506-CA60-7A31B5F6DC13}"/>
          </ac:picMkLst>
        </pc:picChg>
      </pc:sldChg>
      <pc:sldChg chg="addSp delSp modSp mod delAnim">
        <pc:chgData name="thuyhoan" userId="2dedd97dfcfd64d3" providerId="LiveId" clId="{9316918C-B5AD-44CF-8B6B-ACC491B73E10}" dt="2022-07-22T03:39:08.689" v="403" actId="14100"/>
        <pc:sldMkLst>
          <pc:docMk/>
          <pc:sldMk cId="2936711460" sldId="454"/>
        </pc:sldMkLst>
        <pc:spChg chg="del">
          <ac:chgData name="thuyhoan" userId="2dedd97dfcfd64d3" providerId="LiveId" clId="{9316918C-B5AD-44CF-8B6B-ACC491B73E10}" dt="2022-07-22T03:37:34.710" v="379" actId="478"/>
          <ac:spMkLst>
            <pc:docMk/>
            <pc:sldMk cId="2936711460" sldId="454"/>
            <ac:spMk id="17" creationId="{6E09E96C-DE5E-BA44-9761-A16EAB7BE025}"/>
          </ac:spMkLst>
        </pc:spChg>
        <pc:spChg chg="add mod">
          <ac:chgData name="thuyhoan" userId="2dedd97dfcfd64d3" providerId="LiveId" clId="{9316918C-B5AD-44CF-8B6B-ACC491B73E10}" dt="2022-07-22T03:39:08.689" v="403" actId="14100"/>
          <ac:spMkLst>
            <pc:docMk/>
            <pc:sldMk cId="2936711460" sldId="454"/>
            <ac:spMk id="18" creationId="{7BF30577-E014-1CFE-5BFF-606734DE7492}"/>
          </ac:spMkLst>
        </pc:spChg>
        <pc:spChg chg="del">
          <ac:chgData name="thuyhoan" userId="2dedd97dfcfd64d3" providerId="LiveId" clId="{9316918C-B5AD-44CF-8B6B-ACC491B73E10}" dt="2022-07-22T03:37:38.661" v="381" actId="478"/>
          <ac:spMkLst>
            <pc:docMk/>
            <pc:sldMk cId="2936711460" sldId="454"/>
            <ac:spMk id="19" creationId="{ADA38677-3D95-544D-AD8E-E67E32BF3DA9}"/>
          </ac:spMkLst>
        </pc:spChg>
        <pc:spChg chg="del">
          <ac:chgData name="thuyhoan" userId="2dedd97dfcfd64d3" providerId="LiveId" clId="{9316918C-B5AD-44CF-8B6B-ACC491B73E10}" dt="2022-07-22T03:37:44.023" v="384" actId="478"/>
          <ac:spMkLst>
            <pc:docMk/>
            <pc:sldMk cId="2936711460" sldId="454"/>
            <ac:spMk id="21" creationId="{85020749-F59E-6F4A-8581-95275FA8C327}"/>
          </ac:spMkLst>
        </pc:spChg>
        <pc:grpChg chg="del">
          <ac:chgData name="thuyhoan" userId="2dedd97dfcfd64d3" providerId="LiveId" clId="{9316918C-B5AD-44CF-8B6B-ACC491B73E10}" dt="2022-07-22T03:37:36.927" v="380" actId="478"/>
          <ac:grpSpMkLst>
            <pc:docMk/>
            <pc:sldMk cId="2936711460" sldId="454"/>
            <ac:grpSpMk id="33" creationId="{5F56180B-CA8F-8B43-BA78-78E24D5ADECA}"/>
          </ac:grpSpMkLst>
        </pc:grpChg>
        <pc:grpChg chg="del">
          <ac:chgData name="thuyhoan" userId="2dedd97dfcfd64d3" providerId="LiveId" clId="{9316918C-B5AD-44CF-8B6B-ACC491B73E10}" dt="2022-07-22T03:37:39.700" v="382" actId="478"/>
          <ac:grpSpMkLst>
            <pc:docMk/>
            <pc:sldMk cId="2936711460" sldId="454"/>
            <ac:grpSpMk id="34" creationId="{BC1D26F7-9B95-CD4F-AE20-F92EE966D02E}"/>
          </ac:grpSpMkLst>
        </pc:grpChg>
        <pc:grpChg chg="del">
          <ac:chgData name="thuyhoan" userId="2dedd97dfcfd64d3" providerId="LiveId" clId="{9316918C-B5AD-44CF-8B6B-ACC491B73E10}" dt="2022-07-22T03:37:40.924" v="383" actId="478"/>
          <ac:grpSpMkLst>
            <pc:docMk/>
            <pc:sldMk cId="2936711460" sldId="454"/>
            <ac:grpSpMk id="35" creationId="{904B32A6-F879-E34E-971A-3F5FD7B60BBF}"/>
          </ac:grpSpMkLst>
        </pc:grpChg>
        <pc:picChg chg="add mod">
          <ac:chgData name="thuyhoan" userId="2dedd97dfcfd64d3" providerId="LiveId" clId="{9316918C-B5AD-44CF-8B6B-ACC491B73E10}" dt="2022-07-22T03:38:29.602" v="393" actId="14100"/>
          <ac:picMkLst>
            <pc:docMk/>
            <pc:sldMk cId="2936711460" sldId="454"/>
            <ac:picMk id="16" creationId="{3F007DBD-78B8-00C8-2E00-92F5BFD5919B}"/>
          </ac:picMkLst>
        </pc:picChg>
        <pc:picChg chg="mod">
          <ac:chgData name="thuyhoan" userId="2dedd97dfcfd64d3" providerId="LiveId" clId="{9316918C-B5AD-44CF-8B6B-ACC491B73E10}" dt="2022-07-22T03:38:06.414" v="388" actId="1076"/>
          <ac:picMkLst>
            <pc:docMk/>
            <pc:sldMk cId="2936711460" sldId="454"/>
            <ac:picMk id="23" creationId="{A754BC77-E712-2506-CA60-7A31B5F6DC13}"/>
          </ac:picMkLst>
        </pc:picChg>
      </pc:sldChg>
      <pc:sldChg chg="addSp delSp modSp del">
        <pc:chgData name="thuyhoan" userId="2dedd97dfcfd64d3" providerId="LiveId" clId="{9316918C-B5AD-44CF-8B6B-ACC491B73E10}" dt="2022-07-22T08:17:16.029" v="423" actId="47"/>
        <pc:sldMkLst>
          <pc:docMk/>
          <pc:sldMk cId="0" sldId="456"/>
        </pc:sldMkLst>
        <pc:picChg chg="add del mod">
          <ac:chgData name="thuyhoan" userId="2dedd97dfcfd64d3" providerId="LiveId" clId="{9316918C-B5AD-44CF-8B6B-ACC491B73E10}" dt="2022-07-22T08:17:11.517" v="422" actId="1076"/>
          <ac:picMkLst>
            <pc:docMk/>
            <pc:sldMk cId="0" sldId="456"/>
            <ac:picMk id="26626" creationId="{5B1B5941-F854-FD26-F083-87D2321BA914}"/>
          </ac:picMkLst>
        </pc:picChg>
        <pc:picChg chg="del mod">
          <ac:chgData name="thuyhoan" userId="2dedd97dfcfd64d3" providerId="LiveId" clId="{9316918C-B5AD-44CF-8B6B-ACC491B73E10}" dt="2022-07-22T08:16:43.828" v="413" actId="478"/>
          <ac:picMkLst>
            <pc:docMk/>
            <pc:sldMk cId="0" sldId="456"/>
            <ac:picMk id="26627" creationId="{51E7E405-26F3-9B42-3C94-5CAE1336A76E}"/>
          </ac:picMkLst>
        </pc:picChg>
      </pc:sldChg>
      <pc:sldMasterChg chg="del delSldLayout">
        <pc:chgData name="thuyhoan" userId="2dedd97dfcfd64d3" providerId="LiveId" clId="{9316918C-B5AD-44CF-8B6B-ACC491B73E10}" dt="2022-07-22T03:28:18.350" v="14" actId="47"/>
        <pc:sldMasterMkLst>
          <pc:docMk/>
          <pc:sldMasterMk cId="736159037" sldId="2147483709"/>
        </pc:sldMasterMkLst>
        <pc:sldLayoutChg chg="del">
          <pc:chgData name="thuyhoan" userId="2dedd97dfcfd64d3" providerId="LiveId" clId="{9316918C-B5AD-44CF-8B6B-ACC491B73E10}" dt="2022-07-22T03:28:18.350" v="14" actId="47"/>
          <pc:sldLayoutMkLst>
            <pc:docMk/>
            <pc:sldMasterMk cId="736159037" sldId="2147483709"/>
            <pc:sldLayoutMk cId="1583381440" sldId="2147483710"/>
          </pc:sldLayoutMkLst>
        </pc:sldLayoutChg>
        <pc:sldLayoutChg chg="del">
          <pc:chgData name="thuyhoan" userId="2dedd97dfcfd64d3" providerId="LiveId" clId="{9316918C-B5AD-44CF-8B6B-ACC491B73E10}" dt="2022-07-22T03:28:18.350" v="14" actId="47"/>
          <pc:sldLayoutMkLst>
            <pc:docMk/>
            <pc:sldMasterMk cId="736159037" sldId="2147483709"/>
            <pc:sldLayoutMk cId="561726345" sldId="2147483711"/>
          </pc:sldLayoutMkLst>
        </pc:sldLayoutChg>
        <pc:sldLayoutChg chg="del">
          <pc:chgData name="thuyhoan" userId="2dedd97dfcfd64d3" providerId="LiveId" clId="{9316918C-B5AD-44CF-8B6B-ACC491B73E10}" dt="2022-07-22T03:28:18.350" v="14" actId="47"/>
          <pc:sldLayoutMkLst>
            <pc:docMk/>
            <pc:sldMasterMk cId="736159037" sldId="2147483709"/>
            <pc:sldLayoutMk cId="1952455893" sldId="2147483712"/>
          </pc:sldLayoutMkLst>
        </pc:sldLayoutChg>
        <pc:sldLayoutChg chg="del">
          <pc:chgData name="thuyhoan" userId="2dedd97dfcfd64d3" providerId="LiveId" clId="{9316918C-B5AD-44CF-8B6B-ACC491B73E10}" dt="2022-07-22T03:28:18.350" v="14" actId="47"/>
          <pc:sldLayoutMkLst>
            <pc:docMk/>
            <pc:sldMasterMk cId="736159037" sldId="2147483709"/>
            <pc:sldLayoutMk cId="494799546" sldId="2147483713"/>
          </pc:sldLayoutMkLst>
        </pc:sldLayoutChg>
        <pc:sldLayoutChg chg="del">
          <pc:chgData name="thuyhoan" userId="2dedd97dfcfd64d3" providerId="LiveId" clId="{9316918C-B5AD-44CF-8B6B-ACC491B73E10}" dt="2022-07-22T03:28:18.350" v="14" actId="47"/>
          <pc:sldLayoutMkLst>
            <pc:docMk/>
            <pc:sldMasterMk cId="736159037" sldId="2147483709"/>
            <pc:sldLayoutMk cId="1221609133" sldId="2147483714"/>
          </pc:sldLayoutMkLst>
        </pc:sldLayoutChg>
        <pc:sldLayoutChg chg="del">
          <pc:chgData name="thuyhoan" userId="2dedd97dfcfd64d3" providerId="LiveId" clId="{9316918C-B5AD-44CF-8B6B-ACC491B73E10}" dt="2022-07-22T03:28:18.350" v="14" actId="47"/>
          <pc:sldLayoutMkLst>
            <pc:docMk/>
            <pc:sldMasterMk cId="736159037" sldId="2147483709"/>
            <pc:sldLayoutMk cId="2802794742" sldId="2147483715"/>
          </pc:sldLayoutMkLst>
        </pc:sldLayoutChg>
        <pc:sldLayoutChg chg="del">
          <pc:chgData name="thuyhoan" userId="2dedd97dfcfd64d3" providerId="LiveId" clId="{9316918C-B5AD-44CF-8B6B-ACC491B73E10}" dt="2022-07-22T03:28:18.350" v="14" actId="47"/>
          <pc:sldLayoutMkLst>
            <pc:docMk/>
            <pc:sldMasterMk cId="736159037" sldId="2147483709"/>
            <pc:sldLayoutMk cId="2761570500" sldId="2147483716"/>
          </pc:sldLayoutMkLst>
        </pc:sldLayoutChg>
        <pc:sldLayoutChg chg="del">
          <pc:chgData name="thuyhoan" userId="2dedd97dfcfd64d3" providerId="LiveId" clId="{9316918C-B5AD-44CF-8B6B-ACC491B73E10}" dt="2022-07-22T03:28:18.350" v="14" actId="47"/>
          <pc:sldLayoutMkLst>
            <pc:docMk/>
            <pc:sldMasterMk cId="736159037" sldId="2147483709"/>
            <pc:sldLayoutMk cId="3816057932" sldId="2147483717"/>
          </pc:sldLayoutMkLst>
        </pc:sldLayoutChg>
        <pc:sldLayoutChg chg="del">
          <pc:chgData name="thuyhoan" userId="2dedd97dfcfd64d3" providerId="LiveId" clId="{9316918C-B5AD-44CF-8B6B-ACC491B73E10}" dt="2022-07-22T03:28:18.350" v="14" actId="47"/>
          <pc:sldLayoutMkLst>
            <pc:docMk/>
            <pc:sldMasterMk cId="736159037" sldId="2147483709"/>
            <pc:sldLayoutMk cId="277094428" sldId="2147483718"/>
          </pc:sldLayoutMkLst>
        </pc:sldLayoutChg>
        <pc:sldLayoutChg chg="del">
          <pc:chgData name="thuyhoan" userId="2dedd97dfcfd64d3" providerId="LiveId" clId="{9316918C-B5AD-44CF-8B6B-ACC491B73E10}" dt="2022-07-22T03:28:18.350" v="14" actId="47"/>
          <pc:sldLayoutMkLst>
            <pc:docMk/>
            <pc:sldMasterMk cId="736159037" sldId="2147483709"/>
            <pc:sldLayoutMk cId="110271061" sldId="2147483719"/>
          </pc:sldLayoutMkLst>
        </pc:sldLayoutChg>
        <pc:sldLayoutChg chg="del">
          <pc:chgData name="thuyhoan" userId="2dedd97dfcfd64d3" providerId="LiveId" clId="{9316918C-B5AD-44CF-8B6B-ACC491B73E10}" dt="2022-07-22T03:28:18.350" v="14" actId="47"/>
          <pc:sldLayoutMkLst>
            <pc:docMk/>
            <pc:sldMasterMk cId="736159037" sldId="2147483709"/>
            <pc:sldLayoutMk cId="1852045838" sldId="2147483720"/>
          </pc:sldLayoutMkLst>
        </pc:sldLayoutChg>
      </pc:sldMasterChg>
      <pc:sldMasterChg chg="del delSldLayout">
        <pc:chgData name="thuyhoan" userId="2dedd97dfcfd64d3" providerId="LiveId" clId="{9316918C-B5AD-44CF-8B6B-ACC491B73E10}" dt="2022-07-22T08:17:16.029" v="423" actId="47"/>
        <pc:sldMasterMkLst>
          <pc:docMk/>
          <pc:sldMasterMk cId="3160532814" sldId="2147483709"/>
        </pc:sldMasterMkLst>
        <pc:sldLayoutChg chg="del">
          <pc:chgData name="thuyhoan" userId="2dedd97dfcfd64d3" providerId="LiveId" clId="{9316918C-B5AD-44CF-8B6B-ACC491B73E10}" dt="2022-07-22T08:17:16.029" v="423" actId="47"/>
          <pc:sldLayoutMkLst>
            <pc:docMk/>
            <pc:sldMasterMk cId="3160532814" sldId="2147483709"/>
            <pc:sldLayoutMk cId="3569221107" sldId="2147483710"/>
          </pc:sldLayoutMkLst>
        </pc:sldLayoutChg>
        <pc:sldLayoutChg chg="del">
          <pc:chgData name="thuyhoan" userId="2dedd97dfcfd64d3" providerId="LiveId" clId="{9316918C-B5AD-44CF-8B6B-ACC491B73E10}" dt="2022-07-22T08:17:16.029" v="423" actId="47"/>
          <pc:sldLayoutMkLst>
            <pc:docMk/>
            <pc:sldMasterMk cId="3160532814" sldId="2147483709"/>
            <pc:sldLayoutMk cId="2314972091" sldId="2147483711"/>
          </pc:sldLayoutMkLst>
        </pc:sldLayoutChg>
        <pc:sldLayoutChg chg="del">
          <pc:chgData name="thuyhoan" userId="2dedd97dfcfd64d3" providerId="LiveId" clId="{9316918C-B5AD-44CF-8B6B-ACC491B73E10}" dt="2022-07-22T08:17:16.029" v="423" actId="47"/>
          <pc:sldLayoutMkLst>
            <pc:docMk/>
            <pc:sldMasterMk cId="3160532814" sldId="2147483709"/>
            <pc:sldLayoutMk cId="616571304" sldId="2147483712"/>
          </pc:sldLayoutMkLst>
        </pc:sldLayoutChg>
        <pc:sldLayoutChg chg="del">
          <pc:chgData name="thuyhoan" userId="2dedd97dfcfd64d3" providerId="LiveId" clId="{9316918C-B5AD-44CF-8B6B-ACC491B73E10}" dt="2022-07-22T08:17:16.029" v="423" actId="47"/>
          <pc:sldLayoutMkLst>
            <pc:docMk/>
            <pc:sldMasterMk cId="3160532814" sldId="2147483709"/>
            <pc:sldLayoutMk cId="2027766342" sldId="2147483713"/>
          </pc:sldLayoutMkLst>
        </pc:sldLayoutChg>
        <pc:sldLayoutChg chg="del">
          <pc:chgData name="thuyhoan" userId="2dedd97dfcfd64d3" providerId="LiveId" clId="{9316918C-B5AD-44CF-8B6B-ACC491B73E10}" dt="2022-07-22T08:17:16.029" v="423" actId="47"/>
          <pc:sldLayoutMkLst>
            <pc:docMk/>
            <pc:sldMasterMk cId="3160532814" sldId="2147483709"/>
            <pc:sldLayoutMk cId="2170452990" sldId="2147483714"/>
          </pc:sldLayoutMkLst>
        </pc:sldLayoutChg>
        <pc:sldLayoutChg chg="del">
          <pc:chgData name="thuyhoan" userId="2dedd97dfcfd64d3" providerId="LiveId" clId="{9316918C-B5AD-44CF-8B6B-ACC491B73E10}" dt="2022-07-22T08:17:16.029" v="423" actId="47"/>
          <pc:sldLayoutMkLst>
            <pc:docMk/>
            <pc:sldMasterMk cId="3160532814" sldId="2147483709"/>
            <pc:sldLayoutMk cId="1640370023" sldId="2147483715"/>
          </pc:sldLayoutMkLst>
        </pc:sldLayoutChg>
        <pc:sldLayoutChg chg="del">
          <pc:chgData name="thuyhoan" userId="2dedd97dfcfd64d3" providerId="LiveId" clId="{9316918C-B5AD-44CF-8B6B-ACC491B73E10}" dt="2022-07-22T08:17:16.029" v="423" actId="47"/>
          <pc:sldLayoutMkLst>
            <pc:docMk/>
            <pc:sldMasterMk cId="3160532814" sldId="2147483709"/>
            <pc:sldLayoutMk cId="99693849" sldId="2147483716"/>
          </pc:sldLayoutMkLst>
        </pc:sldLayoutChg>
        <pc:sldLayoutChg chg="del">
          <pc:chgData name="thuyhoan" userId="2dedd97dfcfd64d3" providerId="LiveId" clId="{9316918C-B5AD-44CF-8B6B-ACC491B73E10}" dt="2022-07-22T08:17:16.029" v="423" actId="47"/>
          <pc:sldLayoutMkLst>
            <pc:docMk/>
            <pc:sldMasterMk cId="3160532814" sldId="2147483709"/>
            <pc:sldLayoutMk cId="2979644805" sldId="2147483717"/>
          </pc:sldLayoutMkLst>
        </pc:sldLayoutChg>
        <pc:sldLayoutChg chg="del">
          <pc:chgData name="thuyhoan" userId="2dedd97dfcfd64d3" providerId="LiveId" clId="{9316918C-B5AD-44CF-8B6B-ACC491B73E10}" dt="2022-07-22T08:17:16.029" v="423" actId="47"/>
          <pc:sldLayoutMkLst>
            <pc:docMk/>
            <pc:sldMasterMk cId="3160532814" sldId="2147483709"/>
            <pc:sldLayoutMk cId="4269254275" sldId="2147483718"/>
          </pc:sldLayoutMkLst>
        </pc:sldLayoutChg>
        <pc:sldLayoutChg chg="del">
          <pc:chgData name="thuyhoan" userId="2dedd97dfcfd64d3" providerId="LiveId" clId="{9316918C-B5AD-44CF-8B6B-ACC491B73E10}" dt="2022-07-22T08:17:16.029" v="423" actId="47"/>
          <pc:sldLayoutMkLst>
            <pc:docMk/>
            <pc:sldMasterMk cId="3160532814" sldId="2147483709"/>
            <pc:sldLayoutMk cId="2030996673" sldId="2147483719"/>
          </pc:sldLayoutMkLst>
        </pc:sldLayoutChg>
        <pc:sldLayoutChg chg="del">
          <pc:chgData name="thuyhoan" userId="2dedd97dfcfd64d3" providerId="LiveId" clId="{9316918C-B5AD-44CF-8B6B-ACC491B73E10}" dt="2022-07-22T08:17:16.029" v="423" actId="47"/>
          <pc:sldLayoutMkLst>
            <pc:docMk/>
            <pc:sldMasterMk cId="3160532814" sldId="2147483709"/>
            <pc:sldLayoutMk cId="738058530" sldId="214748372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62EBF-CCEC-D148-AC58-8BB4E6AF276E}" type="datetimeFigureOut">
              <a:rPr lang="en-VN" smtClean="0"/>
              <a:t>12/06/2024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3746B-7885-BB40-A1BD-6A0D734661D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91052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b9bfc945be_0_1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b9bfc945be_0_1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1223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882870172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882870172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7978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8506521a88_4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8506521a88_4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084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21DB2-93A2-3C4E-BCF9-77F36F63F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47244C-653E-4A49-9B75-A2E4C68B2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69727-CF2D-1F42-973E-D72FCF69F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CFC0E-1FC7-4D48-9AD3-1A3EB50E7C64}" type="datetimeFigureOut">
              <a:rPr lang="en-VN" smtClean="0"/>
              <a:t>12/06/2024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F8FD1-BDAB-5D4A-9709-5EC6EFBE9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A81A8-1CB5-2A46-B164-F178C40A4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9A036-2146-4F49-9E4F-55BF1FDA21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54489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A4A49-9635-4344-8E05-83FC3BE92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72A583-EEBA-7A40-A57F-D23683118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EF7A5-4E3B-9144-818F-B92CCCFDB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CFC0E-1FC7-4D48-9AD3-1A3EB50E7C64}" type="datetimeFigureOut">
              <a:rPr lang="en-VN" smtClean="0"/>
              <a:t>12/06/2024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D8FCB-561F-D044-B44C-6E813FBEF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8DE4-6DEA-6B4E-95FE-EE277B10D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9A036-2146-4F49-9E4F-55BF1FDA21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92913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687A9E-D2C5-9747-8630-D31BCD815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2E4733-1100-4A4D-9B49-E7B7DDCC1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8D385-E6A4-5348-B3F2-5A5CF2D9E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CFC0E-1FC7-4D48-9AD3-1A3EB50E7C64}" type="datetimeFigureOut">
              <a:rPr lang="en-VN" smtClean="0"/>
              <a:t>12/06/2024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D0C45-ED64-2145-9492-B38FE463C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FA143-14FB-A643-8C6C-8FFE051D3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9A036-2146-4F49-9E4F-55BF1FDA21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27110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7">
            <a:extLst>
              <a:ext uri="{FF2B5EF4-FFF2-40B4-BE49-F238E27FC236}">
                <a16:creationId xmlns:a16="http://schemas.microsoft.com/office/drawing/2014/main" id="{514FF78A-4001-4641-B1FE-369B9941E5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>
            <a:extLst>
              <a:ext uri="{FF2B5EF4-FFF2-40B4-BE49-F238E27FC236}">
                <a16:creationId xmlns:a16="http://schemas.microsoft.com/office/drawing/2014/main" id="{1B4AC09A-B671-0649-96EC-66EEC26F36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>
            <a:extLst>
              <a:ext uri="{FF2B5EF4-FFF2-40B4-BE49-F238E27FC236}">
                <a16:creationId xmlns:a16="http://schemas.microsoft.com/office/drawing/2014/main" id="{F67B483E-81A5-C947-9969-29E26B99D3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C1E2A9-D1DA-E042-9827-3C232B9B8A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7832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CFC0E-1FC7-4D48-9AD3-1A3EB50E7C64}" type="datetimeFigureOut">
              <a:rPr lang="en-VN" smtClean="0"/>
              <a:t>12/06/2024</a:t>
            </a:fld>
            <a:endParaRPr lang="en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9A036-2146-4F49-9E4F-55BF1FDA21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95644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CFC0E-1FC7-4D48-9AD3-1A3EB50E7C64}" type="datetimeFigureOut">
              <a:rPr lang="en-VN" smtClean="0"/>
              <a:t>12/06/2024</a:t>
            </a:fld>
            <a:endParaRPr lang="en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9A036-2146-4F49-9E4F-55BF1FDA21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26631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CFC0E-1FC7-4D48-9AD3-1A3EB50E7C64}" type="datetimeFigureOut">
              <a:rPr lang="en-VN" smtClean="0"/>
              <a:t>12/06/2024</a:t>
            </a:fld>
            <a:endParaRPr lang="en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9A036-2146-4F49-9E4F-55BF1FDA21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501644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CFC0E-1FC7-4D48-9AD3-1A3EB50E7C64}" type="datetimeFigureOut">
              <a:rPr lang="en-VN" smtClean="0"/>
              <a:t>12/06/2024</a:t>
            </a:fld>
            <a:endParaRPr lang="en-VN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9A036-2146-4F49-9E4F-55BF1FDA21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5020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CFC0E-1FC7-4D48-9AD3-1A3EB50E7C64}" type="datetimeFigureOut">
              <a:rPr lang="en-VN" smtClean="0"/>
              <a:t>12/06/2024</a:t>
            </a:fld>
            <a:endParaRPr lang="en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9A036-2146-4F49-9E4F-55BF1FDA21B9}" type="slidenum">
              <a:rPr lang="en-VN" smtClean="0"/>
              <a:t>‹#›</a:t>
            </a:fld>
            <a:endParaRPr lang="en-VN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679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CFC0E-1FC7-4D48-9AD3-1A3EB50E7C64}" type="datetimeFigureOut">
              <a:rPr lang="en-VN" smtClean="0"/>
              <a:t>12/06/2024</a:t>
            </a:fld>
            <a:endParaRPr lang="en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9A036-2146-4F49-9E4F-55BF1FDA21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69931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CFC0E-1FC7-4D48-9AD3-1A3EB50E7C64}" type="datetimeFigureOut">
              <a:rPr lang="en-VN" smtClean="0"/>
              <a:t>12/06/2024</a:t>
            </a:fld>
            <a:endParaRPr lang="en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9A036-2146-4F49-9E4F-55BF1FDA21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6780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40852-6970-A74E-8E57-352AA6349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AE6A2-19AC-564D-8144-4C8E9ED80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E00A3-6AEE-3E40-8387-EED578060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CFC0E-1FC7-4D48-9AD3-1A3EB50E7C64}" type="datetimeFigureOut">
              <a:rPr lang="en-VN" smtClean="0"/>
              <a:t>12/06/2024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D2934-0880-B743-8D34-CEE976AE7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2B2B3-4562-BB4F-8B9E-ACBC0BF7A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9A036-2146-4F49-9E4F-55BF1FDA21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880028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CFC0E-1FC7-4D48-9AD3-1A3EB50E7C64}" type="datetimeFigureOut">
              <a:rPr lang="en-VN" smtClean="0"/>
              <a:t>12/06/2024</a:t>
            </a:fld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9A036-2146-4F49-9E4F-55BF1FDA21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651890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9EFCFC0E-1FC7-4D48-9AD3-1A3EB50E7C64}" type="datetimeFigureOut">
              <a:rPr lang="en-VN" smtClean="0"/>
              <a:t>12/06/2024</a:t>
            </a:fld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9A036-2146-4F49-9E4F-55BF1FDA21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438431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CFC0E-1FC7-4D48-9AD3-1A3EB50E7C64}" type="datetimeFigureOut">
              <a:rPr lang="en-VN" smtClean="0"/>
              <a:t>12/06/2024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9A036-2146-4F49-9E4F-55BF1FDA21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375429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CFC0E-1FC7-4D48-9AD3-1A3EB50E7C64}" type="datetimeFigureOut">
              <a:rPr lang="en-VN" smtClean="0"/>
              <a:t>12/06/2024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9A036-2146-4F49-9E4F-55BF1FDA21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487991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21DB2-93A2-3C4E-BCF9-77F36F63F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47244C-653E-4A49-9B75-A2E4C68B2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69727-CF2D-1F42-973E-D72FCF69F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CFC0E-1FC7-4D48-9AD3-1A3EB50E7C64}" type="datetimeFigureOut">
              <a:rPr lang="en-VN" smtClean="0"/>
              <a:t>12/06/2024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F8FD1-BDAB-5D4A-9709-5EC6EFBE9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A81A8-1CB5-2A46-B164-F178C40A4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9A036-2146-4F49-9E4F-55BF1FDA21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664600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40852-6970-A74E-8E57-352AA6349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AE6A2-19AC-564D-8144-4C8E9ED80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E00A3-6AEE-3E40-8387-EED578060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CFC0E-1FC7-4D48-9AD3-1A3EB50E7C64}" type="datetimeFigureOut">
              <a:rPr lang="en-VN" smtClean="0"/>
              <a:t>12/06/2024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D2934-0880-B743-8D34-CEE976AE7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2B2B3-4562-BB4F-8B9E-ACBC0BF7A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9A036-2146-4F49-9E4F-55BF1FDA21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976722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066F-383F-A940-90D6-A1DCAB9F1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AC51D-E71A-3949-87B6-251AC62C1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81880-56AE-784D-9AFC-D64B60A1D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CFC0E-1FC7-4D48-9AD3-1A3EB50E7C64}" type="datetimeFigureOut">
              <a:rPr lang="en-VN" smtClean="0"/>
              <a:t>12/06/2024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51C03-EAAD-0E4D-84D4-4990E8210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3E9DE-5032-9C4C-B76C-2F381CC85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9A036-2146-4F49-9E4F-55BF1FDA21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683380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113FF-243A-F74F-8B30-27AE8FDF3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13AFE-184B-5A40-866D-7C562D7CE8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77FE09-2F52-4243-9B85-D0895D0651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176A3-A6AA-5844-8FE3-DA8430A44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CFC0E-1FC7-4D48-9AD3-1A3EB50E7C64}" type="datetimeFigureOut">
              <a:rPr lang="en-VN" smtClean="0"/>
              <a:t>12/06/2024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4416C6-AB49-5540-8044-48DC1AD1B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1F1FD7-4E68-7840-BBA2-E7C2213E9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9A036-2146-4F49-9E4F-55BF1FDA21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545804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7F7E9-E044-4E4A-973E-E13D4B81B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0610FE-2DB2-724F-8D87-9FB99AA5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4DBD56-0A7C-2441-B958-53A6C2D6AB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862AD6-479A-4442-A5E7-36E1B92BD6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D4A238-37BB-DB4A-9C82-D52B835C44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DCA21B-716A-D141-8D6E-8EAC49100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CFC0E-1FC7-4D48-9AD3-1A3EB50E7C64}" type="datetimeFigureOut">
              <a:rPr lang="en-VN" smtClean="0"/>
              <a:t>12/06/2024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2F23CC-22F6-E449-ABB9-407EA3FF9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F3A8CB-7856-EB4C-A46D-A7A089FA1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9A036-2146-4F49-9E4F-55BF1FDA21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844774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67397-EBD0-5642-91D2-BADB309B4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FD2DA7-F609-B547-B5A7-33338ACE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CFC0E-1FC7-4D48-9AD3-1A3EB50E7C64}" type="datetimeFigureOut">
              <a:rPr lang="en-VN" smtClean="0"/>
              <a:t>12/06/2024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CF7819-CFF2-0947-B4B2-6ABF3F1ED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58BE79-F7A5-184F-941C-278B0BDB2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9A036-2146-4F49-9E4F-55BF1FDA21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52072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066F-383F-A940-90D6-A1DCAB9F1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AC51D-E71A-3949-87B6-251AC62C1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81880-56AE-784D-9AFC-D64B60A1D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CFC0E-1FC7-4D48-9AD3-1A3EB50E7C64}" type="datetimeFigureOut">
              <a:rPr lang="en-VN" smtClean="0"/>
              <a:t>12/06/2024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51C03-EAAD-0E4D-84D4-4990E8210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3E9DE-5032-9C4C-B76C-2F381CC85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9A036-2146-4F49-9E4F-55BF1FDA21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760547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09DF4F-21CB-1449-8095-197BE1456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CFC0E-1FC7-4D48-9AD3-1A3EB50E7C64}" type="datetimeFigureOut">
              <a:rPr lang="en-VN" smtClean="0"/>
              <a:t>12/06/2024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DFA759-7EC4-B843-B560-3161B0497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E35F24-533B-0F40-9F48-9E20EFEF8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9A036-2146-4F49-9E4F-55BF1FDA21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122751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C0A7-6A55-8341-8B71-82636FB9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EEF66-FED2-9E41-823F-6AFE4B59B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85FF64-9435-2846-88D4-B418C2704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501DEA-92A9-D345-9FE5-486A954A0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CFC0E-1FC7-4D48-9AD3-1A3EB50E7C64}" type="datetimeFigureOut">
              <a:rPr lang="en-VN" smtClean="0"/>
              <a:t>12/06/2024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DF982-5E81-CC4F-AA5B-CA33CB70D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AEB9EE-33AD-6045-B04B-0B6EE8DBB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9A036-2146-4F49-9E4F-55BF1FDA21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309889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77B2A-3DFB-0E42-B896-039EE495A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AB5C30-0F7D-D640-B41F-A1B68F1397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748767-CF3A-0342-A8EE-2ACCE1685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A23A9A-91B9-1941-BFD8-ED989D945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CFC0E-1FC7-4D48-9AD3-1A3EB50E7C64}" type="datetimeFigureOut">
              <a:rPr lang="en-VN" smtClean="0"/>
              <a:t>12/06/2024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7D8B9-302A-8D4E-AA21-F39BEE05C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78417-2F18-C44E-914A-DFA731D5E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9A036-2146-4F49-9E4F-55BF1FDA21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845418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A4A49-9635-4344-8E05-83FC3BE92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72A583-EEBA-7A40-A57F-D23683118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EF7A5-4E3B-9144-818F-B92CCCFDB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CFC0E-1FC7-4D48-9AD3-1A3EB50E7C64}" type="datetimeFigureOut">
              <a:rPr lang="en-VN" smtClean="0"/>
              <a:t>12/06/2024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D8FCB-561F-D044-B44C-6E813FBEF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8DE4-6DEA-6B4E-95FE-EE277B10D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9A036-2146-4F49-9E4F-55BF1FDA21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232555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687A9E-D2C5-9747-8630-D31BCD815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2E4733-1100-4A4D-9B49-E7B7DDCC1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8D385-E6A4-5348-B3F2-5A5CF2D9E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CFC0E-1FC7-4D48-9AD3-1A3EB50E7C64}" type="datetimeFigureOut">
              <a:rPr lang="en-VN" smtClean="0"/>
              <a:t>12/06/2024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D0C45-ED64-2145-9492-B38FE463C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FA143-14FB-A643-8C6C-8FFE051D3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9A036-2146-4F49-9E4F-55BF1FDA21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264172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7">
            <a:extLst>
              <a:ext uri="{FF2B5EF4-FFF2-40B4-BE49-F238E27FC236}">
                <a16:creationId xmlns:a16="http://schemas.microsoft.com/office/drawing/2014/main" id="{514FF78A-4001-4641-B1FE-369B9941E5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>
            <a:extLst>
              <a:ext uri="{FF2B5EF4-FFF2-40B4-BE49-F238E27FC236}">
                <a16:creationId xmlns:a16="http://schemas.microsoft.com/office/drawing/2014/main" id="{1B4AC09A-B671-0649-96EC-66EEC26F36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>
            <a:extLst>
              <a:ext uri="{FF2B5EF4-FFF2-40B4-BE49-F238E27FC236}">
                <a16:creationId xmlns:a16="http://schemas.microsoft.com/office/drawing/2014/main" id="{F67B483E-81A5-C947-9969-29E26B99D3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C1E2A9-D1DA-E042-9827-3C232B9B8A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58022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477200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39DE-1F4D-4EC3-8FD5-B4F8D40C6791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0695-0192-49C0-AF59-53B65A2BA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717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39DE-1F4D-4EC3-8FD5-B4F8D40C6791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0695-0192-49C0-AF59-53B65A2BA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150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39DE-1F4D-4EC3-8FD5-B4F8D40C6791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0695-0192-49C0-AF59-53B65A2BA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34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113FF-243A-F74F-8B30-27AE8FDF3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13AFE-184B-5A40-866D-7C562D7CE8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77FE09-2F52-4243-9B85-D0895D0651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176A3-A6AA-5844-8FE3-DA8430A44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CFC0E-1FC7-4D48-9AD3-1A3EB50E7C64}" type="datetimeFigureOut">
              <a:rPr lang="en-VN" smtClean="0"/>
              <a:t>12/06/2024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4416C6-AB49-5540-8044-48DC1AD1B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1F1FD7-4E68-7840-BBA2-E7C2213E9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9A036-2146-4F49-9E4F-55BF1FDA21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596494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39DE-1F4D-4EC3-8FD5-B4F8D40C6791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0695-0192-49C0-AF59-53B65A2BA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690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39DE-1F4D-4EC3-8FD5-B4F8D40C6791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0695-0192-49C0-AF59-53B65A2BA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577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39DE-1F4D-4EC3-8FD5-B4F8D40C6791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0695-0192-49C0-AF59-53B65A2BA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19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39DE-1F4D-4EC3-8FD5-B4F8D40C6791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0695-0192-49C0-AF59-53B65A2BA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895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39DE-1F4D-4EC3-8FD5-B4F8D40C6791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0695-0192-49C0-AF59-53B65A2BA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2255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39DE-1F4D-4EC3-8FD5-B4F8D40C6791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0695-0192-49C0-AF59-53B65A2BA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813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39DE-1F4D-4EC3-8FD5-B4F8D40C6791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0695-0192-49C0-AF59-53B65A2BA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833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39DE-1F4D-4EC3-8FD5-B4F8D40C6791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0695-0192-49C0-AF59-53B65A2BA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466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0A705-2EE5-A148-9040-BA9072C73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98F7DF-0841-6D47-A1F6-E9C331301B5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C49989-81E1-8743-A66B-8400867B8B9C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0E2B3F-8734-9B48-A652-639B1655EABF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DA38CF-F64F-9448-9B30-B949125EE2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70D2542-AE24-AF45-B856-6CFF8E8DD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1F17554-1C58-604D-9106-D567536C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05F3B1CF-6A7B-714C-8402-C2F1D4FEF903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5643218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6740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7F7E9-E044-4E4A-973E-E13D4B81B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0610FE-2DB2-724F-8D87-9FB99AA5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4DBD56-0A7C-2441-B958-53A6C2D6AB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862AD6-479A-4442-A5E7-36E1B92BD6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D4A238-37BB-DB4A-9C82-D52B835C44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DCA21B-716A-D141-8D6E-8EAC49100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CFC0E-1FC7-4D48-9AD3-1A3EB50E7C64}" type="datetimeFigureOut">
              <a:rPr lang="en-VN" smtClean="0"/>
              <a:t>12/06/2024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2F23CC-22F6-E449-ABB9-407EA3FF9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F3A8CB-7856-EB4C-A46D-A7A089FA1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9A036-2146-4F49-9E4F-55BF1FDA21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771003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8868" y="596933"/>
            <a:ext cx="7194267" cy="56641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564000" y="3401200"/>
            <a:ext cx="5064000" cy="10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916988" y="4409800"/>
            <a:ext cx="435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037600" y="1871733"/>
            <a:ext cx="2116800" cy="13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64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2596306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2449200" y="948233"/>
            <a:ext cx="729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864367" y="1665900"/>
            <a:ext cx="9284400" cy="37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522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1pPr>
            <a:lvl2pPr marL="1219170" lvl="1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2pPr>
            <a:lvl3pPr marL="1828754" lvl="2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3pPr>
            <a:lvl4pPr marL="2438339" lvl="3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4pPr>
            <a:lvl5pPr marL="3047924" lvl="4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5pPr>
            <a:lvl6pPr marL="3657509" lvl="5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6pPr>
            <a:lvl7pPr marL="4267093" lvl="6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7pPr>
            <a:lvl8pPr marL="4876678" lvl="7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8pPr>
            <a:lvl9pPr marL="5486263" lvl="8" indent="-385224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13376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992900" y="2068967"/>
            <a:ext cx="4791200" cy="376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867">
                <a:solidFill>
                  <a:schemeClr val="dk2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2"/>
          </p:nvPr>
        </p:nvSpPr>
        <p:spPr>
          <a:xfrm>
            <a:off x="6407900" y="2068967"/>
            <a:ext cx="4791200" cy="376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867">
                <a:solidFill>
                  <a:schemeClr val="dk2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33720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1336433" y="948233"/>
            <a:ext cx="2762800" cy="1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99796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1328500" y="2534033"/>
            <a:ext cx="3868800" cy="30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1pPr>
            <a:lvl2pPr marL="1219170" lvl="1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2pPr>
            <a:lvl3pPr marL="1828754" lvl="2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3pPr>
            <a:lvl4pPr marL="2438339" lvl="3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4pPr>
            <a:lvl5pPr marL="3047924" lvl="4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5pPr>
            <a:lvl6pPr marL="3657509" lvl="5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6pPr>
            <a:lvl7pPr marL="4267093" lvl="6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7pPr>
            <a:lvl8pPr marL="4876678" lvl="7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8pPr>
            <a:lvl9pPr marL="5486263" lvl="8" indent="-440256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82983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96489">
            <a:off x="8123161" y="-1408947"/>
            <a:ext cx="3837345" cy="4486395"/>
          </a:xfrm>
          <a:prstGeom prst="rect">
            <a:avLst/>
          </a:prstGeom>
          <a:noFill/>
          <a:ln>
            <a:noFill/>
          </a:ln>
          <a:effectLst>
            <a:outerShdw blurRad="85725" dist="57150" dir="5400000" algn="bl" rotWithShape="0">
              <a:srgbClr val="000000">
                <a:alpha val="39000"/>
              </a:srgbClr>
            </a:outerShdw>
          </a:effectLst>
        </p:spPr>
      </p:pic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 rot="877333">
            <a:off x="8385794" y="582185"/>
            <a:ext cx="2874295" cy="20144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3467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97635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2173267" y="5104133"/>
            <a:ext cx="3110000" cy="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ncert One"/>
              <a:buNone/>
              <a:defRPr sz="2133"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6726300" y="719333"/>
            <a:ext cx="4299200" cy="54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867">
                <a:solidFill>
                  <a:schemeClr val="dk2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04249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0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>
            <a:off x="1336433" y="948231"/>
            <a:ext cx="3205200" cy="18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15500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2735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8244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67397-EBD0-5642-91D2-BADB309B4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FD2DA7-F609-B547-B5A7-33338ACE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CFC0E-1FC7-4D48-9AD3-1A3EB50E7C64}" type="datetimeFigureOut">
              <a:rPr lang="en-VN" smtClean="0"/>
              <a:t>12/06/2024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CF7819-CFF2-0947-B4B2-6ABF3F1ED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58BE79-F7A5-184F-941C-278B0BDB2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9A036-2146-4F49-9E4F-55BF1FDA21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298504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8018152" y="1117867"/>
            <a:ext cx="3110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1"/>
          </p:nvPr>
        </p:nvSpPr>
        <p:spPr>
          <a:xfrm>
            <a:off x="8018152" y="1599136"/>
            <a:ext cx="31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title" idx="2"/>
          </p:nvPr>
        </p:nvSpPr>
        <p:spPr>
          <a:xfrm>
            <a:off x="8018137" y="2806565"/>
            <a:ext cx="3110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subTitle" idx="3"/>
          </p:nvPr>
        </p:nvSpPr>
        <p:spPr>
          <a:xfrm>
            <a:off x="8018135" y="3287835"/>
            <a:ext cx="31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 idx="4"/>
          </p:nvPr>
        </p:nvSpPr>
        <p:spPr>
          <a:xfrm>
            <a:off x="8018157" y="4495264"/>
            <a:ext cx="3110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5"/>
          </p:nvPr>
        </p:nvSpPr>
        <p:spPr>
          <a:xfrm>
            <a:off x="8018153" y="4976533"/>
            <a:ext cx="31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title" idx="6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65040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86076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 txBox="1">
            <a:spLocks noGrp="1"/>
          </p:cNvSpPr>
          <p:nvPr>
            <p:ph type="title"/>
          </p:nvPr>
        </p:nvSpPr>
        <p:spPr>
          <a:xfrm>
            <a:off x="803563" y="2680033"/>
            <a:ext cx="3594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ubTitle" idx="1"/>
          </p:nvPr>
        </p:nvSpPr>
        <p:spPr>
          <a:xfrm>
            <a:off x="1118935" y="3186491"/>
            <a:ext cx="32792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title" idx="2"/>
          </p:nvPr>
        </p:nvSpPr>
        <p:spPr>
          <a:xfrm>
            <a:off x="7794037" y="2680033"/>
            <a:ext cx="3594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ubTitle" idx="3"/>
          </p:nvPr>
        </p:nvSpPr>
        <p:spPr>
          <a:xfrm>
            <a:off x="7794029" y="3186500"/>
            <a:ext cx="32792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title" idx="4"/>
          </p:nvPr>
        </p:nvSpPr>
        <p:spPr>
          <a:xfrm>
            <a:off x="803563" y="4599599"/>
            <a:ext cx="3594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5"/>
          </p:nvPr>
        </p:nvSpPr>
        <p:spPr>
          <a:xfrm>
            <a:off x="1118935" y="5117697"/>
            <a:ext cx="32792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title" idx="6"/>
          </p:nvPr>
        </p:nvSpPr>
        <p:spPr>
          <a:xfrm>
            <a:off x="7794037" y="4599593"/>
            <a:ext cx="3594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subTitle" idx="7"/>
          </p:nvPr>
        </p:nvSpPr>
        <p:spPr>
          <a:xfrm>
            <a:off x="7794029" y="5117701"/>
            <a:ext cx="32792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74458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">
  <p:cSld name="Percentage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635655">
            <a:off x="2464736" y="4078045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1903775">
            <a:off x="9018635" y="1155545"/>
            <a:ext cx="2757900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7223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7"/>
          <p:cNvSpPr txBox="1">
            <a:spLocks noGrp="1"/>
          </p:cNvSpPr>
          <p:nvPr>
            <p:ph type="title" hasCustomPrompt="1"/>
          </p:nvPr>
        </p:nvSpPr>
        <p:spPr>
          <a:xfrm>
            <a:off x="1735267" y="3626384"/>
            <a:ext cx="2801600" cy="8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09" name="Google Shape;109;p17"/>
          <p:cNvSpPr txBox="1">
            <a:spLocks noGrp="1"/>
          </p:cNvSpPr>
          <p:nvPr>
            <p:ph type="subTitle" idx="1"/>
          </p:nvPr>
        </p:nvSpPr>
        <p:spPr>
          <a:xfrm>
            <a:off x="1735267" y="4511184"/>
            <a:ext cx="28016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title" idx="2" hasCustomPrompt="1"/>
          </p:nvPr>
        </p:nvSpPr>
        <p:spPr>
          <a:xfrm>
            <a:off x="4695200" y="3626384"/>
            <a:ext cx="2801600" cy="8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1" name="Google Shape;111;p17"/>
          <p:cNvSpPr txBox="1">
            <a:spLocks noGrp="1"/>
          </p:cNvSpPr>
          <p:nvPr>
            <p:ph type="subTitle" idx="3"/>
          </p:nvPr>
        </p:nvSpPr>
        <p:spPr>
          <a:xfrm>
            <a:off x="4695200" y="4511184"/>
            <a:ext cx="28016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title" idx="4" hasCustomPrompt="1"/>
          </p:nvPr>
        </p:nvSpPr>
        <p:spPr>
          <a:xfrm>
            <a:off x="7655133" y="3626384"/>
            <a:ext cx="2801600" cy="8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3" name="Google Shape;113;p17"/>
          <p:cNvSpPr txBox="1">
            <a:spLocks noGrp="1"/>
          </p:cNvSpPr>
          <p:nvPr>
            <p:ph type="subTitle" idx="5"/>
          </p:nvPr>
        </p:nvSpPr>
        <p:spPr>
          <a:xfrm>
            <a:off x="7655133" y="4511184"/>
            <a:ext cx="28016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80235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 + Two 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8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8"/>
          <p:cNvSpPr txBox="1">
            <a:spLocks noGrp="1"/>
          </p:cNvSpPr>
          <p:nvPr>
            <p:ph type="title"/>
          </p:nvPr>
        </p:nvSpPr>
        <p:spPr>
          <a:xfrm>
            <a:off x="8221400" y="157761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1"/>
          </p:nvPr>
        </p:nvSpPr>
        <p:spPr>
          <a:xfrm>
            <a:off x="8221400" y="2160500"/>
            <a:ext cx="2853600" cy="12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title" idx="2"/>
          </p:nvPr>
        </p:nvSpPr>
        <p:spPr>
          <a:xfrm>
            <a:off x="8221387" y="357111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3"/>
          </p:nvPr>
        </p:nvSpPr>
        <p:spPr>
          <a:xfrm>
            <a:off x="8221400" y="4154011"/>
            <a:ext cx="2853600" cy="12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title" idx="4"/>
          </p:nvPr>
        </p:nvSpPr>
        <p:spPr>
          <a:xfrm>
            <a:off x="1336433" y="948233"/>
            <a:ext cx="3555600" cy="1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32977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>
            <a:off x="1209960" y="3686709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subTitle" idx="1"/>
          </p:nvPr>
        </p:nvSpPr>
        <p:spPr>
          <a:xfrm>
            <a:off x="1517133" y="4306423"/>
            <a:ext cx="3276000" cy="15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title" idx="2"/>
          </p:nvPr>
        </p:nvSpPr>
        <p:spPr>
          <a:xfrm>
            <a:off x="7091640" y="3686709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subTitle" idx="3"/>
          </p:nvPr>
        </p:nvSpPr>
        <p:spPr>
          <a:xfrm>
            <a:off x="7398827" y="4306423"/>
            <a:ext cx="3276000" cy="15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41081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0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3077400" y="948233"/>
            <a:ext cx="603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63640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1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3077400" y="948233"/>
            <a:ext cx="603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title" idx="2"/>
          </p:nvPr>
        </p:nvSpPr>
        <p:spPr>
          <a:xfrm>
            <a:off x="2219100" y="2382967"/>
            <a:ext cx="25452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subTitle" idx="1"/>
          </p:nvPr>
        </p:nvSpPr>
        <p:spPr>
          <a:xfrm>
            <a:off x="2219112" y="2864264"/>
            <a:ext cx="25452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title" idx="3"/>
          </p:nvPr>
        </p:nvSpPr>
        <p:spPr>
          <a:xfrm>
            <a:off x="5089945" y="2382967"/>
            <a:ext cx="25452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subTitle" idx="4"/>
          </p:nvPr>
        </p:nvSpPr>
        <p:spPr>
          <a:xfrm>
            <a:off x="5089957" y="2864264"/>
            <a:ext cx="25452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title" idx="5"/>
          </p:nvPr>
        </p:nvSpPr>
        <p:spPr>
          <a:xfrm>
            <a:off x="7960789" y="2382967"/>
            <a:ext cx="25452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subTitle" idx="6"/>
          </p:nvPr>
        </p:nvSpPr>
        <p:spPr>
          <a:xfrm>
            <a:off x="7960803" y="2864264"/>
            <a:ext cx="25452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title" idx="7"/>
          </p:nvPr>
        </p:nvSpPr>
        <p:spPr>
          <a:xfrm>
            <a:off x="2219100" y="4268033"/>
            <a:ext cx="25452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4" name="Google Shape;144;p21"/>
          <p:cNvSpPr txBox="1">
            <a:spLocks noGrp="1"/>
          </p:cNvSpPr>
          <p:nvPr>
            <p:ph type="subTitle" idx="8"/>
          </p:nvPr>
        </p:nvSpPr>
        <p:spPr>
          <a:xfrm>
            <a:off x="2219112" y="4749331"/>
            <a:ext cx="25452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1"/>
          <p:cNvSpPr txBox="1">
            <a:spLocks noGrp="1"/>
          </p:cNvSpPr>
          <p:nvPr>
            <p:ph type="title" idx="9"/>
          </p:nvPr>
        </p:nvSpPr>
        <p:spPr>
          <a:xfrm>
            <a:off x="5089945" y="4268033"/>
            <a:ext cx="25452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6" name="Google Shape;146;p21"/>
          <p:cNvSpPr txBox="1">
            <a:spLocks noGrp="1"/>
          </p:cNvSpPr>
          <p:nvPr>
            <p:ph type="subTitle" idx="13"/>
          </p:nvPr>
        </p:nvSpPr>
        <p:spPr>
          <a:xfrm>
            <a:off x="5089957" y="4749331"/>
            <a:ext cx="25452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title" idx="14"/>
          </p:nvPr>
        </p:nvSpPr>
        <p:spPr>
          <a:xfrm>
            <a:off x="7960789" y="4268033"/>
            <a:ext cx="25452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8" name="Google Shape;148;p21"/>
          <p:cNvSpPr txBox="1">
            <a:spLocks noGrp="1"/>
          </p:cNvSpPr>
          <p:nvPr>
            <p:ph type="subTitle" idx="15"/>
          </p:nvPr>
        </p:nvSpPr>
        <p:spPr>
          <a:xfrm>
            <a:off x="7960803" y="4749331"/>
            <a:ext cx="25452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3884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03578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2187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09DF4F-21CB-1449-8095-197BE1456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CFC0E-1FC7-4D48-9AD3-1A3EB50E7C64}" type="datetimeFigureOut">
              <a:rPr lang="en-VN" smtClean="0"/>
              <a:t>12/06/2024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DFA759-7EC4-B843-B560-3161B0497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E35F24-533B-0F40-9F48-9E20EFEF8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9A036-2146-4F49-9E4F-55BF1FDA21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63475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04314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505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C0A7-6A55-8341-8B71-82636FB9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EEF66-FED2-9E41-823F-6AFE4B59B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85FF64-9435-2846-88D4-B418C2704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501DEA-92A9-D345-9FE5-486A954A0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CFC0E-1FC7-4D48-9AD3-1A3EB50E7C64}" type="datetimeFigureOut">
              <a:rPr lang="en-VN" smtClean="0"/>
              <a:t>12/06/2024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DF982-5E81-CC4F-AA5B-CA33CB70D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AEB9EE-33AD-6045-B04B-0B6EE8DBB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9A036-2146-4F49-9E4F-55BF1FDA21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78599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77B2A-3DFB-0E42-B896-039EE495A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AB5C30-0F7D-D640-B41F-A1B68F1397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748767-CF3A-0342-A8EE-2ACCE1685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A23A9A-91B9-1941-BFD8-ED989D945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CFC0E-1FC7-4D48-9AD3-1A3EB50E7C64}" type="datetimeFigureOut">
              <a:rPr lang="en-VN" smtClean="0"/>
              <a:t>12/06/2024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7D8B9-302A-8D4E-AA21-F39BEE05C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78417-2F18-C44E-914A-DFA731D5E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9A036-2146-4F49-9E4F-55BF1FDA21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35443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B401DE-0886-224E-BAB8-0A1D8206C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92DBE-877C-214D-8280-1CAEFE9DB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C8E34-0FC0-1B4F-8C3C-B9F21314F0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CFC0E-1FC7-4D48-9AD3-1A3EB50E7C64}" type="datetimeFigureOut">
              <a:rPr lang="en-VN" smtClean="0"/>
              <a:t>12/06/2024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C6065-BA73-2848-A90E-0690392786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EEF5D-512C-2342-86F1-E61216AC63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9A036-2146-4F49-9E4F-55BF1FDA21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32096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9EFCFC0E-1FC7-4D48-9AD3-1A3EB50E7C64}" type="datetimeFigureOut">
              <a:rPr lang="en-VN" smtClean="0"/>
              <a:t>12/06/2024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E519A036-2146-4F49-9E4F-55BF1FDA21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87453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B401DE-0886-224E-BAB8-0A1D8206C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92DBE-877C-214D-8280-1CAEFE9DB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C8E34-0FC0-1B4F-8C3C-B9F21314F0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CFC0E-1FC7-4D48-9AD3-1A3EB50E7C64}" type="datetimeFigureOut">
              <a:rPr lang="en-VN" smtClean="0"/>
              <a:t>12/06/2024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C6065-BA73-2848-A90E-0690392786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EEF5D-512C-2342-86F1-E61216AC63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9A036-2146-4F49-9E4F-55BF1FDA21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70953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B39DE-1F4D-4EC3-8FD5-B4F8D40C6791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F0695-0192-49C0-AF59-53B65A2BA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54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49986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Medium"/>
              <a:buChar char="●"/>
              <a:defRPr sz="1800"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○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■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●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○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■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●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○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Medium"/>
              <a:buChar char="■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79552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file:///D:\d&#7841;y%20h&#7885;c\s&#7917;\l&#7899;p%209\ls9%20b23%20ho&#224;n%20c&#7843;nh%20th&#7871;%20gi&#7899;i%20v&#224;%20trong%20n&#432;&#7899;c%201945.mp4" TargetMode="External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Que%20Huong%20-%20Cam%20Ly.mp3" TargetMode="Externa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1.wav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Ăng co vát.mp4" descr="Video Ăng co vát.mp4">
            <a:hlinkClick r:id="" action="ppaction://media"/>
            <a:extLst>
              <a:ext uri="{FF2B5EF4-FFF2-40B4-BE49-F238E27FC236}">
                <a16:creationId xmlns:a16="http://schemas.microsoft.com/office/drawing/2014/main" id="{20431C44-2742-684D-BDCF-4A421A41FF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807" y="337458"/>
            <a:ext cx="11887312" cy="65205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2BD90A-0747-9C4D-A33F-A711274A0AA7}"/>
              </a:ext>
            </a:extLst>
          </p:cNvPr>
          <p:cNvSpPr/>
          <p:nvPr/>
        </p:nvSpPr>
        <p:spPr>
          <a:xfrm>
            <a:off x="5506994" y="511998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VN" dirty="0"/>
              <a:t>https://drive.google.com/file/d/1aIP704LVatms5HNf96gdDzBc-0HMTPwE/view?usp=sharing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3D8E7E-1FE3-DA43-A3AE-7C6EEC160F54}"/>
              </a:ext>
            </a:extLst>
          </p:cNvPr>
          <p:cNvSpPr txBox="1"/>
          <p:nvPr/>
        </p:nvSpPr>
        <p:spPr>
          <a:xfrm>
            <a:off x="219807" y="216015"/>
            <a:ext cx="10574373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VN" sz="28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video và  nêu hiểu biết của em về  Angkor</a:t>
            </a:r>
            <a:r>
              <a:rPr lang="en-VN" dirty="0">
                <a:solidFill>
                  <a:srgbClr val="390BFC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2812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1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355BF-00CA-7B69-C768-AE9C76640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2BB32F-B5B6-E9C7-AA58-2D1CA27EF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490" y="365125"/>
            <a:ext cx="10291020" cy="635000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CD3EFD0-6A73-1FB3-17AB-BF5C1611E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64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C4965-3848-4244-A4FF-ECCFA50158A9}"/>
              </a:ext>
            </a:extLst>
          </p:cNvPr>
          <p:cNvSpPr txBox="1">
            <a:spLocks/>
          </p:cNvSpPr>
          <p:nvPr/>
        </p:nvSpPr>
        <p:spPr>
          <a:xfrm>
            <a:off x="661376" y="-19678"/>
            <a:ext cx="10869248" cy="895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12: </a:t>
            </a:r>
            <a:r>
              <a:rPr 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VƯƠNG QUỐC CAM PU CHIA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A2D069-F727-9B4C-8001-EAE98836AA50}"/>
              </a:ext>
            </a:extLst>
          </p:cNvPr>
          <p:cNvSpPr txBox="1"/>
          <p:nvPr/>
        </p:nvSpPr>
        <p:spPr>
          <a:xfrm>
            <a:off x="661376" y="663431"/>
            <a:ext cx="9143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Sự phát triển của Vương quốc Cam-pu-chia thời Ăng co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EE685F8-620C-4941-8C9F-EB442E363D2B}"/>
              </a:ext>
            </a:extLst>
          </p:cNvPr>
          <p:cNvSpPr/>
          <p:nvPr/>
        </p:nvSpPr>
        <p:spPr>
          <a:xfrm>
            <a:off x="1071561" y="1273892"/>
            <a:ext cx="2386013" cy="8715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 tế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45C892-25E6-AA40-AF84-9CA3DD1112E1}"/>
              </a:ext>
            </a:extLst>
          </p:cNvPr>
          <p:cNvSpPr txBox="1"/>
          <p:nvPr/>
        </p:nvSpPr>
        <p:spPr>
          <a:xfrm>
            <a:off x="1071561" y="2445407"/>
            <a:ext cx="4614864" cy="286232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picture containing calendar&#10;&#10;Description automatically generated">
            <a:extLst>
              <a:ext uri="{FF2B5EF4-FFF2-40B4-BE49-F238E27FC236}">
                <a16:creationId xmlns:a16="http://schemas.microsoft.com/office/drawing/2014/main" id="{7B7E0C56-D600-2648-AEF7-BD254088D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396" y="1704610"/>
            <a:ext cx="5440362" cy="415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6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C4965-3848-4244-A4FF-ECCFA50158A9}"/>
              </a:ext>
            </a:extLst>
          </p:cNvPr>
          <p:cNvSpPr txBox="1">
            <a:spLocks/>
          </p:cNvSpPr>
          <p:nvPr/>
        </p:nvSpPr>
        <p:spPr>
          <a:xfrm>
            <a:off x="661376" y="-19678"/>
            <a:ext cx="10869248" cy="895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12: </a:t>
            </a:r>
            <a:r>
              <a:rPr 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VƯƠNG QUỐC CAM PU CHIA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A2D069-F727-9B4C-8001-EAE98836AA50}"/>
              </a:ext>
            </a:extLst>
          </p:cNvPr>
          <p:cNvSpPr txBox="1"/>
          <p:nvPr/>
        </p:nvSpPr>
        <p:spPr>
          <a:xfrm>
            <a:off x="661376" y="663431"/>
            <a:ext cx="9143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Sự phát triển của Vương quốc Cam-pu-chia thời Ăng co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210FF56-F06B-AF42-A71A-1F7BE9FEA011}"/>
              </a:ext>
            </a:extLst>
          </p:cNvPr>
          <p:cNvSpPr/>
          <p:nvPr/>
        </p:nvSpPr>
        <p:spPr>
          <a:xfrm>
            <a:off x="557211" y="1391353"/>
            <a:ext cx="2386013" cy="8715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ngoại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A6E82B-74C7-E748-920B-C9D1CA9339D7}"/>
              </a:ext>
            </a:extLst>
          </p:cNvPr>
          <p:cNvSpPr txBox="1"/>
          <p:nvPr/>
        </p:nvSpPr>
        <p:spPr>
          <a:xfrm>
            <a:off x="557211" y="2353582"/>
            <a:ext cx="5057777" cy="120032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 hành chiến tranh, mở rộng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5F6CB4EA-EC12-BE45-A251-33C6FC467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91316"/>
            <a:ext cx="5638800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4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C4965-3848-4244-A4FF-ECCFA50158A9}"/>
              </a:ext>
            </a:extLst>
          </p:cNvPr>
          <p:cNvSpPr txBox="1">
            <a:spLocks/>
          </p:cNvSpPr>
          <p:nvPr/>
        </p:nvSpPr>
        <p:spPr>
          <a:xfrm>
            <a:off x="661376" y="-19678"/>
            <a:ext cx="10869248" cy="895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12: </a:t>
            </a:r>
            <a:r>
              <a:rPr 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VƯƠNG QUỐC CAM PU CHIA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A2D069-F727-9B4C-8001-EAE98836AA50}"/>
              </a:ext>
            </a:extLst>
          </p:cNvPr>
          <p:cNvSpPr txBox="1"/>
          <p:nvPr/>
        </p:nvSpPr>
        <p:spPr>
          <a:xfrm>
            <a:off x="661376" y="663431"/>
            <a:ext cx="9143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Sự phát triển của Vương quốc Cam-pu-chia thời Ăng co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EE685F8-620C-4941-8C9F-EB442E363D2B}"/>
              </a:ext>
            </a:extLst>
          </p:cNvPr>
          <p:cNvSpPr/>
          <p:nvPr/>
        </p:nvSpPr>
        <p:spPr>
          <a:xfrm>
            <a:off x="4486273" y="1268958"/>
            <a:ext cx="2386013" cy="8715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 tế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DF5C99F-488D-1C45-80EC-B581EF300615}"/>
              </a:ext>
            </a:extLst>
          </p:cNvPr>
          <p:cNvSpPr/>
          <p:nvPr/>
        </p:nvSpPr>
        <p:spPr>
          <a:xfrm>
            <a:off x="952192" y="1252423"/>
            <a:ext cx="2386013" cy="8715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trị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210FF56-F06B-AF42-A71A-1F7BE9FEA011}"/>
              </a:ext>
            </a:extLst>
          </p:cNvPr>
          <p:cNvSpPr/>
          <p:nvPr/>
        </p:nvSpPr>
        <p:spPr>
          <a:xfrm>
            <a:off x="8458199" y="1202199"/>
            <a:ext cx="2386013" cy="8715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ngoại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5D05D9-805E-A343-9B82-2BF3DF8ED455}"/>
              </a:ext>
            </a:extLst>
          </p:cNvPr>
          <p:cNvSpPr/>
          <p:nvPr/>
        </p:nvSpPr>
        <p:spPr>
          <a:xfrm>
            <a:off x="952192" y="4424377"/>
            <a:ext cx="103777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kì Ăng-co là thời kì phát triển thịnh đạt nhất của Vương quốc Cam-pu-chia. Dưới thời kì này, Vương quốc Cam-pu-chia trở thành một trong những quốc gia hùng mạnh ở Đông Nam Á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CD7A1B41-2B25-DE44-A448-0029425C4E43}"/>
              </a:ext>
            </a:extLst>
          </p:cNvPr>
          <p:cNvSpPr/>
          <p:nvPr/>
        </p:nvSpPr>
        <p:spPr>
          <a:xfrm>
            <a:off x="2578893" y="2501682"/>
            <a:ext cx="7072312" cy="1300162"/>
          </a:xfrm>
          <a:prstGeom prst="wedgeRoundRect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nhận xét gì về sự phát triển của vương quốc Cam pu chia thời kỳ Ăng co?</a:t>
            </a:r>
          </a:p>
        </p:txBody>
      </p:sp>
    </p:spTree>
    <p:extLst>
      <p:ext uri="{BB962C8B-B14F-4D97-AF65-F5344CB8AC3E}">
        <p14:creationId xmlns:p14="http://schemas.microsoft.com/office/powerpoint/2010/main" val="25519372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C4965-3848-4244-A4FF-ECCFA50158A9}"/>
              </a:ext>
            </a:extLst>
          </p:cNvPr>
          <p:cNvSpPr txBox="1">
            <a:spLocks/>
          </p:cNvSpPr>
          <p:nvPr/>
        </p:nvSpPr>
        <p:spPr>
          <a:xfrm>
            <a:off x="661376" y="-19678"/>
            <a:ext cx="10869248" cy="895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12: </a:t>
            </a:r>
            <a:r>
              <a:rPr 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VƯƠNG QUỐC CAM PU CHIA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A2D069-F727-9B4C-8001-EAE98836AA50}"/>
              </a:ext>
            </a:extLst>
          </p:cNvPr>
          <p:cNvSpPr txBox="1"/>
          <p:nvPr/>
        </p:nvSpPr>
        <p:spPr>
          <a:xfrm>
            <a:off x="661376" y="663431"/>
            <a:ext cx="9143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Sự phát triển của Vương quốc Cam-pu-chia thời Ăng co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EE685F8-620C-4941-8C9F-EB442E363D2B}"/>
              </a:ext>
            </a:extLst>
          </p:cNvPr>
          <p:cNvSpPr/>
          <p:nvPr/>
        </p:nvSpPr>
        <p:spPr>
          <a:xfrm>
            <a:off x="4486273" y="1268958"/>
            <a:ext cx="2386013" cy="8715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 tế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DF5C99F-488D-1C45-80EC-B581EF300615}"/>
              </a:ext>
            </a:extLst>
          </p:cNvPr>
          <p:cNvSpPr/>
          <p:nvPr/>
        </p:nvSpPr>
        <p:spPr>
          <a:xfrm>
            <a:off x="950118" y="1252423"/>
            <a:ext cx="2386013" cy="8715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trị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210FF56-F06B-AF42-A71A-1F7BE9FEA011}"/>
              </a:ext>
            </a:extLst>
          </p:cNvPr>
          <p:cNvSpPr/>
          <p:nvPr/>
        </p:nvSpPr>
        <p:spPr>
          <a:xfrm>
            <a:off x="8458199" y="1202199"/>
            <a:ext cx="2386013" cy="8715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ngoại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2DCA63-E66A-6542-8E6C-A3E2DB3CBC87}"/>
              </a:ext>
            </a:extLst>
          </p:cNvPr>
          <p:cNvSpPr txBox="1"/>
          <p:nvPr/>
        </p:nvSpPr>
        <p:spPr>
          <a:xfrm>
            <a:off x="705274" y="2524237"/>
            <a:ext cx="3196249" cy="267765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Xây dựng nhà nước quân chủ chuyên chế tập quyền, quyền lực của vua đồng nhất với các vị thần Hin-đu giáo.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ất nước được thống nhất và ổn định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A6E82B-74C7-E748-920B-C9D1CA9339D7}"/>
              </a:ext>
            </a:extLst>
          </p:cNvPr>
          <p:cNvSpPr txBox="1"/>
          <p:nvPr/>
        </p:nvSpPr>
        <p:spPr>
          <a:xfrm>
            <a:off x="7953068" y="2416834"/>
            <a:ext cx="3196249" cy="267765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 hành chiến tranh, mở rộng ảnh hưởng tới các khu vực thuộc lãnh thổ Lào và Thái Lan ngày nay, trở thành một thế lực hùng mạnh ở khu vực Đông Nam Á.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45C892-25E6-AA40-AF84-9CA3DD1112E1}"/>
              </a:ext>
            </a:extLst>
          </p:cNvPr>
          <p:cNvSpPr txBox="1"/>
          <p:nvPr/>
        </p:nvSpPr>
        <p:spPr>
          <a:xfrm>
            <a:off x="4238933" y="2431120"/>
            <a:ext cx="3196249" cy="267765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đa dạng: đánh bắt thủy sản, săn bắt, khai thác lâm sản, canh tác lúa nước. Đặc biệt là thương mại, buôn bán với Trung Quốc và các quốc gia láng giềng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5D05D9-805E-A343-9B82-2BF3DF8ED455}"/>
              </a:ext>
            </a:extLst>
          </p:cNvPr>
          <p:cNvSpPr/>
          <p:nvPr/>
        </p:nvSpPr>
        <p:spPr>
          <a:xfrm>
            <a:off x="997437" y="5354293"/>
            <a:ext cx="10197125" cy="707886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kì Ăng-co là thời kì phát triển thịnh đạt nhất của Vương quốc Cam-pu-chia. Dưới thời kì này, Vương quốc Cam-pu-chia trở thành một trong những quốc gia hùng mạnh ở Đông Nam Á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BB772E89-A12D-CC4A-A576-7F9AE7BEB2A9}"/>
              </a:ext>
            </a:extLst>
          </p:cNvPr>
          <p:cNvSpPr/>
          <p:nvPr/>
        </p:nvSpPr>
        <p:spPr>
          <a:xfrm flipH="1">
            <a:off x="2122922" y="2140495"/>
            <a:ext cx="70512" cy="3837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FB577172-58A5-3341-AE74-FD9898D30FE0}"/>
              </a:ext>
            </a:extLst>
          </p:cNvPr>
          <p:cNvSpPr/>
          <p:nvPr/>
        </p:nvSpPr>
        <p:spPr>
          <a:xfrm>
            <a:off x="5588792" y="2155906"/>
            <a:ext cx="71437" cy="2598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A64531F1-27CE-354F-9E80-56757D850438}"/>
              </a:ext>
            </a:extLst>
          </p:cNvPr>
          <p:cNvSpPr/>
          <p:nvPr/>
        </p:nvSpPr>
        <p:spPr>
          <a:xfrm>
            <a:off x="9615486" y="2125774"/>
            <a:ext cx="71437" cy="2598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9336508-7B2A-484F-8BB2-6D4304DFE6E3}"/>
              </a:ext>
            </a:extLst>
          </p:cNvPr>
          <p:cNvCxnSpPr>
            <a:stCxn id="9" idx="2"/>
            <a:endCxn id="12" idx="0"/>
          </p:cNvCxnSpPr>
          <p:nvPr/>
        </p:nvCxnSpPr>
        <p:spPr>
          <a:xfrm>
            <a:off x="2303399" y="5201893"/>
            <a:ext cx="3792601" cy="152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C73FFB1-E606-EB41-A528-55B7E27C8F4D}"/>
              </a:ext>
            </a:extLst>
          </p:cNvPr>
          <p:cNvCxnSpPr>
            <a:cxnSpLocks/>
            <a:stCxn id="10" idx="2"/>
            <a:endCxn id="12" idx="0"/>
          </p:cNvCxnSpPr>
          <p:nvPr/>
        </p:nvCxnSpPr>
        <p:spPr>
          <a:xfrm flipH="1">
            <a:off x="6096000" y="5094490"/>
            <a:ext cx="3455193" cy="2598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E39181F-7E06-8546-8403-E0899A60F1AE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6096000" y="5094490"/>
            <a:ext cx="0" cy="2598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60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AB96B87-1915-4146-82C6-D12D9486EB55}"/>
              </a:ext>
            </a:extLst>
          </p:cNvPr>
          <p:cNvSpPr txBox="1">
            <a:spLocks/>
          </p:cNvSpPr>
          <p:nvPr/>
        </p:nvSpPr>
        <p:spPr>
          <a:xfrm>
            <a:off x="661376" y="-19678"/>
            <a:ext cx="10869248" cy="895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12: </a:t>
            </a:r>
            <a:r>
              <a:rPr 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VƯƠNG QUỐC CAM PU CHIA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386F62-A4FD-E34C-A63C-EA6EE8F2EF66}"/>
              </a:ext>
            </a:extLst>
          </p:cNvPr>
          <p:cNvSpPr txBox="1"/>
          <p:nvPr/>
        </p:nvSpPr>
        <p:spPr>
          <a:xfrm>
            <a:off x="661376" y="875637"/>
            <a:ext cx="5303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Một số nét tiêu biểu về văn hoá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1AA09CD-9E94-D142-A695-8A02B2AA42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337841"/>
              </p:ext>
            </p:extLst>
          </p:nvPr>
        </p:nvGraphicFramePr>
        <p:xfrm>
          <a:off x="661376" y="1684683"/>
          <a:ext cx="6368074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9880">
                  <a:extLst>
                    <a:ext uri="{9D8B030D-6E8A-4147-A177-3AD203B41FA5}">
                      <a16:colId xmlns:a16="http://schemas.microsoft.com/office/drawing/2014/main" val="2535308722"/>
                    </a:ext>
                  </a:extLst>
                </a:gridCol>
                <a:gridCol w="4848194">
                  <a:extLst>
                    <a:ext uri="{9D8B030D-6E8A-4147-A177-3AD203B41FA5}">
                      <a16:colId xmlns:a16="http://schemas.microsoft.com/office/drawing/2014/main" val="23943054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V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6574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 ngưỡng, tôn giáo</a:t>
                      </a:r>
                    </a:p>
                    <a:p>
                      <a:endParaRPr lang="en-VN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142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viết, văn học</a:t>
                      </a:r>
                    </a:p>
                    <a:p>
                      <a:endParaRPr lang="en-VN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247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trúc, điêu khắc</a:t>
                      </a:r>
                    </a:p>
                    <a:p>
                      <a:endParaRPr lang="en-VN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062371"/>
                  </a:ext>
                </a:extLst>
              </a:tr>
            </a:tbl>
          </a:graphicData>
        </a:graphic>
      </p:graphicFrame>
      <p:sp>
        <p:nvSpPr>
          <p:cNvPr id="8" name="Cloud Callout 7">
            <a:extLst>
              <a:ext uri="{FF2B5EF4-FFF2-40B4-BE49-F238E27FC236}">
                <a16:creationId xmlns:a16="http://schemas.microsoft.com/office/drawing/2014/main" id="{4B6D37B2-02D4-124E-B53E-729FD532BE68}"/>
              </a:ext>
            </a:extLst>
          </p:cNvPr>
          <p:cNvSpPr/>
          <p:nvPr/>
        </p:nvSpPr>
        <p:spPr>
          <a:xfrm>
            <a:off x="7389341" y="667265"/>
            <a:ext cx="4558175" cy="4061791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24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bảng thống kê về những thành tựu văn hoá tiêu biểu của vươg quốc Cam pu chia?</a:t>
            </a:r>
            <a:endParaRPr lang="en-VN" sz="2800" dirty="0">
              <a:solidFill>
                <a:srgbClr val="390B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VN" sz="2400" b="1" dirty="0">
              <a:solidFill>
                <a:srgbClr val="390B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54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AB96B87-1915-4146-82C6-D12D9486EB55}"/>
              </a:ext>
            </a:extLst>
          </p:cNvPr>
          <p:cNvSpPr txBox="1">
            <a:spLocks/>
          </p:cNvSpPr>
          <p:nvPr/>
        </p:nvSpPr>
        <p:spPr>
          <a:xfrm>
            <a:off x="661376" y="-19678"/>
            <a:ext cx="10869248" cy="895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12: </a:t>
            </a:r>
            <a:r>
              <a:rPr 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VƯƠNG QUỐC CAM PU CHIA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386F62-A4FD-E34C-A63C-EA6EE8F2EF66}"/>
              </a:ext>
            </a:extLst>
          </p:cNvPr>
          <p:cNvSpPr txBox="1"/>
          <p:nvPr/>
        </p:nvSpPr>
        <p:spPr>
          <a:xfrm>
            <a:off x="661376" y="875637"/>
            <a:ext cx="5303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Một số nét tiêu biểu về văn hoá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1AA09CD-9E94-D142-A695-8A02B2AA42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286850"/>
              </p:ext>
            </p:extLst>
          </p:nvPr>
        </p:nvGraphicFramePr>
        <p:xfrm>
          <a:off x="815862" y="1579245"/>
          <a:ext cx="10297137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7637">
                  <a:extLst>
                    <a:ext uri="{9D8B030D-6E8A-4147-A177-3AD203B41FA5}">
                      <a16:colId xmlns:a16="http://schemas.microsoft.com/office/drawing/2014/main" val="2535308722"/>
                    </a:ext>
                  </a:extLst>
                </a:gridCol>
                <a:gridCol w="7839500">
                  <a:extLst>
                    <a:ext uri="{9D8B030D-6E8A-4147-A177-3AD203B41FA5}">
                      <a16:colId xmlns:a16="http://schemas.microsoft.com/office/drawing/2014/main" val="23943054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6574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 ngưỡng, tôn giáo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 b="0" i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142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viết, văn học</a:t>
                      </a:r>
                    </a:p>
                    <a:p>
                      <a:endParaRPr lang="en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vi-VN" sz="2800" b="0" i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247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trúc, điêu khắc</a:t>
                      </a:r>
                    </a:p>
                    <a:p>
                      <a:endParaRPr lang="en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062371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2635A81-87E3-F64C-9C0C-BD1ACA07A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902" y="3187756"/>
            <a:ext cx="3742805" cy="2516745"/>
          </a:xfrm>
          <a:prstGeom prst="rect">
            <a:avLst/>
          </a:prstGeom>
        </p:spPr>
      </p:pic>
      <p:pic>
        <p:nvPicPr>
          <p:cNvPr id="9" name="Picture 8" descr="A picture containing orange, outdoor, crowd&#10;&#10;Description automatically generated">
            <a:extLst>
              <a:ext uri="{FF2B5EF4-FFF2-40B4-BE49-F238E27FC236}">
                <a16:creationId xmlns:a16="http://schemas.microsoft.com/office/drawing/2014/main" id="{895A0DFD-F65C-D545-8EFA-E328E6BCD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707" y="3187756"/>
            <a:ext cx="3952960" cy="25167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9A9D64-667A-6D43-B8C2-0597265B2708}"/>
              </a:ext>
            </a:extLst>
          </p:cNvPr>
          <p:cNvSpPr txBox="1"/>
          <p:nvPr/>
        </p:nvSpPr>
        <p:spPr>
          <a:xfrm>
            <a:off x="3312903" y="2113005"/>
            <a:ext cx="7598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Hin-đu giáo và Phật giáo tiếp tục phát triển.</a:t>
            </a:r>
          </a:p>
        </p:txBody>
      </p:sp>
    </p:spTree>
    <p:extLst>
      <p:ext uri="{BB962C8B-B14F-4D97-AF65-F5344CB8AC3E}">
        <p14:creationId xmlns:p14="http://schemas.microsoft.com/office/powerpoint/2010/main" val="112871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people in orange robes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114285F2-860D-4E4D-A18A-469F70EA6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57" r="7235" b="-2"/>
          <a:stretch/>
        </p:blipFill>
        <p:spPr>
          <a:xfrm>
            <a:off x="3793813" y="744344"/>
            <a:ext cx="4627646" cy="462764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13" name="Picture 12" descr="A picture containing sky, outdoor, ground, sport&#10;&#10;Description automatically generated">
            <a:extLst>
              <a:ext uri="{FF2B5EF4-FFF2-40B4-BE49-F238E27FC236}">
                <a16:creationId xmlns:a16="http://schemas.microsoft.com/office/drawing/2014/main" id="{623FEC4B-0C85-7F4B-B3AC-F69F3AA307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1" r="5461" b="-5"/>
          <a:stretch/>
        </p:blipFill>
        <p:spPr>
          <a:xfrm>
            <a:off x="1319706" y="1757695"/>
            <a:ext cx="2590737" cy="2926956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11" name="Picture 10" descr="A picture containing colorful, fresh&#10;&#10;Description automatically generated">
            <a:extLst>
              <a:ext uri="{FF2B5EF4-FFF2-40B4-BE49-F238E27FC236}">
                <a16:creationId xmlns:a16="http://schemas.microsoft.com/office/drawing/2014/main" id="{CB7BEC36-CB8A-A841-A778-E9CB5FC832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54" r="21197" b="-1"/>
          <a:stretch/>
        </p:blipFill>
        <p:spPr>
          <a:xfrm>
            <a:off x="8297994" y="1757695"/>
            <a:ext cx="2577829" cy="292695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0CF6A6-F820-8B48-8F7E-D67488D03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5546" y="5423839"/>
            <a:ext cx="26035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87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AB96B87-1915-4146-82C6-D12D9486EB55}"/>
              </a:ext>
            </a:extLst>
          </p:cNvPr>
          <p:cNvSpPr txBox="1">
            <a:spLocks/>
          </p:cNvSpPr>
          <p:nvPr/>
        </p:nvSpPr>
        <p:spPr>
          <a:xfrm>
            <a:off x="661376" y="-19678"/>
            <a:ext cx="10869248" cy="895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12: </a:t>
            </a:r>
            <a:r>
              <a:rPr 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VƯƠNG QUỐC CAM PU CHIA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386F62-A4FD-E34C-A63C-EA6EE8F2EF66}"/>
              </a:ext>
            </a:extLst>
          </p:cNvPr>
          <p:cNvSpPr txBox="1"/>
          <p:nvPr/>
        </p:nvSpPr>
        <p:spPr>
          <a:xfrm>
            <a:off x="661376" y="875637"/>
            <a:ext cx="5303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Một số nét tiêu biểu về văn hoá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1AA09CD-9E94-D142-A695-8A02B2AA42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254010"/>
              </p:ext>
            </p:extLst>
          </p:nvPr>
        </p:nvGraphicFramePr>
        <p:xfrm>
          <a:off x="815862" y="1579245"/>
          <a:ext cx="10297137" cy="505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7637">
                  <a:extLst>
                    <a:ext uri="{9D8B030D-6E8A-4147-A177-3AD203B41FA5}">
                      <a16:colId xmlns:a16="http://schemas.microsoft.com/office/drawing/2014/main" val="2535308722"/>
                    </a:ext>
                  </a:extLst>
                </a:gridCol>
                <a:gridCol w="7839500">
                  <a:extLst>
                    <a:ext uri="{9D8B030D-6E8A-4147-A177-3AD203B41FA5}">
                      <a16:colId xmlns:a16="http://schemas.microsoft.com/office/drawing/2014/main" val="23943054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6574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 ngưỡng, tôn giáo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 b="0" i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142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viết, văn học</a:t>
                      </a:r>
                    </a:p>
                    <a:p>
                      <a:endParaRPr lang="en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vi-VN" sz="2800" b="0" i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247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trúc, điêu khắc</a:t>
                      </a:r>
                    </a:p>
                    <a:p>
                      <a:endParaRPr lang="en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06237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B9A9D64-667A-6D43-B8C2-0597265B2708}"/>
              </a:ext>
            </a:extLst>
          </p:cNvPr>
          <p:cNvSpPr txBox="1"/>
          <p:nvPr/>
        </p:nvSpPr>
        <p:spPr>
          <a:xfrm>
            <a:off x="3312903" y="2113005"/>
            <a:ext cx="7598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Có tín ngưỡng phồn thực, tục cầu mưa…</a:t>
            </a:r>
          </a:p>
          <a:p>
            <a:r>
              <a:rPr lang="vi-VN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Hin-đu giáo và Phật giáo tiếp tục phát triển.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AC5650-5C95-E34F-A7AA-4F5662961DC2}"/>
              </a:ext>
            </a:extLst>
          </p:cNvPr>
          <p:cNvSpPr txBox="1"/>
          <p:nvPr/>
        </p:nvSpPr>
        <p:spPr>
          <a:xfrm>
            <a:off x="3411758" y="3212756"/>
            <a:ext cx="7598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Chữ Phạn và chữ Khơ-me. </a:t>
            </a:r>
          </a:p>
          <a:p>
            <a:r>
              <a:rPr lang="vi-VN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Văn học: sử thi Riêm Kê, các câu chuyện của Đức Phật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613D310-131A-FA47-AAEE-503858BB7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441" y="4215871"/>
            <a:ext cx="3401558" cy="22916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3A02D183-3541-FD4D-A46C-2E3C5A56F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758" y="4187818"/>
            <a:ext cx="4025362" cy="23196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80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AB96B87-1915-4146-82C6-D12D9486EB55}"/>
              </a:ext>
            </a:extLst>
          </p:cNvPr>
          <p:cNvSpPr txBox="1">
            <a:spLocks/>
          </p:cNvSpPr>
          <p:nvPr/>
        </p:nvSpPr>
        <p:spPr>
          <a:xfrm>
            <a:off x="661376" y="-19678"/>
            <a:ext cx="10869248" cy="895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 VƯƠNG QUỐC CAM PU CHIA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386F62-A4FD-E34C-A63C-EA6EE8F2EF66}"/>
              </a:ext>
            </a:extLst>
          </p:cNvPr>
          <p:cNvSpPr txBox="1"/>
          <p:nvPr/>
        </p:nvSpPr>
        <p:spPr>
          <a:xfrm>
            <a:off x="661376" y="875637"/>
            <a:ext cx="5303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Một số nét tiêu biểu về văn hoá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1AA09CD-9E94-D142-A695-8A02B2AA42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358883"/>
              </p:ext>
            </p:extLst>
          </p:nvPr>
        </p:nvGraphicFramePr>
        <p:xfrm>
          <a:off x="815862" y="1579245"/>
          <a:ext cx="10714762" cy="4096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7312">
                  <a:extLst>
                    <a:ext uri="{9D8B030D-6E8A-4147-A177-3AD203B41FA5}">
                      <a16:colId xmlns:a16="http://schemas.microsoft.com/office/drawing/2014/main" val="2535308722"/>
                    </a:ext>
                  </a:extLst>
                </a:gridCol>
                <a:gridCol w="8157450">
                  <a:extLst>
                    <a:ext uri="{9D8B030D-6E8A-4147-A177-3AD203B41FA5}">
                      <a16:colId xmlns:a16="http://schemas.microsoft.com/office/drawing/2014/main" val="2394305433"/>
                    </a:ext>
                  </a:extLst>
                </a:gridCol>
              </a:tblGrid>
              <a:tr h="476750"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6574587"/>
                  </a:ext>
                </a:extLst>
              </a:tr>
              <a:tr h="869367"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 ngưỡng, tôn giáo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Có tín ngưỡng phồn thực, tục cầu mưa…</a:t>
                      </a:r>
                    </a:p>
                    <a:p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Hin-đu giáo và Phật giáo tiếp tục phát triển.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142970"/>
                  </a:ext>
                </a:extLst>
              </a:tr>
              <a:tr h="1261984"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viết, văn học</a:t>
                      </a:r>
                    </a:p>
                    <a:p>
                      <a:endParaRPr lang="en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Chữ Phạn và chữ Khơ-me. </a:t>
                      </a:r>
                    </a:p>
                    <a:p>
                      <a:pPr rtl="0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Văn học: sử thi Riêm Kê, các câu chuyện của Đức Phật.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247503"/>
                  </a:ext>
                </a:extLst>
              </a:tr>
              <a:tr h="1261984"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trúc, điêu khắc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Kiến trúc độc đáo như Ăng-co Vát, Ăng-co Thom, …</a:t>
                      </a:r>
                      <a:endParaRPr lang="en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0623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6592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outdoor, sky, water, grass&#10;&#10;Description automatically generated">
            <a:extLst>
              <a:ext uri="{FF2B5EF4-FFF2-40B4-BE49-F238E27FC236}">
                <a16:creationId xmlns:a16="http://schemas.microsoft.com/office/drawing/2014/main" id="{110AE817-4159-0242-A3BC-628C0A204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80" y="1296665"/>
            <a:ext cx="6410084" cy="427873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127B03F-E465-DC44-82D2-4B9BB0FAE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873" y="658994"/>
            <a:ext cx="3854945" cy="244459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70A08E1-E091-414E-8851-1C160DB37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7958" y="3961977"/>
            <a:ext cx="3854945" cy="198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29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9" descr="800px-Royal_Ballet_Camboda_Apsara_Mera"/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</a:blip>
          <a:srcRect l="10352" r="2164" b="1"/>
          <a:stretch/>
        </p:blipFill>
        <p:spPr bwMode="auto">
          <a:xfrm>
            <a:off x="20" y="10"/>
            <a:ext cx="8450297" cy="685799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03198" y="6126480"/>
            <a:ext cx="4619621" cy="746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FF"/>
                </a:solidFill>
              </a:rPr>
              <a:t>Trang </a:t>
            </a:r>
            <a:r>
              <a:rPr lang="en-US" sz="2000" b="1" dirty="0" err="1">
                <a:solidFill>
                  <a:srgbClr val="FFFFFF"/>
                </a:solidFill>
              </a:rPr>
              <a:t>phục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của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thiếu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nữ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Campuchia</a:t>
            </a:r>
            <a:endParaRPr lang="en-US" sz="2000" b="1" dirty="0">
              <a:solidFill>
                <a:srgbClr val="FFFFFF"/>
              </a:solidFill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642ACF7F-D935-FC44-A986-9C448061FB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1" r="20309"/>
          <a:stretch/>
        </p:blipFill>
        <p:spPr bwMode="auto"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58" name="AutoShape 2" descr="Káº¿t quáº£ hÃ¬nh áº£nh cho Äng co vÃ¡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0660" name="AutoShape 4" descr="Káº¿t quáº£ hÃ¬nh áº£nh cho Äng co vÃ¡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0662" name="AutoShape 6" descr="Káº¿t quáº£ hÃ¬nh áº£nh cho Äng co vÃ¡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658" name="AutoShape 2" descr="Káº¿t quáº£ hÃ¬nh áº£nh cho Äng co vÃ¡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0660" name="AutoShape 4" descr="Káº¿t quáº£ hÃ¬nh áº£nh cho Äng co vÃ¡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0662" name="AutoShape 6" descr="Káº¿t quáº£ hÃ¬nh áº£nh cho Äng co vÃ¡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" name="Picture 9" descr="a4ec4_20080527suko2018-1-_400">
            <a:extLst>
              <a:ext uri="{FF2B5EF4-FFF2-40B4-BE49-F238E27FC236}">
                <a16:creationId xmlns:a16="http://schemas.microsoft.com/office/drawing/2014/main" id="{C05E698D-1287-CC48-AAA2-13EA11629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492" y="849201"/>
            <a:ext cx="4724400" cy="4772173"/>
          </a:xfrm>
          <a:prstGeom prst="rect">
            <a:avLst/>
          </a:prstGeom>
          <a:noFill/>
          <a:ln w="9525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20593D-0385-D845-94E5-A277C134C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793" y="341828"/>
            <a:ext cx="3742805" cy="2516745"/>
          </a:xfrm>
          <a:prstGeom prst="rect">
            <a:avLst/>
          </a:prstGeom>
        </p:spPr>
      </p:pic>
      <p:pic>
        <p:nvPicPr>
          <p:cNvPr id="12" name="Picture 11" descr="A picture containing orange, outdoor, crowd&#10;&#10;Description automatically generated">
            <a:extLst>
              <a:ext uri="{FF2B5EF4-FFF2-40B4-BE49-F238E27FC236}">
                <a16:creationId xmlns:a16="http://schemas.microsoft.com/office/drawing/2014/main" id="{9BE89B2A-43CC-7540-A4D0-BC763DD49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793" y="3279957"/>
            <a:ext cx="3952960" cy="251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4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outdoor, sky, place of worship&#10;&#10;Description automatically generated">
            <a:extLst>
              <a:ext uri="{FF2B5EF4-FFF2-40B4-BE49-F238E27FC236}">
                <a16:creationId xmlns:a16="http://schemas.microsoft.com/office/drawing/2014/main" id="{A5B9BB93-EF64-9345-BA24-19411BABD3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74" r="14594" b="1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859F218A-36E1-1343-A420-9B6D19A207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7" r="13523" b="-1"/>
          <a:stretch/>
        </p:blipFill>
        <p:spPr bwMode="auto">
          <a:xfrm>
            <a:off x="641180" y="643467"/>
            <a:ext cx="512978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BBB18B6-118A-8341-AF21-B0BD94CD21D1}"/>
              </a:ext>
            </a:extLst>
          </p:cNvPr>
          <p:cNvGrpSpPr/>
          <p:nvPr/>
        </p:nvGrpSpPr>
        <p:grpSpPr>
          <a:xfrm>
            <a:off x="-9185914" y="337518"/>
            <a:ext cx="8466766" cy="6182963"/>
            <a:chOff x="2680021" y="535914"/>
            <a:chExt cx="8466766" cy="6182963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1DACFF3F-5D47-CE40-9EE3-11A01903BC20}"/>
                </a:ext>
              </a:extLst>
            </p:cNvPr>
            <p:cNvSpPr/>
            <p:nvPr/>
          </p:nvSpPr>
          <p:spPr>
            <a:xfrm>
              <a:off x="2680021" y="535914"/>
              <a:ext cx="8466766" cy="6182963"/>
            </a:xfrm>
            <a:custGeom>
              <a:avLst/>
              <a:gdLst>
                <a:gd name="connsiteX0" fmla="*/ 4130565 w 8466766"/>
                <a:gd name="connsiteY0" fmla="*/ 586204 h 6182963"/>
                <a:gd name="connsiteX1" fmla="*/ 3736427 w 8466766"/>
                <a:gd name="connsiteY1" fmla="*/ 601970 h 6182963"/>
                <a:gd name="connsiteX2" fmla="*/ 3231931 w 8466766"/>
                <a:gd name="connsiteY2" fmla="*/ 617735 h 6182963"/>
                <a:gd name="connsiteX3" fmla="*/ 3153103 w 8466766"/>
                <a:gd name="connsiteY3" fmla="*/ 633501 h 6182963"/>
                <a:gd name="connsiteX4" fmla="*/ 3058510 w 8466766"/>
                <a:gd name="connsiteY4" fmla="*/ 649266 h 6182963"/>
                <a:gd name="connsiteX5" fmla="*/ 2963917 w 8466766"/>
                <a:gd name="connsiteY5" fmla="*/ 680797 h 6182963"/>
                <a:gd name="connsiteX6" fmla="*/ 2869324 w 8466766"/>
                <a:gd name="connsiteY6" fmla="*/ 696563 h 6182963"/>
                <a:gd name="connsiteX7" fmla="*/ 2695903 w 8466766"/>
                <a:gd name="connsiteY7" fmla="*/ 743859 h 6182963"/>
                <a:gd name="connsiteX8" fmla="*/ 2617076 w 8466766"/>
                <a:gd name="connsiteY8" fmla="*/ 791156 h 6182963"/>
                <a:gd name="connsiteX9" fmla="*/ 2459420 w 8466766"/>
                <a:gd name="connsiteY9" fmla="*/ 822687 h 6182963"/>
                <a:gd name="connsiteX10" fmla="*/ 2396358 w 8466766"/>
                <a:gd name="connsiteY10" fmla="*/ 838452 h 6182963"/>
                <a:gd name="connsiteX11" fmla="*/ 2301765 w 8466766"/>
                <a:gd name="connsiteY11" fmla="*/ 869984 h 6182963"/>
                <a:gd name="connsiteX12" fmla="*/ 2254469 w 8466766"/>
                <a:gd name="connsiteY12" fmla="*/ 885749 h 6182963"/>
                <a:gd name="connsiteX13" fmla="*/ 2207172 w 8466766"/>
                <a:gd name="connsiteY13" fmla="*/ 901515 h 6182963"/>
                <a:gd name="connsiteX14" fmla="*/ 2191407 w 8466766"/>
                <a:gd name="connsiteY14" fmla="*/ 964577 h 6182963"/>
                <a:gd name="connsiteX15" fmla="*/ 2238703 w 8466766"/>
                <a:gd name="connsiteY15" fmla="*/ 1011873 h 6182963"/>
                <a:gd name="connsiteX16" fmla="*/ 2270234 w 8466766"/>
                <a:gd name="connsiteY16" fmla="*/ 1059170 h 6182963"/>
                <a:gd name="connsiteX17" fmla="*/ 2317531 w 8466766"/>
                <a:gd name="connsiteY17" fmla="*/ 1090701 h 6182963"/>
                <a:gd name="connsiteX18" fmla="*/ 2427889 w 8466766"/>
                <a:gd name="connsiteY18" fmla="*/ 1185294 h 6182963"/>
                <a:gd name="connsiteX19" fmla="*/ 2443655 w 8466766"/>
                <a:gd name="connsiteY19" fmla="*/ 1232590 h 6182963"/>
                <a:gd name="connsiteX20" fmla="*/ 2490951 w 8466766"/>
                <a:gd name="connsiteY20" fmla="*/ 1248356 h 6182963"/>
                <a:gd name="connsiteX21" fmla="*/ 2632841 w 8466766"/>
                <a:gd name="connsiteY21" fmla="*/ 1264121 h 6182963"/>
                <a:gd name="connsiteX22" fmla="*/ 2522482 w 8466766"/>
                <a:gd name="connsiteY22" fmla="*/ 1295652 h 6182963"/>
                <a:gd name="connsiteX23" fmla="*/ 2412124 w 8466766"/>
                <a:gd name="connsiteY23" fmla="*/ 1311418 h 6182963"/>
                <a:gd name="connsiteX24" fmla="*/ 2144110 w 8466766"/>
                <a:gd name="connsiteY24" fmla="*/ 1358715 h 6182963"/>
                <a:gd name="connsiteX25" fmla="*/ 2096813 w 8466766"/>
                <a:gd name="connsiteY25" fmla="*/ 1374480 h 6182963"/>
                <a:gd name="connsiteX26" fmla="*/ 1907627 w 8466766"/>
                <a:gd name="connsiteY26" fmla="*/ 1390246 h 6182963"/>
                <a:gd name="connsiteX27" fmla="*/ 1813034 w 8466766"/>
                <a:gd name="connsiteY27" fmla="*/ 1406011 h 6182963"/>
                <a:gd name="connsiteX28" fmla="*/ 1403131 w 8466766"/>
                <a:gd name="connsiteY28" fmla="*/ 1421777 h 6182963"/>
                <a:gd name="connsiteX29" fmla="*/ 1261241 w 8466766"/>
                <a:gd name="connsiteY29" fmla="*/ 1453308 h 6182963"/>
                <a:gd name="connsiteX30" fmla="*/ 1182413 w 8466766"/>
                <a:gd name="connsiteY30" fmla="*/ 1469073 h 6182963"/>
                <a:gd name="connsiteX31" fmla="*/ 1008993 w 8466766"/>
                <a:gd name="connsiteY31" fmla="*/ 1484839 h 6182963"/>
                <a:gd name="connsiteX32" fmla="*/ 898634 w 8466766"/>
                <a:gd name="connsiteY32" fmla="*/ 1500604 h 6182963"/>
                <a:gd name="connsiteX33" fmla="*/ 835572 w 8466766"/>
                <a:gd name="connsiteY33" fmla="*/ 1516370 h 6182963"/>
                <a:gd name="connsiteX34" fmla="*/ 693682 w 8466766"/>
                <a:gd name="connsiteY34" fmla="*/ 1532135 h 6182963"/>
                <a:gd name="connsiteX35" fmla="*/ 457200 w 8466766"/>
                <a:gd name="connsiteY35" fmla="*/ 1563666 h 6182963"/>
                <a:gd name="connsiteX36" fmla="*/ 378372 w 8466766"/>
                <a:gd name="connsiteY36" fmla="*/ 1579432 h 6182963"/>
                <a:gd name="connsiteX37" fmla="*/ 157655 w 8466766"/>
                <a:gd name="connsiteY37" fmla="*/ 1610963 h 6182963"/>
                <a:gd name="connsiteX38" fmla="*/ 94593 w 8466766"/>
                <a:gd name="connsiteY38" fmla="*/ 1626728 h 6182963"/>
                <a:gd name="connsiteX39" fmla="*/ 0 w 8466766"/>
                <a:gd name="connsiteY39" fmla="*/ 1658259 h 6182963"/>
                <a:gd name="connsiteX40" fmla="*/ 78827 w 8466766"/>
                <a:gd name="connsiteY40" fmla="*/ 1752852 h 6182963"/>
                <a:gd name="connsiteX41" fmla="*/ 157655 w 8466766"/>
                <a:gd name="connsiteY41" fmla="*/ 1878977 h 6182963"/>
                <a:gd name="connsiteX42" fmla="*/ 236482 w 8466766"/>
                <a:gd name="connsiteY42" fmla="*/ 1973570 h 6182963"/>
                <a:gd name="connsiteX43" fmla="*/ 299545 w 8466766"/>
                <a:gd name="connsiteY43" fmla="*/ 2052397 h 6182963"/>
                <a:gd name="connsiteX44" fmla="*/ 378372 w 8466766"/>
                <a:gd name="connsiteY44" fmla="*/ 2178521 h 6182963"/>
                <a:gd name="connsiteX45" fmla="*/ 409903 w 8466766"/>
                <a:gd name="connsiteY45" fmla="*/ 2225818 h 6182963"/>
                <a:gd name="connsiteX46" fmla="*/ 551793 w 8466766"/>
                <a:gd name="connsiteY46" fmla="*/ 2304646 h 6182963"/>
                <a:gd name="connsiteX47" fmla="*/ 709448 w 8466766"/>
                <a:gd name="connsiteY47" fmla="*/ 2320411 h 6182963"/>
                <a:gd name="connsiteX48" fmla="*/ 835572 w 8466766"/>
                <a:gd name="connsiteY48" fmla="*/ 2336177 h 6182963"/>
                <a:gd name="connsiteX49" fmla="*/ 819807 w 8466766"/>
                <a:gd name="connsiteY49" fmla="*/ 2541128 h 6182963"/>
                <a:gd name="connsiteX50" fmla="*/ 788276 w 8466766"/>
                <a:gd name="connsiteY50" fmla="*/ 2588425 h 6182963"/>
                <a:gd name="connsiteX51" fmla="*/ 756745 w 8466766"/>
                <a:gd name="connsiteY51" fmla="*/ 2651487 h 6182963"/>
                <a:gd name="connsiteX52" fmla="*/ 740979 w 8466766"/>
                <a:gd name="connsiteY52" fmla="*/ 2714549 h 6182963"/>
                <a:gd name="connsiteX53" fmla="*/ 677917 w 8466766"/>
                <a:gd name="connsiteY53" fmla="*/ 2824908 h 6182963"/>
                <a:gd name="connsiteX54" fmla="*/ 662151 w 8466766"/>
                <a:gd name="connsiteY54" fmla="*/ 2919501 h 6182963"/>
                <a:gd name="connsiteX55" fmla="*/ 646386 w 8466766"/>
                <a:gd name="connsiteY55" fmla="*/ 2966797 h 6182963"/>
                <a:gd name="connsiteX56" fmla="*/ 630620 w 8466766"/>
                <a:gd name="connsiteY56" fmla="*/ 3029859 h 6182963"/>
                <a:gd name="connsiteX57" fmla="*/ 662151 w 8466766"/>
                <a:gd name="connsiteY57" fmla="*/ 3155984 h 6182963"/>
                <a:gd name="connsiteX58" fmla="*/ 756745 w 8466766"/>
                <a:gd name="connsiteY58" fmla="*/ 3282108 h 6182963"/>
                <a:gd name="connsiteX59" fmla="*/ 882869 w 8466766"/>
                <a:gd name="connsiteY59" fmla="*/ 3408232 h 6182963"/>
                <a:gd name="connsiteX60" fmla="*/ 945931 w 8466766"/>
                <a:gd name="connsiteY60" fmla="*/ 3471294 h 6182963"/>
                <a:gd name="connsiteX61" fmla="*/ 1119351 w 8466766"/>
                <a:gd name="connsiteY61" fmla="*/ 3613184 h 6182963"/>
                <a:gd name="connsiteX62" fmla="*/ 1087820 w 8466766"/>
                <a:gd name="connsiteY62" fmla="*/ 3676246 h 6182963"/>
                <a:gd name="connsiteX63" fmla="*/ 1056289 w 8466766"/>
                <a:gd name="connsiteY63" fmla="*/ 3802370 h 6182963"/>
                <a:gd name="connsiteX64" fmla="*/ 1040524 w 8466766"/>
                <a:gd name="connsiteY64" fmla="*/ 3849666 h 6182963"/>
                <a:gd name="connsiteX65" fmla="*/ 1040524 w 8466766"/>
                <a:gd name="connsiteY65" fmla="*/ 4259570 h 6182963"/>
                <a:gd name="connsiteX66" fmla="*/ 1087820 w 8466766"/>
                <a:gd name="connsiteY66" fmla="*/ 4306866 h 6182963"/>
                <a:gd name="connsiteX67" fmla="*/ 1198179 w 8466766"/>
                <a:gd name="connsiteY67" fmla="*/ 4401459 h 6182963"/>
                <a:gd name="connsiteX68" fmla="*/ 1182413 w 8466766"/>
                <a:gd name="connsiteY68" fmla="*/ 4448756 h 6182963"/>
                <a:gd name="connsiteX69" fmla="*/ 1119351 w 8466766"/>
                <a:gd name="connsiteY69" fmla="*/ 4496052 h 6182963"/>
                <a:gd name="connsiteX70" fmla="*/ 1087820 w 8466766"/>
                <a:gd name="connsiteY70" fmla="*/ 4527584 h 6182963"/>
                <a:gd name="connsiteX71" fmla="*/ 1056289 w 8466766"/>
                <a:gd name="connsiteY71" fmla="*/ 4574880 h 6182963"/>
                <a:gd name="connsiteX72" fmla="*/ 1008993 w 8466766"/>
                <a:gd name="connsiteY72" fmla="*/ 4637942 h 6182963"/>
                <a:gd name="connsiteX73" fmla="*/ 1040524 w 8466766"/>
                <a:gd name="connsiteY73" fmla="*/ 4701004 h 6182963"/>
                <a:gd name="connsiteX74" fmla="*/ 1103586 w 8466766"/>
                <a:gd name="connsiteY74" fmla="*/ 4716770 h 6182963"/>
                <a:gd name="connsiteX75" fmla="*/ 1150882 w 8466766"/>
                <a:gd name="connsiteY75" fmla="*/ 4732535 h 6182963"/>
                <a:gd name="connsiteX76" fmla="*/ 1876096 w 8466766"/>
                <a:gd name="connsiteY76" fmla="*/ 4779832 h 6182963"/>
                <a:gd name="connsiteX77" fmla="*/ 1954924 w 8466766"/>
                <a:gd name="connsiteY77" fmla="*/ 4842894 h 6182963"/>
                <a:gd name="connsiteX78" fmla="*/ 2002220 w 8466766"/>
                <a:gd name="connsiteY78" fmla="*/ 4890190 h 6182963"/>
                <a:gd name="connsiteX79" fmla="*/ 2081048 w 8466766"/>
                <a:gd name="connsiteY79" fmla="*/ 5063611 h 6182963"/>
                <a:gd name="connsiteX80" fmla="*/ 2096813 w 8466766"/>
                <a:gd name="connsiteY80" fmla="*/ 5237032 h 6182963"/>
                <a:gd name="connsiteX81" fmla="*/ 2207172 w 8466766"/>
                <a:gd name="connsiteY81" fmla="*/ 5315859 h 6182963"/>
                <a:gd name="connsiteX82" fmla="*/ 2270234 w 8466766"/>
                <a:gd name="connsiteY82" fmla="*/ 5331625 h 6182963"/>
                <a:gd name="connsiteX83" fmla="*/ 2317531 w 8466766"/>
                <a:gd name="connsiteY83" fmla="*/ 5347390 h 6182963"/>
                <a:gd name="connsiteX84" fmla="*/ 2664372 w 8466766"/>
                <a:gd name="connsiteY84" fmla="*/ 5363156 h 6182963"/>
                <a:gd name="connsiteX85" fmla="*/ 2727434 w 8466766"/>
                <a:gd name="connsiteY85" fmla="*/ 5378921 h 6182963"/>
                <a:gd name="connsiteX86" fmla="*/ 2822027 w 8466766"/>
                <a:gd name="connsiteY86" fmla="*/ 5410452 h 6182963"/>
                <a:gd name="connsiteX87" fmla="*/ 2900855 w 8466766"/>
                <a:gd name="connsiteY87" fmla="*/ 5426218 h 6182963"/>
                <a:gd name="connsiteX88" fmla="*/ 3042745 w 8466766"/>
                <a:gd name="connsiteY88" fmla="*/ 5473515 h 6182963"/>
                <a:gd name="connsiteX89" fmla="*/ 3105807 w 8466766"/>
                <a:gd name="connsiteY89" fmla="*/ 5505046 h 6182963"/>
                <a:gd name="connsiteX90" fmla="*/ 3310758 w 8466766"/>
                <a:gd name="connsiteY90" fmla="*/ 5568108 h 6182963"/>
                <a:gd name="connsiteX91" fmla="*/ 3358055 w 8466766"/>
                <a:gd name="connsiteY91" fmla="*/ 5583873 h 6182963"/>
                <a:gd name="connsiteX92" fmla="*/ 3421117 w 8466766"/>
                <a:gd name="connsiteY92" fmla="*/ 5599639 h 6182963"/>
                <a:gd name="connsiteX93" fmla="*/ 3468413 w 8466766"/>
                <a:gd name="connsiteY93" fmla="*/ 5615404 h 6182963"/>
                <a:gd name="connsiteX94" fmla="*/ 3657600 w 8466766"/>
                <a:gd name="connsiteY94" fmla="*/ 5631170 h 6182963"/>
                <a:gd name="connsiteX95" fmla="*/ 3783724 w 8466766"/>
                <a:gd name="connsiteY95" fmla="*/ 5678466 h 6182963"/>
                <a:gd name="connsiteX96" fmla="*/ 3909848 w 8466766"/>
                <a:gd name="connsiteY96" fmla="*/ 5709997 h 6182963"/>
                <a:gd name="connsiteX97" fmla="*/ 4130565 w 8466766"/>
                <a:gd name="connsiteY97" fmla="*/ 5757294 h 6182963"/>
                <a:gd name="connsiteX98" fmla="*/ 4209393 w 8466766"/>
                <a:gd name="connsiteY98" fmla="*/ 5788825 h 6182963"/>
                <a:gd name="connsiteX99" fmla="*/ 4335517 w 8466766"/>
                <a:gd name="connsiteY99" fmla="*/ 5820356 h 6182963"/>
                <a:gd name="connsiteX100" fmla="*/ 4398579 w 8466766"/>
                <a:gd name="connsiteY100" fmla="*/ 5836121 h 6182963"/>
                <a:gd name="connsiteX101" fmla="*/ 4572000 w 8466766"/>
                <a:gd name="connsiteY101" fmla="*/ 5883418 h 6182963"/>
                <a:gd name="connsiteX102" fmla="*/ 4635062 w 8466766"/>
                <a:gd name="connsiteY102" fmla="*/ 5899184 h 6182963"/>
                <a:gd name="connsiteX103" fmla="*/ 5108027 w 8466766"/>
                <a:gd name="connsiteY103" fmla="*/ 5914949 h 6182963"/>
                <a:gd name="connsiteX104" fmla="*/ 5234151 w 8466766"/>
                <a:gd name="connsiteY104" fmla="*/ 5946480 h 6182963"/>
                <a:gd name="connsiteX105" fmla="*/ 5391807 w 8466766"/>
                <a:gd name="connsiteY105" fmla="*/ 5993777 h 6182963"/>
                <a:gd name="connsiteX106" fmla="*/ 5502165 w 8466766"/>
                <a:gd name="connsiteY106" fmla="*/ 6072604 h 6182963"/>
                <a:gd name="connsiteX107" fmla="*/ 5565227 w 8466766"/>
                <a:gd name="connsiteY107" fmla="*/ 6088370 h 6182963"/>
                <a:gd name="connsiteX108" fmla="*/ 5628289 w 8466766"/>
                <a:gd name="connsiteY108" fmla="*/ 6119901 h 6182963"/>
                <a:gd name="connsiteX109" fmla="*/ 5896303 w 8466766"/>
                <a:gd name="connsiteY109" fmla="*/ 6167197 h 6182963"/>
                <a:gd name="connsiteX110" fmla="*/ 6164317 w 8466766"/>
                <a:gd name="connsiteY110" fmla="*/ 6182963 h 6182963"/>
                <a:gd name="connsiteX111" fmla="*/ 6858000 w 8466766"/>
                <a:gd name="connsiteY111" fmla="*/ 6151432 h 6182963"/>
                <a:gd name="connsiteX112" fmla="*/ 7062951 w 8466766"/>
                <a:gd name="connsiteY112" fmla="*/ 6104135 h 6182963"/>
                <a:gd name="connsiteX113" fmla="*/ 7110248 w 8466766"/>
                <a:gd name="connsiteY113" fmla="*/ 6056839 h 6182963"/>
                <a:gd name="connsiteX114" fmla="*/ 7157545 w 8466766"/>
                <a:gd name="connsiteY114" fmla="*/ 6041073 h 6182963"/>
                <a:gd name="connsiteX115" fmla="*/ 7394027 w 8466766"/>
                <a:gd name="connsiteY115" fmla="*/ 6009542 h 6182963"/>
                <a:gd name="connsiteX116" fmla="*/ 7567448 w 8466766"/>
                <a:gd name="connsiteY116" fmla="*/ 5978011 h 6182963"/>
                <a:gd name="connsiteX117" fmla="*/ 7677807 w 8466766"/>
                <a:gd name="connsiteY117" fmla="*/ 5962246 h 6182963"/>
                <a:gd name="connsiteX118" fmla="*/ 7740869 w 8466766"/>
                <a:gd name="connsiteY118" fmla="*/ 5930715 h 6182963"/>
                <a:gd name="connsiteX119" fmla="*/ 7819696 w 8466766"/>
                <a:gd name="connsiteY119" fmla="*/ 5914949 h 6182963"/>
                <a:gd name="connsiteX120" fmla="*/ 7882758 w 8466766"/>
                <a:gd name="connsiteY120" fmla="*/ 5899184 h 6182963"/>
                <a:gd name="connsiteX121" fmla="*/ 7930055 w 8466766"/>
                <a:gd name="connsiteY121" fmla="*/ 5867652 h 6182963"/>
                <a:gd name="connsiteX122" fmla="*/ 7945820 w 8466766"/>
                <a:gd name="connsiteY122" fmla="*/ 5820356 h 6182963"/>
                <a:gd name="connsiteX123" fmla="*/ 7961586 w 8466766"/>
                <a:gd name="connsiteY123" fmla="*/ 5709997 h 6182963"/>
                <a:gd name="connsiteX124" fmla="*/ 7977351 w 8466766"/>
                <a:gd name="connsiteY124" fmla="*/ 5631170 h 6182963"/>
                <a:gd name="connsiteX125" fmla="*/ 8008882 w 8466766"/>
                <a:gd name="connsiteY125" fmla="*/ 5426218 h 6182963"/>
                <a:gd name="connsiteX126" fmla="*/ 7993117 w 8466766"/>
                <a:gd name="connsiteY126" fmla="*/ 5095142 h 6182963"/>
                <a:gd name="connsiteX127" fmla="*/ 7977351 w 8466766"/>
                <a:gd name="connsiteY127" fmla="*/ 4953252 h 6182963"/>
                <a:gd name="connsiteX128" fmla="*/ 7993117 w 8466766"/>
                <a:gd name="connsiteY128" fmla="*/ 4590646 h 6182963"/>
                <a:gd name="connsiteX129" fmla="*/ 8040413 w 8466766"/>
                <a:gd name="connsiteY129" fmla="*/ 4496052 h 6182963"/>
                <a:gd name="connsiteX130" fmla="*/ 8087710 w 8466766"/>
                <a:gd name="connsiteY130" fmla="*/ 4464521 h 6182963"/>
                <a:gd name="connsiteX131" fmla="*/ 8213834 w 8466766"/>
                <a:gd name="connsiteY131" fmla="*/ 4417225 h 6182963"/>
                <a:gd name="connsiteX132" fmla="*/ 8324193 w 8466766"/>
                <a:gd name="connsiteY132" fmla="*/ 4385694 h 6182963"/>
                <a:gd name="connsiteX133" fmla="*/ 8450317 w 8466766"/>
                <a:gd name="connsiteY133" fmla="*/ 4275335 h 6182963"/>
                <a:gd name="connsiteX134" fmla="*/ 8450317 w 8466766"/>
                <a:gd name="connsiteY134" fmla="*/ 3723542 h 6182963"/>
                <a:gd name="connsiteX135" fmla="*/ 8403020 w 8466766"/>
                <a:gd name="connsiteY135" fmla="*/ 3660480 h 6182963"/>
                <a:gd name="connsiteX136" fmla="*/ 8371489 w 8466766"/>
                <a:gd name="connsiteY136" fmla="*/ 3597418 h 6182963"/>
                <a:gd name="connsiteX137" fmla="*/ 8135007 w 8466766"/>
                <a:gd name="connsiteY137" fmla="*/ 3376701 h 6182963"/>
                <a:gd name="connsiteX138" fmla="*/ 8056179 w 8466766"/>
                <a:gd name="connsiteY138" fmla="*/ 3282108 h 6182963"/>
                <a:gd name="connsiteX139" fmla="*/ 8008882 w 8466766"/>
                <a:gd name="connsiteY139" fmla="*/ 3250577 h 6182963"/>
                <a:gd name="connsiteX140" fmla="*/ 7977351 w 8466766"/>
                <a:gd name="connsiteY140" fmla="*/ 3124452 h 6182963"/>
                <a:gd name="connsiteX141" fmla="*/ 7993117 w 8466766"/>
                <a:gd name="connsiteY141" fmla="*/ 2951032 h 6182963"/>
                <a:gd name="connsiteX142" fmla="*/ 8024648 w 8466766"/>
                <a:gd name="connsiteY142" fmla="*/ 2856439 h 6182963"/>
                <a:gd name="connsiteX143" fmla="*/ 8071945 w 8466766"/>
                <a:gd name="connsiteY143" fmla="*/ 2809142 h 6182963"/>
                <a:gd name="connsiteX144" fmla="*/ 8119241 w 8466766"/>
                <a:gd name="connsiteY144" fmla="*/ 2714549 h 6182963"/>
                <a:gd name="connsiteX145" fmla="*/ 8166538 w 8466766"/>
                <a:gd name="connsiteY145" fmla="*/ 2619956 h 6182963"/>
                <a:gd name="connsiteX146" fmla="*/ 8198069 w 8466766"/>
                <a:gd name="connsiteY146" fmla="*/ 2509597 h 6182963"/>
                <a:gd name="connsiteX147" fmla="*/ 8213834 w 8466766"/>
                <a:gd name="connsiteY147" fmla="*/ 2430770 h 6182963"/>
                <a:gd name="connsiteX148" fmla="*/ 8229600 w 8466766"/>
                <a:gd name="connsiteY148" fmla="*/ 2367708 h 6182963"/>
                <a:gd name="connsiteX149" fmla="*/ 8245365 w 8466766"/>
                <a:gd name="connsiteY149" fmla="*/ 2320411 h 6182963"/>
                <a:gd name="connsiteX150" fmla="*/ 8261131 w 8466766"/>
                <a:gd name="connsiteY150" fmla="*/ 2241584 h 6182963"/>
                <a:gd name="connsiteX151" fmla="*/ 8292662 w 8466766"/>
                <a:gd name="connsiteY151" fmla="*/ 2115459 h 6182963"/>
                <a:gd name="connsiteX152" fmla="*/ 8308427 w 8466766"/>
                <a:gd name="connsiteY152" fmla="*/ 2052397 h 6182963"/>
                <a:gd name="connsiteX153" fmla="*/ 8324193 w 8466766"/>
                <a:gd name="connsiteY153" fmla="*/ 1942039 h 6182963"/>
                <a:gd name="connsiteX154" fmla="*/ 8339958 w 8466766"/>
                <a:gd name="connsiteY154" fmla="*/ 1894742 h 6182963"/>
                <a:gd name="connsiteX155" fmla="*/ 8403020 w 8466766"/>
                <a:gd name="connsiteY155" fmla="*/ 1642494 h 6182963"/>
                <a:gd name="connsiteX156" fmla="*/ 8418786 w 8466766"/>
                <a:gd name="connsiteY156" fmla="*/ 1595197 h 6182963"/>
                <a:gd name="connsiteX157" fmla="*/ 8434551 w 8466766"/>
                <a:gd name="connsiteY157" fmla="*/ 1547901 h 6182963"/>
                <a:gd name="connsiteX158" fmla="*/ 8403020 w 8466766"/>
                <a:gd name="connsiteY158" fmla="*/ 1453308 h 6182963"/>
                <a:gd name="connsiteX159" fmla="*/ 8245365 w 8466766"/>
                <a:gd name="connsiteY159" fmla="*/ 1279887 h 6182963"/>
                <a:gd name="connsiteX160" fmla="*/ 8198069 w 8466766"/>
                <a:gd name="connsiteY160" fmla="*/ 1216825 h 6182963"/>
                <a:gd name="connsiteX161" fmla="*/ 8135007 w 8466766"/>
                <a:gd name="connsiteY161" fmla="*/ 1169528 h 6182963"/>
                <a:gd name="connsiteX162" fmla="*/ 8087710 w 8466766"/>
                <a:gd name="connsiteY162" fmla="*/ 1106466 h 6182963"/>
                <a:gd name="connsiteX163" fmla="*/ 8024648 w 8466766"/>
                <a:gd name="connsiteY163" fmla="*/ 1059170 h 6182963"/>
                <a:gd name="connsiteX164" fmla="*/ 7977351 w 8466766"/>
                <a:gd name="connsiteY164" fmla="*/ 996108 h 6182963"/>
                <a:gd name="connsiteX165" fmla="*/ 7866993 w 8466766"/>
                <a:gd name="connsiteY165" fmla="*/ 901515 h 6182963"/>
                <a:gd name="connsiteX166" fmla="*/ 7756634 w 8466766"/>
                <a:gd name="connsiteY166" fmla="*/ 806921 h 6182963"/>
                <a:gd name="connsiteX167" fmla="*/ 7709338 w 8466766"/>
                <a:gd name="connsiteY167" fmla="*/ 728094 h 6182963"/>
                <a:gd name="connsiteX168" fmla="*/ 7662041 w 8466766"/>
                <a:gd name="connsiteY168" fmla="*/ 696563 h 6182963"/>
                <a:gd name="connsiteX169" fmla="*/ 7551682 w 8466766"/>
                <a:gd name="connsiteY169" fmla="*/ 586204 h 6182963"/>
                <a:gd name="connsiteX170" fmla="*/ 7488620 w 8466766"/>
                <a:gd name="connsiteY170" fmla="*/ 538908 h 6182963"/>
                <a:gd name="connsiteX171" fmla="*/ 7425558 w 8466766"/>
                <a:gd name="connsiteY171" fmla="*/ 460080 h 6182963"/>
                <a:gd name="connsiteX172" fmla="*/ 7283669 w 8466766"/>
                <a:gd name="connsiteY172" fmla="*/ 333956 h 6182963"/>
                <a:gd name="connsiteX173" fmla="*/ 7220607 w 8466766"/>
                <a:gd name="connsiteY173" fmla="*/ 239363 h 6182963"/>
                <a:gd name="connsiteX174" fmla="*/ 7126013 w 8466766"/>
                <a:gd name="connsiteY174" fmla="*/ 144770 h 6182963"/>
                <a:gd name="connsiteX175" fmla="*/ 7031420 w 8466766"/>
                <a:gd name="connsiteY175" fmla="*/ 50177 h 6182963"/>
                <a:gd name="connsiteX176" fmla="*/ 6999889 w 8466766"/>
                <a:gd name="connsiteY176" fmla="*/ 2880 h 6182963"/>
                <a:gd name="connsiteX177" fmla="*/ 6873765 w 8466766"/>
                <a:gd name="connsiteY177" fmla="*/ 50177 h 6182963"/>
                <a:gd name="connsiteX178" fmla="*/ 6826469 w 8466766"/>
                <a:gd name="connsiteY178" fmla="*/ 176301 h 6182963"/>
                <a:gd name="connsiteX179" fmla="*/ 6842234 w 8466766"/>
                <a:gd name="connsiteY179" fmla="*/ 570439 h 6182963"/>
                <a:gd name="connsiteX180" fmla="*/ 6668813 w 8466766"/>
                <a:gd name="connsiteY180" fmla="*/ 554673 h 6182963"/>
                <a:gd name="connsiteX181" fmla="*/ 6621517 w 8466766"/>
                <a:gd name="connsiteY181" fmla="*/ 538908 h 6182963"/>
                <a:gd name="connsiteX182" fmla="*/ 6558455 w 8466766"/>
                <a:gd name="connsiteY182" fmla="*/ 507377 h 6182963"/>
                <a:gd name="connsiteX183" fmla="*/ 6337738 w 8466766"/>
                <a:gd name="connsiteY183" fmla="*/ 475846 h 6182963"/>
                <a:gd name="connsiteX184" fmla="*/ 6164317 w 8466766"/>
                <a:gd name="connsiteY184" fmla="*/ 412784 h 6182963"/>
                <a:gd name="connsiteX185" fmla="*/ 6053958 w 8466766"/>
                <a:gd name="connsiteY185" fmla="*/ 381252 h 6182963"/>
                <a:gd name="connsiteX186" fmla="*/ 6022427 w 8466766"/>
                <a:gd name="connsiteY186" fmla="*/ 412784 h 6182963"/>
                <a:gd name="connsiteX187" fmla="*/ 5990896 w 8466766"/>
                <a:gd name="connsiteY187" fmla="*/ 460080 h 6182963"/>
                <a:gd name="connsiteX188" fmla="*/ 5927834 w 8466766"/>
                <a:gd name="connsiteY188" fmla="*/ 491611 h 6182963"/>
                <a:gd name="connsiteX189" fmla="*/ 5849007 w 8466766"/>
                <a:gd name="connsiteY189" fmla="*/ 633501 h 6182963"/>
                <a:gd name="connsiteX190" fmla="*/ 5912069 w 8466766"/>
                <a:gd name="connsiteY190" fmla="*/ 775390 h 6182963"/>
                <a:gd name="connsiteX191" fmla="*/ 5975131 w 8466766"/>
                <a:gd name="connsiteY191" fmla="*/ 869984 h 6182963"/>
                <a:gd name="connsiteX192" fmla="*/ 6053958 w 8466766"/>
                <a:gd name="connsiteY192" fmla="*/ 980342 h 6182963"/>
                <a:gd name="connsiteX193" fmla="*/ 6085489 w 8466766"/>
                <a:gd name="connsiteY193" fmla="*/ 1043404 h 6182963"/>
                <a:gd name="connsiteX194" fmla="*/ 6117020 w 8466766"/>
                <a:gd name="connsiteY194" fmla="*/ 1153763 h 6182963"/>
                <a:gd name="connsiteX195" fmla="*/ 6132786 w 8466766"/>
                <a:gd name="connsiteY195" fmla="*/ 1658259 h 6182963"/>
                <a:gd name="connsiteX196" fmla="*/ 6148551 w 8466766"/>
                <a:gd name="connsiteY196" fmla="*/ 1705556 h 6182963"/>
                <a:gd name="connsiteX197" fmla="*/ 6180082 w 8466766"/>
                <a:gd name="connsiteY197" fmla="*/ 1894742 h 6182963"/>
                <a:gd name="connsiteX198" fmla="*/ 6164317 w 8466766"/>
                <a:gd name="connsiteY198" fmla="*/ 2099694 h 6182963"/>
                <a:gd name="connsiteX199" fmla="*/ 6117020 w 8466766"/>
                <a:gd name="connsiteY199" fmla="*/ 2131225 h 6182963"/>
                <a:gd name="connsiteX200" fmla="*/ 6022427 w 8466766"/>
                <a:gd name="connsiteY200" fmla="*/ 2099694 h 6182963"/>
                <a:gd name="connsiteX201" fmla="*/ 5943600 w 8466766"/>
                <a:gd name="connsiteY201" fmla="*/ 2020866 h 6182963"/>
                <a:gd name="connsiteX202" fmla="*/ 5896303 w 8466766"/>
                <a:gd name="connsiteY202" fmla="*/ 1942039 h 6182963"/>
                <a:gd name="connsiteX203" fmla="*/ 5849007 w 8466766"/>
                <a:gd name="connsiteY203" fmla="*/ 1878977 h 6182963"/>
                <a:gd name="connsiteX204" fmla="*/ 5817476 w 8466766"/>
                <a:gd name="connsiteY204" fmla="*/ 1831680 h 6182963"/>
                <a:gd name="connsiteX205" fmla="*/ 5770179 w 8466766"/>
                <a:gd name="connsiteY205" fmla="*/ 1784384 h 6182963"/>
                <a:gd name="connsiteX206" fmla="*/ 5707117 w 8466766"/>
                <a:gd name="connsiteY206" fmla="*/ 1689790 h 6182963"/>
                <a:gd name="connsiteX207" fmla="*/ 5675586 w 8466766"/>
                <a:gd name="connsiteY207" fmla="*/ 1642494 h 6182963"/>
                <a:gd name="connsiteX208" fmla="*/ 5628289 w 8466766"/>
                <a:gd name="connsiteY208" fmla="*/ 1532135 h 6182963"/>
                <a:gd name="connsiteX209" fmla="*/ 5565227 w 8466766"/>
                <a:gd name="connsiteY209" fmla="*/ 1453308 h 6182963"/>
                <a:gd name="connsiteX210" fmla="*/ 5407572 w 8466766"/>
                <a:gd name="connsiteY210" fmla="*/ 1295652 h 6182963"/>
                <a:gd name="connsiteX211" fmla="*/ 5344510 w 8466766"/>
                <a:gd name="connsiteY211" fmla="*/ 1216825 h 6182963"/>
                <a:gd name="connsiteX212" fmla="*/ 5202620 w 8466766"/>
                <a:gd name="connsiteY212" fmla="*/ 1074935 h 6182963"/>
                <a:gd name="connsiteX213" fmla="*/ 5076496 w 8466766"/>
                <a:gd name="connsiteY213" fmla="*/ 917280 h 6182963"/>
                <a:gd name="connsiteX214" fmla="*/ 4966138 w 8466766"/>
                <a:gd name="connsiteY214" fmla="*/ 775390 h 6182963"/>
                <a:gd name="connsiteX215" fmla="*/ 4934607 w 8466766"/>
                <a:gd name="connsiteY215" fmla="*/ 728094 h 6182963"/>
                <a:gd name="connsiteX216" fmla="*/ 4887310 w 8466766"/>
                <a:gd name="connsiteY216" fmla="*/ 680797 h 6182963"/>
                <a:gd name="connsiteX217" fmla="*/ 4840013 w 8466766"/>
                <a:gd name="connsiteY217" fmla="*/ 617735 h 6182963"/>
                <a:gd name="connsiteX218" fmla="*/ 4792717 w 8466766"/>
                <a:gd name="connsiteY218" fmla="*/ 586204 h 6182963"/>
                <a:gd name="connsiteX219" fmla="*/ 4729655 w 8466766"/>
                <a:gd name="connsiteY219" fmla="*/ 538908 h 6182963"/>
                <a:gd name="connsiteX220" fmla="*/ 4682358 w 8466766"/>
                <a:gd name="connsiteY220" fmla="*/ 523142 h 6182963"/>
                <a:gd name="connsiteX221" fmla="*/ 4619296 w 8466766"/>
                <a:gd name="connsiteY221" fmla="*/ 507377 h 6182963"/>
                <a:gd name="connsiteX222" fmla="*/ 4540469 w 8466766"/>
                <a:gd name="connsiteY222" fmla="*/ 491611 h 6182963"/>
                <a:gd name="connsiteX223" fmla="*/ 4461641 w 8466766"/>
                <a:gd name="connsiteY223" fmla="*/ 460080 h 6182963"/>
                <a:gd name="connsiteX224" fmla="*/ 4414345 w 8466766"/>
                <a:gd name="connsiteY224" fmla="*/ 444315 h 6182963"/>
                <a:gd name="connsiteX225" fmla="*/ 4319751 w 8466766"/>
                <a:gd name="connsiteY225" fmla="*/ 491611 h 6182963"/>
                <a:gd name="connsiteX226" fmla="*/ 4225158 w 8466766"/>
                <a:gd name="connsiteY226" fmla="*/ 523142 h 6182963"/>
                <a:gd name="connsiteX227" fmla="*/ 4083269 w 8466766"/>
                <a:gd name="connsiteY227" fmla="*/ 554673 h 6182963"/>
                <a:gd name="connsiteX228" fmla="*/ 4020207 w 8466766"/>
                <a:gd name="connsiteY228" fmla="*/ 601970 h 6182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</a:cxnLst>
              <a:rect l="l" t="t" r="r" b="b"/>
              <a:pathLst>
                <a:path w="8466766" h="6182963">
                  <a:moveTo>
                    <a:pt x="4130565" y="586204"/>
                  </a:moveTo>
                  <a:lnTo>
                    <a:pt x="3736427" y="601970"/>
                  </a:lnTo>
                  <a:cubicBezTo>
                    <a:pt x="3568283" y="607870"/>
                    <a:pt x="3399933" y="608654"/>
                    <a:pt x="3231931" y="617735"/>
                  </a:cubicBezTo>
                  <a:cubicBezTo>
                    <a:pt x="3205174" y="619181"/>
                    <a:pt x="3179467" y="628708"/>
                    <a:pt x="3153103" y="633501"/>
                  </a:cubicBezTo>
                  <a:cubicBezTo>
                    <a:pt x="3121653" y="639219"/>
                    <a:pt x="3090041" y="644011"/>
                    <a:pt x="3058510" y="649266"/>
                  </a:cubicBezTo>
                  <a:cubicBezTo>
                    <a:pt x="3026979" y="659776"/>
                    <a:pt x="2996161" y="672736"/>
                    <a:pt x="2963917" y="680797"/>
                  </a:cubicBezTo>
                  <a:cubicBezTo>
                    <a:pt x="2932905" y="688550"/>
                    <a:pt x="2900164" y="688152"/>
                    <a:pt x="2869324" y="696563"/>
                  </a:cubicBezTo>
                  <a:cubicBezTo>
                    <a:pt x="2630621" y="761664"/>
                    <a:pt x="2965471" y="698932"/>
                    <a:pt x="2695903" y="743859"/>
                  </a:cubicBezTo>
                  <a:cubicBezTo>
                    <a:pt x="2669627" y="759625"/>
                    <a:pt x="2646146" y="781466"/>
                    <a:pt x="2617076" y="791156"/>
                  </a:cubicBezTo>
                  <a:cubicBezTo>
                    <a:pt x="2566234" y="808104"/>
                    <a:pt x="2511823" y="811458"/>
                    <a:pt x="2459420" y="822687"/>
                  </a:cubicBezTo>
                  <a:cubicBezTo>
                    <a:pt x="2438233" y="827227"/>
                    <a:pt x="2417112" y="832226"/>
                    <a:pt x="2396358" y="838452"/>
                  </a:cubicBezTo>
                  <a:cubicBezTo>
                    <a:pt x="2364523" y="848003"/>
                    <a:pt x="2333296" y="859473"/>
                    <a:pt x="2301765" y="869984"/>
                  </a:cubicBezTo>
                  <a:lnTo>
                    <a:pt x="2254469" y="885749"/>
                  </a:lnTo>
                  <a:lnTo>
                    <a:pt x="2207172" y="901515"/>
                  </a:lnTo>
                  <a:cubicBezTo>
                    <a:pt x="2201917" y="922536"/>
                    <a:pt x="2185454" y="943743"/>
                    <a:pt x="2191407" y="964577"/>
                  </a:cubicBezTo>
                  <a:cubicBezTo>
                    <a:pt x="2197532" y="986015"/>
                    <a:pt x="2224430" y="994745"/>
                    <a:pt x="2238703" y="1011873"/>
                  </a:cubicBezTo>
                  <a:cubicBezTo>
                    <a:pt x="2250833" y="1026429"/>
                    <a:pt x="2256836" y="1045772"/>
                    <a:pt x="2270234" y="1059170"/>
                  </a:cubicBezTo>
                  <a:cubicBezTo>
                    <a:pt x="2283632" y="1072568"/>
                    <a:pt x="2302112" y="1079688"/>
                    <a:pt x="2317531" y="1090701"/>
                  </a:cubicBezTo>
                  <a:cubicBezTo>
                    <a:pt x="2388318" y="1141263"/>
                    <a:pt x="2370593" y="1127997"/>
                    <a:pt x="2427889" y="1185294"/>
                  </a:cubicBezTo>
                  <a:cubicBezTo>
                    <a:pt x="2433144" y="1201059"/>
                    <a:pt x="2431904" y="1220839"/>
                    <a:pt x="2443655" y="1232590"/>
                  </a:cubicBezTo>
                  <a:cubicBezTo>
                    <a:pt x="2455406" y="1244341"/>
                    <a:pt x="2474559" y="1245624"/>
                    <a:pt x="2490951" y="1248356"/>
                  </a:cubicBezTo>
                  <a:cubicBezTo>
                    <a:pt x="2537891" y="1256179"/>
                    <a:pt x="2585544" y="1258866"/>
                    <a:pt x="2632841" y="1264121"/>
                  </a:cubicBezTo>
                  <a:cubicBezTo>
                    <a:pt x="2592311" y="1277632"/>
                    <a:pt x="2566043" y="1287732"/>
                    <a:pt x="2522482" y="1295652"/>
                  </a:cubicBezTo>
                  <a:cubicBezTo>
                    <a:pt x="2485922" y="1302299"/>
                    <a:pt x="2448910" y="1306163"/>
                    <a:pt x="2412124" y="1311418"/>
                  </a:cubicBezTo>
                  <a:cubicBezTo>
                    <a:pt x="2298273" y="1387318"/>
                    <a:pt x="2403898" y="1328152"/>
                    <a:pt x="2144110" y="1358715"/>
                  </a:cubicBezTo>
                  <a:cubicBezTo>
                    <a:pt x="2127605" y="1360657"/>
                    <a:pt x="2113286" y="1372284"/>
                    <a:pt x="2096813" y="1374480"/>
                  </a:cubicBezTo>
                  <a:cubicBezTo>
                    <a:pt x="2034088" y="1382843"/>
                    <a:pt x="1970521" y="1383258"/>
                    <a:pt x="1907627" y="1390246"/>
                  </a:cubicBezTo>
                  <a:cubicBezTo>
                    <a:pt x="1875857" y="1393776"/>
                    <a:pt x="1844938" y="1404017"/>
                    <a:pt x="1813034" y="1406011"/>
                  </a:cubicBezTo>
                  <a:cubicBezTo>
                    <a:pt x="1676565" y="1414540"/>
                    <a:pt x="1539765" y="1416522"/>
                    <a:pt x="1403131" y="1421777"/>
                  </a:cubicBezTo>
                  <a:lnTo>
                    <a:pt x="1261241" y="1453308"/>
                  </a:lnTo>
                  <a:cubicBezTo>
                    <a:pt x="1235039" y="1458923"/>
                    <a:pt x="1209002" y="1465749"/>
                    <a:pt x="1182413" y="1469073"/>
                  </a:cubicBezTo>
                  <a:cubicBezTo>
                    <a:pt x="1124816" y="1476273"/>
                    <a:pt x="1066683" y="1478429"/>
                    <a:pt x="1008993" y="1484839"/>
                  </a:cubicBezTo>
                  <a:cubicBezTo>
                    <a:pt x="972060" y="1488943"/>
                    <a:pt x="935194" y="1493957"/>
                    <a:pt x="898634" y="1500604"/>
                  </a:cubicBezTo>
                  <a:cubicBezTo>
                    <a:pt x="877316" y="1504480"/>
                    <a:pt x="856988" y="1513075"/>
                    <a:pt x="835572" y="1516370"/>
                  </a:cubicBezTo>
                  <a:cubicBezTo>
                    <a:pt x="788538" y="1523606"/>
                    <a:pt x="740979" y="1526880"/>
                    <a:pt x="693682" y="1532135"/>
                  </a:cubicBezTo>
                  <a:cubicBezTo>
                    <a:pt x="554456" y="1566943"/>
                    <a:pt x="705381" y="1532643"/>
                    <a:pt x="457200" y="1563666"/>
                  </a:cubicBezTo>
                  <a:cubicBezTo>
                    <a:pt x="430611" y="1566990"/>
                    <a:pt x="404840" y="1575253"/>
                    <a:pt x="378372" y="1579432"/>
                  </a:cubicBezTo>
                  <a:cubicBezTo>
                    <a:pt x="304962" y="1591023"/>
                    <a:pt x="229755" y="1592938"/>
                    <a:pt x="157655" y="1610963"/>
                  </a:cubicBezTo>
                  <a:cubicBezTo>
                    <a:pt x="136634" y="1616218"/>
                    <a:pt x="115347" y="1620502"/>
                    <a:pt x="94593" y="1626728"/>
                  </a:cubicBezTo>
                  <a:cubicBezTo>
                    <a:pt x="62758" y="1636278"/>
                    <a:pt x="0" y="1658259"/>
                    <a:pt x="0" y="1658259"/>
                  </a:cubicBezTo>
                  <a:cubicBezTo>
                    <a:pt x="104498" y="1867254"/>
                    <a:pt x="-40019" y="1604293"/>
                    <a:pt x="78827" y="1752852"/>
                  </a:cubicBezTo>
                  <a:cubicBezTo>
                    <a:pt x="109798" y="1791566"/>
                    <a:pt x="125916" y="1840890"/>
                    <a:pt x="157655" y="1878977"/>
                  </a:cubicBezTo>
                  <a:cubicBezTo>
                    <a:pt x="183931" y="1910508"/>
                    <a:pt x="211283" y="1941172"/>
                    <a:pt x="236482" y="1973570"/>
                  </a:cubicBezTo>
                  <a:cubicBezTo>
                    <a:pt x="306084" y="2063059"/>
                    <a:pt x="231217" y="1984071"/>
                    <a:pt x="299545" y="2052397"/>
                  </a:cubicBezTo>
                  <a:cubicBezTo>
                    <a:pt x="327764" y="2137058"/>
                    <a:pt x="301256" y="2075700"/>
                    <a:pt x="378372" y="2178521"/>
                  </a:cubicBezTo>
                  <a:cubicBezTo>
                    <a:pt x="389741" y="2193679"/>
                    <a:pt x="395643" y="2213341"/>
                    <a:pt x="409903" y="2225818"/>
                  </a:cubicBezTo>
                  <a:cubicBezTo>
                    <a:pt x="439753" y="2251937"/>
                    <a:pt x="503001" y="2297140"/>
                    <a:pt x="551793" y="2304646"/>
                  </a:cubicBezTo>
                  <a:cubicBezTo>
                    <a:pt x="603993" y="2312677"/>
                    <a:pt x="656957" y="2314579"/>
                    <a:pt x="709448" y="2320411"/>
                  </a:cubicBezTo>
                  <a:cubicBezTo>
                    <a:pt x="751557" y="2325090"/>
                    <a:pt x="793531" y="2330922"/>
                    <a:pt x="835572" y="2336177"/>
                  </a:cubicBezTo>
                  <a:cubicBezTo>
                    <a:pt x="830317" y="2404494"/>
                    <a:pt x="832434" y="2473783"/>
                    <a:pt x="819807" y="2541128"/>
                  </a:cubicBezTo>
                  <a:cubicBezTo>
                    <a:pt x="816315" y="2559751"/>
                    <a:pt x="797677" y="2571974"/>
                    <a:pt x="788276" y="2588425"/>
                  </a:cubicBezTo>
                  <a:cubicBezTo>
                    <a:pt x="776616" y="2608830"/>
                    <a:pt x="764997" y="2629482"/>
                    <a:pt x="756745" y="2651487"/>
                  </a:cubicBezTo>
                  <a:cubicBezTo>
                    <a:pt x="749137" y="2671775"/>
                    <a:pt x="748587" y="2694261"/>
                    <a:pt x="740979" y="2714549"/>
                  </a:cubicBezTo>
                  <a:cubicBezTo>
                    <a:pt x="723834" y="2760269"/>
                    <a:pt x="704054" y="2785702"/>
                    <a:pt x="677917" y="2824908"/>
                  </a:cubicBezTo>
                  <a:cubicBezTo>
                    <a:pt x="672662" y="2856439"/>
                    <a:pt x="669085" y="2888296"/>
                    <a:pt x="662151" y="2919501"/>
                  </a:cubicBezTo>
                  <a:cubicBezTo>
                    <a:pt x="658546" y="2935723"/>
                    <a:pt x="650951" y="2950818"/>
                    <a:pt x="646386" y="2966797"/>
                  </a:cubicBezTo>
                  <a:cubicBezTo>
                    <a:pt x="640433" y="2987631"/>
                    <a:pt x="635875" y="3008838"/>
                    <a:pt x="630620" y="3029859"/>
                  </a:cubicBezTo>
                  <a:cubicBezTo>
                    <a:pt x="641130" y="3071901"/>
                    <a:pt x="642771" y="3117224"/>
                    <a:pt x="662151" y="3155984"/>
                  </a:cubicBezTo>
                  <a:cubicBezTo>
                    <a:pt x="685653" y="3202988"/>
                    <a:pt x="719585" y="3244948"/>
                    <a:pt x="756745" y="3282108"/>
                  </a:cubicBezTo>
                  <a:lnTo>
                    <a:pt x="882869" y="3408232"/>
                  </a:lnTo>
                  <a:cubicBezTo>
                    <a:pt x="903890" y="3429253"/>
                    <a:pt x="922149" y="3453457"/>
                    <a:pt x="945931" y="3471294"/>
                  </a:cubicBezTo>
                  <a:cubicBezTo>
                    <a:pt x="1089892" y="3579264"/>
                    <a:pt x="1034896" y="3528727"/>
                    <a:pt x="1119351" y="3613184"/>
                  </a:cubicBezTo>
                  <a:cubicBezTo>
                    <a:pt x="1108841" y="3634205"/>
                    <a:pt x="1095252" y="3653950"/>
                    <a:pt x="1087820" y="3676246"/>
                  </a:cubicBezTo>
                  <a:cubicBezTo>
                    <a:pt x="1074116" y="3717357"/>
                    <a:pt x="1069993" y="3761259"/>
                    <a:pt x="1056289" y="3802370"/>
                  </a:cubicBezTo>
                  <a:lnTo>
                    <a:pt x="1040524" y="3849666"/>
                  </a:lnTo>
                  <a:cubicBezTo>
                    <a:pt x="1033543" y="3954384"/>
                    <a:pt x="1008314" y="4146835"/>
                    <a:pt x="1040524" y="4259570"/>
                  </a:cubicBezTo>
                  <a:cubicBezTo>
                    <a:pt x="1046649" y="4281008"/>
                    <a:pt x="1073310" y="4289938"/>
                    <a:pt x="1087820" y="4306866"/>
                  </a:cubicBezTo>
                  <a:cubicBezTo>
                    <a:pt x="1164567" y="4396404"/>
                    <a:pt x="1097887" y="4351313"/>
                    <a:pt x="1198179" y="4401459"/>
                  </a:cubicBezTo>
                  <a:cubicBezTo>
                    <a:pt x="1192924" y="4417225"/>
                    <a:pt x="1193052" y="4435989"/>
                    <a:pt x="1182413" y="4448756"/>
                  </a:cubicBezTo>
                  <a:cubicBezTo>
                    <a:pt x="1165592" y="4468942"/>
                    <a:pt x="1139537" y="4479231"/>
                    <a:pt x="1119351" y="4496052"/>
                  </a:cubicBezTo>
                  <a:cubicBezTo>
                    <a:pt x="1107932" y="4505568"/>
                    <a:pt x="1097105" y="4515977"/>
                    <a:pt x="1087820" y="4527584"/>
                  </a:cubicBezTo>
                  <a:cubicBezTo>
                    <a:pt x="1075984" y="4542380"/>
                    <a:pt x="1067302" y="4559462"/>
                    <a:pt x="1056289" y="4574880"/>
                  </a:cubicBezTo>
                  <a:cubicBezTo>
                    <a:pt x="1041017" y="4596261"/>
                    <a:pt x="1024758" y="4616921"/>
                    <a:pt x="1008993" y="4637942"/>
                  </a:cubicBezTo>
                  <a:cubicBezTo>
                    <a:pt x="1019503" y="4658963"/>
                    <a:pt x="1022469" y="4685958"/>
                    <a:pt x="1040524" y="4701004"/>
                  </a:cubicBezTo>
                  <a:cubicBezTo>
                    <a:pt x="1057170" y="4714875"/>
                    <a:pt x="1082752" y="4710817"/>
                    <a:pt x="1103586" y="4716770"/>
                  </a:cubicBezTo>
                  <a:cubicBezTo>
                    <a:pt x="1119565" y="4721335"/>
                    <a:pt x="1135322" y="4726700"/>
                    <a:pt x="1150882" y="4732535"/>
                  </a:cubicBezTo>
                  <a:cubicBezTo>
                    <a:pt x="1449712" y="4844595"/>
                    <a:pt x="1049934" y="4759681"/>
                    <a:pt x="1876096" y="4779832"/>
                  </a:cubicBezTo>
                  <a:cubicBezTo>
                    <a:pt x="1953740" y="4805712"/>
                    <a:pt x="1900069" y="4777068"/>
                    <a:pt x="1954924" y="4842894"/>
                  </a:cubicBezTo>
                  <a:cubicBezTo>
                    <a:pt x="1969197" y="4860022"/>
                    <a:pt x="1990250" y="4871380"/>
                    <a:pt x="2002220" y="4890190"/>
                  </a:cubicBezTo>
                  <a:cubicBezTo>
                    <a:pt x="2051563" y="4967730"/>
                    <a:pt x="2057895" y="4994156"/>
                    <a:pt x="2081048" y="5063611"/>
                  </a:cubicBezTo>
                  <a:cubicBezTo>
                    <a:pt x="2086303" y="5121418"/>
                    <a:pt x="2084651" y="5180275"/>
                    <a:pt x="2096813" y="5237032"/>
                  </a:cubicBezTo>
                  <a:cubicBezTo>
                    <a:pt x="2108535" y="5291735"/>
                    <a:pt x="2163786" y="5301397"/>
                    <a:pt x="2207172" y="5315859"/>
                  </a:cubicBezTo>
                  <a:cubicBezTo>
                    <a:pt x="2227728" y="5322711"/>
                    <a:pt x="2249400" y="5325672"/>
                    <a:pt x="2270234" y="5331625"/>
                  </a:cubicBezTo>
                  <a:cubicBezTo>
                    <a:pt x="2286213" y="5336190"/>
                    <a:pt x="2300966" y="5346065"/>
                    <a:pt x="2317531" y="5347390"/>
                  </a:cubicBezTo>
                  <a:cubicBezTo>
                    <a:pt x="2432895" y="5356619"/>
                    <a:pt x="2548758" y="5357901"/>
                    <a:pt x="2664372" y="5363156"/>
                  </a:cubicBezTo>
                  <a:cubicBezTo>
                    <a:pt x="2685393" y="5368411"/>
                    <a:pt x="2706680" y="5372695"/>
                    <a:pt x="2727434" y="5378921"/>
                  </a:cubicBezTo>
                  <a:cubicBezTo>
                    <a:pt x="2759269" y="5388471"/>
                    <a:pt x="2789436" y="5403934"/>
                    <a:pt x="2822027" y="5410452"/>
                  </a:cubicBezTo>
                  <a:lnTo>
                    <a:pt x="2900855" y="5426218"/>
                  </a:lnTo>
                  <a:cubicBezTo>
                    <a:pt x="3059363" y="5505472"/>
                    <a:pt x="2859373" y="5412391"/>
                    <a:pt x="3042745" y="5473515"/>
                  </a:cubicBezTo>
                  <a:cubicBezTo>
                    <a:pt x="3065041" y="5480947"/>
                    <a:pt x="3083872" y="5496609"/>
                    <a:pt x="3105807" y="5505046"/>
                  </a:cubicBezTo>
                  <a:cubicBezTo>
                    <a:pt x="3276578" y="5570727"/>
                    <a:pt x="3195711" y="5535238"/>
                    <a:pt x="3310758" y="5568108"/>
                  </a:cubicBezTo>
                  <a:cubicBezTo>
                    <a:pt x="3326737" y="5572673"/>
                    <a:pt x="3342076" y="5579308"/>
                    <a:pt x="3358055" y="5583873"/>
                  </a:cubicBezTo>
                  <a:cubicBezTo>
                    <a:pt x="3378889" y="5589826"/>
                    <a:pt x="3400283" y="5593686"/>
                    <a:pt x="3421117" y="5599639"/>
                  </a:cubicBezTo>
                  <a:cubicBezTo>
                    <a:pt x="3437096" y="5604204"/>
                    <a:pt x="3451941" y="5613208"/>
                    <a:pt x="3468413" y="5615404"/>
                  </a:cubicBezTo>
                  <a:cubicBezTo>
                    <a:pt x="3531139" y="5623767"/>
                    <a:pt x="3594538" y="5625915"/>
                    <a:pt x="3657600" y="5631170"/>
                  </a:cubicBezTo>
                  <a:cubicBezTo>
                    <a:pt x="3895463" y="5690634"/>
                    <a:pt x="3536414" y="5596029"/>
                    <a:pt x="3783724" y="5678466"/>
                  </a:cubicBezTo>
                  <a:cubicBezTo>
                    <a:pt x="3824835" y="5692170"/>
                    <a:pt x="3867475" y="5700917"/>
                    <a:pt x="3909848" y="5709997"/>
                  </a:cubicBezTo>
                  <a:cubicBezTo>
                    <a:pt x="3988780" y="5726911"/>
                    <a:pt x="4052610" y="5726112"/>
                    <a:pt x="4130565" y="5757294"/>
                  </a:cubicBezTo>
                  <a:cubicBezTo>
                    <a:pt x="4156841" y="5767804"/>
                    <a:pt x="4182344" y="5780502"/>
                    <a:pt x="4209393" y="5788825"/>
                  </a:cubicBezTo>
                  <a:cubicBezTo>
                    <a:pt x="4250812" y="5801569"/>
                    <a:pt x="4293476" y="5809846"/>
                    <a:pt x="4335517" y="5820356"/>
                  </a:cubicBezTo>
                  <a:cubicBezTo>
                    <a:pt x="4356538" y="5825611"/>
                    <a:pt x="4378461" y="5828074"/>
                    <a:pt x="4398579" y="5836121"/>
                  </a:cubicBezTo>
                  <a:cubicBezTo>
                    <a:pt x="4525165" y="5886755"/>
                    <a:pt x="4429072" y="5854832"/>
                    <a:pt x="4572000" y="5883418"/>
                  </a:cubicBezTo>
                  <a:cubicBezTo>
                    <a:pt x="4593247" y="5887668"/>
                    <a:pt x="4613432" y="5897912"/>
                    <a:pt x="4635062" y="5899184"/>
                  </a:cubicBezTo>
                  <a:cubicBezTo>
                    <a:pt x="4792532" y="5908447"/>
                    <a:pt x="4950372" y="5909694"/>
                    <a:pt x="5108027" y="5914949"/>
                  </a:cubicBezTo>
                  <a:lnTo>
                    <a:pt x="5234151" y="5946480"/>
                  </a:lnTo>
                  <a:cubicBezTo>
                    <a:pt x="5303794" y="5962552"/>
                    <a:pt x="5327107" y="5957833"/>
                    <a:pt x="5391807" y="5993777"/>
                  </a:cubicBezTo>
                  <a:cubicBezTo>
                    <a:pt x="5409970" y="6003868"/>
                    <a:pt x="5476314" y="6061525"/>
                    <a:pt x="5502165" y="6072604"/>
                  </a:cubicBezTo>
                  <a:cubicBezTo>
                    <a:pt x="5522081" y="6081139"/>
                    <a:pt x="5544939" y="6080762"/>
                    <a:pt x="5565227" y="6088370"/>
                  </a:cubicBezTo>
                  <a:cubicBezTo>
                    <a:pt x="5587232" y="6096622"/>
                    <a:pt x="5605993" y="6112469"/>
                    <a:pt x="5628289" y="6119901"/>
                  </a:cubicBezTo>
                  <a:cubicBezTo>
                    <a:pt x="5722130" y="6151181"/>
                    <a:pt x="5797491" y="6159596"/>
                    <a:pt x="5896303" y="6167197"/>
                  </a:cubicBezTo>
                  <a:cubicBezTo>
                    <a:pt x="5985532" y="6174061"/>
                    <a:pt x="6074979" y="6177708"/>
                    <a:pt x="6164317" y="6182963"/>
                  </a:cubicBezTo>
                  <a:cubicBezTo>
                    <a:pt x="6428106" y="6175833"/>
                    <a:pt x="6623224" y="6192863"/>
                    <a:pt x="6858000" y="6151432"/>
                  </a:cubicBezTo>
                  <a:cubicBezTo>
                    <a:pt x="7005858" y="6125340"/>
                    <a:pt x="6972904" y="6134152"/>
                    <a:pt x="7062951" y="6104135"/>
                  </a:cubicBezTo>
                  <a:cubicBezTo>
                    <a:pt x="7078717" y="6088370"/>
                    <a:pt x="7091697" y="6069206"/>
                    <a:pt x="7110248" y="6056839"/>
                  </a:cubicBezTo>
                  <a:cubicBezTo>
                    <a:pt x="7124075" y="6047621"/>
                    <a:pt x="7141566" y="6045638"/>
                    <a:pt x="7157545" y="6041073"/>
                  </a:cubicBezTo>
                  <a:cubicBezTo>
                    <a:pt x="7263126" y="6010907"/>
                    <a:pt x="7235978" y="6028136"/>
                    <a:pt x="7394027" y="6009542"/>
                  </a:cubicBezTo>
                  <a:cubicBezTo>
                    <a:pt x="7483427" y="5999024"/>
                    <a:pt x="7483786" y="5991955"/>
                    <a:pt x="7567448" y="5978011"/>
                  </a:cubicBezTo>
                  <a:cubicBezTo>
                    <a:pt x="7604102" y="5971902"/>
                    <a:pt x="7641021" y="5967501"/>
                    <a:pt x="7677807" y="5962246"/>
                  </a:cubicBezTo>
                  <a:cubicBezTo>
                    <a:pt x="7698828" y="5951736"/>
                    <a:pt x="7718573" y="5938147"/>
                    <a:pt x="7740869" y="5930715"/>
                  </a:cubicBezTo>
                  <a:cubicBezTo>
                    <a:pt x="7766290" y="5922241"/>
                    <a:pt x="7793538" y="5920762"/>
                    <a:pt x="7819696" y="5914949"/>
                  </a:cubicBezTo>
                  <a:cubicBezTo>
                    <a:pt x="7840848" y="5910249"/>
                    <a:pt x="7861737" y="5904439"/>
                    <a:pt x="7882758" y="5899184"/>
                  </a:cubicBezTo>
                  <a:cubicBezTo>
                    <a:pt x="7898524" y="5888673"/>
                    <a:pt x="7918218" y="5882448"/>
                    <a:pt x="7930055" y="5867652"/>
                  </a:cubicBezTo>
                  <a:cubicBezTo>
                    <a:pt x="7940436" y="5854675"/>
                    <a:pt x="7942561" y="5836651"/>
                    <a:pt x="7945820" y="5820356"/>
                  </a:cubicBezTo>
                  <a:cubicBezTo>
                    <a:pt x="7953108" y="5783918"/>
                    <a:pt x="7955477" y="5746651"/>
                    <a:pt x="7961586" y="5709997"/>
                  </a:cubicBezTo>
                  <a:cubicBezTo>
                    <a:pt x="7965991" y="5683566"/>
                    <a:pt x="7973276" y="5657654"/>
                    <a:pt x="7977351" y="5631170"/>
                  </a:cubicBezTo>
                  <a:cubicBezTo>
                    <a:pt x="8015530" y="5383006"/>
                    <a:pt x="7972735" y="5606960"/>
                    <a:pt x="8008882" y="5426218"/>
                  </a:cubicBezTo>
                  <a:cubicBezTo>
                    <a:pt x="8003627" y="5315859"/>
                    <a:pt x="8000466" y="5205381"/>
                    <a:pt x="7993117" y="5095142"/>
                  </a:cubicBezTo>
                  <a:cubicBezTo>
                    <a:pt x="7989952" y="5047660"/>
                    <a:pt x="7977351" y="5000840"/>
                    <a:pt x="7977351" y="4953252"/>
                  </a:cubicBezTo>
                  <a:cubicBezTo>
                    <a:pt x="7977351" y="4832269"/>
                    <a:pt x="7983838" y="4711273"/>
                    <a:pt x="7993117" y="4590646"/>
                  </a:cubicBezTo>
                  <a:cubicBezTo>
                    <a:pt x="7995254" y="4562863"/>
                    <a:pt x="8022034" y="4514431"/>
                    <a:pt x="8040413" y="4496052"/>
                  </a:cubicBezTo>
                  <a:cubicBezTo>
                    <a:pt x="8053811" y="4482654"/>
                    <a:pt x="8071259" y="4473922"/>
                    <a:pt x="8087710" y="4464521"/>
                  </a:cubicBezTo>
                  <a:cubicBezTo>
                    <a:pt x="8161186" y="4422535"/>
                    <a:pt x="8136238" y="4439395"/>
                    <a:pt x="8213834" y="4417225"/>
                  </a:cubicBezTo>
                  <a:cubicBezTo>
                    <a:pt x="8372156" y="4371990"/>
                    <a:pt x="8127053" y="4434977"/>
                    <a:pt x="8324193" y="4385694"/>
                  </a:cubicBezTo>
                  <a:cubicBezTo>
                    <a:pt x="8434552" y="4312122"/>
                    <a:pt x="8397765" y="4354163"/>
                    <a:pt x="8450317" y="4275335"/>
                  </a:cubicBezTo>
                  <a:cubicBezTo>
                    <a:pt x="8450477" y="4271177"/>
                    <a:pt x="8487249" y="3843571"/>
                    <a:pt x="8450317" y="3723542"/>
                  </a:cubicBezTo>
                  <a:cubicBezTo>
                    <a:pt x="8442590" y="3698428"/>
                    <a:pt x="8416946" y="3682762"/>
                    <a:pt x="8403020" y="3660480"/>
                  </a:cubicBezTo>
                  <a:cubicBezTo>
                    <a:pt x="8390564" y="3640551"/>
                    <a:pt x="8386881" y="3615178"/>
                    <a:pt x="8371489" y="3597418"/>
                  </a:cubicBezTo>
                  <a:cubicBezTo>
                    <a:pt x="8134710" y="3324210"/>
                    <a:pt x="8277863" y="3499148"/>
                    <a:pt x="8135007" y="3376701"/>
                  </a:cubicBezTo>
                  <a:cubicBezTo>
                    <a:pt x="7954205" y="3221729"/>
                    <a:pt x="8202147" y="3428074"/>
                    <a:pt x="8056179" y="3282108"/>
                  </a:cubicBezTo>
                  <a:cubicBezTo>
                    <a:pt x="8042781" y="3268710"/>
                    <a:pt x="8024648" y="3261087"/>
                    <a:pt x="8008882" y="3250577"/>
                  </a:cubicBezTo>
                  <a:cubicBezTo>
                    <a:pt x="7996442" y="3213257"/>
                    <a:pt x="7977351" y="3162498"/>
                    <a:pt x="7977351" y="3124452"/>
                  </a:cubicBezTo>
                  <a:cubicBezTo>
                    <a:pt x="7977351" y="3066407"/>
                    <a:pt x="7983029" y="3008194"/>
                    <a:pt x="7993117" y="2951032"/>
                  </a:cubicBezTo>
                  <a:cubicBezTo>
                    <a:pt x="7998893" y="2918301"/>
                    <a:pt x="8001146" y="2879941"/>
                    <a:pt x="8024648" y="2856439"/>
                  </a:cubicBezTo>
                  <a:lnTo>
                    <a:pt x="8071945" y="2809142"/>
                  </a:lnTo>
                  <a:cubicBezTo>
                    <a:pt x="8111569" y="2690267"/>
                    <a:pt x="8058119" y="2836792"/>
                    <a:pt x="8119241" y="2714549"/>
                  </a:cubicBezTo>
                  <a:cubicBezTo>
                    <a:pt x="8184511" y="2584010"/>
                    <a:pt x="8076179" y="2755493"/>
                    <a:pt x="8166538" y="2619956"/>
                  </a:cubicBezTo>
                  <a:cubicBezTo>
                    <a:pt x="8184092" y="2567292"/>
                    <a:pt x="8184873" y="2568977"/>
                    <a:pt x="8198069" y="2509597"/>
                  </a:cubicBezTo>
                  <a:cubicBezTo>
                    <a:pt x="8203882" y="2483439"/>
                    <a:pt x="8208021" y="2456928"/>
                    <a:pt x="8213834" y="2430770"/>
                  </a:cubicBezTo>
                  <a:cubicBezTo>
                    <a:pt x="8218534" y="2409618"/>
                    <a:pt x="8223647" y="2388542"/>
                    <a:pt x="8229600" y="2367708"/>
                  </a:cubicBezTo>
                  <a:cubicBezTo>
                    <a:pt x="8234165" y="2351729"/>
                    <a:pt x="8241334" y="2336533"/>
                    <a:pt x="8245365" y="2320411"/>
                  </a:cubicBezTo>
                  <a:cubicBezTo>
                    <a:pt x="8251864" y="2294415"/>
                    <a:pt x="8255106" y="2267694"/>
                    <a:pt x="8261131" y="2241584"/>
                  </a:cubicBezTo>
                  <a:cubicBezTo>
                    <a:pt x="8270875" y="2199358"/>
                    <a:pt x="8282152" y="2157501"/>
                    <a:pt x="8292662" y="2115459"/>
                  </a:cubicBezTo>
                  <a:cubicBezTo>
                    <a:pt x="8297917" y="2094438"/>
                    <a:pt x="8305363" y="2073847"/>
                    <a:pt x="8308427" y="2052397"/>
                  </a:cubicBezTo>
                  <a:cubicBezTo>
                    <a:pt x="8313682" y="2015611"/>
                    <a:pt x="8316905" y="1978477"/>
                    <a:pt x="8324193" y="1942039"/>
                  </a:cubicBezTo>
                  <a:cubicBezTo>
                    <a:pt x="8327452" y="1925743"/>
                    <a:pt x="8336221" y="1910935"/>
                    <a:pt x="8339958" y="1894742"/>
                  </a:cubicBezTo>
                  <a:cubicBezTo>
                    <a:pt x="8397028" y="1647436"/>
                    <a:pt x="8342745" y="1823316"/>
                    <a:pt x="8403020" y="1642494"/>
                  </a:cubicBezTo>
                  <a:lnTo>
                    <a:pt x="8418786" y="1595197"/>
                  </a:lnTo>
                  <a:lnTo>
                    <a:pt x="8434551" y="1547901"/>
                  </a:lnTo>
                  <a:cubicBezTo>
                    <a:pt x="8424041" y="1516370"/>
                    <a:pt x="8418935" y="1482486"/>
                    <a:pt x="8403020" y="1453308"/>
                  </a:cubicBezTo>
                  <a:cubicBezTo>
                    <a:pt x="8371791" y="1396054"/>
                    <a:pt x="8284654" y="1323542"/>
                    <a:pt x="8245365" y="1279887"/>
                  </a:cubicBezTo>
                  <a:cubicBezTo>
                    <a:pt x="8227787" y="1260356"/>
                    <a:pt x="8216649" y="1235405"/>
                    <a:pt x="8198069" y="1216825"/>
                  </a:cubicBezTo>
                  <a:cubicBezTo>
                    <a:pt x="8179489" y="1198245"/>
                    <a:pt x="8153587" y="1188108"/>
                    <a:pt x="8135007" y="1169528"/>
                  </a:cubicBezTo>
                  <a:cubicBezTo>
                    <a:pt x="8116427" y="1150948"/>
                    <a:pt x="8106290" y="1125046"/>
                    <a:pt x="8087710" y="1106466"/>
                  </a:cubicBezTo>
                  <a:cubicBezTo>
                    <a:pt x="8069130" y="1087886"/>
                    <a:pt x="8043228" y="1077750"/>
                    <a:pt x="8024648" y="1059170"/>
                  </a:cubicBezTo>
                  <a:cubicBezTo>
                    <a:pt x="8006068" y="1040590"/>
                    <a:pt x="7995931" y="1014688"/>
                    <a:pt x="7977351" y="996108"/>
                  </a:cubicBezTo>
                  <a:cubicBezTo>
                    <a:pt x="7852749" y="871506"/>
                    <a:pt x="7969952" y="1021634"/>
                    <a:pt x="7866993" y="901515"/>
                  </a:cubicBezTo>
                  <a:cubicBezTo>
                    <a:pt x="7790245" y="811976"/>
                    <a:pt x="7856927" y="857068"/>
                    <a:pt x="7756634" y="806921"/>
                  </a:cubicBezTo>
                  <a:cubicBezTo>
                    <a:pt x="7740869" y="780645"/>
                    <a:pt x="7729280" y="751359"/>
                    <a:pt x="7709338" y="728094"/>
                  </a:cubicBezTo>
                  <a:cubicBezTo>
                    <a:pt x="7697007" y="713708"/>
                    <a:pt x="7676125" y="709238"/>
                    <a:pt x="7662041" y="696563"/>
                  </a:cubicBezTo>
                  <a:cubicBezTo>
                    <a:pt x="7623372" y="661761"/>
                    <a:pt x="7593301" y="617418"/>
                    <a:pt x="7551682" y="586204"/>
                  </a:cubicBezTo>
                  <a:cubicBezTo>
                    <a:pt x="7530661" y="570439"/>
                    <a:pt x="7507200" y="557488"/>
                    <a:pt x="7488620" y="538908"/>
                  </a:cubicBezTo>
                  <a:cubicBezTo>
                    <a:pt x="7464826" y="515114"/>
                    <a:pt x="7448068" y="485092"/>
                    <a:pt x="7425558" y="460080"/>
                  </a:cubicBezTo>
                  <a:cubicBezTo>
                    <a:pt x="7358121" y="385149"/>
                    <a:pt x="7355267" y="387654"/>
                    <a:pt x="7283669" y="333956"/>
                  </a:cubicBezTo>
                  <a:cubicBezTo>
                    <a:pt x="7262648" y="302425"/>
                    <a:pt x="7247403" y="266159"/>
                    <a:pt x="7220607" y="239363"/>
                  </a:cubicBezTo>
                  <a:cubicBezTo>
                    <a:pt x="7189076" y="207832"/>
                    <a:pt x="7150748" y="181873"/>
                    <a:pt x="7126013" y="144770"/>
                  </a:cubicBezTo>
                  <a:cubicBezTo>
                    <a:pt x="7079907" y="75610"/>
                    <a:pt x="7109640" y="108842"/>
                    <a:pt x="7031420" y="50177"/>
                  </a:cubicBezTo>
                  <a:cubicBezTo>
                    <a:pt x="7020910" y="34411"/>
                    <a:pt x="7018108" y="8085"/>
                    <a:pt x="6999889" y="2880"/>
                  </a:cubicBezTo>
                  <a:cubicBezTo>
                    <a:pt x="6952161" y="-10757"/>
                    <a:pt x="6908229" y="27201"/>
                    <a:pt x="6873765" y="50177"/>
                  </a:cubicBezTo>
                  <a:cubicBezTo>
                    <a:pt x="6855826" y="86055"/>
                    <a:pt x="6826469" y="133369"/>
                    <a:pt x="6826469" y="176301"/>
                  </a:cubicBezTo>
                  <a:cubicBezTo>
                    <a:pt x="6826469" y="307785"/>
                    <a:pt x="6892805" y="449069"/>
                    <a:pt x="6842234" y="570439"/>
                  </a:cubicBezTo>
                  <a:cubicBezTo>
                    <a:pt x="6819909" y="624019"/>
                    <a:pt x="6726620" y="559928"/>
                    <a:pt x="6668813" y="554673"/>
                  </a:cubicBezTo>
                  <a:cubicBezTo>
                    <a:pt x="6653048" y="549418"/>
                    <a:pt x="6636791" y="545454"/>
                    <a:pt x="6621517" y="538908"/>
                  </a:cubicBezTo>
                  <a:cubicBezTo>
                    <a:pt x="6599915" y="529650"/>
                    <a:pt x="6580966" y="514130"/>
                    <a:pt x="6558455" y="507377"/>
                  </a:cubicBezTo>
                  <a:cubicBezTo>
                    <a:pt x="6525977" y="497633"/>
                    <a:pt x="6357861" y="478361"/>
                    <a:pt x="6337738" y="475846"/>
                  </a:cubicBezTo>
                  <a:cubicBezTo>
                    <a:pt x="6285496" y="454949"/>
                    <a:pt x="6218292" y="426278"/>
                    <a:pt x="6164317" y="412784"/>
                  </a:cubicBezTo>
                  <a:cubicBezTo>
                    <a:pt x="6085133" y="392987"/>
                    <a:pt x="6121811" y="403870"/>
                    <a:pt x="6053958" y="381252"/>
                  </a:cubicBezTo>
                  <a:cubicBezTo>
                    <a:pt x="6043448" y="391763"/>
                    <a:pt x="6031712" y="401177"/>
                    <a:pt x="6022427" y="412784"/>
                  </a:cubicBezTo>
                  <a:cubicBezTo>
                    <a:pt x="6010591" y="427580"/>
                    <a:pt x="6005452" y="447950"/>
                    <a:pt x="5990896" y="460080"/>
                  </a:cubicBezTo>
                  <a:cubicBezTo>
                    <a:pt x="5972841" y="475125"/>
                    <a:pt x="5948855" y="481101"/>
                    <a:pt x="5927834" y="491611"/>
                  </a:cubicBezTo>
                  <a:cubicBezTo>
                    <a:pt x="5925067" y="496223"/>
                    <a:pt x="5850816" y="615408"/>
                    <a:pt x="5849007" y="633501"/>
                  </a:cubicBezTo>
                  <a:cubicBezTo>
                    <a:pt x="5838353" y="740042"/>
                    <a:pt x="5863152" y="712497"/>
                    <a:pt x="5912069" y="775390"/>
                  </a:cubicBezTo>
                  <a:cubicBezTo>
                    <a:pt x="5935335" y="805303"/>
                    <a:pt x="5952394" y="839667"/>
                    <a:pt x="5975131" y="869984"/>
                  </a:cubicBezTo>
                  <a:cubicBezTo>
                    <a:pt x="5995429" y="897049"/>
                    <a:pt x="6035518" y="948072"/>
                    <a:pt x="6053958" y="980342"/>
                  </a:cubicBezTo>
                  <a:cubicBezTo>
                    <a:pt x="6065618" y="1000747"/>
                    <a:pt x="6076231" y="1021802"/>
                    <a:pt x="6085489" y="1043404"/>
                  </a:cubicBezTo>
                  <a:cubicBezTo>
                    <a:pt x="6099061" y="1075072"/>
                    <a:pt x="6109019" y="1121756"/>
                    <a:pt x="6117020" y="1153763"/>
                  </a:cubicBezTo>
                  <a:cubicBezTo>
                    <a:pt x="6122275" y="1321928"/>
                    <a:pt x="6123188" y="1490286"/>
                    <a:pt x="6132786" y="1658259"/>
                  </a:cubicBezTo>
                  <a:cubicBezTo>
                    <a:pt x="6133734" y="1674850"/>
                    <a:pt x="6144520" y="1689434"/>
                    <a:pt x="6148551" y="1705556"/>
                  </a:cubicBezTo>
                  <a:cubicBezTo>
                    <a:pt x="6163922" y="1767040"/>
                    <a:pt x="6171182" y="1832438"/>
                    <a:pt x="6180082" y="1894742"/>
                  </a:cubicBezTo>
                  <a:cubicBezTo>
                    <a:pt x="6174827" y="1963059"/>
                    <a:pt x="6181972" y="2033488"/>
                    <a:pt x="6164317" y="2099694"/>
                  </a:cubicBezTo>
                  <a:cubicBezTo>
                    <a:pt x="6159435" y="2118002"/>
                    <a:pt x="6135968" y="2131225"/>
                    <a:pt x="6117020" y="2131225"/>
                  </a:cubicBezTo>
                  <a:cubicBezTo>
                    <a:pt x="6083783" y="2131225"/>
                    <a:pt x="6053958" y="2110204"/>
                    <a:pt x="6022427" y="2099694"/>
                  </a:cubicBezTo>
                  <a:cubicBezTo>
                    <a:pt x="5885800" y="1894752"/>
                    <a:pt x="6101246" y="2204785"/>
                    <a:pt x="5943600" y="2020866"/>
                  </a:cubicBezTo>
                  <a:cubicBezTo>
                    <a:pt x="5923658" y="1997600"/>
                    <a:pt x="5913300" y="1967535"/>
                    <a:pt x="5896303" y="1942039"/>
                  </a:cubicBezTo>
                  <a:cubicBezTo>
                    <a:pt x="5881728" y="1920176"/>
                    <a:pt x="5864279" y="1900359"/>
                    <a:pt x="5849007" y="1878977"/>
                  </a:cubicBezTo>
                  <a:cubicBezTo>
                    <a:pt x="5837994" y="1863558"/>
                    <a:pt x="5829606" y="1846236"/>
                    <a:pt x="5817476" y="1831680"/>
                  </a:cubicBezTo>
                  <a:cubicBezTo>
                    <a:pt x="5803203" y="1814552"/>
                    <a:pt x="5783867" y="1801983"/>
                    <a:pt x="5770179" y="1784384"/>
                  </a:cubicBezTo>
                  <a:cubicBezTo>
                    <a:pt x="5746913" y="1754471"/>
                    <a:pt x="5728138" y="1721321"/>
                    <a:pt x="5707117" y="1689790"/>
                  </a:cubicBezTo>
                  <a:cubicBezTo>
                    <a:pt x="5696607" y="1674025"/>
                    <a:pt x="5681578" y="1660469"/>
                    <a:pt x="5675586" y="1642494"/>
                  </a:cubicBezTo>
                  <a:cubicBezTo>
                    <a:pt x="5661572" y="1600453"/>
                    <a:pt x="5654264" y="1571097"/>
                    <a:pt x="5628289" y="1532135"/>
                  </a:cubicBezTo>
                  <a:cubicBezTo>
                    <a:pt x="5609624" y="1504137"/>
                    <a:pt x="5588187" y="1477908"/>
                    <a:pt x="5565227" y="1453308"/>
                  </a:cubicBezTo>
                  <a:cubicBezTo>
                    <a:pt x="5514517" y="1398976"/>
                    <a:pt x="5453999" y="1353686"/>
                    <a:pt x="5407572" y="1295652"/>
                  </a:cubicBezTo>
                  <a:cubicBezTo>
                    <a:pt x="5386551" y="1269376"/>
                    <a:pt x="5367407" y="1241483"/>
                    <a:pt x="5344510" y="1216825"/>
                  </a:cubicBezTo>
                  <a:cubicBezTo>
                    <a:pt x="5298996" y="1167810"/>
                    <a:pt x="5232533" y="1134761"/>
                    <a:pt x="5202620" y="1074935"/>
                  </a:cubicBezTo>
                  <a:cubicBezTo>
                    <a:pt x="5127700" y="925096"/>
                    <a:pt x="5232194" y="1117465"/>
                    <a:pt x="5076496" y="917280"/>
                  </a:cubicBezTo>
                  <a:cubicBezTo>
                    <a:pt x="5039710" y="869983"/>
                    <a:pt x="4999375" y="825245"/>
                    <a:pt x="4966138" y="775390"/>
                  </a:cubicBezTo>
                  <a:cubicBezTo>
                    <a:pt x="4955628" y="759625"/>
                    <a:pt x="4946737" y="742650"/>
                    <a:pt x="4934607" y="728094"/>
                  </a:cubicBezTo>
                  <a:cubicBezTo>
                    <a:pt x="4920333" y="710966"/>
                    <a:pt x="4901820" y="697725"/>
                    <a:pt x="4887310" y="680797"/>
                  </a:cubicBezTo>
                  <a:cubicBezTo>
                    <a:pt x="4870210" y="660847"/>
                    <a:pt x="4858593" y="636315"/>
                    <a:pt x="4840013" y="617735"/>
                  </a:cubicBezTo>
                  <a:cubicBezTo>
                    <a:pt x="4826615" y="604337"/>
                    <a:pt x="4808135" y="597217"/>
                    <a:pt x="4792717" y="586204"/>
                  </a:cubicBezTo>
                  <a:cubicBezTo>
                    <a:pt x="4771336" y="570932"/>
                    <a:pt x="4752469" y="551944"/>
                    <a:pt x="4729655" y="538908"/>
                  </a:cubicBezTo>
                  <a:cubicBezTo>
                    <a:pt x="4715226" y="530663"/>
                    <a:pt x="4698337" y="527707"/>
                    <a:pt x="4682358" y="523142"/>
                  </a:cubicBezTo>
                  <a:cubicBezTo>
                    <a:pt x="4661524" y="517189"/>
                    <a:pt x="4640448" y="512077"/>
                    <a:pt x="4619296" y="507377"/>
                  </a:cubicBezTo>
                  <a:cubicBezTo>
                    <a:pt x="4593138" y="501564"/>
                    <a:pt x="4566135" y="499311"/>
                    <a:pt x="4540469" y="491611"/>
                  </a:cubicBezTo>
                  <a:cubicBezTo>
                    <a:pt x="4513362" y="483479"/>
                    <a:pt x="4488139" y="470017"/>
                    <a:pt x="4461641" y="460080"/>
                  </a:cubicBezTo>
                  <a:cubicBezTo>
                    <a:pt x="4446081" y="454245"/>
                    <a:pt x="4430110" y="449570"/>
                    <a:pt x="4414345" y="444315"/>
                  </a:cubicBezTo>
                  <a:cubicBezTo>
                    <a:pt x="4241868" y="501805"/>
                    <a:pt x="4503107" y="410120"/>
                    <a:pt x="4319751" y="491611"/>
                  </a:cubicBezTo>
                  <a:cubicBezTo>
                    <a:pt x="4289379" y="505110"/>
                    <a:pt x="4257402" y="515081"/>
                    <a:pt x="4225158" y="523142"/>
                  </a:cubicBezTo>
                  <a:cubicBezTo>
                    <a:pt x="4136100" y="545407"/>
                    <a:pt x="4183343" y="534659"/>
                    <a:pt x="4083269" y="554673"/>
                  </a:cubicBezTo>
                  <a:cubicBezTo>
                    <a:pt x="4029788" y="590326"/>
                    <a:pt x="4049370" y="572805"/>
                    <a:pt x="4020207" y="601970"/>
                  </a:cubicBezTo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069C7556-8D06-CE41-BAA1-35386704C7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212063" y="1328703"/>
              <a:ext cx="1402682" cy="12468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0DF67F70-BEF7-474D-9EC6-7BFD64697A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88105" y="1328703"/>
              <a:ext cx="1402682" cy="12468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3D17031D-E9BF-9F4C-9672-D3085C2045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4770" y="4411923"/>
              <a:ext cx="5969000" cy="118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B7D455C-17B1-4240-8ACE-C46A9F6CA2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0253" r="48481" b="13811"/>
            <a:stretch/>
          </p:blipFill>
          <p:spPr>
            <a:xfrm flipH="1">
              <a:off x="8835022" y="1310346"/>
              <a:ext cx="1850022" cy="2372514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2BF71EF-976B-AC48-B0C5-C6C992685934}"/>
              </a:ext>
            </a:extLst>
          </p:cNvPr>
          <p:cNvSpPr/>
          <p:nvPr/>
        </p:nvSpPr>
        <p:spPr>
          <a:xfrm>
            <a:off x="2116670" y="1318548"/>
            <a:ext cx="6440744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ea typeface="+mn-ea"/>
                <a:cs typeface="Times New Roman" panose="02020603050405020304" pitchFamily="18" charset="0"/>
              </a:rPr>
              <a:t>LUYỆN TẬP</a:t>
            </a:r>
            <a:endParaRPr kumimoji="0" lang="en-VN" sz="11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Snell Roundhand Black" panose="02000603080000090004" pitchFamily="2" charset="77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6" name="Picture 8" descr="Có bao nhiêu &amp;quot;mặt trời&amp;quot; trong Dải Ngân Hà?">
            <a:extLst>
              <a:ext uri="{FF2B5EF4-FFF2-40B4-BE49-F238E27FC236}">
                <a16:creationId xmlns:a16="http://schemas.microsoft.com/office/drawing/2014/main" id="{98110D74-D4B6-744F-B9E0-E3FA170EEB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3" t="66020" r="54835" b="21883"/>
          <a:stretch/>
        </p:blipFill>
        <p:spPr bwMode="auto">
          <a:xfrm>
            <a:off x="9433061" y="3837330"/>
            <a:ext cx="599036" cy="5745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68799"/>
      </p:ext>
    </p:extLst>
  </p:cSld>
  <p:clrMapOvr>
    <a:masterClrMapping/>
  </p:clrMapOvr>
  <p:transition spd="slow">
    <p:cover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8346 0 L 0.87292 -0.10231 " pathEditMode="relative" rAng="0" ptsTypes="AA" p14:bounceEnd="50000">
                                          <p:cBhvr>
                                            <p:cTn id="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466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8346 0 L 0.87292 -0.10231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466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744C972-DB56-894A-AD30-1C23E57C3E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917295"/>
              </p:ext>
            </p:extLst>
          </p:nvPr>
        </p:nvGraphicFramePr>
        <p:xfrm>
          <a:off x="1342662" y="1651966"/>
          <a:ext cx="9695452" cy="456364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476984">
                  <a:extLst>
                    <a:ext uri="{9D8B030D-6E8A-4147-A177-3AD203B41FA5}">
                      <a16:colId xmlns:a16="http://schemas.microsoft.com/office/drawing/2014/main" val="1568017756"/>
                    </a:ext>
                  </a:extLst>
                </a:gridCol>
                <a:gridCol w="7218468">
                  <a:extLst>
                    <a:ext uri="{9D8B030D-6E8A-4147-A177-3AD203B41FA5}">
                      <a16:colId xmlns:a16="http://schemas.microsoft.com/office/drawing/2014/main" val="2847964835"/>
                    </a:ext>
                  </a:extLst>
                </a:gridCol>
              </a:tblGrid>
              <a:tr h="67980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triển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0767825"/>
                  </a:ext>
                </a:extLst>
              </a:tr>
              <a:tr h="13808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4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400" b="1" baseline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682406"/>
                  </a:ext>
                </a:extLst>
              </a:tr>
              <a:tr h="130040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4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endParaRPr lang="en-US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051386"/>
                  </a:ext>
                </a:extLst>
              </a:tr>
              <a:tr h="120262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4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ngoại</a:t>
                      </a:r>
                      <a:endParaRPr lang="en-US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973551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9FA55AD7-D087-9544-877D-06DBAAB6CD5C}"/>
              </a:ext>
            </a:extLst>
          </p:cNvPr>
          <p:cNvSpPr txBox="1">
            <a:spLocks/>
          </p:cNvSpPr>
          <p:nvPr/>
        </p:nvSpPr>
        <p:spPr>
          <a:xfrm>
            <a:off x="1342662" y="379968"/>
            <a:ext cx="10417216" cy="11363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LẬP BẢNG THỐNG KÊ VỀ SỰ PHÁT TRIỂN CỦA VƯƠNG QUỐC CAM-PU-CHIA THỜI ĂNG-CO</a:t>
            </a:r>
          </a:p>
        </p:txBody>
      </p:sp>
    </p:spTree>
    <p:extLst>
      <p:ext uri="{BB962C8B-B14F-4D97-AF65-F5344CB8AC3E}">
        <p14:creationId xmlns:p14="http://schemas.microsoft.com/office/powerpoint/2010/main" val="155250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744C972-DB56-894A-AD30-1C23E57C3E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023193"/>
              </p:ext>
            </p:extLst>
          </p:nvPr>
        </p:nvGraphicFramePr>
        <p:xfrm>
          <a:off x="558615" y="759082"/>
          <a:ext cx="11485893" cy="6053083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732346">
                  <a:extLst>
                    <a:ext uri="{9D8B030D-6E8A-4147-A177-3AD203B41FA5}">
                      <a16:colId xmlns:a16="http://schemas.microsoft.com/office/drawing/2014/main" val="1568017756"/>
                    </a:ext>
                  </a:extLst>
                </a:gridCol>
                <a:gridCol w="9753547">
                  <a:extLst>
                    <a:ext uri="{9D8B030D-6E8A-4147-A177-3AD203B41FA5}">
                      <a16:colId xmlns:a16="http://schemas.microsoft.com/office/drawing/2014/main" val="2847964835"/>
                    </a:ext>
                  </a:extLst>
                </a:gridCol>
              </a:tblGrid>
              <a:tr h="5331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triển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0767825"/>
                  </a:ext>
                </a:extLst>
              </a:tr>
              <a:tr h="131065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4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400" b="1" baseline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682406"/>
                  </a:ext>
                </a:extLst>
              </a:tr>
              <a:tr h="265202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4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endParaRPr lang="en-US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051386"/>
                  </a:ext>
                </a:extLst>
              </a:tr>
              <a:tr h="155725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4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ngoại</a:t>
                      </a:r>
                      <a:endParaRPr lang="en-US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973551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9FA55AD7-D087-9544-877D-06DBAAB6CD5C}"/>
              </a:ext>
            </a:extLst>
          </p:cNvPr>
          <p:cNvSpPr txBox="1">
            <a:spLocks/>
          </p:cNvSpPr>
          <p:nvPr/>
        </p:nvSpPr>
        <p:spPr>
          <a:xfrm>
            <a:off x="887392" y="78853"/>
            <a:ext cx="10417216" cy="85451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LẬP BẢNG THỐNG KÊ VỀ SỰ PHÁT TRIỂN CỦA VƯƠNG QUỐC CAM-PU-CHIA THỜI ĂNG-CO</a:t>
            </a:r>
          </a:p>
        </p:txBody>
      </p:sp>
      <p:sp>
        <p:nvSpPr>
          <p:cNvPr id="5" name="Rectangle 4">
            <a:hlinkClick r:id="rId2" action="ppaction://hlinkfile"/>
            <a:extLst>
              <a:ext uri="{FF2B5EF4-FFF2-40B4-BE49-F238E27FC236}">
                <a16:creationId xmlns:a16="http://schemas.microsoft.com/office/drawing/2014/main" id="{65840F9E-9E0C-294E-8C5F-217B347E758D}"/>
              </a:ext>
            </a:extLst>
          </p:cNvPr>
          <p:cNvSpPr/>
          <p:nvPr/>
        </p:nvSpPr>
        <p:spPr>
          <a:xfrm>
            <a:off x="2453834" y="1391858"/>
            <a:ext cx="8104280" cy="96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marR="32385" indent="-1905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17145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 dựng nhà nước quân chủ chuyên chế tập quyền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marR="32385" indent="-1905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17145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hlinkClick r:id="rId2" action="ppaction://hlinkfile"/>
            <a:extLst>
              <a:ext uri="{FF2B5EF4-FFF2-40B4-BE49-F238E27FC236}">
                <a16:creationId xmlns:a16="http://schemas.microsoft.com/office/drawing/2014/main" id="{0E21ED17-D658-144A-AFE6-BD365A04FEF7}"/>
              </a:ext>
            </a:extLst>
          </p:cNvPr>
          <p:cNvSpPr/>
          <p:nvPr/>
        </p:nvSpPr>
        <p:spPr>
          <a:xfrm>
            <a:off x="2326512" y="2697814"/>
            <a:ext cx="9591502" cy="2649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marR="32385" indent="-1905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171450" algn="l"/>
              </a:tabLs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marR="32385" indent="-1905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171450" algn="l"/>
              </a:tabLs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nghê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'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marR="32385" indent="-1905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171450" algn="l"/>
              </a:tabLs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 biệt là thương mại, buôn bán với Trung Quốc và các quốc gia láng giềng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hlinkClick r:id="rId2" action="ppaction://hlinkfile"/>
            <a:extLst>
              <a:ext uri="{FF2B5EF4-FFF2-40B4-BE49-F238E27FC236}">
                <a16:creationId xmlns:a16="http://schemas.microsoft.com/office/drawing/2014/main" id="{C0385BA9-180C-4C47-A2FE-170D033309F6}"/>
              </a:ext>
            </a:extLst>
          </p:cNvPr>
          <p:cNvSpPr/>
          <p:nvPr/>
        </p:nvSpPr>
        <p:spPr>
          <a:xfrm>
            <a:off x="2326511" y="5357277"/>
            <a:ext cx="9591501" cy="1258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marR="32385" indent="-1905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171450" algn="l"/>
              </a:tabLst>
            </a:pP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 hành chiến tranh, mở rộng ảnh hưởng tới các khu vực thuộc lãnh thổ Lào và Thái Lan ngày nay, trở thành một thế lực hùng mạnh ở khu vực Đông Nam Á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8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K7">
            <a:hlinkClick r:id="rId2" action="ppaction://hlinkfile"/>
            <a:extLst>
              <a:ext uri="{FF2B5EF4-FFF2-40B4-BE49-F238E27FC236}">
                <a16:creationId xmlns:a16="http://schemas.microsoft.com/office/drawing/2014/main" id="{0B6480DC-C3EE-114D-A85F-CEEE6CD72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54839"/>
            <a:ext cx="9144000" cy="5437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5">
            <a:extLst>
              <a:ext uri="{FF2B5EF4-FFF2-40B4-BE49-F238E27FC236}">
                <a16:creationId xmlns:a16="http://schemas.microsoft.com/office/drawing/2014/main" id="{CE80B962-3733-3946-9BB0-652DCE123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0791" y="2378286"/>
            <a:ext cx="6324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Hãy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đóng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một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hướng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dẫn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lịch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̀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Cam-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-chia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altLang="en-US" sz="3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616;p22">
            <a:extLst>
              <a:ext uri="{FF2B5EF4-FFF2-40B4-BE49-F238E27FC236}">
                <a16:creationId xmlns:a16="http://schemas.microsoft.com/office/drawing/2014/main" id="{5C7BF2A4-BF2B-1849-A553-2C1E61129622}"/>
              </a:ext>
            </a:extLst>
          </p:cNvPr>
          <p:cNvSpPr txBox="1"/>
          <p:nvPr/>
        </p:nvSpPr>
        <p:spPr>
          <a:xfrm>
            <a:off x="4114870" y="353489"/>
            <a:ext cx="508454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390BF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HOẠT ĐỘNG VẬN DỤNG</a:t>
            </a:r>
            <a:endParaRPr sz="3200" dirty="0">
              <a:solidFill>
                <a:srgbClr val="390BFC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oogle Shape;300;p37"/>
          <p:cNvGrpSpPr/>
          <p:nvPr/>
        </p:nvGrpSpPr>
        <p:grpSpPr>
          <a:xfrm>
            <a:off x="800103" y="689067"/>
            <a:ext cx="815672" cy="857600"/>
            <a:chOff x="1183375" y="2536600"/>
            <a:chExt cx="1060600" cy="1114925"/>
          </a:xfrm>
        </p:grpSpPr>
        <p:sp>
          <p:nvSpPr>
            <p:cNvPr id="301" name="Google Shape;301;p37"/>
            <p:cNvSpPr/>
            <p:nvPr/>
          </p:nvSpPr>
          <p:spPr>
            <a:xfrm>
              <a:off x="1393275" y="2759625"/>
              <a:ext cx="850700" cy="891900"/>
            </a:xfrm>
            <a:custGeom>
              <a:avLst/>
              <a:gdLst/>
              <a:ahLst/>
              <a:cxnLst/>
              <a:rect l="l" t="t" r="r" b="b"/>
              <a:pathLst>
                <a:path w="34028" h="35676" extrusionOk="0">
                  <a:moveTo>
                    <a:pt x="7050" y="3261"/>
                  </a:moveTo>
                  <a:cubicBezTo>
                    <a:pt x="5550" y="4510"/>
                    <a:pt x="4275" y="6086"/>
                    <a:pt x="3456" y="7646"/>
                  </a:cubicBezTo>
                  <a:cubicBezTo>
                    <a:pt x="1581" y="11215"/>
                    <a:pt x="2769" y="16037"/>
                    <a:pt x="5426" y="19346"/>
                  </a:cubicBezTo>
                  <a:cubicBezTo>
                    <a:pt x="5373" y="19294"/>
                    <a:pt x="5318" y="19243"/>
                    <a:pt x="5266" y="19190"/>
                  </a:cubicBezTo>
                  <a:cubicBezTo>
                    <a:pt x="3529" y="17393"/>
                    <a:pt x="2597" y="14904"/>
                    <a:pt x="2490" y="12427"/>
                  </a:cubicBezTo>
                  <a:cubicBezTo>
                    <a:pt x="2328" y="8626"/>
                    <a:pt x="4066" y="5198"/>
                    <a:pt x="7050" y="3261"/>
                  </a:cubicBezTo>
                  <a:close/>
                  <a:moveTo>
                    <a:pt x="12872" y="1594"/>
                  </a:moveTo>
                  <a:cubicBezTo>
                    <a:pt x="17362" y="1594"/>
                    <a:pt x="21289" y="4320"/>
                    <a:pt x="23215" y="8558"/>
                  </a:cubicBezTo>
                  <a:cubicBezTo>
                    <a:pt x="24531" y="11450"/>
                    <a:pt x="24911" y="14570"/>
                    <a:pt x="25312" y="17686"/>
                  </a:cubicBezTo>
                  <a:cubicBezTo>
                    <a:pt x="25632" y="20187"/>
                    <a:pt x="26126" y="22619"/>
                    <a:pt x="27636" y="24638"/>
                  </a:cubicBezTo>
                  <a:cubicBezTo>
                    <a:pt x="27210" y="25057"/>
                    <a:pt x="26813" y="25609"/>
                    <a:pt x="26440" y="26086"/>
                  </a:cubicBezTo>
                  <a:cubicBezTo>
                    <a:pt x="24902" y="23863"/>
                    <a:pt x="23078" y="21809"/>
                    <a:pt x="21412" y="19679"/>
                  </a:cubicBezTo>
                  <a:cubicBezTo>
                    <a:pt x="19699" y="17487"/>
                    <a:pt x="18109" y="14675"/>
                    <a:pt x="15926" y="12927"/>
                  </a:cubicBezTo>
                  <a:cubicBezTo>
                    <a:pt x="15858" y="12873"/>
                    <a:pt x="15784" y="12849"/>
                    <a:pt x="15714" y="12849"/>
                  </a:cubicBezTo>
                  <a:cubicBezTo>
                    <a:pt x="15506" y="12849"/>
                    <a:pt x="15331" y="13055"/>
                    <a:pt x="15448" y="13295"/>
                  </a:cubicBezTo>
                  <a:cubicBezTo>
                    <a:pt x="16616" y="15684"/>
                    <a:pt x="18827" y="17675"/>
                    <a:pt x="20505" y="19712"/>
                  </a:cubicBezTo>
                  <a:cubicBezTo>
                    <a:pt x="22338" y="21940"/>
                    <a:pt x="24054" y="24326"/>
                    <a:pt x="26013" y="26442"/>
                  </a:cubicBezTo>
                  <a:cubicBezTo>
                    <a:pt x="26037" y="26468"/>
                    <a:pt x="26065" y="26488"/>
                    <a:pt x="26097" y="26503"/>
                  </a:cubicBezTo>
                  <a:lnTo>
                    <a:pt x="26096" y="26504"/>
                  </a:lnTo>
                  <a:cubicBezTo>
                    <a:pt x="25736" y="26915"/>
                    <a:pt x="25293" y="27348"/>
                    <a:pt x="24854" y="27802"/>
                  </a:cubicBezTo>
                  <a:cubicBezTo>
                    <a:pt x="24840" y="27734"/>
                    <a:pt x="24803" y="27675"/>
                    <a:pt x="24747" y="27632"/>
                  </a:cubicBezTo>
                  <a:cubicBezTo>
                    <a:pt x="23632" y="26743"/>
                    <a:pt x="22473" y="25958"/>
                    <a:pt x="21485" y="24915"/>
                  </a:cubicBezTo>
                  <a:cubicBezTo>
                    <a:pt x="20557" y="23934"/>
                    <a:pt x="19757" y="22841"/>
                    <a:pt x="18913" y="21790"/>
                  </a:cubicBezTo>
                  <a:cubicBezTo>
                    <a:pt x="17213" y="19678"/>
                    <a:pt x="15464" y="17264"/>
                    <a:pt x="13199" y="15723"/>
                  </a:cubicBezTo>
                  <a:cubicBezTo>
                    <a:pt x="13148" y="15688"/>
                    <a:pt x="13091" y="15673"/>
                    <a:pt x="13036" y="15673"/>
                  </a:cubicBezTo>
                  <a:cubicBezTo>
                    <a:pt x="12787" y="15673"/>
                    <a:pt x="12543" y="15976"/>
                    <a:pt x="12717" y="16206"/>
                  </a:cubicBezTo>
                  <a:cubicBezTo>
                    <a:pt x="14441" y="18486"/>
                    <a:pt x="16715" y="20352"/>
                    <a:pt x="18522" y="22581"/>
                  </a:cubicBezTo>
                  <a:cubicBezTo>
                    <a:pt x="20195" y="24645"/>
                    <a:pt x="21902" y="26941"/>
                    <a:pt x="24320" y="28186"/>
                  </a:cubicBezTo>
                  <a:cubicBezTo>
                    <a:pt x="24364" y="28208"/>
                    <a:pt x="24412" y="28221"/>
                    <a:pt x="24461" y="28221"/>
                  </a:cubicBezTo>
                  <a:cubicBezTo>
                    <a:pt x="24065" y="28658"/>
                    <a:pt x="23695" y="29112"/>
                    <a:pt x="23428" y="29587"/>
                  </a:cubicBezTo>
                  <a:cubicBezTo>
                    <a:pt x="21392" y="26023"/>
                    <a:pt x="16324" y="24531"/>
                    <a:pt x="12758" y="23278"/>
                  </a:cubicBezTo>
                  <a:cubicBezTo>
                    <a:pt x="11285" y="22760"/>
                    <a:pt x="9776" y="22205"/>
                    <a:pt x="8379" y="21462"/>
                  </a:cubicBezTo>
                  <a:cubicBezTo>
                    <a:pt x="4075" y="18540"/>
                    <a:pt x="1276" y="12017"/>
                    <a:pt x="4103" y="7401"/>
                  </a:cubicBezTo>
                  <a:cubicBezTo>
                    <a:pt x="5380" y="5314"/>
                    <a:pt x="7446" y="3169"/>
                    <a:pt x="9759" y="2031"/>
                  </a:cubicBezTo>
                  <a:cubicBezTo>
                    <a:pt x="10018" y="1957"/>
                    <a:pt x="10281" y="1890"/>
                    <a:pt x="10551" y="1834"/>
                  </a:cubicBezTo>
                  <a:cubicBezTo>
                    <a:pt x="11336" y="1672"/>
                    <a:pt x="12112" y="1594"/>
                    <a:pt x="12872" y="1594"/>
                  </a:cubicBezTo>
                  <a:close/>
                  <a:moveTo>
                    <a:pt x="29133" y="26040"/>
                  </a:moveTo>
                  <a:cubicBezTo>
                    <a:pt x="29564" y="26323"/>
                    <a:pt x="29961" y="26654"/>
                    <a:pt x="30318" y="27026"/>
                  </a:cubicBezTo>
                  <a:cubicBezTo>
                    <a:pt x="29283" y="27507"/>
                    <a:pt x="28326" y="28252"/>
                    <a:pt x="27387" y="28869"/>
                  </a:cubicBezTo>
                  <a:cubicBezTo>
                    <a:pt x="26859" y="29217"/>
                    <a:pt x="26292" y="29555"/>
                    <a:pt x="25748" y="29924"/>
                  </a:cubicBezTo>
                  <a:cubicBezTo>
                    <a:pt x="26169" y="29433"/>
                    <a:pt x="26578" y="28931"/>
                    <a:pt x="26993" y="28463"/>
                  </a:cubicBezTo>
                  <a:cubicBezTo>
                    <a:pt x="27709" y="27658"/>
                    <a:pt x="28423" y="26849"/>
                    <a:pt x="29133" y="26040"/>
                  </a:cubicBezTo>
                  <a:close/>
                  <a:moveTo>
                    <a:pt x="28241" y="25335"/>
                  </a:moveTo>
                  <a:cubicBezTo>
                    <a:pt x="28315" y="25383"/>
                    <a:pt x="28401" y="25413"/>
                    <a:pt x="28490" y="25419"/>
                  </a:cubicBezTo>
                  <a:cubicBezTo>
                    <a:pt x="28464" y="25502"/>
                    <a:pt x="28470" y="25592"/>
                    <a:pt x="28527" y="25664"/>
                  </a:cubicBezTo>
                  <a:cubicBezTo>
                    <a:pt x="27790" y="26500"/>
                    <a:pt x="27057" y="27339"/>
                    <a:pt x="26325" y="28180"/>
                  </a:cubicBezTo>
                  <a:cubicBezTo>
                    <a:pt x="25623" y="28987"/>
                    <a:pt x="24828" y="29774"/>
                    <a:pt x="24179" y="30643"/>
                  </a:cubicBezTo>
                  <a:cubicBezTo>
                    <a:pt x="24054" y="30542"/>
                    <a:pt x="23927" y="30447"/>
                    <a:pt x="23798" y="30352"/>
                  </a:cubicBezTo>
                  <a:lnTo>
                    <a:pt x="23797" y="30352"/>
                  </a:lnTo>
                  <a:cubicBezTo>
                    <a:pt x="23778" y="30306"/>
                    <a:pt x="23761" y="30258"/>
                    <a:pt x="23740" y="30212"/>
                  </a:cubicBezTo>
                  <a:cubicBezTo>
                    <a:pt x="24654" y="29614"/>
                    <a:pt x="25367" y="28535"/>
                    <a:pt x="26069" y="27753"/>
                  </a:cubicBezTo>
                  <a:lnTo>
                    <a:pt x="27428" y="26241"/>
                  </a:lnTo>
                  <a:cubicBezTo>
                    <a:pt x="27630" y="26017"/>
                    <a:pt x="27830" y="25793"/>
                    <a:pt x="28032" y="25569"/>
                  </a:cubicBezTo>
                  <a:cubicBezTo>
                    <a:pt x="28101" y="25491"/>
                    <a:pt x="28172" y="25413"/>
                    <a:pt x="28241" y="25335"/>
                  </a:cubicBezTo>
                  <a:close/>
                  <a:moveTo>
                    <a:pt x="30826" y="27651"/>
                  </a:moveTo>
                  <a:cubicBezTo>
                    <a:pt x="30961" y="27858"/>
                    <a:pt x="31094" y="28068"/>
                    <a:pt x="31226" y="28280"/>
                  </a:cubicBezTo>
                  <a:cubicBezTo>
                    <a:pt x="30178" y="28962"/>
                    <a:pt x="29152" y="29677"/>
                    <a:pt x="28117" y="30379"/>
                  </a:cubicBezTo>
                  <a:cubicBezTo>
                    <a:pt x="27342" y="30905"/>
                    <a:pt x="26523" y="31406"/>
                    <a:pt x="25798" y="32010"/>
                  </a:cubicBezTo>
                  <a:cubicBezTo>
                    <a:pt x="25513" y="31764"/>
                    <a:pt x="25227" y="31514"/>
                    <a:pt x="24937" y="31265"/>
                  </a:cubicBezTo>
                  <a:cubicBezTo>
                    <a:pt x="25953" y="30849"/>
                    <a:pt x="26898" y="30175"/>
                    <a:pt x="27818" y="29608"/>
                  </a:cubicBezTo>
                  <a:cubicBezTo>
                    <a:pt x="28809" y="28997"/>
                    <a:pt x="29939" y="28426"/>
                    <a:pt x="30826" y="27651"/>
                  </a:cubicBezTo>
                  <a:close/>
                  <a:moveTo>
                    <a:pt x="31618" y="29042"/>
                  </a:moveTo>
                  <a:cubicBezTo>
                    <a:pt x="31638" y="29052"/>
                    <a:pt x="31652" y="29066"/>
                    <a:pt x="31674" y="29073"/>
                  </a:cubicBezTo>
                  <a:lnTo>
                    <a:pt x="31696" y="29078"/>
                  </a:lnTo>
                  <a:cubicBezTo>
                    <a:pt x="31983" y="29745"/>
                    <a:pt x="32137" y="30443"/>
                    <a:pt x="32111" y="31120"/>
                  </a:cubicBezTo>
                  <a:cubicBezTo>
                    <a:pt x="31133" y="31435"/>
                    <a:pt x="30224" y="31985"/>
                    <a:pt x="29308" y="32447"/>
                  </a:cubicBezTo>
                  <a:cubicBezTo>
                    <a:pt x="28689" y="32760"/>
                    <a:pt x="28039" y="33048"/>
                    <a:pt x="27443" y="33412"/>
                  </a:cubicBezTo>
                  <a:cubicBezTo>
                    <a:pt x="27080" y="33118"/>
                    <a:pt x="26731" y="32805"/>
                    <a:pt x="26382" y="32506"/>
                  </a:cubicBezTo>
                  <a:lnTo>
                    <a:pt x="26381" y="32505"/>
                  </a:lnTo>
                  <a:cubicBezTo>
                    <a:pt x="27135" y="32098"/>
                    <a:pt x="27845" y="31602"/>
                    <a:pt x="28563" y="31140"/>
                  </a:cubicBezTo>
                  <a:lnTo>
                    <a:pt x="30290" y="30028"/>
                  </a:lnTo>
                  <a:lnTo>
                    <a:pt x="31154" y="29471"/>
                  </a:lnTo>
                  <a:cubicBezTo>
                    <a:pt x="31460" y="29395"/>
                    <a:pt x="31612" y="29252"/>
                    <a:pt x="31618" y="29042"/>
                  </a:cubicBezTo>
                  <a:close/>
                  <a:moveTo>
                    <a:pt x="31974" y="31968"/>
                  </a:moveTo>
                  <a:lnTo>
                    <a:pt x="31974" y="31968"/>
                  </a:lnTo>
                  <a:cubicBezTo>
                    <a:pt x="31753" y="32724"/>
                    <a:pt x="31259" y="33426"/>
                    <a:pt x="30408" y="33994"/>
                  </a:cubicBezTo>
                  <a:lnTo>
                    <a:pt x="30407" y="33994"/>
                  </a:lnTo>
                  <a:cubicBezTo>
                    <a:pt x="30206" y="34129"/>
                    <a:pt x="30130" y="34322"/>
                    <a:pt x="30138" y="34510"/>
                  </a:cubicBezTo>
                  <a:cubicBezTo>
                    <a:pt x="30126" y="34519"/>
                    <a:pt x="30113" y="34524"/>
                    <a:pt x="30101" y="34531"/>
                  </a:cubicBezTo>
                  <a:cubicBezTo>
                    <a:pt x="30027" y="34539"/>
                    <a:pt x="29951" y="34542"/>
                    <a:pt x="29875" y="34542"/>
                  </a:cubicBezTo>
                  <a:cubicBezTo>
                    <a:pt x="29405" y="34542"/>
                    <a:pt x="28908" y="34400"/>
                    <a:pt x="28479" y="34150"/>
                  </a:cubicBezTo>
                  <a:cubicBezTo>
                    <a:pt x="28329" y="34062"/>
                    <a:pt x="28182" y="33964"/>
                    <a:pt x="28037" y="33864"/>
                  </a:cubicBezTo>
                  <a:cubicBezTo>
                    <a:pt x="28528" y="33651"/>
                    <a:pt x="29005" y="33399"/>
                    <a:pt x="29482" y="33172"/>
                  </a:cubicBezTo>
                  <a:cubicBezTo>
                    <a:pt x="30302" y="32784"/>
                    <a:pt x="31186" y="32436"/>
                    <a:pt x="31974" y="31968"/>
                  </a:cubicBezTo>
                  <a:close/>
                  <a:moveTo>
                    <a:pt x="12895" y="1"/>
                  </a:moveTo>
                  <a:cubicBezTo>
                    <a:pt x="12461" y="1"/>
                    <a:pt x="12022" y="23"/>
                    <a:pt x="11577" y="68"/>
                  </a:cubicBezTo>
                  <a:cubicBezTo>
                    <a:pt x="6648" y="567"/>
                    <a:pt x="2492" y="3825"/>
                    <a:pt x="1243" y="8687"/>
                  </a:cubicBezTo>
                  <a:cubicBezTo>
                    <a:pt x="0" y="13524"/>
                    <a:pt x="1648" y="18791"/>
                    <a:pt x="5726" y="21751"/>
                  </a:cubicBezTo>
                  <a:cubicBezTo>
                    <a:pt x="8537" y="23793"/>
                    <a:pt x="11959" y="24684"/>
                    <a:pt x="15175" y="25869"/>
                  </a:cubicBezTo>
                  <a:cubicBezTo>
                    <a:pt x="18563" y="27118"/>
                    <a:pt x="21162" y="28844"/>
                    <a:pt x="23541" y="31551"/>
                  </a:cubicBezTo>
                  <a:cubicBezTo>
                    <a:pt x="23593" y="31612"/>
                    <a:pt x="23668" y="31649"/>
                    <a:pt x="23749" y="31651"/>
                  </a:cubicBezTo>
                  <a:cubicBezTo>
                    <a:pt x="23773" y="31666"/>
                    <a:pt x="23801" y="31677"/>
                    <a:pt x="23829" y="31683"/>
                  </a:cubicBezTo>
                  <a:cubicBezTo>
                    <a:pt x="25011" y="33438"/>
                    <a:pt x="27308" y="35675"/>
                    <a:pt x="29358" y="35675"/>
                  </a:cubicBezTo>
                  <a:cubicBezTo>
                    <a:pt x="29938" y="35675"/>
                    <a:pt x="30499" y="35496"/>
                    <a:pt x="31008" y="35077"/>
                  </a:cubicBezTo>
                  <a:cubicBezTo>
                    <a:pt x="31069" y="35053"/>
                    <a:pt x="31125" y="35026"/>
                    <a:pt x="31181" y="34999"/>
                  </a:cubicBezTo>
                  <a:cubicBezTo>
                    <a:pt x="31335" y="35056"/>
                    <a:pt x="31499" y="35085"/>
                    <a:pt x="31664" y="35085"/>
                  </a:cubicBezTo>
                  <a:cubicBezTo>
                    <a:pt x="31927" y="35085"/>
                    <a:pt x="32189" y="35011"/>
                    <a:pt x="32405" y="34855"/>
                  </a:cubicBezTo>
                  <a:cubicBezTo>
                    <a:pt x="32740" y="34614"/>
                    <a:pt x="32909" y="34198"/>
                    <a:pt x="32910" y="33794"/>
                  </a:cubicBezTo>
                  <a:cubicBezTo>
                    <a:pt x="32912" y="33593"/>
                    <a:pt x="32865" y="33350"/>
                    <a:pt x="32759" y="33155"/>
                  </a:cubicBezTo>
                  <a:cubicBezTo>
                    <a:pt x="34028" y="30698"/>
                    <a:pt x="32829" y="27368"/>
                    <a:pt x="30389" y="25854"/>
                  </a:cubicBezTo>
                  <a:cubicBezTo>
                    <a:pt x="30210" y="25648"/>
                    <a:pt x="30019" y="25444"/>
                    <a:pt x="29815" y="25267"/>
                  </a:cubicBezTo>
                  <a:lnTo>
                    <a:pt x="29866" y="25210"/>
                  </a:lnTo>
                  <a:cubicBezTo>
                    <a:pt x="30035" y="25017"/>
                    <a:pt x="29982" y="24685"/>
                    <a:pt x="29709" y="24617"/>
                  </a:cubicBezTo>
                  <a:cubicBezTo>
                    <a:pt x="29506" y="24583"/>
                    <a:pt x="29308" y="24519"/>
                    <a:pt x="29126" y="24422"/>
                  </a:cubicBezTo>
                  <a:cubicBezTo>
                    <a:pt x="29100" y="24374"/>
                    <a:pt x="29068" y="24328"/>
                    <a:pt x="29032" y="24288"/>
                  </a:cubicBezTo>
                  <a:cubicBezTo>
                    <a:pt x="26794" y="21773"/>
                    <a:pt x="26734" y="18263"/>
                    <a:pt x="26291" y="15100"/>
                  </a:cubicBezTo>
                  <a:cubicBezTo>
                    <a:pt x="25902" y="12320"/>
                    <a:pt x="25246" y="9526"/>
                    <a:pt x="23961" y="7013"/>
                  </a:cubicBezTo>
                  <a:cubicBezTo>
                    <a:pt x="21748" y="2690"/>
                    <a:pt x="17675" y="1"/>
                    <a:pt x="128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302;p37"/>
            <p:cNvSpPr/>
            <p:nvPr/>
          </p:nvSpPr>
          <p:spPr>
            <a:xfrm>
              <a:off x="2068925" y="2865800"/>
              <a:ext cx="105300" cy="69600"/>
            </a:xfrm>
            <a:custGeom>
              <a:avLst/>
              <a:gdLst/>
              <a:ahLst/>
              <a:cxnLst/>
              <a:rect l="l" t="t" r="r" b="b"/>
              <a:pathLst>
                <a:path w="4212" h="2784" extrusionOk="0">
                  <a:moveTo>
                    <a:pt x="3482" y="0"/>
                  </a:moveTo>
                  <a:cubicBezTo>
                    <a:pt x="2939" y="0"/>
                    <a:pt x="2396" y="490"/>
                    <a:pt x="1954" y="759"/>
                  </a:cubicBezTo>
                  <a:cubicBezTo>
                    <a:pt x="1329" y="1139"/>
                    <a:pt x="695" y="1545"/>
                    <a:pt x="234" y="2122"/>
                  </a:cubicBezTo>
                  <a:cubicBezTo>
                    <a:pt x="0" y="2412"/>
                    <a:pt x="185" y="2783"/>
                    <a:pt x="532" y="2783"/>
                  </a:cubicBezTo>
                  <a:cubicBezTo>
                    <a:pt x="559" y="2783"/>
                    <a:pt x="586" y="2781"/>
                    <a:pt x="615" y="2776"/>
                  </a:cubicBezTo>
                  <a:cubicBezTo>
                    <a:pt x="1386" y="2652"/>
                    <a:pt x="2084" y="2269"/>
                    <a:pt x="2756" y="1890"/>
                  </a:cubicBezTo>
                  <a:cubicBezTo>
                    <a:pt x="3380" y="1539"/>
                    <a:pt x="4085" y="1332"/>
                    <a:pt x="4181" y="556"/>
                  </a:cubicBezTo>
                  <a:cubicBezTo>
                    <a:pt x="4211" y="317"/>
                    <a:pt x="3998" y="143"/>
                    <a:pt x="3808" y="65"/>
                  </a:cubicBezTo>
                  <a:cubicBezTo>
                    <a:pt x="3700" y="20"/>
                    <a:pt x="3591" y="0"/>
                    <a:pt x="3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303;p37"/>
            <p:cNvSpPr/>
            <p:nvPr/>
          </p:nvSpPr>
          <p:spPr>
            <a:xfrm>
              <a:off x="1930200" y="2690700"/>
              <a:ext cx="86325" cy="85700"/>
            </a:xfrm>
            <a:custGeom>
              <a:avLst/>
              <a:gdLst/>
              <a:ahLst/>
              <a:cxnLst/>
              <a:rect l="l" t="t" r="r" b="b"/>
              <a:pathLst>
                <a:path w="3453" h="3428" extrusionOk="0">
                  <a:moveTo>
                    <a:pt x="2611" y="1"/>
                  </a:moveTo>
                  <a:cubicBezTo>
                    <a:pt x="1961" y="1"/>
                    <a:pt x="1579" y="599"/>
                    <a:pt x="1173" y="1082"/>
                  </a:cubicBezTo>
                  <a:cubicBezTo>
                    <a:pt x="755" y="1577"/>
                    <a:pt x="213" y="2115"/>
                    <a:pt x="67" y="2763"/>
                  </a:cubicBezTo>
                  <a:cubicBezTo>
                    <a:pt x="0" y="3057"/>
                    <a:pt x="228" y="3428"/>
                    <a:pt x="540" y="3428"/>
                  </a:cubicBezTo>
                  <a:cubicBezTo>
                    <a:pt x="591" y="3428"/>
                    <a:pt x="645" y="3418"/>
                    <a:pt x="700" y="3395"/>
                  </a:cubicBezTo>
                  <a:cubicBezTo>
                    <a:pt x="1327" y="3145"/>
                    <a:pt x="1768" y="2617"/>
                    <a:pt x="2258" y="2168"/>
                  </a:cubicBezTo>
                  <a:cubicBezTo>
                    <a:pt x="2801" y="1672"/>
                    <a:pt x="3452" y="1318"/>
                    <a:pt x="3319" y="483"/>
                  </a:cubicBezTo>
                  <a:cubicBezTo>
                    <a:pt x="3285" y="276"/>
                    <a:pt x="3064" y="73"/>
                    <a:pt x="2863" y="29"/>
                  </a:cubicBezTo>
                  <a:cubicBezTo>
                    <a:pt x="2775" y="10"/>
                    <a:pt x="2691" y="1"/>
                    <a:pt x="2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304;p37"/>
            <p:cNvSpPr/>
            <p:nvPr/>
          </p:nvSpPr>
          <p:spPr>
            <a:xfrm>
              <a:off x="1699200" y="2536600"/>
              <a:ext cx="54050" cy="112525"/>
            </a:xfrm>
            <a:custGeom>
              <a:avLst/>
              <a:gdLst/>
              <a:ahLst/>
              <a:cxnLst/>
              <a:rect l="l" t="t" r="r" b="b"/>
              <a:pathLst>
                <a:path w="2162" h="4501" extrusionOk="0">
                  <a:moveTo>
                    <a:pt x="1045" y="1"/>
                  </a:moveTo>
                  <a:cubicBezTo>
                    <a:pt x="625" y="1"/>
                    <a:pt x="229" y="224"/>
                    <a:pt x="162" y="722"/>
                  </a:cubicBezTo>
                  <a:cubicBezTo>
                    <a:pt x="24" y="1733"/>
                    <a:pt x="1" y="2910"/>
                    <a:pt x="339" y="3886"/>
                  </a:cubicBezTo>
                  <a:cubicBezTo>
                    <a:pt x="484" y="4307"/>
                    <a:pt x="817" y="4501"/>
                    <a:pt x="1151" y="4501"/>
                  </a:cubicBezTo>
                  <a:cubicBezTo>
                    <a:pt x="1570" y="4501"/>
                    <a:pt x="1989" y="4197"/>
                    <a:pt x="2040" y="3656"/>
                  </a:cubicBezTo>
                  <a:cubicBezTo>
                    <a:pt x="2122" y="2782"/>
                    <a:pt x="2101" y="1869"/>
                    <a:pt x="2137" y="988"/>
                  </a:cubicBezTo>
                  <a:cubicBezTo>
                    <a:pt x="2161" y="367"/>
                    <a:pt x="1584" y="1"/>
                    <a:pt x="10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305;p37"/>
            <p:cNvSpPr/>
            <p:nvPr/>
          </p:nvSpPr>
          <p:spPr>
            <a:xfrm>
              <a:off x="1404800" y="2616275"/>
              <a:ext cx="97125" cy="109750"/>
            </a:xfrm>
            <a:custGeom>
              <a:avLst/>
              <a:gdLst/>
              <a:ahLst/>
              <a:cxnLst/>
              <a:rect l="l" t="t" r="r" b="b"/>
              <a:pathLst>
                <a:path w="3885" h="4390" extrusionOk="0">
                  <a:moveTo>
                    <a:pt x="1207" y="0"/>
                  </a:moveTo>
                  <a:cubicBezTo>
                    <a:pt x="598" y="0"/>
                    <a:pt x="1" y="458"/>
                    <a:pt x="257" y="1181"/>
                  </a:cubicBezTo>
                  <a:cubicBezTo>
                    <a:pt x="513" y="1899"/>
                    <a:pt x="1101" y="2464"/>
                    <a:pt x="1573" y="3055"/>
                  </a:cubicBezTo>
                  <a:cubicBezTo>
                    <a:pt x="1980" y="3567"/>
                    <a:pt x="2454" y="4230"/>
                    <a:pt x="3130" y="4375"/>
                  </a:cubicBezTo>
                  <a:cubicBezTo>
                    <a:pt x="3177" y="4385"/>
                    <a:pt x="3223" y="4390"/>
                    <a:pt x="3267" y="4390"/>
                  </a:cubicBezTo>
                  <a:cubicBezTo>
                    <a:pt x="3562" y="4390"/>
                    <a:pt x="3760" y="4170"/>
                    <a:pt x="3799" y="3864"/>
                  </a:cubicBezTo>
                  <a:cubicBezTo>
                    <a:pt x="3885" y="3209"/>
                    <a:pt x="3428" y="2551"/>
                    <a:pt x="3102" y="2015"/>
                  </a:cubicBezTo>
                  <a:cubicBezTo>
                    <a:pt x="2751" y="1436"/>
                    <a:pt x="2414" y="663"/>
                    <a:pt x="1888" y="232"/>
                  </a:cubicBezTo>
                  <a:cubicBezTo>
                    <a:pt x="1695" y="73"/>
                    <a:pt x="1450" y="0"/>
                    <a:pt x="12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306;p37"/>
            <p:cNvSpPr/>
            <p:nvPr/>
          </p:nvSpPr>
          <p:spPr>
            <a:xfrm>
              <a:off x="1275700" y="2779650"/>
              <a:ext cx="103675" cy="78150"/>
            </a:xfrm>
            <a:custGeom>
              <a:avLst/>
              <a:gdLst/>
              <a:ahLst/>
              <a:cxnLst/>
              <a:rect l="l" t="t" r="r" b="b"/>
              <a:pathLst>
                <a:path w="4147" h="3126" extrusionOk="0">
                  <a:moveTo>
                    <a:pt x="1220" y="1"/>
                  </a:moveTo>
                  <a:cubicBezTo>
                    <a:pt x="626" y="1"/>
                    <a:pt x="38" y="406"/>
                    <a:pt x="17" y="1053"/>
                  </a:cubicBezTo>
                  <a:cubicBezTo>
                    <a:pt x="1" y="1549"/>
                    <a:pt x="288" y="1961"/>
                    <a:pt x="751" y="2122"/>
                  </a:cubicBezTo>
                  <a:cubicBezTo>
                    <a:pt x="815" y="2145"/>
                    <a:pt x="882" y="2156"/>
                    <a:pt x="948" y="2156"/>
                  </a:cubicBezTo>
                  <a:cubicBezTo>
                    <a:pt x="1042" y="2156"/>
                    <a:pt x="1135" y="2134"/>
                    <a:pt x="1220" y="2089"/>
                  </a:cubicBezTo>
                  <a:cubicBezTo>
                    <a:pt x="1570" y="2266"/>
                    <a:pt x="1904" y="2538"/>
                    <a:pt x="2241" y="2703"/>
                  </a:cubicBezTo>
                  <a:cubicBezTo>
                    <a:pt x="2660" y="2908"/>
                    <a:pt x="3070" y="3126"/>
                    <a:pt x="3523" y="3126"/>
                  </a:cubicBezTo>
                  <a:cubicBezTo>
                    <a:pt x="3622" y="3126"/>
                    <a:pt x="3723" y="3115"/>
                    <a:pt x="3826" y="3092"/>
                  </a:cubicBezTo>
                  <a:cubicBezTo>
                    <a:pt x="3986" y="3056"/>
                    <a:pt x="4147" y="2866"/>
                    <a:pt x="4128" y="2695"/>
                  </a:cubicBezTo>
                  <a:cubicBezTo>
                    <a:pt x="4060" y="2060"/>
                    <a:pt x="3606" y="1605"/>
                    <a:pt x="3154" y="1179"/>
                  </a:cubicBezTo>
                  <a:cubicBezTo>
                    <a:pt x="2707" y="758"/>
                    <a:pt x="2142" y="199"/>
                    <a:pt x="1535" y="40"/>
                  </a:cubicBezTo>
                  <a:cubicBezTo>
                    <a:pt x="1432" y="14"/>
                    <a:pt x="1326" y="1"/>
                    <a:pt x="12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307;p37"/>
            <p:cNvSpPr/>
            <p:nvPr/>
          </p:nvSpPr>
          <p:spPr>
            <a:xfrm>
              <a:off x="1183375" y="3054325"/>
              <a:ext cx="119000" cy="52650"/>
            </a:xfrm>
            <a:custGeom>
              <a:avLst/>
              <a:gdLst/>
              <a:ahLst/>
              <a:cxnLst/>
              <a:rect l="l" t="t" r="r" b="b"/>
              <a:pathLst>
                <a:path w="4760" h="2106" extrusionOk="0">
                  <a:moveTo>
                    <a:pt x="1892" y="0"/>
                  </a:moveTo>
                  <a:cubicBezTo>
                    <a:pt x="1362" y="0"/>
                    <a:pt x="847" y="94"/>
                    <a:pt x="440" y="469"/>
                  </a:cubicBezTo>
                  <a:cubicBezTo>
                    <a:pt x="1" y="875"/>
                    <a:pt x="111" y="1671"/>
                    <a:pt x="632" y="1953"/>
                  </a:cubicBezTo>
                  <a:cubicBezTo>
                    <a:pt x="740" y="2013"/>
                    <a:pt x="856" y="2058"/>
                    <a:pt x="976" y="2087"/>
                  </a:cubicBezTo>
                  <a:cubicBezTo>
                    <a:pt x="1030" y="2099"/>
                    <a:pt x="1087" y="2105"/>
                    <a:pt x="1144" y="2105"/>
                  </a:cubicBezTo>
                  <a:cubicBezTo>
                    <a:pt x="1335" y="2105"/>
                    <a:pt x="1535" y="2038"/>
                    <a:pt x="1690" y="1919"/>
                  </a:cubicBezTo>
                  <a:cubicBezTo>
                    <a:pt x="1885" y="1862"/>
                    <a:pt x="2126" y="1848"/>
                    <a:pt x="2361" y="1848"/>
                  </a:cubicBezTo>
                  <a:cubicBezTo>
                    <a:pt x="2570" y="1848"/>
                    <a:pt x="2774" y="1859"/>
                    <a:pt x="2935" y="1860"/>
                  </a:cubicBezTo>
                  <a:cubicBezTo>
                    <a:pt x="2975" y="1860"/>
                    <a:pt x="3014" y="1860"/>
                    <a:pt x="3053" y="1860"/>
                  </a:cubicBezTo>
                  <a:cubicBezTo>
                    <a:pt x="3549" y="1860"/>
                    <a:pt x="3976" y="1832"/>
                    <a:pt x="4440" y="1595"/>
                  </a:cubicBezTo>
                  <a:cubicBezTo>
                    <a:pt x="4759" y="1434"/>
                    <a:pt x="4743" y="1025"/>
                    <a:pt x="4545" y="787"/>
                  </a:cubicBezTo>
                  <a:cubicBezTo>
                    <a:pt x="4041" y="187"/>
                    <a:pt x="3299" y="100"/>
                    <a:pt x="2558" y="36"/>
                  </a:cubicBezTo>
                  <a:cubicBezTo>
                    <a:pt x="2338" y="17"/>
                    <a:pt x="2113" y="0"/>
                    <a:pt x="18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308;p37"/>
            <p:cNvSpPr/>
            <p:nvPr/>
          </p:nvSpPr>
          <p:spPr>
            <a:xfrm>
              <a:off x="1314050" y="3248700"/>
              <a:ext cx="98775" cy="64475"/>
            </a:xfrm>
            <a:custGeom>
              <a:avLst/>
              <a:gdLst/>
              <a:ahLst/>
              <a:cxnLst/>
              <a:rect l="l" t="t" r="r" b="b"/>
              <a:pathLst>
                <a:path w="3951" h="2579" extrusionOk="0">
                  <a:moveTo>
                    <a:pt x="2812" y="1"/>
                  </a:moveTo>
                  <a:cubicBezTo>
                    <a:pt x="1894" y="1"/>
                    <a:pt x="657" y="799"/>
                    <a:pt x="321" y="1329"/>
                  </a:cubicBezTo>
                  <a:cubicBezTo>
                    <a:pt x="0" y="1834"/>
                    <a:pt x="437" y="2578"/>
                    <a:pt x="1007" y="2578"/>
                  </a:cubicBezTo>
                  <a:cubicBezTo>
                    <a:pt x="1086" y="2578"/>
                    <a:pt x="1166" y="2564"/>
                    <a:pt x="1248" y="2534"/>
                  </a:cubicBezTo>
                  <a:cubicBezTo>
                    <a:pt x="1845" y="2311"/>
                    <a:pt x="2377" y="1860"/>
                    <a:pt x="2943" y="1553"/>
                  </a:cubicBezTo>
                  <a:cubicBezTo>
                    <a:pt x="3265" y="1379"/>
                    <a:pt x="3950" y="930"/>
                    <a:pt x="3688" y="462"/>
                  </a:cubicBezTo>
                  <a:cubicBezTo>
                    <a:pt x="3502" y="131"/>
                    <a:pt x="3183" y="1"/>
                    <a:pt x="28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309;p37"/>
            <p:cNvSpPr/>
            <p:nvPr/>
          </p:nvSpPr>
          <p:spPr>
            <a:xfrm>
              <a:off x="1496975" y="3428975"/>
              <a:ext cx="61225" cy="72000"/>
            </a:xfrm>
            <a:custGeom>
              <a:avLst/>
              <a:gdLst/>
              <a:ahLst/>
              <a:cxnLst/>
              <a:rect l="l" t="t" r="r" b="b"/>
              <a:pathLst>
                <a:path w="2449" h="2880" extrusionOk="0">
                  <a:moveTo>
                    <a:pt x="2119" y="1"/>
                  </a:moveTo>
                  <a:cubicBezTo>
                    <a:pt x="2109" y="1"/>
                    <a:pt x="2100" y="1"/>
                    <a:pt x="2091" y="2"/>
                  </a:cubicBezTo>
                  <a:cubicBezTo>
                    <a:pt x="1563" y="75"/>
                    <a:pt x="1368" y="307"/>
                    <a:pt x="1058" y="718"/>
                  </a:cubicBezTo>
                  <a:cubicBezTo>
                    <a:pt x="810" y="1044"/>
                    <a:pt x="580" y="1384"/>
                    <a:pt x="363" y="1730"/>
                  </a:cubicBezTo>
                  <a:cubicBezTo>
                    <a:pt x="1" y="2314"/>
                    <a:pt x="567" y="2880"/>
                    <a:pt x="1092" y="2880"/>
                  </a:cubicBezTo>
                  <a:cubicBezTo>
                    <a:pt x="1324" y="2880"/>
                    <a:pt x="1548" y="2769"/>
                    <a:pt x="1680" y="2500"/>
                  </a:cubicBezTo>
                  <a:cubicBezTo>
                    <a:pt x="1875" y="2106"/>
                    <a:pt x="2047" y="1703"/>
                    <a:pt x="2206" y="1294"/>
                  </a:cubicBezTo>
                  <a:cubicBezTo>
                    <a:pt x="2392" y="820"/>
                    <a:pt x="2449" y="531"/>
                    <a:pt x="2236" y="62"/>
                  </a:cubicBezTo>
                  <a:cubicBezTo>
                    <a:pt x="2214" y="15"/>
                    <a:pt x="2165" y="1"/>
                    <a:pt x="2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310;p37"/>
            <p:cNvSpPr/>
            <p:nvPr/>
          </p:nvSpPr>
          <p:spPr>
            <a:xfrm>
              <a:off x="1677700" y="3454750"/>
              <a:ext cx="45950" cy="107825"/>
            </a:xfrm>
            <a:custGeom>
              <a:avLst/>
              <a:gdLst/>
              <a:ahLst/>
              <a:cxnLst/>
              <a:rect l="l" t="t" r="r" b="b"/>
              <a:pathLst>
                <a:path w="1838" h="4313" extrusionOk="0">
                  <a:moveTo>
                    <a:pt x="1525" y="1"/>
                  </a:moveTo>
                  <a:cubicBezTo>
                    <a:pt x="1486" y="1"/>
                    <a:pt x="1447" y="10"/>
                    <a:pt x="1414" y="28"/>
                  </a:cubicBezTo>
                  <a:cubicBezTo>
                    <a:pt x="279" y="682"/>
                    <a:pt x="1" y="2576"/>
                    <a:pt x="171" y="3753"/>
                  </a:cubicBezTo>
                  <a:cubicBezTo>
                    <a:pt x="227" y="4140"/>
                    <a:pt x="529" y="4313"/>
                    <a:pt x="850" y="4313"/>
                  </a:cubicBezTo>
                  <a:cubicBezTo>
                    <a:pt x="1261" y="4313"/>
                    <a:pt x="1705" y="4029"/>
                    <a:pt x="1701" y="3547"/>
                  </a:cubicBezTo>
                  <a:cubicBezTo>
                    <a:pt x="1697" y="2933"/>
                    <a:pt x="1623" y="2341"/>
                    <a:pt x="1680" y="1724"/>
                  </a:cubicBezTo>
                  <a:cubicBezTo>
                    <a:pt x="1728" y="1194"/>
                    <a:pt x="1837" y="692"/>
                    <a:pt x="1744" y="163"/>
                  </a:cubicBezTo>
                  <a:cubicBezTo>
                    <a:pt x="1727" y="58"/>
                    <a:pt x="1624" y="1"/>
                    <a:pt x="15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311;p37"/>
            <p:cNvSpPr/>
            <p:nvPr/>
          </p:nvSpPr>
          <p:spPr>
            <a:xfrm>
              <a:off x="2090625" y="3077850"/>
              <a:ext cx="104925" cy="44025"/>
            </a:xfrm>
            <a:custGeom>
              <a:avLst/>
              <a:gdLst/>
              <a:ahLst/>
              <a:cxnLst/>
              <a:rect l="l" t="t" r="r" b="b"/>
              <a:pathLst>
                <a:path w="4197" h="1761" extrusionOk="0">
                  <a:moveTo>
                    <a:pt x="2036" y="0"/>
                  </a:moveTo>
                  <a:cubicBezTo>
                    <a:pt x="1290" y="0"/>
                    <a:pt x="519" y="155"/>
                    <a:pt x="137" y="693"/>
                  </a:cubicBezTo>
                  <a:cubicBezTo>
                    <a:pt x="0" y="884"/>
                    <a:pt x="97" y="1204"/>
                    <a:pt x="299" y="1309"/>
                  </a:cubicBezTo>
                  <a:cubicBezTo>
                    <a:pt x="566" y="1448"/>
                    <a:pt x="847" y="1456"/>
                    <a:pt x="1135" y="1456"/>
                  </a:cubicBezTo>
                  <a:cubicBezTo>
                    <a:pt x="1169" y="1456"/>
                    <a:pt x="1204" y="1456"/>
                    <a:pt x="1238" y="1456"/>
                  </a:cubicBezTo>
                  <a:cubicBezTo>
                    <a:pt x="1326" y="1456"/>
                    <a:pt x="1413" y="1456"/>
                    <a:pt x="1502" y="1461"/>
                  </a:cubicBezTo>
                  <a:cubicBezTo>
                    <a:pt x="1943" y="1486"/>
                    <a:pt x="2372" y="1595"/>
                    <a:pt x="2795" y="1722"/>
                  </a:cubicBezTo>
                  <a:cubicBezTo>
                    <a:pt x="2881" y="1748"/>
                    <a:pt x="2963" y="1760"/>
                    <a:pt x="3041" y="1760"/>
                  </a:cubicBezTo>
                  <a:cubicBezTo>
                    <a:pt x="3899" y="1760"/>
                    <a:pt x="4196" y="288"/>
                    <a:pt x="3238" y="115"/>
                  </a:cubicBezTo>
                  <a:cubicBezTo>
                    <a:pt x="2902" y="54"/>
                    <a:pt x="2474" y="0"/>
                    <a:pt x="2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A2A175F-6266-5547-9F6C-5E7DE5273060}"/>
              </a:ext>
            </a:extLst>
          </p:cNvPr>
          <p:cNvSpPr txBox="1"/>
          <p:nvPr/>
        </p:nvSpPr>
        <p:spPr>
          <a:xfrm>
            <a:off x="6379115" y="1377393"/>
            <a:ext cx="50037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Cam-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-chia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rminator 4">
            <a:extLst>
              <a:ext uri="{FF2B5EF4-FFF2-40B4-BE49-F238E27FC236}">
                <a16:creationId xmlns:a16="http://schemas.microsoft.com/office/drawing/2014/main" id="{A3D038C6-5DDC-3E41-B870-91F7058214B1}"/>
              </a:ext>
            </a:extLst>
          </p:cNvPr>
          <p:cNvSpPr/>
          <p:nvPr/>
        </p:nvSpPr>
        <p:spPr>
          <a:xfrm>
            <a:off x="6170696" y="689066"/>
            <a:ext cx="5485560" cy="5127533"/>
          </a:xfrm>
          <a:prstGeom prst="flowChartTerminator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F1C2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Picture 2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127B03F-E465-DC44-82D2-4B9BB0FAE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07" y="1530514"/>
            <a:ext cx="4904660" cy="381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3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B3228F-EFFF-E54E-B3D2-D8C57F49DC3B}"/>
              </a:ext>
            </a:extLst>
          </p:cNvPr>
          <p:cNvSpPr/>
          <p:nvPr/>
        </p:nvSpPr>
        <p:spPr>
          <a:xfrm>
            <a:off x="3011214" y="2053087"/>
            <a:ext cx="9180786" cy="4331947"/>
          </a:xfrm>
          <a:prstGeom prst="rect">
            <a:avLst/>
          </a:prstGeom>
          <a:solidFill>
            <a:srgbClr val="FCF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082BDC-8C94-9E4C-AB24-5710075A6A6A}"/>
              </a:ext>
            </a:extLst>
          </p:cNvPr>
          <p:cNvSpPr/>
          <p:nvPr/>
        </p:nvSpPr>
        <p:spPr>
          <a:xfrm>
            <a:off x="3860887" y="3813838"/>
            <a:ext cx="4775666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The end!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F131F16-5B22-174A-B011-9EF8169F4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6502400"/>
            <a:ext cx="62103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BD2AA21-DCB8-F446-B819-C70BD69239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789" r="49768" b="-12763"/>
          <a:stretch/>
        </p:blipFill>
        <p:spPr bwMode="auto">
          <a:xfrm>
            <a:off x="9180786" y="6385034"/>
            <a:ext cx="3119527" cy="51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224E601-1208-2B40-B2D2-7CC476973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800">
            <a:off x="3898185" y="2072278"/>
            <a:ext cx="5789535" cy="145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86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7510F969-7B76-4F85-AB0D-5C48B0A75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767" y="0"/>
            <a:ext cx="10829695" cy="1323439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Tiết</a:t>
            </a:r>
            <a:r>
              <a:rPr kumimoji="0" lang="pt-BR" alt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21- </a:t>
            </a:r>
            <a:r>
              <a:rPr kumimoji="0" lang="pt-B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pt-BR" alt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12: VƯƠNG QUỐC CAM-PU-CHIA</a:t>
            </a:r>
            <a:endParaRPr kumimoji="0" lang="pt-BR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Freeform 16">
            <a:hlinkClick r:id="" action="ppaction://noaction"/>
            <a:extLst>
              <a:ext uri="{FF2B5EF4-FFF2-40B4-BE49-F238E27FC236}">
                <a16:creationId xmlns:a16="http://schemas.microsoft.com/office/drawing/2014/main" id="{6E09E96C-DE5E-BA44-9761-A16EAB7BE025}"/>
              </a:ext>
            </a:extLst>
          </p:cNvPr>
          <p:cNvSpPr/>
          <p:nvPr/>
        </p:nvSpPr>
        <p:spPr>
          <a:xfrm>
            <a:off x="692543" y="1447564"/>
            <a:ext cx="6289603" cy="1163457"/>
          </a:xfrm>
          <a:custGeom>
            <a:avLst/>
            <a:gdLst>
              <a:gd name="connsiteX0" fmla="*/ 0 w 5405120"/>
              <a:gd name="connsiteY0" fmla="*/ 0 h 1505029"/>
              <a:gd name="connsiteX1" fmla="*/ 4652606 w 5405120"/>
              <a:gd name="connsiteY1" fmla="*/ 0 h 1505029"/>
              <a:gd name="connsiteX2" fmla="*/ 5405120 w 5405120"/>
              <a:gd name="connsiteY2" fmla="*/ 752515 h 1505029"/>
              <a:gd name="connsiteX3" fmla="*/ 4652606 w 5405120"/>
              <a:gd name="connsiteY3" fmla="*/ 1505029 h 1505029"/>
              <a:gd name="connsiteX4" fmla="*/ 0 w 5405120"/>
              <a:gd name="connsiteY4" fmla="*/ 1505029 h 1505029"/>
              <a:gd name="connsiteX5" fmla="*/ 0 w 5405120"/>
              <a:gd name="connsiteY5" fmla="*/ 0 h 150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5120" h="1505029">
                <a:moveTo>
                  <a:pt x="5405120" y="1505028"/>
                </a:moveTo>
                <a:lnTo>
                  <a:pt x="752514" y="1505028"/>
                </a:lnTo>
                <a:lnTo>
                  <a:pt x="0" y="752514"/>
                </a:lnTo>
                <a:lnTo>
                  <a:pt x="752514" y="1"/>
                </a:lnTo>
                <a:lnTo>
                  <a:pt x="5405120" y="1"/>
                </a:lnTo>
                <a:lnTo>
                  <a:pt x="5405120" y="150502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glow>
              <a:schemeClr val="accent1"/>
            </a:glow>
            <a:softEdge rad="0"/>
          </a:effectLst>
          <a:scene3d>
            <a:camera prst="orthographicFront"/>
            <a:lightRig rig="flat" dir="t"/>
          </a:scene3d>
          <a:sp3d prstMaterial="dkEdge">
            <a:bevelT w="8200" h="38100" prst="slop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039933" tIns="247651" rIns="462280" bIns="247651" numCol="1" spcCol="127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Quá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Trình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hình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thành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và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phát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triển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củ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a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Vương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quốc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19" name="Freeform 18">
            <a:hlinkClick r:id="" action="ppaction://noaction"/>
            <a:extLst>
              <a:ext uri="{FF2B5EF4-FFF2-40B4-BE49-F238E27FC236}">
                <a16:creationId xmlns:a16="http://schemas.microsoft.com/office/drawing/2014/main" id="{ADA38677-3D95-544D-AD8E-E67E32BF3DA9}"/>
              </a:ext>
            </a:extLst>
          </p:cNvPr>
          <p:cNvSpPr/>
          <p:nvPr/>
        </p:nvSpPr>
        <p:spPr>
          <a:xfrm>
            <a:off x="1067349" y="3280294"/>
            <a:ext cx="6047978" cy="1425223"/>
          </a:xfrm>
          <a:custGeom>
            <a:avLst/>
            <a:gdLst>
              <a:gd name="connsiteX0" fmla="*/ 0 w 5405120"/>
              <a:gd name="connsiteY0" fmla="*/ 0 h 1505029"/>
              <a:gd name="connsiteX1" fmla="*/ 4652606 w 5405120"/>
              <a:gd name="connsiteY1" fmla="*/ 0 h 1505029"/>
              <a:gd name="connsiteX2" fmla="*/ 5405120 w 5405120"/>
              <a:gd name="connsiteY2" fmla="*/ 752515 h 1505029"/>
              <a:gd name="connsiteX3" fmla="*/ 4652606 w 5405120"/>
              <a:gd name="connsiteY3" fmla="*/ 1505029 h 1505029"/>
              <a:gd name="connsiteX4" fmla="*/ 0 w 5405120"/>
              <a:gd name="connsiteY4" fmla="*/ 1505029 h 1505029"/>
              <a:gd name="connsiteX5" fmla="*/ 0 w 5405120"/>
              <a:gd name="connsiteY5" fmla="*/ 0 h 150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5120" h="1505029">
                <a:moveTo>
                  <a:pt x="5405120" y="1505028"/>
                </a:moveTo>
                <a:lnTo>
                  <a:pt x="752514" y="1505028"/>
                </a:lnTo>
                <a:lnTo>
                  <a:pt x="0" y="752514"/>
                </a:lnTo>
                <a:lnTo>
                  <a:pt x="752514" y="1"/>
                </a:lnTo>
                <a:lnTo>
                  <a:pt x="5405120" y="1"/>
                </a:lnTo>
                <a:lnTo>
                  <a:pt x="5405120" y="1505028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039933" tIns="247651" rIns="462280" bIns="247650" numCol="1" spcCol="127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Sự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phát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triển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của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Vương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quốc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Cam-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pu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-chia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thời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Ăng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-co.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21" name="Freeform 20">
            <a:hlinkClick r:id="" action="ppaction://noaction"/>
            <a:extLst>
              <a:ext uri="{FF2B5EF4-FFF2-40B4-BE49-F238E27FC236}">
                <a16:creationId xmlns:a16="http://schemas.microsoft.com/office/drawing/2014/main" id="{85020749-F59E-6F4A-8581-95275FA8C327}"/>
              </a:ext>
            </a:extLst>
          </p:cNvPr>
          <p:cNvSpPr/>
          <p:nvPr/>
        </p:nvSpPr>
        <p:spPr>
          <a:xfrm>
            <a:off x="1159460" y="5374790"/>
            <a:ext cx="5863755" cy="1229284"/>
          </a:xfrm>
          <a:custGeom>
            <a:avLst/>
            <a:gdLst>
              <a:gd name="connsiteX0" fmla="*/ 0 w 5405120"/>
              <a:gd name="connsiteY0" fmla="*/ 0 h 1505029"/>
              <a:gd name="connsiteX1" fmla="*/ 4652606 w 5405120"/>
              <a:gd name="connsiteY1" fmla="*/ 0 h 1505029"/>
              <a:gd name="connsiteX2" fmla="*/ 5405120 w 5405120"/>
              <a:gd name="connsiteY2" fmla="*/ 752515 h 1505029"/>
              <a:gd name="connsiteX3" fmla="*/ 4652606 w 5405120"/>
              <a:gd name="connsiteY3" fmla="*/ 1505029 h 1505029"/>
              <a:gd name="connsiteX4" fmla="*/ 0 w 5405120"/>
              <a:gd name="connsiteY4" fmla="*/ 1505029 h 1505029"/>
              <a:gd name="connsiteX5" fmla="*/ 0 w 5405120"/>
              <a:gd name="connsiteY5" fmla="*/ 0 h 150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5120" h="1505029">
                <a:moveTo>
                  <a:pt x="5405120" y="1505028"/>
                </a:moveTo>
                <a:lnTo>
                  <a:pt x="752514" y="1505028"/>
                </a:lnTo>
                <a:lnTo>
                  <a:pt x="0" y="752514"/>
                </a:lnTo>
                <a:lnTo>
                  <a:pt x="752514" y="1"/>
                </a:lnTo>
                <a:lnTo>
                  <a:pt x="5405120" y="1"/>
                </a:lnTo>
                <a:lnTo>
                  <a:pt x="5405120" y="1505028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039933" tIns="247651" rIns="462281" bIns="247650" numCol="1" spcCol="127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Một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số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nét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tiêu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biểu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về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văn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hóa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F56180B-CA8F-8B43-BA78-78E24D5ADECA}"/>
              </a:ext>
            </a:extLst>
          </p:cNvPr>
          <p:cNvGrpSpPr/>
          <p:nvPr/>
        </p:nvGrpSpPr>
        <p:grpSpPr>
          <a:xfrm>
            <a:off x="72126" y="1434204"/>
            <a:ext cx="1632734" cy="1425223"/>
            <a:chOff x="96701" y="1386915"/>
            <a:chExt cx="1536033" cy="1066795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E66AB28-9C09-534F-898D-A9478F459A8D}"/>
                </a:ext>
              </a:extLst>
            </p:cNvPr>
            <p:cNvSpPr/>
            <p:nvPr/>
          </p:nvSpPr>
          <p:spPr>
            <a:xfrm>
              <a:off x="96701" y="1386915"/>
              <a:ext cx="1536033" cy="106679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  <a:effectLst>
              <a:reflection endPos="16253" dist="50800" dir="5400000" sy="-100000" algn="bl" rotWithShape="0"/>
            </a:effectLst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42DA004-5543-8246-9518-219E310F54C4}"/>
                </a:ext>
              </a:extLst>
            </p:cNvPr>
            <p:cNvSpPr/>
            <p:nvPr/>
          </p:nvSpPr>
          <p:spPr>
            <a:xfrm>
              <a:off x="596855" y="1483439"/>
              <a:ext cx="535723" cy="923330"/>
            </a:xfrm>
            <a:prstGeom prst="rect">
              <a:avLst/>
            </a:prstGeom>
            <a:noFill/>
            <a:scene3d>
              <a:camera prst="isometricOffAxis2Left"/>
              <a:lightRig rig="threePt" dir="t"/>
            </a:scene3d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C1D26F7-9B95-CD4F-AE20-F92EE966D02E}"/>
              </a:ext>
            </a:extLst>
          </p:cNvPr>
          <p:cNvGrpSpPr/>
          <p:nvPr/>
        </p:nvGrpSpPr>
        <p:grpSpPr>
          <a:xfrm>
            <a:off x="72126" y="3359330"/>
            <a:ext cx="1632734" cy="1346187"/>
            <a:chOff x="96702" y="2796947"/>
            <a:chExt cx="1536033" cy="1066795"/>
          </a:xfrm>
          <a:effectLst>
            <a:reflection endPos="8000" dist="50800" dir="5400000" sy="-100000" algn="bl" rotWithShape="0"/>
          </a:effectLst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766DB5B-6F46-6646-9257-C37442DD5078}"/>
                </a:ext>
              </a:extLst>
            </p:cNvPr>
            <p:cNvSpPr/>
            <p:nvPr/>
          </p:nvSpPr>
          <p:spPr>
            <a:xfrm>
              <a:off x="96702" y="2796947"/>
              <a:ext cx="1536033" cy="106679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C00000"/>
              </a:solidFill>
            </a:ln>
            <a:effectLst>
              <a:reflection stA="99767" endPos="18422" dist="50800" dir="5400000" sy="-100000" algn="bl" rotWithShape="0"/>
            </a:effectLst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A76BC18-4C8E-0F4B-A0BC-F6993F19780A}"/>
                </a:ext>
              </a:extLst>
            </p:cNvPr>
            <p:cNvSpPr/>
            <p:nvPr/>
          </p:nvSpPr>
          <p:spPr>
            <a:xfrm>
              <a:off x="402525" y="2852565"/>
              <a:ext cx="737736" cy="7316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04B32A6-F879-E34E-971A-3F5FD7B60BBF}"/>
              </a:ext>
            </a:extLst>
          </p:cNvPr>
          <p:cNvGrpSpPr/>
          <p:nvPr/>
        </p:nvGrpSpPr>
        <p:grpSpPr>
          <a:xfrm>
            <a:off x="193659" y="5146954"/>
            <a:ext cx="1632734" cy="1425223"/>
            <a:chOff x="96702" y="4182189"/>
            <a:chExt cx="1536033" cy="106679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F57AC08-A9DD-164A-B761-E66428EA5AE9}"/>
                </a:ext>
              </a:extLst>
            </p:cNvPr>
            <p:cNvSpPr/>
            <p:nvPr/>
          </p:nvSpPr>
          <p:spPr>
            <a:xfrm>
              <a:off x="96702" y="4182189"/>
              <a:ext cx="1536033" cy="1066795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C00000"/>
              </a:solidFill>
            </a:ln>
            <a:effectLst>
              <a:reflection endPos="18000" dist="50800" dir="5400000" sy="-100000" algn="bl" rotWithShape="0"/>
            </a:effectLst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F292AF1-8694-7347-93C0-C4DA784150D8}"/>
                </a:ext>
              </a:extLst>
            </p:cNvPr>
            <p:cNvSpPr/>
            <p:nvPr/>
          </p:nvSpPr>
          <p:spPr>
            <a:xfrm>
              <a:off x="566040" y="4258213"/>
              <a:ext cx="535724" cy="923330"/>
            </a:xfrm>
            <a:prstGeom prst="rect">
              <a:avLst/>
            </a:prstGeom>
            <a:noFill/>
            <a:scene3d>
              <a:camera prst="perspectiveLeft"/>
              <a:lightRig rig="threePt" dir="t"/>
            </a:scene3d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rgbClr val="4472C4">
                      <a:lumMod val="20000"/>
                      <a:lumOff val="8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23" name="Picture 22" descr="Map&#10;&#10;Description automatically generated">
            <a:extLst>
              <a:ext uri="{FF2B5EF4-FFF2-40B4-BE49-F238E27FC236}">
                <a16:creationId xmlns:a16="http://schemas.microsoft.com/office/drawing/2014/main" id="{A754BC77-E712-2506-CA60-7A31B5F6D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7797" y="1668435"/>
            <a:ext cx="4560426" cy="465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33141"/>
      </p:ext>
    </p:extLst>
  </p:cSld>
  <p:clrMapOvr>
    <a:masterClrMapping/>
  </p:clrMapOvr>
  <p:transition spd="slow">
    <p:cover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45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8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3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3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5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6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7" grpId="0" animBg="1"/>
          <p:bldP spid="19" grpId="0" animBg="1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45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7" grpId="0" animBg="1"/>
          <p:bldP spid="19" grpId="0" animBg="1"/>
          <p:bldP spid="21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9"/>
          <p:cNvSpPr txBox="1">
            <a:spLocks noGrp="1"/>
          </p:cNvSpPr>
          <p:nvPr>
            <p:ph type="title"/>
          </p:nvPr>
        </p:nvSpPr>
        <p:spPr>
          <a:xfrm>
            <a:off x="333316" y="1118624"/>
            <a:ext cx="4227109" cy="57079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sz="36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Brush Script MT" panose="03060802040406070304" pitchFamily="66" charset="-122"/>
              </a:rPr>
              <a:t>Mục</a:t>
            </a:r>
            <a:r>
              <a:rPr lang="en-US" sz="36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Brush Script MT" panose="03060802040406070304" pitchFamily="66" charset="-122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Brush Script MT" panose="03060802040406070304" pitchFamily="66" charset="-122"/>
              </a:rPr>
              <a:t>tiêu</a:t>
            </a:r>
            <a:r>
              <a:rPr lang="en-US" sz="36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Brush Script MT" panose="03060802040406070304" pitchFamily="66" charset="-122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Brush Script MT" panose="03060802040406070304" pitchFamily="66" charset="-122"/>
              </a:rPr>
              <a:t>bài</a:t>
            </a:r>
            <a:r>
              <a:rPr lang="en-US" sz="36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Brush Script MT" panose="03060802040406070304" pitchFamily="66" charset="-122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Brush Script MT" panose="03060802040406070304" pitchFamily="66" charset="-122"/>
              </a:rPr>
              <a:t>học</a:t>
            </a:r>
            <a:endParaRPr lang="en-US" sz="3600" b="1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  <a:cs typeface="Brush Script MT" panose="03060802040406070304" pitchFamily="66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84E6EC-2D71-3943-B23B-0C15ADFDB514}"/>
              </a:ext>
            </a:extLst>
          </p:cNvPr>
          <p:cNvSpPr/>
          <p:nvPr/>
        </p:nvSpPr>
        <p:spPr>
          <a:xfrm>
            <a:off x="2479105" y="2091665"/>
            <a:ext cx="73418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 tả được quá trình hình thành, phát triển của vuương quốc Cam – Pu – chia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B26E6F-1A78-D549-9613-BD0478CDAE87}"/>
              </a:ext>
            </a:extLst>
          </p:cNvPr>
          <p:cNvSpPr/>
          <p:nvPr/>
        </p:nvSpPr>
        <p:spPr>
          <a:xfrm>
            <a:off x="2439715" y="3583106"/>
            <a:ext cx="88186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 biết và đánh giá được sự phát triển của vương quốc Cam Pu -Chia thời kỳ Ăng co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C13B2D-8D7A-F14E-B17C-7E6CFE2508BB}"/>
              </a:ext>
            </a:extLst>
          </p:cNvPr>
          <p:cNvSpPr/>
          <p:nvPr/>
        </p:nvSpPr>
        <p:spPr>
          <a:xfrm>
            <a:off x="881916" y="2239412"/>
            <a:ext cx="1082677" cy="864131"/>
          </a:xfrm>
          <a:prstGeom prst="ellipse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98CEBC9-8CD1-5F41-A046-0FD9C1089E2C}"/>
              </a:ext>
            </a:extLst>
          </p:cNvPr>
          <p:cNvSpPr/>
          <p:nvPr/>
        </p:nvSpPr>
        <p:spPr>
          <a:xfrm>
            <a:off x="816569" y="3652875"/>
            <a:ext cx="1082677" cy="864131"/>
          </a:xfrm>
          <a:prstGeom prst="ellips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6" name="Graphic 65" descr="Globe">
            <a:extLst>
              <a:ext uri="{FF2B5EF4-FFF2-40B4-BE49-F238E27FC236}">
                <a16:creationId xmlns:a16="http://schemas.microsoft.com/office/drawing/2014/main" id="{0685D358-9567-E54E-B4E7-DE2803005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6481" y="2322917"/>
            <a:ext cx="706256" cy="706256"/>
          </a:xfrm>
          <a:prstGeom prst="rect">
            <a:avLst/>
          </a:prstGeom>
        </p:spPr>
      </p:pic>
      <p:pic>
        <p:nvPicPr>
          <p:cNvPr id="68" name="Graphic 67" descr="Lightbulb and gear">
            <a:extLst>
              <a:ext uri="{FF2B5EF4-FFF2-40B4-BE49-F238E27FC236}">
                <a16:creationId xmlns:a16="http://schemas.microsoft.com/office/drawing/2014/main" id="{8D25AA76-46BB-784D-8A4A-F63F982D6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2859" y="3571764"/>
            <a:ext cx="883640" cy="883640"/>
          </a:xfrm>
          <a:prstGeom prst="rect">
            <a:avLst/>
          </a:prstGeom>
        </p:spPr>
      </p:pic>
      <p:cxnSp>
        <p:nvCxnSpPr>
          <p:cNvPr id="104" name="Google Shape;1503;p48">
            <a:extLst>
              <a:ext uri="{FF2B5EF4-FFF2-40B4-BE49-F238E27FC236}">
                <a16:creationId xmlns:a16="http://schemas.microsoft.com/office/drawing/2014/main" id="{C20C9EF9-C6F1-7648-8BD8-14EB9F286E20}"/>
              </a:ext>
            </a:extLst>
          </p:cNvPr>
          <p:cNvCxnSpPr/>
          <p:nvPr/>
        </p:nvCxnSpPr>
        <p:spPr>
          <a:xfrm>
            <a:off x="632838" y="1799289"/>
            <a:ext cx="2865600" cy="2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08AEFCB2-8969-6D46-A94F-98DEBC7FDAAE}"/>
              </a:ext>
            </a:extLst>
          </p:cNvPr>
          <p:cNvSpPr/>
          <p:nvPr/>
        </p:nvSpPr>
        <p:spPr>
          <a:xfrm>
            <a:off x="2326642" y="5047343"/>
            <a:ext cx="81228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 được một số nét văn hoá tiêu biểu của vương quốc Cam Pu Chia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F82CAD4-1235-854B-A7E9-D1CFD85559B0}"/>
              </a:ext>
            </a:extLst>
          </p:cNvPr>
          <p:cNvSpPr/>
          <p:nvPr/>
        </p:nvSpPr>
        <p:spPr>
          <a:xfrm>
            <a:off x="801157" y="5042507"/>
            <a:ext cx="1082677" cy="864131"/>
          </a:xfrm>
          <a:prstGeom prst="ellipse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0" name="Google Shape;593;p39">
            <a:extLst>
              <a:ext uri="{FF2B5EF4-FFF2-40B4-BE49-F238E27FC236}">
                <a16:creationId xmlns:a16="http://schemas.microsoft.com/office/drawing/2014/main" id="{D166E344-7707-8949-B8EE-21F542B17C78}"/>
              </a:ext>
            </a:extLst>
          </p:cNvPr>
          <p:cNvGrpSpPr/>
          <p:nvPr/>
        </p:nvGrpSpPr>
        <p:grpSpPr>
          <a:xfrm>
            <a:off x="998293" y="5247781"/>
            <a:ext cx="601669" cy="577147"/>
            <a:chOff x="5241175" y="4959100"/>
            <a:chExt cx="539775" cy="517775"/>
          </a:xfrm>
          <a:solidFill>
            <a:srgbClr val="C00000"/>
          </a:solidFill>
        </p:grpSpPr>
        <p:sp>
          <p:nvSpPr>
            <p:cNvPr id="51" name="Google Shape;594;p39">
              <a:extLst>
                <a:ext uri="{FF2B5EF4-FFF2-40B4-BE49-F238E27FC236}">
                  <a16:creationId xmlns:a16="http://schemas.microsoft.com/office/drawing/2014/main" id="{09F7905E-1675-6D44-BF1A-35D61539101B}"/>
                </a:ext>
              </a:extLst>
            </p:cNvPr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95;p39">
              <a:extLst>
                <a:ext uri="{FF2B5EF4-FFF2-40B4-BE49-F238E27FC236}">
                  <a16:creationId xmlns:a16="http://schemas.microsoft.com/office/drawing/2014/main" id="{36311F14-24B1-F743-8C3E-D581B9C722BC}"/>
                </a:ext>
              </a:extLst>
            </p:cNvPr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96;p39">
              <a:extLst>
                <a:ext uri="{FF2B5EF4-FFF2-40B4-BE49-F238E27FC236}">
                  <a16:creationId xmlns:a16="http://schemas.microsoft.com/office/drawing/2014/main" id="{86AF6446-B061-114E-9E00-DBE70D2CEC7D}"/>
                </a:ext>
              </a:extLst>
            </p:cNvPr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97;p39">
              <a:extLst>
                <a:ext uri="{FF2B5EF4-FFF2-40B4-BE49-F238E27FC236}">
                  <a16:creationId xmlns:a16="http://schemas.microsoft.com/office/drawing/2014/main" id="{8935C812-2810-BC49-B4A4-45CD29EF0B1A}"/>
                </a:ext>
              </a:extLst>
            </p:cNvPr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98;p39">
              <a:extLst>
                <a:ext uri="{FF2B5EF4-FFF2-40B4-BE49-F238E27FC236}">
                  <a16:creationId xmlns:a16="http://schemas.microsoft.com/office/drawing/2014/main" id="{9AB8EB04-54A0-1043-92EE-492C6FB142A9}"/>
                </a:ext>
              </a:extLst>
            </p:cNvPr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99;p39">
              <a:extLst>
                <a:ext uri="{FF2B5EF4-FFF2-40B4-BE49-F238E27FC236}">
                  <a16:creationId xmlns:a16="http://schemas.microsoft.com/office/drawing/2014/main" id="{238DF101-CE6C-A841-A696-8A509CA02A40}"/>
                </a:ext>
              </a:extLst>
            </p:cNvPr>
            <p:cNvSpPr/>
            <p:nvPr/>
          </p:nvSpPr>
          <p:spPr>
            <a:xfrm>
              <a:off x="5420074" y="5115999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7" name="Picture 5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CDBFE8C-A523-45D2-F93D-F27BB76F6D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6399" y="14456"/>
            <a:ext cx="2700759" cy="1912947"/>
          </a:xfrm>
          <a:prstGeom prst="rect">
            <a:avLst/>
          </a:prstGeom>
        </p:spPr>
      </p:pic>
      <p:sp>
        <p:nvSpPr>
          <p:cNvPr id="58" name="Rectangle 7">
            <a:extLst>
              <a:ext uri="{FF2B5EF4-FFF2-40B4-BE49-F238E27FC236}">
                <a16:creationId xmlns:a16="http://schemas.microsoft.com/office/drawing/2014/main" id="{E177E080-BEC7-E7D4-1939-0A2E32E25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2516" y="12626"/>
            <a:ext cx="10042358" cy="707886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12: VƯƠNG QUỐC CAM-PU-CHIA</a:t>
            </a:r>
          </a:p>
        </p:txBody>
      </p:sp>
    </p:spTree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3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3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5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3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3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0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25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3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3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30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3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3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5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3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3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40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2" dur="3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3" dur="3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950"/>
                                </p:stCondLst>
                                <p:childTnLst>
                                  <p:par>
                                    <p:cTn id="45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450"/>
                                </p:stCondLst>
                                <p:childTnLst>
                                  <p:par>
                                    <p:cTn id="50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2" dur="3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3" dur="3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 animBg="1"/>
          <p:bldP spid="10" grpId="0" animBg="1"/>
          <p:bldP spid="47" grpId="0"/>
          <p:bldP spid="4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3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3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3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0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25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3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3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30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3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3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5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3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3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40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3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3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950"/>
                                </p:stCondLst>
                                <p:childTnLst>
                                  <p:par>
                                    <p:cTn id="4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450"/>
                                </p:stCondLst>
                                <p:childTnLst>
                                  <p:par>
                                    <p:cTn id="50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3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3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 animBg="1"/>
          <p:bldP spid="10" grpId="0" animBg="1"/>
          <p:bldP spid="47" grpId="0"/>
          <p:bldP spid="48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182B84D-66B3-4245-B08D-2B3C08C0BA69}"/>
              </a:ext>
            </a:extLst>
          </p:cNvPr>
          <p:cNvSpPr txBox="1">
            <a:spLocks/>
          </p:cNvSpPr>
          <p:nvPr/>
        </p:nvSpPr>
        <p:spPr>
          <a:xfrm>
            <a:off x="661376" y="241506"/>
            <a:ext cx="10869248" cy="895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8: </a:t>
            </a: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VƯƠNG QUỐC CAM PU CHIA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22DFD3-504F-1E43-BCD5-020D592EE781}"/>
              </a:ext>
            </a:extLst>
          </p:cNvPr>
          <p:cNvSpPr txBox="1"/>
          <p:nvPr/>
        </p:nvSpPr>
        <p:spPr>
          <a:xfrm>
            <a:off x="661376" y="1136821"/>
            <a:ext cx="1062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Quá trình hình thành và phát triển của Vương quốc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Cam-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-chia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70E70E1-A9DE-A548-AA7F-4D5FF5F20F21}"/>
              </a:ext>
            </a:extLst>
          </p:cNvPr>
          <p:cNvSpPr/>
          <p:nvPr/>
        </p:nvSpPr>
        <p:spPr>
          <a:xfrm>
            <a:off x="3772693" y="1860201"/>
            <a:ext cx="2535238" cy="85566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 Chân Lạp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 Từ thế kỉ VI- IX)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D87FBCC-822C-584E-9D86-F3EE917745A2}"/>
              </a:ext>
            </a:extLst>
          </p:cNvPr>
          <p:cNvSpPr/>
          <p:nvPr/>
        </p:nvSpPr>
        <p:spPr>
          <a:xfrm>
            <a:off x="850900" y="1843088"/>
            <a:ext cx="2535238" cy="85566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 Phù Nam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 Từ thế kỉ I-VI)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44909AD-73E4-6349-8BEC-3DCEC918FACF}"/>
              </a:ext>
            </a:extLst>
          </p:cNvPr>
          <p:cNvSpPr/>
          <p:nvPr/>
        </p:nvSpPr>
        <p:spPr>
          <a:xfrm>
            <a:off x="6694487" y="1843087"/>
            <a:ext cx="2535238" cy="85566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kỳ Ăng co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 Từ thế kỉ IX-XV)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43C4D044-0064-9D4B-9212-9B423DFB74B5}"/>
              </a:ext>
            </a:extLst>
          </p:cNvPr>
          <p:cNvSpPr/>
          <p:nvPr/>
        </p:nvSpPr>
        <p:spPr>
          <a:xfrm>
            <a:off x="3386138" y="2270417"/>
            <a:ext cx="386555" cy="1584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8AE3E84-C94B-1241-A7B8-6E47A610FC56}"/>
              </a:ext>
            </a:extLst>
          </p:cNvPr>
          <p:cNvSpPr/>
          <p:nvPr/>
        </p:nvSpPr>
        <p:spPr>
          <a:xfrm>
            <a:off x="4242593" y="3397197"/>
            <a:ext cx="2906713" cy="218899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808 vua Giay-a-vác man II thống nhất lãnh thổ, đổi tên nước là Cam pu chia, mở ra thời kỳ phát triển rực rỡ kéo dài từ thế kỉ IX-XV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EF28E71-5B3D-744A-808C-434D2818FB25}"/>
              </a:ext>
            </a:extLst>
          </p:cNvPr>
          <p:cNvSpPr/>
          <p:nvPr/>
        </p:nvSpPr>
        <p:spPr>
          <a:xfrm>
            <a:off x="8313252" y="3382851"/>
            <a:ext cx="3078647" cy="218899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 thế kỉ XV, do sự tranh giành quyền lực, phe phái và sự tấn công của người Thái vương quốc Cam-pu-chia suy yếu-&gt; Pháp vào xâm lược thế kỉ XIX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28207829-00BB-E842-8786-8C0BC16B4235}"/>
              </a:ext>
            </a:extLst>
          </p:cNvPr>
          <p:cNvSpPr/>
          <p:nvPr/>
        </p:nvSpPr>
        <p:spPr>
          <a:xfrm>
            <a:off x="6307931" y="2235673"/>
            <a:ext cx="386555" cy="133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B40AA15-AF9E-1D4E-853E-B78B01025582}"/>
              </a:ext>
            </a:extLst>
          </p:cNvPr>
          <p:cNvCxnSpPr>
            <a:stCxn id="16" idx="2"/>
            <a:endCxn id="19" idx="0"/>
          </p:cNvCxnSpPr>
          <p:nvPr/>
        </p:nvCxnSpPr>
        <p:spPr>
          <a:xfrm flipH="1">
            <a:off x="5695950" y="2698749"/>
            <a:ext cx="2266156" cy="6984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6F880A9-66B0-8C45-9098-65576D441864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7871133" y="2671369"/>
            <a:ext cx="1981443" cy="71148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81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182B84D-66B3-4245-B08D-2B3C08C0BA69}"/>
              </a:ext>
            </a:extLst>
          </p:cNvPr>
          <p:cNvSpPr txBox="1">
            <a:spLocks/>
          </p:cNvSpPr>
          <p:nvPr/>
        </p:nvSpPr>
        <p:spPr>
          <a:xfrm>
            <a:off x="661376" y="241506"/>
            <a:ext cx="10869248" cy="895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12: </a:t>
            </a: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VƯƠNG QUỐC CAM PU CHIA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22DFD3-504F-1E43-BCD5-020D592EE781}"/>
              </a:ext>
            </a:extLst>
          </p:cNvPr>
          <p:cNvSpPr txBox="1"/>
          <p:nvPr/>
        </p:nvSpPr>
        <p:spPr>
          <a:xfrm>
            <a:off x="104460" y="912912"/>
            <a:ext cx="12087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Quá trình hình thành và phát triển của Vương quốc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Cam-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-chia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8AE3E84-C94B-1241-A7B8-6E47A610FC56}"/>
              </a:ext>
            </a:extLst>
          </p:cNvPr>
          <p:cNvSpPr/>
          <p:nvPr/>
        </p:nvSpPr>
        <p:spPr>
          <a:xfrm>
            <a:off x="1185068" y="1796997"/>
            <a:ext cx="10345556" cy="218899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80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vua Giay-a-vác man II thống nhất lãnh thổ, đổi tên nước là Cam pu chia,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triều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-co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390B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EF28E71-5B3D-744A-808C-434D2818FB25}"/>
              </a:ext>
            </a:extLst>
          </p:cNvPr>
          <p:cNvSpPr/>
          <p:nvPr/>
        </p:nvSpPr>
        <p:spPr>
          <a:xfrm>
            <a:off x="1185069" y="4122946"/>
            <a:ext cx="10345556" cy="218899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 thế kỉ XV, </a:t>
            </a:r>
            <a:r>
              <a:rPr lang="en-US" sz="3600" dirty="0" err="1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36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-co </a:t>
            </a:r>
            <a:r>
              <a:rPr lang="en-US" sz="3600" dirty="0" err="1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Thái </a:t>
            </a:r>
            <a:r>
              <a:rPr lang="en-US" sz="3600" dirty="0" err="1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36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Pháp vào xâm lược thế kỉ XIX</a:t>
            </a:r>
          </a:p>
        </p:txBody>
      </p:sp>
    </p:spTree>
    <p:extLst>
      <p:ext uri="{BB962C8B-B14F-4D97-AF65-F5344CB8AC3E}">
        <p14:creationId xmlns:p14="http://schemas.microsoft.com/office/powerpoint/2010/main" val="57908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531FE6-089E-E34B-A2D2-8464DC730D4D}"/>
              </a:ext>
            </a:extLst>
          </p:cNvPr>
          <p:cNvSpPr txBox="1">
            <a:spLocks/>
          </p:cNvSpPr>
          <p:nvPr/>
        </p:nvSpPr>
        <p:spPr>
          <a:xfrm>
            <a:off x="661376" y="241506"/>
            <a:ext cx="10869248" cy="895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12: </a:t>
            </a:r>
            <a:r>
              <a:rPr 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VƯƠNG QUỐC CAM PU CHIA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AC2F56-7AC1-9C4F-93E4-572B411CE28A}"/>
              </a:ext>
            </a:extLst>
          </p:cNvPr>
          <p:cNvSpPr txBox="1"/>
          <p:nvPr/>
        </p:nvSpPr>
        <p:spPr>
          <a:xfrm>
            <a:off x="661376" y="1102067"/>
            <a:ext cx="9143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Sự phát triển của Vương quốc Cam-pu-chia thời Ăng co</a:t>
            </a:r>
          </a:p>
        </p:txBody>
      </p:sp>
      <p:pic>
        <p:nvPicPr>
          <p:cNvPr id="7" name="Content Placeholder 8" descr="Map&#10;&#10;Description automatically generated">
            <a:extLst>
              <a:ext uri="{FF2B5EF4-FFF2-40B4-BE49-F238E27FC236}">
                <a16:creationId xmlns:a16="http://schemas.microsoft.com/office/drawing/2014/main" id="{5E159B2B-C87C-4A40-89BF-981849A46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5829" y="1997382"/>
            <a:ext cx="5747392" cy="4351338"/>
          </a:xfrm>
        </p:spPr>
      </p:pic>
    </p:spTree>
    <p:extLst>
      <p:ext uri="{BB962C8B-B14F-4D97-AF65-F5344CB8AC3E}">
        <p14:creationId xmlns:p14="http://schemas.microsoft.com/office/powerpoint/2010/main" val="2805571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C4965-3848-4244-A4FF-ECCFA50158A9}"/>
              </a:ext>
            </a:extLst>
          </p:cNvPr>
          <p:cNvSpPr txBox="1">
            <a:spLocks/>
          </p:cNvSpPr>
          <p:nvPr/>
        </p:nvSpPr>
        <p:spPr>
          <a:xfrm>
            <a:off x="661376" y="-19678"/>
            <a:ext cx="10869248" cy="895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12: </a:t>
            </a:r>
            <a:r>
              <a:rPr 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VƯƠNG QUỐC CAM PU CHIA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A2D069-F727-9B4C-8001-EAE98836AA50}"/>
              </a:ext>
            </a:extLst>
          </p:cNvPr>
          <p:cNvSpPr txBox="1"/>
          <p:nvPr/>
        </p:nvSpPr>
        <p:spPr>
          <a:xfrm>
            <a:off x="661376" y="663431"/>
            <a:ext cx="9143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Sự phát triển của Vương quốc Cam-pu-chia thời Ăng co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EE685F8-620C-4941-8C9F-EB442E363D2B}"/>
              </a:ext>
            </a:extLst>
          </p:cNvPr>
          <p:cNvSpPr/>
          <p:nvPr/>
        </p:nvSpPr>
        <p:spPr>
          <a:xfrm>
            <a:off x="4486273" y="1268958"/>
            <a:ext cx="2386013" cy="8715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 tế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DF5C99F-488D-1C45-80EC-B581EF300615}"/>
              </a:ext>
            </a:extLst>
          </p:cNvPr>
          <p:cNvSpPr/>
          <p:nvPr/>
        </p:nvSpPr>
        <p:spPr>
          <a:xfrm>
            <a:off x="952192" y="1252423"/>
            <a:ext cx="2386013" cy="8715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trị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2DCA63-E66A-6542-8E6C-A3E2DB3CBC87}"/>
              </a:ext>
            </a:extLst>
          </p:cNvPr>
          <p:cNvSpPr txBox="1"/>
          <p:nvPr/>
        </p:nvSpPr>
        <p:spPr>
          <a:xfrm>
            <a:off x="763809" y="2644170"/>
            <a:ext cx="5148791" cy="230832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Xây dựng nhà nước quân chủ chuyên chế tập quyền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ất nước được thống nhất và ổn định</a:t>
            </a:r>
          </a:p>
        </p:txBody>
      </p:sp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A603B27B-73DD-494B-8397-90D964F10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33540"/>
            <a:ext cx="5148791" cy="325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5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9283C8A-9B04-254E-B033-82BA1B3EC452}"/>
              </a:ext>
            </a:extLst>
          </p:cNvPr>
          <p:cNvSpPr txBox="1">
            <a:spLocks/>
          </p:cNvSpPr>
          <p:nvPr/>
        </p:nvSpPr>
        <p:spPr>
          <a:xfrm>
            <a:off x="661376" y="-19678"/>
            <a:ext cx="10869248" cy="895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12: </a:t>
            </a:r>
            <a:r>
              <a:rPr 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QUỐC CAM PU CHIA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D80FC3-AFC2-E94A-967C-BA2C3E77163A}"/>
              </a:ext>
            </a:extLst>
          </p:cNvPr>
          <p:cNvSpPr txBox="1"/>
          <p:nvPr/>
        </p:nvSpPr>
        <p:spPr>
          <a:xfrm>
            <a:off x="661376" y="663431"/>
            <a:ext cx="9143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Sự phát triển của Vương quốc Cam-pu-chia thời Ăng co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8531BB6-8775-6D4E-B345-231CF7BE86B3}"/>
              </a:ext>
            </a:extLst>
          </p:cNvPr>
          <p:cNvSpPr/>
          <p:nvPr/>
        </p:nvSpPr>
        <p:spPr>
          <a:xfrm>
            <a:off x="661376" y="1188165"/>
            <a:ext cx="2386013" cy="5232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 tế</a:t>
            </a:r>
          </a:p>
        </p:txBody>
      </p:sp>
      <p:pic>
        <p:nvPicPr>
          <p:cNvPr id="10" name="Picture 4" descr="LUOC DO CAMPUCHIA">
            <a:extLst>
              <a:ext uri="{FF2B5EF4-FFF2-40B4-BE49-F238E27FC236}">
                <a16:creationId xmlns:a16="http://schemas.microsoft.com/office/drawing/2014/main" id="{CBA8326E-4F75-2541-B7C9-C014A64E5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393" y="1469909"/>
            <a:ext cx="5566006" cy="52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CE4E88B-F47E-8D4E-9F6D-C776E76FE0A8}"/>
              </a:ext>
            </a:extLst>
          </p:cNvPr>
          <p:cNvSpPr>
            <a:spLocks noChangeArrowheads="1"/>
          </p:cNvSpPr>
          <p:nvPr/>
        </p:nvSpPr>
        <p:spPr bwMode="auto">
          <a:xfrm rot="2066521">
            <a:off x="4542662" y="3812194"/>
            <a:ext cx="1700474" cy="550701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lnSpc>
                <a:spcPct val="90000"/>
              </a:lnSpc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01A34820-E972-5F40-A3CE-51621930AEF7}"/>
              </a:ext>
            </a:extLst>
          </p:cNvPr>
          <p:cNvSpPr txBox="1">
            <a:spLocks noChangeArrowheads="1"/>
          </p:cNvSpPr>
          <p:nvPr/>
        </p:nvSpPr>
        <p:spPr bwMode="auto">
          <a:xfrm rot="2751417">
            <a:off x="4441493" y="3879836"/>
            <a:ext cx="1703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0066"/>
                </a:solidFill>
                <a:latin typeface="Arial" panose="020B0604020202020204" pitchFamily="34" charset="0"/>
              </a:rPr>
              <a:t>Biển</a:t>
            </a:r>
            <a:r>
              <a:rPr lang="en-US" altLang="en-US" sz="2400" b="1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  <a:latin typeface="Arial" panose="020B0604020202020204" pitchFamily="34" charset="0"/>
              </a:rPr>
              <a:t>Hồ</a:t>
            </a:r>
            <a:endParaRPr lang="en-US" altLang="en-US" sz="2400" b="1" dirty="0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96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rcel">
  <a:themeElements>
    <a:clrScheme name="Parcel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1093</TotalTime>
  <Words>1289</Words>
  <Application>Microsoft Office PowerPoint</Application>
  <PresentationFormat>Widescreen</PresentationFormat>
  <Paragraphs>131</Paragraphs>
  <Slides>28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7" baseType="lpstr">
      <vt:lpstr>Anonymous Pro</vt:lpstr>
      <vt:lpstr>Arial</vt:lpstr>
      <vt:lpstr>Calibri</vt:lpstr>
      <vt:lpstr>Calibri Light</vt:lpstr>
      <vt:lpstr>Cambria</vt:lpstr>
      <vt:lpstr>Coming Soon</vt:lpstr>
      <vt:lpstr>Concert One</vt:lpstr>
      <vt:lpstr>Gill Sans MT</vt:lpstr>
      <vt:lpstr>Livvic</vt:lpstr>
      <vt:lpstr>Roboto Condensed Light</vt:lpstr>
      <vt:lpstr>Roboto Mono Medium</vt:lpstr>
      <vt:lpstr>Snell Roundhand</vt:lpstr>
      <vt:lpstr>Snell Roundhand Black</vt:lpstr>
      <vt:lpstr>Times New Roman</vt:lpstr>
      <vt:lpstr>Office Theme</vt:lpstr>
      <vt:lpstr>Parcel</vt:lpstr>
      <vt:lpstr>2_Office Theme</vt:lpstr>
      <vt:lpstr>4_Office Theme</vt:lpstr>
      <vt:lpstr>Notebook Lesson by Slidesgo</vt:lpstr>
      <vt:lpstr>PowerPoint Presentation</vt:lpstr>
      <vt:lpstr>PowerPoint Presentation</vt:lpstr>
      <vt:lpstr>PowerPoint Presentation</vt:lpstr>
      <vt:lpstr>Mục tiêu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Thảo Phan Trương</dc:creator>
  <cp:lastModifiedBy>Nguyễn Thị Thuý Hoà</cp:lastModifiedBy>
  <cp:revision>16</cp:revision>
  <dcterms:created xsi:type="dcterms:W3CDTF">2022-05-05T14:05:40Z</dcterms:created>
  <dcterms:modified xsi:type="dcterms:W3CDTF">2024-12-06T01:26:15Z</dcterms:modified>
</cp:coreProperties>
</file>