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61" r:id="rId5"/>
    <p:sldId id="258" r:id="rId6"/>
    <p:sldId id="259" r:id="rId7"/>
    <p:sldId id="260" r:id="rId8"/>
    <p:sldId id="262" r:id="rId9"/>
    <p:sldId id="263" r:id="rId10"/>
    <p:sldId id="268" r:id="rId11"/>
    <p:sldId id="267" r:id="rId12"/>
    <p:sldId id="265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F763A-AD08-4F53-9ABE-41732D77BA4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4C81-1D61-49D6-ABCE-70881A8F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4C81-1D61-49D6-ABCE-70881A8FF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4C81-1D61-49D6-ABCE-70881A8FF2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CHỦ ĐỀ 1: </a:t>
            </a:r>
            <a:r>
              <a:rPr lang="en-US" b="1" dirty="0">
                <a:solidFill>
                  <a:srgbClr val="FF0000"/>
                </a:solidFill>
              </a:rPr>
              <a:t>KHÁI QUÁT PHONG TRÀO CÁCH MẠNG Ở PHÚ YÊN (1930-1945)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6772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3. Phong trào cách mạng 1939-1945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 i="1" dirty="0" smtClean="0">
                <a:solidFill>
                  <a:srgbClr val="FF0000"/>
                </a:solidFill>
              </a:rPr>
              <a:t>a</a:t>
            </a:r>
            <a:r>
              <a:rPr lang="nl-NL" sz="2800" b="1" i="1" dirty="0">
                <a:solidFill>
                  <a:srgbClr val="FF0000"/>
                </a:solidFill>
              </a:rPr>
              <a:t>) Hoàn cảnh: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800" b="1" dirty="0"/>
              <a:t>CTTG thứ hai bùng nổ, </a:t>
            </a:r>
            <a:r>
              <a:rPr lang="nl-NL" sz="2800" b="1" dirty="0" smtClean="0"/>
              <a:t>Đảng </a:t>
            </a:r>
            <a:r>
              <a:rPr lang="nl-NL" sz="2800" b="1" dirty="0"/>
              <a:t>chủ trương chuyển hướng đấu tranh. Từ 1939 đến </a:t>
            </a:r>
            <a:r>
              <a:rPr lang="nl-NL" sz="2800" b="1" dirty="0" smtClean="0"/>
              <a:t>1944, </a:t>
            </a:r>
            <a:r>
              <a:rPr lang="nl-NL" sz="2800" b="1" dirty="0"/>
              <a:t>phong trào cách mạng ở Phú Yên gặp nhiều khó khăn.</a:t>
            </a:r>
            <a:endParaRPr lang="en-US" sz="2800" b="1" dirty="0"/>
          </a:p>
          <a:p>
            <a:pPr marL="0" indent="0">
              <a:buNone/>
            </a:pPr>
            <a:r>
              <a:rPr lang="nl-NL" sz="2800" b="1" i="1" dirty="0">
                <a:solidFill>
                  <a:srgbClr val="FF0000"/>
                </a:solidFill>
              </a:rPr>
              <a:t>b) Diễn biến. 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800" b="1" dirty="0"/>
              <a:t>- 17/7/1945, Đại hội Mặt trận Việt Minh tỉnh Phú Yên được triệu tập, thực hiện “quân lệnh số 1” của UB khởi nghĩa toàn quốc</a:t>
            </a:r>
            <a:endParaRPr lang="en-US" sz="2800" b="1" dirty="0"/>
          </a:p>
          <a:p>
            <a:pPr marL="0" indent="0">
              <a:buNone/>
            </a:pPr>
            <a:r>
              <a:rPr lang="nl-NL" sz="2800" b="1" dirty="0"/>
              <a:t>- Đêm 24, rạng 25/8/1945, thành lập Uỷ ban khởi của tỉnh và thông qua kế hoạch khởi nghĩa.</a:t>
            </a:r>
            <a:endParaRPr lang="en-US" sz="2800" b="1" dirty="0"/>
          </a:p>
          <a:p>
            <a:pPr marL="0" indent="0">
              <a:buNone/>
            </a:pPr>
            <a:r>
              <a:rPr lang="nl-NL" sz="2800" b="1" dirty="0"/>
              <a:t>- Các địa phương giành chính quyền: Sông Cầu (24/8) -&gt; Đồng Xuân, Tuy Hoà, Tuy An (25/8) -&gt; Sơn Hoà (26/8)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18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30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3. Phong trào cách mạng 1939-1945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 i="1" dirty="0" smtClean="0">
                <a:solidFill>
                  <a:srgbClr val="FF0000"/>
                </a:solidFill>
              </a:rPr>
              <a:t>a</a:t>
            </a:r>
            <a:r>
              <a:rPr lang="nl-NL" sz="2800" b="1" i="1" dirty="0">
                <a:solidFill>
                  <a:srgbClr val="FF0000"/>
                </a:solidFill>
              </a:rPr>
              <a:t>) Hoàn cảnh: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800" b="1" i="1" dirty="0" smtClean="0">
                <a:solidFill>
                  <a:srgbClr val="FF0000"/>
                </a:solidFill>
              </a:rPr>
              <a:t>b</a:t>
            </a:r>
            <a:r>
              <a:rPr lang="nl-NL" sz="2800" b="1" i="1" dirty="0">
                <a:solidFill>
                  <a:srgbClr val="FF0000"/>
                </a:solidFill>
              </a:rPr>
              <a:t>) Diễn biến. 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800" b="1" dirty="0"/>
              <a:t>- 17/7/1945, Đại hội Mặt trận Việt Minh tỉnh Phú Yên được triệu tập, thực hiện “quân lệnh số 1” của UB khởi nghĩa toàn quốc</a:t>
            </a:r>
            <a:endParaRPr lang="en-US" sz="2800" b="1" dirty="0"/>
          </a:p>
          <a:p>
            <a:pPr marL="0" indent="0">
              <a:buNone/>
            </a:pPr>
            <a:r>
              <a:rPr lang="nl-NL" sz="2800" b="1" dirty="0"/>
              <a:t>- Đêm 24, rạng 25/8/1945, thành lập Uỷ ban </a:t>
            </a:r>
            <a:r>
              <a:rPr lang="nl-NL" sz="2800" b="1" dirty="0" smtClean="0"/>
              <a:t>khởi nghĩa </a:t>
            </a:r>
            <a:r>
              <a:rPr lang="nl-NL" sz="2800" b="1" dirty="0"/>
              <a:t>của tỉnh và thông qua kế hoạch khởi nghĩa.</a:t>
            </a:r>
            <a:endParaRPr lang="en-US" sz="2800" b="1" dirty="0"/>
          </a:p>
          <a:p>
            <a:pPr marL="0" indent="0">
              <a:buNone/>
            </a:pPr>
            <a:r>
              <a:rPr lang="nl-NL" sz="2800" b="1" dirty="0"/>
              <a:t>- Các địa phương giành chính quyền: Sông Cầu (24/8) -&gt; Đồng Xuân, Tuy Hoà, Tuy An (25/8) -&gt; Sơn Hoà (26/8)</a:t>
            </a:r>
            <a:endParaRPr lang="en-US" sz="2800" b="1" dirty="0"/>
          </a:p>
          <a:p>
            <a:pPr marL="0" indent="0">
              <a:buNone/>
            </a:pPr>
            <a:r>
              <a:rPr lang="nl-NL" sz="2800" b="1" i="1" dirty="0">
                <a:solidFill>
                  <a:srgbClr val="FF0000"/>
                </a:solidFill>
              </a:rPr>
              <a:t>c. Ý nghĩa: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800" b="1" dirty="0"/>
              <a:t>Cách mạng thắng lợi đã mở ra bước </a:t>
            </a:r>
            <a:r>
              <a:rPr lang="nl-NL" sz="2800" b="1" dirty="0" smtClean="0"/>
              <a:t>ngoặt </a:t>
            </a:r>
            <a:r>
              <a:rPr lang="nl-NL" sz="2800" b="1" dirty="0"/>
              <a:t>lớn cho nhân dân Phú Yên, góp phần quan trọng vào </a:t>
            </a:r>
            <a:r>
              <a:rPr lang="nl-NL" sz="2800" b="1" dirty="0" smtClean="0"/>
              <a:t>thắng lợi của cách mạng </a:t>
            </a:r>
            <a:r>
              <a:rPr lang="nl-NL" sz="2800" b="1" dirty="0"/>
              <a:t>cả nước.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84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87630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lập</a:t>
            </a:r>
            <a:r>
              <a:rPr lang="en-US" b="1" dirty="0">
                <a:solidFill>
                  <a:srgbClr val="FF0000"/>
                </a:solidFill>
              </a:rPr>
              <a:t> chi </a:t>
            </a:r>
            <a:r>
              <a:rPr lang="en-US" b="1" dirty="0" err="1">
                <a:solidFill>
                  <a:srgbClr val="FF0000"/>
                </a:solidFill>
              </a:rPr>
              <a:t>bộ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tiên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Phú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Yên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mạng</a:t>
            </a:r>
            <a:r>
              <a:rPr lang="en-US" b="1" dirty="0">
                <a:solidFill>
                  <a:srgbClr val="FF0000"/>
                </a:solidFill>
              </a:rPr>
              <a:t> 1930-1931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en-US" b="1" i="1" dirty="0" err="1">
                <a:solidFill>
                  <a:srgbClr val="FF0000"/>
                </a:solidFill>
              </a:rPr>
              <a:t>Thành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lập</a:t>
            </a:r>
            <a:r>
              <a:rPr lang="en-US" b="1" i="1" dirty="0">
                <a:solidFill>
                  <a:srgbClr val="FF0000"/>
                </a:solidFill>
              </a:rPr>
              <a:t> Chi </a:t>
            </a:r>
            <a:r>
              <a:rPr lang="en-US" b="1" i="1" dirty="0" err="1">
                <a:solidFill>
                  <a:srgbClr val="FF0000"/>
                </a:solidFill>
              </a:rPr>
              <a:t>bộ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Đảng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cộng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đầu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tiên</a:t>
            </a:r>
            <a:r>
              <a:rPr lang="en-US" b="1" i="1" dirty="0">
                <a:solidFill>
                  <a:srgbClr val="FF0000"/>
                </a:solidFill>
              </a:rPr>
              <a:t> ở </a:t>
            </a:r>
            <a:r>
              <a:rPr lang="en-US" b="1" i="1" dirty="0" err="1">
                <a:solidFill>
                  <a:srgbClr val="FF0000"/>
                </a:solidFill>
              </a:rPr>
              <a:t>Phú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Yên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868362"/>
          </a:xfrm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CHỦ ĐỀ 1: </a:t>
            </a:r>
            <a:r>
              <a:rPr lang="en-US" sz="3200" b="1" dirty="0">
                <a:solidFill>
                  <a:srgbClr val="FF0000"/>
                </a:solidFill>
              </a:rPr>
              <a:t>KHÁI QUÁT PHONG TRÀO CÁCH MẠNG Ở PHÚ YÊN (1930-1945)</a:t>
            </a:r>
            <a:r>
              <a:rPr lang="en-US" sz="3200" i="1" dirty="0">
                <a:solidFill>
                  <a:srgbClr val="FF0000"/>
                </a:solidFill>
              </a:rPr>
              <a:t/>
            </a:r>
            <a:br>
              <a:rPr lang="en-US" sz="3200" i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14363"/>
            <a:ext cx="87344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987"/>
            <a:ext cx="2057400" cy="24184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430" y="26670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Quê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quán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thôn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Bé</a:t>
            </a:r>
            <a:r>
              <a:rPr lang="en-US" sz="2000" b="1" i="1" dirty="0"/>
              <a:t>, </a:t>
            </a:r>
            <a:r>
              <a:rPr lang="en-US" sz="2000" b="1" i="1" dirty="0" err="1"/>
              <a:t>xã</a:t>
            </a:r>
            <a:r>
              <a:rPr lang="en-US" sz="2000" b="1" i="1" dirty="0"/>
              <a:t> </a:t>
            </a:r>
            <a:r>
              <a:rPr lang="en-US" sz="2000" b="1" i="1" dirty="0" err="1"/>
              <a:t>Xuân</a:t>
            </a:r>
            <a:r>
              <a:rPr lang="en-US" sz="2000" b="1" i="1" dirty="0"/>
              <a:t> Long, </a:t>
            </a:r>
            <a:r>
              <a:rPr lang="en-US" sz="2000" b="1" i="1" dirty="0" err="1"/>
              <a:t>tổng</a:t>
            </a:r>
            <a:r>
              <a:rPr lang="en-US" sz="2000" b="1" i="1" dirty="0"/>
              <a:t> </a:t>
            </a:r>
            <a:r>
              <a:rPr lang="en-US" sz="2000" b="1" i="1" dirty="0" err="1"/>
              <a:t>Xuân</a:t>
            </a:r>
            <a:r>
              <a:rPr lang="en-US" sz="2000" b="1" i="1" dirty="0"/>
              <a:t> </a:t>
            </a:r>
            <a:r>
              <a:rPr lang="en-US" sz="2000" b="1" i="1" dirty="0" err="1"/>
              <a:t>Phong</a:t>
            </a:r>
            <a:r>
              <a:rPr lang="en-US" sz="2000" b="1" i="1" dirty="0"/>
              <a:t>, </a:t>
            </a:r>
            <a:r>
              <a:rPr lang="en-US" sz="2000" b="1" i="1" dirty="0" err="1"/>
              <a:t>huyện</a:t>
            </a:r>
            <a:r>
              <a:rPr lang="en-US" sz="2000" b="1" i="1" dirty="0"/>
              <a:t>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Xuân</a:t>
            </a:r>
            <a:r>
              <a:rPr lang="en-US" sz="2000" b="1" i="1" dirty="0"/>
              <a:t> (nay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thôn</a:t>
            </a:r>
            <a:r>
              <a:rPr lang="en-US" sz="2000" b="1" i="1" dirty="0"/>
              <a:t> Long </a:t>
            </a:r>
            <a:r>
              <a:rPr lang="en-US" sz="2000" b="1" i="1" dirty="0" err="1"/>
              <a:t>Bình</a:t>
            </a:r>
            <a:r>
              <a:rPr lang="en-US" sz="2000" b="1" i="1" dirty="0"/>
              <a:t>, </a:t>
            </a:r>
            <a:r>
              <a:rPr lang="en-US" sz="2000" b="1" i="1" dirty="0" err="1"/>
              <a:t>thị</a:t>
            </a:r>
            <a:r>
              <a:rPr lang="en-US" sz="2000" b="1" i="1" dirty="0"/>
              <a:t> </a:t>
            </a:r>
            <a:r>
              <a:rPr lang="en-US" sz="2000" b="1" i="1" dirty="0" err="1"/>
              <a:t>trấn</a:t>
            </a:r>
            <a:r>
              <a:rPr lang="en-US" sz="2000" b="1" i="1" dirty="0"/>
              <a:t> La </a:t>
            </a:r>
            <a:r>
              <a:rPr lang="en-US" sz="2000" b="1" i="1" dirty="0" err="1"/>
              <a:t>Hai</a:t>
            </a:r>
            <a:r>
              <a:rPr lang="en-US" sz="2000" b="1" i="1" dirty="0"/>
              <a:t>). </a:t>
            </a:r>
            <a:r>
              <a:rPr lang="en-US" sz="2000" b="1" i="1" dirty="0" err="1"/>
              <a:t>Phan</a:t>
            </a:r>
            <a:r>
              <a:rPr lang="en-US" sz="2000" b="1" i="1" dirty="0"/>
              <a:t> </a:t>
            </a:r>
            <a:r>
              <a:rPr lang="en-US" sz="2000" b="1" i="1" dirty="0" err="1"/>
              <a:t>Lưu</a:t>
            </a:r>
            <a:r>
              <a:rPr lang="en-US" sz="2000" b="1" i="1" dirty="0"/>
              <a:t> </a:t>
            </a:r>
            <a:r>
              <a:rPr lang="en-US" sz="2000" b="1" i="1" dirty="0" err="1"/>
              <a:t>Thanh</a:t>
            </a:r>
            <a:r>
              <a:rPr lang="en-US" sz="2000" b="1" i="1" dirty="0"/>
              <a:t> </a:t>
            </a:r>
            <a:r>
              <a:rPr lang="en-US" sz="2000" b="1" i="1" dirty="0" err="1"/>
              <a:t>đến</a:t>
            </a:r>
            <a:r>
              <a:rPr lang="en-US" sz="2000" b="1" i="1" dirty="0"/>
              <a:t> </a:t>
            </a:r>
            <a:r>
              <a:rPr lang="en-US" sz="2000" b="1" i="1" dirty="0" err="1"/>
              <a:t>với</a:t>
            </a:r>
            <a:r>
              <a:rPr lang="en-US" sz="2000" b="1" i="1" dirty="0"/>
              <a:t> </a:t>
            </a:r>
            <a:r>
              <a:rPr lang="en-US" sz="2000" b="1" i="1" dirty="0" err="1"/>
              <a:t>chủ</a:t>
            </a:r>
            <a:r>
              <a:rPr lang="en-US" sz="2000" b="1" i="1" dirty="0"/>
              <a:t> </a:t>
            </a:r>
            <a:r>
              <a:rPr lang="en-US" sz="2000" b="1" i="1" dirty="0" err="1"/>
              <a:t>nghĩa</a:t>
            </a:r>
            <a:r>
              <a:rPr lang="en-US" sz="2000" b="1" i="1" dirty="0"/>
              <a:t> </a:t>
            </a:r>
            <a:r>
              <a:rPr lang="en-US" sz="2000" b="1" i="1" dirty="0" err="1"/>
              <a:t>cộng</a:t>
            </a:r>
            <a:r>
              <a:rPr lang="en-US" sz="2000" b="1" i="1" dirty="0"/>
              <a:t> </a:t>
            </a:r>
            <a:r>
              <a:rPr lang="en-US" sz="2000" b="1" i="1" dirty="0" err="1"/>
              <a:t>sản</a:t>
            </a:r>
            <a:r>
              <a:rPr lang="en-US" sz="2000" b="1" i="1" dirty="0"/>
              <a:t> </a:t>
            </a:r>
            <a:r>
              <a:rPr lang="en-US" sz="2000" b="1" i="1" dirty="0" err="1"/>
              <a:t>khá</a:t>
            </a:r>
            <a:r>
              <a:rPr lang="en-US" sz="2000" b="1" i="1" dirty="0"/>
              <a:t> </a:t>
            </a:r>
            <a:r>
              <a:rPr lang="en-US" sz="2000" b="1" i="1" dirty="0" err="1"/>
              <a:t>sớm</a:t>
            </a:r>
            <a:r>
              <a:rPr lang="en-US" sz="2000" b="1" i="1" dirty="0"/>
              <a:t>.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thành</a:t>
            </a:r>
            <a:r>
              <a:rPr lang="en-US" sz="2000" b="1" i="1" dirty="0"/>
              <a:t> </a:t>
            </a:r>
            <a:r>
              <a:rPr lang="en-US" sz="2000" b="1" i="1" dirty="0" err="1"/>
              <a:t>viên</a:t>
            </a:r>
            <a:r>
              <a:rPr lang="en-US" sz="2000" b="1" i="1" dirty="0"/>
              <a:t> </a:t>
            </a:r>
            <a:r>
              <a:rPr lang="en-US" sz="2000" b="1" i="1" dirty="0" err="1"/>
              <a:t>Hưng</a:t>
            </a:r>
            <a:r>
              <a:rPr lang="en-US" sz="2000" b="1" i="1" dirty="0"/>
              <a:t> </a:t>
            </a:r>
            <a:r>
              <a:rPr lang="en-US" sz="2000" b="1" i="1" dirty="0" err="1"/>
              <a:t>nghiệp</a:t>
            </a:r>
            <a:r>
              <a:rPr lang="en-US" sz="2000" b="1" i="1" dirty="0"/>
              <a:t> </a:t>
            </a:r>
            <a:r>
              <a:rPr lang="en-US" sz="2000" b="1" i="1" dirty="0" err="1"/>
              <a:t>hội</a:t>
            </a:r>
            <a:r>
              <a:rPr lang="en-US" sz="2000" b="1" i="1" dirty="0"/>
              <a:t> </a:t>
            </a:r>
            <a:r>
              <a:rPr lang="en-US" sz="2000" b="1" i="1" dirty="0" err="1"/>
              <a:t>xã</a:t>
            </a:r>
            <a:r>
              <a:rPr lang="en-US" sz="2000" b="1" i="1" dirty="0"/>
              <a:t> ở La </a:t>
            </a:r>
            <a:r>
              <a:rPr lang="en-US" sz="2000" b="1" i="1" dirty="0" err="1"/>
              <a:t>Hai</a:t>
            </a:r>
            <a:r>
              <a:rPr lang="en-US" sz="2000" b="1" i="1" dirty="0"/>
              <a:t> (do Chi </a:t>
            </a:r>
            <a:r>
              <a:rPr lang="en-US" sz="2000" b="1" i="1" dirty="0" err="1"/>
              <a:t>bộ</a:t>
            </a:r>
            <a:r>
              <a:rPr lang="en-US" sz="2000" b="1" i="1" dirty="0"/>
              <a:t> </a:t>
            </a:r>
            <a:r>
              <a:rPr lang="en-US" sz="2000" b="1" i="1" dirty="0" err="1"/>
              <a:t>Việt</a:t>
            </a:r>
            <a:r>
              <a:rPr lang="en-US" sz="2000" b="1" i="1" dirty="0"/>
              <a:t> Nam </a:t>
            </a:r>
            <a:r>
              <a:rPr lang="en-US" sz="2000" b="1" i="1" dirty="0" err="1"/>
              <a:t>thanh</a:t>
            </a:r>
            <a:r>
              <a:rPr lang="en-US" sz="2000" b="1" i="1" dirty="0"/>
              <a:t> </a:t>
            </a:r>
            <a:r>
              <a:rPr lang="en-US" sz="2000" b="1" i="1" dirty="0" err="1"/>
              <a:t>niên</a:t>
            </a:r>
            <a:r>
              <a:rPr lang="en-US" sz="2000" b="1" i="1" dirty="0"/>
              <a:t> </a:t>
            </a:r>
            <a:r>
              <a:rPr lang="en-US" sz="2000" b="1" i="1" dirty="0" err="1"/>
              <a:t>cách</a:t>
            </a:r>
            <a:r>
              <a:rPr lang="en-US" sz="2000" b="1" i="1" dirty="0"/>
              <a:t> </a:t>
            </a:r>
            <a:r>
              <a:rPr lang="en-US" sz="2000" b="1" i="1" dirty="0" err="1"/>
              <a:t>mạng</a:t>
            </a:r>
            <a:r>
              <a:rPr lang="en-US" sz="2000" b="1" i="1" dirty="0"/>
              <a:t>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chí</a:t>
            </a:r>
            <a:r>
              <a:rPr lang="en-US" sz="2000" b="1" i="1" dirty="0"/>
              <a:t> </a:t>
            </a:r>
            <a:r>
              <a:rPr lang="en-US" sz="2000" b="1" i="1" dirty="0" err="1"/>
              <a:t>hội</a:t>
            </a:r>
            <a:r>
              <a:rPr lang="en-US" sz="2000" b="1" i="1" dirty="0"/>
              <a:t> </a:t>
            </a:r>
            <a:r>
              <a:rPr lang="en-US" sz="2000" b="1" i="1" dirty="0" err="1"/>
              <a:t>Phú</a:t>
            </a:r>
            <a:r>
              <a:rPr lang="en-US" sz="2000" b="1" i="1" dirty="0"/>
              <a:t> </a:t>
            </a:r>
            <a:r>
              <a:rPr lang="en-US" sz="2000" b="1" i="1" dirty="0" err="1"/>
              <a:t>Yên</a:t>
            </a:r>
            <a:r>
              <a:rPr lang="en-US" sz="2000" b="1" i="1" dirty="0"/>
              <a:t> </a:t>
            </a:r>
            <a:r>
              <a:rPr lang="en-US" sz="2000" b="1" i="1" dirty="0" err="1"/>
              <a:t>tổ</a:t>
            </a:r>
            <a:r>
              <a:rPr lang="en-US" sz="2000" b="1" i="1" dirty="0"/>
              <a:t> </a:t>
            </a:r>
            <a:r>
              <a:rPr lang="en-US" sz="2000" b="1" i="1" dirty="0" err="1"/>
              <a:t>chức</a:t>
            </a:r>
            <a:r>
              <a:rPr lang="en-US" sz="2000" b="1" i="1" dirty="0"/>
              <a:t>). </a:t>
            </a:r>
            <a:r>
              <a:rPr lang="en-US" sz="2000" b="1" i="1" dirty="0" err="1"/>
              <a:t>Năm</a:t>
            </a:r>
            <a:r>
              <a:rPr lang="en-US" sz="2000" b="1" i="1" dirty="0"/>
              <a:t> 1929, </a:t>
            </a:r>
            <a:r>
              <a:rPr lang="en-US" sz="2000" b="1" i="1" dirty="0" err="1"/>
              <a:t>ông</a:t>
            </a:r>
            <a:r>
              <a:rPr lang="en-US" sz="2000" b="1" i="1" dirty="0"/>
              <a:t> </a:t>
            </a:r>
            <a:r>
              <a:rPr lang="en-US" sz="2000" b="1" i="1" dirty="0" err="1"/>
              <a:t>vào</a:t>
            </a:r>
            <a:r>
              <a:rPr lang="en-US" sz="2000" b="1" i="1" dirty="0"/>
              <a:t> </a:t>
            </a:r>
            <a:r>
              <a:rPr lang="en-US" sz="2000" b="1" i="1" dirty="0" err="1"/>
              <a:t>học</a:t>
            </a:r>
            <a:r>
              <a:rPr lang="en-US" sz="2000" b="1" i="1" dirty="0"/>
              <a:t> </a:t>
            </a:r>
            <a:r>
              <a:rPr lang="en-US" sz="2000" b="1" i="1" dirty="0" err="1"/>
              <a:t>tại</a:t>
            </a:r>
            <a:r>
              <a:rPr lang="en-US" sz="2000" b="1" i="1" dirty="0"/>
              <a:t> </a:t>
            </a:r>
            <a:r>
              <a:rPr lang="en-US" sz="2000" b="1" i="1" dirty="0" err="1"/>
              <a:t>Trường</a:t>
            </a:r>
            <a:r>
              <a:rPr lang="en-US" sz="2000" b="1" i="1" dirty="0"/>
              <a:t> </a:t>
            </a:r>
            <a:r>
              <a:rPr lang="en-US" sz="2000" b="1" i="1" dirty="0" err="1"/>
              <a:t>cơ</a:t>
            </a:r>
            <a:r>
              <a:rPr lang="en-US" sz="2000" b="1" i="1" dirty="0"/>
              <a:t> </a:t>
            </a:r>
            <a:r>
              <a:rPr lang="en-US" sz="2000" b="1" i="1" dirty="0" err="1"/>
              <a:t>khí</a:t>
            </a:r>
            <a:r>
              <a:rPr lang="en-US" sz="2000" b="1" i="1" dirty="0"/>
              <a:t> Chu </a:t>
            </a:r>
            <a:r>
              <a:rPr lang="en-US" sz="2000" b="1" i="1" dirty="0" err="1"/>
              <a:t>Văn</a:t>
            </a:r>
            <a:r>
              <a:rPr lang="en-US" sz="2000" b="1" i="1" dirty="0"/>
              <a:t> </a:t>
            </a:r>
            <a:r>
              <a:rPr lang="en-US" sz="2000" b="1" i="1" dirty="0" err="1"/>
              <a:t>Hai</a:t>
            </a:r>
            <a:r>
              <a:rPr lang="en-US" sz="2000" b="1" i="1" dirty="0"/>
              <a:t> (</a:t>
            </a:r>
            <a:r>
              <a:rPr lang="en-US" sz="2000" b="1" i="1" dirty="0" err="1"/>
              <a:t>Sài</a:t>
            </a:r>
            <a:r>
              <a:rPr lang="en-US" sz="2000" b="1" i="1" dirty="0"/>
              <a:t> </a:t>
            </a:r>
            <a:r>
              <a:rPr lang="en-US" sz="2000" b="1" i="1" dirty="0" err="1"/>
              <a:t>Gòn</a:t>
            </a:r>
            <a:r>
              <a:rPr lang="en-US" sz="2000" b="1" i="1" dirty="0"/>
              <a:t>) </a:t>
            </a:r>
            <a:r>
              <a:rPr lang="en-US" sz="2000" b="1" i="1" dirty="0" err="1"/>
              <a:t>giữa</a:t>
            </a:r>
            <a:r>
              <a:rPr lang="en-US" sz="2000" b="1" i="1" dirty="0"/>
              <a:t> </a:t>
            </a:r>
            <a:r>
              <a:rPr lang="en-US" sz="2000" b="1" i="1" dirty="0" err="1"/>
              <a:t>lúc</a:t>
            </a:r>
            <a:r>
              <a:rPr lang="en-US" sz="2000" b="1" i="1" dirty="0"/>
              <a:t> </a:t>
            </a:r>
            <a:r>
              <a:rPr lang="en-US" sz="2000" b="1" i="1" dirty="0" err="1"/>
              <a:t>phong</a:t>
            </a:r>
            <a:r>
              <a:rPr lang="en-US" sz="2000" b="1" i="1" dirty="0"/>
              <a:t> </a:t>
            </a:r>
            <a:r>
              <a:rPr lang="en-US" sz="2000" b="1" i="1" dirty="0" err="1"/>
              <a:t>trào</a:t>
            </a:r>
            <a:r>
              <a:rPr lang="en-US" sz="2000" b="1" i="1" dirty="0"/>
              <a:t> </a:t>
            </a:r>
            <a:r>
              <a:rPr lang="en-US" sz="2000" b="1" i="1" dirty="0" err="1"/>
              <a:t>vô</a:t>
            </a:r>
            <a:r>
              <a:rPr lang="en-US" sz="2000" b="1" i="1" dirty="0"/>
              <a:t> </a:t>
            </a:r>
            <a:r>
              <a:rPr lang="en-US" sz="2000" b="1" i="1" dirty="0" err="1"/>
              <a:t>sản</a:t>
            </a:r>
            <a:r>
              <a:rPr lang="en-US" sz="2000" b="1" i="1" dirty="0"/>
              <a:t> </a:t>
            </a:r>
            <a:r>
              <a:rPr lang="en-US" sz="2000" b="1" i="1" dirty="0" err="1"/>
              <a:t>hóa</a:t>
            </a:r>
            <a:r>
              <a:rPr lang="en-US" sz="2000" b="1" i="1" dirty="0"/>
              <a:t> </a:t>
            </a:r>
            <a:r>
              <a:rPr lang="en-US" sz="2000" b="1" i="1" dirty="0" err="1"/>
              <a:t>trong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nhà</a:t>
            </a:r>
            <a:r>
              <a:rPr lang="en-US" sz="2000" b="1" i="1" dirty="0"/>
              <a:t> </a:t>
            </a:r>
            <a:r>
              <a:rPr lang="en-US" sz="2000" b="1" i="1" dirty="0" err="1"/>
              <a:t>máy</a:t>
            </a:r>
            <a:r>
              <a:rPr lang="en-US" sz="2000" b="1" i="1" dirty="0"/>
              <a:t>, </a:t>
            </a:r>
            <a:r>
              <a:rPr lang="en-US" sz="2000" b="1" i="1" dirty="0" err="1"/>
              <a:t>xí</a:t>
            </a:r>
            <a:r>
              <a:rPr lang="en-US" sz="2000" b="1" i="1" dirty="0"/>
              <a:t> </a:t>
            </a:r>
            <a:r>
              <a:rPr lang="en-US" sz="2000" b="1" i="1" dirty="0" err="1"/>
              <a:t>nghiệp</a:t>
            </a:r>
            <a:r>
              <a:rPr lang="en-US" sz="2000" b="1" i="1" dirty="0"/>
              <a:t> </a:t>
            </a:r>
            <a:r>
              <a:rPr lang="en-US" sz="2000" b="1" i="1" dirty="0" err="1"/>
              <a:t>phát</a:t>
            </a:r>
            <a:r>
              <a:rPr lang="en-US" sz="2000" b="1" i="1" dirty="0"/>
              <a:t> </a:t>
            </a:r>
            <a:r>
              <a:rPr lang="en-US" sz="2000" b="1" i="1" dirty="0" err="1"/>
              <a:t>triển</a:t>
            </a:r>
            <a:r>
              <a:rPr lang="en-US" sz="2000" b="1" i="1" dirty="0"/>
              <a:t> </a:t>
            </a:r>
            <a:r>
              <a:rPr lang="en-US" sz="2000" b="1" i="1" dirty="0" err="1"/>
              <a:t>mạnh</a:t>
            </a:r>
            <a:r>
              <a:rPr lang="en-US" sz="2000" b="1" i="1" dirty="0"/>
              <a:t> </a:t>
            </a:r>
            <a:r>
              <a:rPr lang="en-US" sz="2000" b="1" i="1" dirty="0" err="1"/>
              <a:t>mẽ</a:t>
            </a:r>
            <a:r>
              <a:rPr lang="en-US" sz="2000" b="1" i="1" dirty="0"/>
              <a:t>. </a:t>
            </a:r>
            <a:r>
              <a:rPr lang="en-US" sz="2000" b="1" i="1" dirty="0" err="1"/>
              <a:t>Sau</a:t>
            </a:r>
            <a:r>
              <a:rPr lang="en-US" sz="2000" b="1" i="1" dirty="0"/>
              <a:t> </a:t>
            </a:r>
            <a:r>
              <a:rPr lang="en-US" sz="2000" b="1" i="1" dirty="0" err="1"/>
              <a:t>những</a:t>
            </a:r>
            <a:r>
              <a:rPr lang="en-US" sz="2000" b="1" i="1" dirty="0"/>
              <a:t> </a:t>
            </a:r>
            <a:r>
              <a:rPr lang="en-US" sz="2000" b="1" i="1" dirty="0" err="1"/>
              <a:t>hoạt</a:t>
            </a:r>
            <a:r>
              <a:rPr lang="en-US" sz="2000" b="1" i="1" dirty="0"/>
              <a:t> </a:t>
            </a:r>
            <a:r>
              <a:rPr lang="en-US" sz="2000" b="1" i="1" dirty="0" err="1"/>
              <a:t>động</a:t>
            </a:r>
            <a:r>
              <a:rPr lang="en-US" sz="2000" b="1" i="1" dirty="0"/>
              <a:t> </a:t>
            </a:r>
            <a:r>
              <a:rPr lang="en-US" sz="2000" b="1" i="1" dirty="0" err="1"/>
              <a:t>tại</a:t>
            </a:r>
            <a:r>
              <a:rPr lang="en-US" sz="2000" b="1" i="1" dirty="0"/>
              <a:t> </a:t>
            </a:r>
            <a:r>
              <a:rPr lang="en-US" sz="2000" b="1" i="1" dirty="0" err="1"/>
              <a:t>Phú</a:t>
            </a:r>
            <a:r>
              <a:rPr lang="en-US" sz="2000" b="1" i="1" dirty="0"/>
              <a:t> </a:t>
            </a:r>
            <a:r>
              <a:rPr lang="en-US" sz="2000" b="1" i="1" dirty="0" err="1"/>
              <a:t>Yên</a:t>
            </a:r>
            <a:r>
              <a:rPr lang="en-US" sz="2000" b="1" i="1" dirty="0"/>
              <a:t>, </a:t>
            </a:r>
            <a:r>
              <a:rPr lang="en-US" sz="2000" b="1" i="1" dirty="0" err="1"/>
              <a:t>tháng</a:t>
            </a:r>
            <a:r>
              <a:rPr lang="en-US" sz="2000" b="1" i="1" dirty="0"/>
              <a:t> 8/1930,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chí</a:t>
            </a:r>
            <a:r>
              <a:rPr lang="en-US" sz="2000" b="1" i="1" dirty="0"/>
              <a:t> </a:t>
            </a:r>
            <a:r>
              <a:rPr lang="en-US" sz="2000" b="1" i="1" dirty="0" err="1"/>
              <a:t>Phan</a:t>
            </a:r>
            <a:r>
              <a:rPr lang="en-US" sz="2000" b="1" i="1" dirty="0"/>
              <a:t> </a:t>
            </a:r>
            <a:r>
              <a:rPr lang="en-US" sz="2000" b="1" i="1" dirty="0" err="1"/>
              <a:t>Lưu</a:t>
            </a:r>
            <a:r>
              <a:rPr lang="en-US" sz="2000" b="1" i="1" dirty="0"/>
              <a:t> </a:t>
            </a:r>
            <a:r>
              <a:rPr lang="en-US" sz="2000" b="1" i="1" dirty="0" err="1"/>
              <a:t>Thanh</a:t>
            </a:r>
            <a:r>
              <a:rPr lang="en-US" sz="2000" b="1" i="1" dirty="0"/>
              <a:t> </a:t>
            </a:r>
            <a:r>
              <a:rPr lang="en-US" sz="2000" b="1" i="1" dirty="0" err="1"/>
              <a:t>được</a:t>
            </a:r>
            <a:r>
              <a:rPr lang="en-US" sz="2000" b="1" i="1" dirty="0"/>
              <a:t> </a:t>
            </a:r>
            <a:r>
              <a:rPr lang="en-US" sz="2000" b="1" i="1" dirty="0" err="1"/>
              <a:t>kết</a:t>
            </a:r>
            <a:r>
              <a:rPr lang="en-US" sz="2000" b="1" i="1" dirty="0"/>
              <a:t> </a:t>
            </a:r>
            <a:r>
              <a:rPr lang="en-US" sz="2000" b="1" i="1" dirty="0" err="1"/>
              <a:t>nạp</a:t>
            </a:r>
            <a:r>
              <a:rPr lang="en-US" sz="2000" b="1" i="1" dirty="0"/>
              <a:t> </a:t>
            </a:r>
            <a:r>
              <a:rPr lang="en-US" sz="2000" b="1" i="1" dirty="0" err="1"/>
              <a:t>vào</a:t>
            </a:r>
            <a:r>
              <a:rPr lang="en-US" sz="2000" b="1" i="1" dirty="0"/>
              <a:t> </a:t>
            </a:r>
            <a:r>
              <a:rPr lang="en-US" sz="2000" b="1" i="1" dirty="0" err="1"/>
              <a:t>Đảng</a:t>
            </a:r>
            <a:r>
              <a:rPr lang="en-US" sz="2000" b="1" i="1" dirty="0"/>
              <a:t> </a:t>
            </a:r>
            <a:r>
              <a:rPr lang="en-US" sz="2000" b="1" i="1" dirty="0" err="1"/>
              <a:t>Cộng</a:t>
            </a:r>
            <a:r>
              <a:rPr lang="en-US" sz="2000" b="1" i="1" dirty="0"/>
              <a:t> </a:t>
            </a:r>
            <a:r>
              <a:rPr lang="en-US" sz="2000" b="1" i="1" dirty="0" err="1"/>
              <a:t>sản</a:t>
            </a:r>
            <a:r>
              <a:rPr lang="en-US" sz="2000" b="1" i="1" dirty="0"/>
              <a:t> </a:t>
            </a:r>
            <a:r>
              <a:rPr lang="en-US" sz="2000" b="1" i="1" dirty="0" err="1"/>
              <a:t>Việt</a:t>
            </a:r>
            <a:r>
              <a:rPr lang="en-US" sz="2000" b="1" i="1" dirty="0"/>
              <a:t> Nam </a:t>
            </a:r>
            <a:r>
              <a:rPr lang="en-US" sz="2000" b="1" i="1" dirty="0" err="1"/>
              <a:t>tại</a:t>
            </a:r>
            <a:r>
              <a:rPr lang="en-US" sz="2000" b="1" i="1" dirty="0"/>
              <a:t> Chi </a:t>
            </a:r>
            <a:r>
              <a:rPr lang="en-US" sz="2000" b="1" i="1" dirty="0" err="1"/>
              <a:t>bộ</a:t>
            </a:r>
            <a:r>
              <a:rPr lang="en-US" sz="2000" b="1" i="1" dirty="0"/>
              <a:t> </a:t>
            </a:r>
            <a:r>
              <a:rPr lang="en-US" sz="2000" b="1" i="1" dirty="0" err="1"/>
              <a:t>Thị</a:t>
            </a:r>
            <a:r>
              <a:rPr lang="en-US" sz="2000" b="1" i="1" dirty="0"/>
              <a:t> </a:t>
            </a:r>
            <a:r>
              <a:rPr lang="en-US" sz="2000" b="1" i="1" dirty="0" err="1"/>
              <a:t>Nghè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được</a:t>
            </a:r>
            <a:r>
              <a:rPr lang="en-US" sz="2000" b="1" i="1" dirty="0"/>
              <a:t> chi </a:t>
            </a:r>
            <a:r>
              <a:rPr lang="en-US" sz="2000" b="1" i="1" dirty="0" err="1"/>
              <a:t>bộ</a:t>
            </a:r>
            <a:r>
              <a:rPr lang="en-US" sz="2000" b="1" i="1" dirty="0"/>
              <a:t> </a:t>
            </a:r>
            <a:r>
              <a:rPr lang="en-US" sz="2000" b="1" i="1" dirty="0" err="1"/>
              <a:t>đảng</a:t>
            </a:r>
            <a:r>
              <a:rPr lang="en-US" sz="2000" b="1" i="1" dirty="0"/>
              <a:t> </a:t>
            </a:r>
            <a:r>
              <a:rPr lang="en-US" sz="2000" b="1" i="1" dirty="0" err="1"/>
              <a:t>cử</a:t>
            </a:r>
            <a:r>
              <a:rPr lang="en-US" sz="2000" b="1" i="1" dirty="0"/>
              <a:t> </a:t>
            </a:r>
            <a:r>
              <a:rPr lang="en-US" sz="2000" b="1" i="1" dirty="0" err="1"/>
              <a:t>về</a:t>
            </a:r>
            <a:r>
              <a:rPr lang="en-US" sz="2000" b="1" i="1" dirty="0"/>
              <a:t> </a:t>
            </a:r>
            <a:r>
              <a:rPr lang="en-US" sz="2000" b="1" i="1" dirty="0" err="1"/>
              <a:t>Phú</a:t>
            </a:r>
            <a:r>
              <a:rPr lang="en-US" sz="2000" b="1" i="1" dirty="0"/>
              <a:t> </a:t>
            </a:r>
            <a:r>
              <a:rPr lang="en-US" sz="2000" b="1" i="1" dirty="0" err="1"/>
              <a:t>Yên</a:t>
            </a:r>
            <a:r>
              <a:rPr lang="en-US" sz="2000" b="1" i="1" dirty="0"/>
              <a:t> </a:t>
            </a:r>
            <a:r>
              <a:rPr lang="en-US" sz="2000" b="1" i="1" dirty="0" err="1"/>
              <a:t>hoạt</a:t>
            </a:r>
            <a:r>
              <a:rPr lang="en-US" sz="2000" b="1" i="1" dirty="0"/>
              <a:t> </a:t>
            </a:r>
            <a:r>
              <a:rPr lang="en-US" sz="2000" b="1" i="1" dirty="0" err="1"/>
              <a:t>động</a:t>
            </a:r>
            <a:r>
              <a:rPr lang="en-US" sz="2000" b="1" i="1" dirty="0"/>
              <a:t>. </a:t>
            </a:r>
            <a:r>
              <a:rPr lang="en-US" sz="2000" b="1" i="1" dirty="0" err="1"/>
              <a:t>Trên</a:t>
            </a:r>
            <a:r>
              <a:rPr lang="en-US" sz="2000" b="1" i="1" dirty="0"/>
              <a:t> </a:t>
            </a:r>
            <a:r>
              <a:rPr lang="en-US" sz="2000" b="1" i="1" dirty="0" err="1"/>
              <a:t>cơ</a:t>
            </a:r>
            <a:r>
              <a:rPr lang="en-US" sz="2000" b="1" i="1" dirty="0"/>
              <a:t> </a:t>
            </a:r>
            <a:r>
              <a:rPr lang="en-US" sz="2000" b="1" i="1" dirty="0" err="1"/>
              <a:t>sở</a:t>
            </a:r>
            <a:r>
              <a:rPr lang="en-US" sz="2000" b="1" i="1" dirty="0"/>
              <a:t> </a:t>
            </a:r>
            <a:r>
              <a:rPr lang="en-US" sz="2000" b="1" i="1" dirty="0" err="1"/>
              <a:t>lực</a:t>
            </a:r>
            <a:r>
              <a:rPr lang="en-US" sz="2000" b="1" i="1" dirty="0"/>
              <a:t> </a:t>
            </a:r>
            <a:r>
              <a:rPr lang="en-US" sz="2000" b="1" i="1" dirty="0" err="1"/>
              <a:t>lượng</a:t>
            </a:r>
            <a:r>
              <a:rPr lang="en-US" sz="2000" b="1" i="1" dirty="0"/>
              <a:t> </a:t>
            </a:r>
            <a:r>
              <a:rPr lang="en-US" sz="2000" b="1" i="1" dirty="0" err="1"/>
              <a:t>đảng</a:t>
            </a:r>
            <a:r>
              <a:rPr lang="en-US" sz="2000" b="1" i="1" dirty="0"/>
              <a:t> </a:t>
            </a:r>
            <a:r>
              <a:rPr lang="en-US" sz="2000" b="1" i="1" dirty="0" err="1"/>
              <a:t>viên</a:t>
            </a:r>
            <a:r>
              <a:rPr lang="en-US" sz="2000" b="1" i="1" dirty="0"/>
              <a:t> </a:t>
            </a:r>
            <a:r>
              <a:rPr lang="en-US" sz="2000" b="1" i="1" dirty="0" err="1"/>
              <a:t>mới</a:t>
            </a:r>
            <a:r>
              <a:rPr lang="en-US" sz="2000" b="1" i="1" dirty="0"/>
              <a:t> </a:t>
            </a:r>
            <a:r>
              <a:rPr lang="en-US" sz="2000" b="1" i="1" dirty="0" err="1"/>
              <a:t>được</a:t>
            </a:r>
            <a:r>
              <a:rPr lang="en-US" sz="2000" b="1" i="1" dirty="0"/>
              <a:t> </a:t>
            </a:r>
            <a:r>
              <a:rPr lang="en-US" sz="2000" b="1" i="1" dirty="0" err="1"/>
              <a:t>kết</a:t>
            </a:r>
            <a:r>
              <a:rPr lang="en-US" sz="2000" b="1" i="1" dirty="0"/>
              <a:t> </a:t>
            </a:r>
            <a:r>
              <a:rPr lang="en-US" sz="2000" b="1" i="1" dirty="0" err="1"/>
              <a:t>nạp</a:t>
            </a:r>
            <a:r>
              <a:rPr lang="en-US" sz="2000" b="1" i="1" dirty="0"/>
              <a:t>, </a:t>
            </a:r>
            <a:r>
              <a:rPr lang="en-US" sz="2000" b="1" i="1" dirty="0" err="1"/>
              <a:t>ngày</a:t>
            </a:r>
            <a:r>
              <a:rPr lang="en-US" sz="2000" b="1" i="1" dirty="0"/>
              <a:t> 5/10/1930 </a:t>
            </a:r>
            <a:r>
              <a:rPr lang="en-US" sz="2000" b="1" i="1" dirty="0" err="1"/>
              <a:t>tại</a:t>
            </a:r>
            <a:r>
              <a:rPr lang="en-US" sz="2000" b="1" i="1" dirty="0"/>
              <a:t> </a:t>
            </a:r>
            <a:r>
              <a:rPr lang="en-US" sz="2000" b="1" i="1" dirty="0" err="1"/>
              <a:t>nhà</a:t>
            </a:r>
            <a:r>
              <a:rPr lang="en-US" sz="2000" b="1" i="1" dirty="0"/>
              <a:t>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chí</a:t>
            </a:r>
            <a:r>
              <a:rPr lang="en-US" sz="2000" b="1" i="1" dirty="0"/>
              <a:t> </a:t>
            </a:r>
            <a:r>
              <a:rPr lang="en-US" sz="2000" b="1" i="1" dirty="0" err="1"/>
              <a:t>Phan</a:t>
            </a:r>
            <a:r>
              <a:rPr lang="en-US" sz="2000" b="1" i="1" dirty="0"/>
              <a:t> </a:t>
            </a:r>
            <a:r>
              <a:rPr lang="en-US" sz="2000" b="1" i="1" dirty="0" err="1"/>
              <a:t>Lưu</a:t>
            </a:r>
            <a:r>
              <a:rPr lang="en-US" sz="2000" b="1" i="1" dirty="0"/>
              <a:t> </a:t>
            </a:r>
            <a:r>
              <a:rPr lang="en-US" sz="2000" b="1" i="1" dirty="0" err="1"/>
              <a:t>Thanh</a:t>
            </a:r>
            <a:r>
              <a:rPr lang="en-US" sz="2000" b="1" i="1" dirty="0"/>
              <a:t> ở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Bé</a:t>
            </a:r>
            <a:r>
              <a:rPr lang="en-US" sz="2000" b="1" i="1" dirty="0"/>
              <a:t> (La </a:t>
            </a:r>
            <a:r>
              <a:rPr lang="en-US" sz="2000" b="1" i="1" dirty="0" err="1"/>
              <a:t>Hai</a:t>
            </a:r>
            <a:r>
              <a:rPr lang="en-US" sz="2000" b="1" i="1" dirty="0"/>
              <a:t>),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chí</a:t>
            </a:r>
            <a:r>
              <a:rPr lang="en-US" sz="2000" b="1" i="1" dirty="0"/>
              <a:t> </a:t>
            </a:r>
            <a:r>
              <a:rPr lang="en-US" sz="2000" b="1" i="1" dirty="0" err="1"/>
              <a:t>Phan</a:t>
            </a:r>
            <a:r>
              <a:rPr lang="en-US" sz="2000" b="1" i="1" dirty="0"/>
              <a:t> </a:t>
            </a:r>
            <a:r>
              <a:rPr lang="en-US" sz="2000" b="1" i="1" dirty="0" err="1"/>
              <a:t>Lưu</a:t>
            </a:r>
            <a:r>
              <a:rPr lang="en-US" sz="2000" b="1" i="1" dirty="0"/>
              <a:t> </a:t>
            </a:r>
            <a:r>
              <a:rPr lang="en-US" sz="2000" b="1" i="1" dirty="0" err="1"/>
              <a:t>Thanh</a:t>
            </a:r>
            <a:r>
              <a:rPr lang="en-US" sz="2000" b="1" i="1" dirty="0"/>
              <a:t> </a:t>
            </a:r>
            <a:r>
              <a:rPr lang="en-US" sz="2000" b="1" i="1" dirty="0" err="1"/>
              <a:t>tổ</a:t>
            </a:r>
            <a:r>
              <a:rPr lang="en-US" sz="2000" b="1" i="1" dirty="0"/>
              <a:t> </a:t>
            </a:r>
            <a:r>
              <a:rPr lang="en-US" sz="2000" b="1" i="1" dirty="0" err="1"/>
              <a:t>chức</a:t>
            </a:r>
            <a:r>
              <a:rPr lang="en-US" sz="2000" b="1" i="1" dirty="0"/>
              <a:t> </a:t>
            </a:r>
            <a:r>
              <a:rPr lang="en-US" sz="2000" b="1" i="1" dirty="0" err="1"/>
              <a:t>hội</a:t>
            </a:r>
            <a:r>
              <a:rPr lang="en-US" sz="2000" b="1" i="1" dirty="0"/>
              <a:t> </a:t>
            </a:r>
            <a:r>
              <a:rPr lang="en-US" sz="2000" b="1" i="1" dirty="0" err="1"/>
              <a:t>nghị</a:t>
            </a:r>
            <a:r>
              <a:rPr lang="en-US" sz="2000" b="1" i="1" dirty="0"/>
              <a:t> </a:t>
            </a:r>
            <a:r>
              <a:rPr lang="en-US" sz="2000" b="1" i="1" dirty="0" err="1"/>
              <a:t>toàn</a:t>
            </a:r>
            <a:r>
              <a:rPr lang="en-US" sz="2000" b="1" i="1" dirty="0"/>
              <a:t> </a:t>
            </a:r>
            <a:r>
              <a:rPr lang="en-US" sz="2000" b="1" i="1" dirty="0" err="1"/>
              <a:t>thể</a:t>
            </a:r>
            <a:r>
              <a:rPr lang="en-US" sz="2000" b="1" i="1" dirty="0"/>
              <a:t> </a:t>
            </a:r>
            <a:r>
              <a:rPr lang="en-US" sz="2000" b="1" i="1" dirty="0" err="1"/>
              <a:t>đảng</a:t>
            </a:r>
            <a:r>
              <a:rPr lang="en-US" sz="2000" b="1" i="1" dirty="0"/>
              <a:t> </a:t>
            </a:r>
            <a:r>
              <a:rPr lang="en-US" sz="2000" b="1" i="1" dirty="0" err="1"/>
              <a:t>viên</a:t>
            </a:r>
            <a:r>
              <a:rPr lang="en-US" sz="2000" b="1" i="1" dirty="0"/>
              <a:t>, </a:t>
            </a:r>
            <a:r>
              <a:rPr lang="en-US" sz="2000" b="1" i="1" dirty="0" err="1"/>
              <a:t>tuyên</a:t>
            </a:r>
            <a:r>
              <a:rPr lang="en-US" sz="2000" b="1" i="1" dirty="0"/>
              <a:t> </a:t>
            </a:r>
            <a:r>
              <a:rPr lang="en-US" sz="2000" b="1" i="1" dirty="0" err="1"/>
              <a:t>bố</a:t>
            </a:r>
            <a:r>
              <a:rPr lang="en-US" sz="2000" b="1" i="1" dirty="0"/>
              <a:t> </a:t>
            </a:r>
            <a:r>
              <a:rPr lang="en-US" sz="2000" b="1" i="1" dirty="0" err="1"/>
              <a:t>thành</a:t>
            </a:r>
            <a:r>
              <a:rPr lang="en-US" sz="2000" b="1" i="1" dirty="0"/>
              <a:t> </a:t>
            </a:r>
            <a:r>
              <a:rPr lang="en-US" sz="2000" b="1" i="1" dirty="0" err="1"/>
              <a:t>lập</a:t>
            </a:r>
            <a:r>
              <a:rPr lang="en-US" sz="2000" b="1" i="1" dirty="0"/>
              <a:t> chi </a:t>
            </a:r>
            <a:r>
              <a:rPr lang="en-US" sz="2000" b="1" i="1" dirty="0" err="1"/>
              <a:t>bộ</a:t>
            </a:r>
            <a:r>
              <a:rPr lang="en-US" sz="2000" b="1" i="1" dirty="0"/>
              <a:t> </a:t>
            </a:r>
            <a:r>
              <a:rPr lang="en-US" sz="2000" b="1" i="1" dirty="0" err="1"/>
              <a:t>đảng</a:t>
            </a:r>
            <a:r>
              <a:rPr lang="en-US" sz="2000" b="1" i="1" dirty="0"/>
              <a:t> </a:t>
            </a:r>
            <a:r>
              <a:rPr lang="en-US" sz="2000" b="1" i="1" dirty="0" err="1"/>
              <a:t>cộng</a:t>
            </a:r>
            <a:r>
              <a:rPr lang="en-US" sz="2000" b="1" i="1" dirty="0"/>
              <a:t> </a:t>
            </a:r>
            <a:r>
              <a:rPr lang="en-US" sz="2000" b="1" i="1" dirty="0" err="1"/>
              <a:t>sản</a:t>
            </a:r>
            <a:r>
              <a:rPr lang="en-US" sz="2000" b="1" i="1" dirty="0" smtClean="0"/>
              <a:t>.</a:t>
            </a:r>
            <a:r>
              <a:rPr lang="en-US" sz="2000" b="1" i="1" dirty="0"/>
              <a:t> Chi </a:t>
            </a:r>
            <a:r>
              <a:rPr lang="en-US" sz="2000" b="1" i="1" dirty="0" err="1"/>
              <a:t>bộ</a:t>
            </a:r>
            <a:r>
              <a:rPr lang="en-US" sz="2000" b="1" i="1" dirty="0"/>
              <a:t> </a:t>
            </a:r>
            <a:r>
              <a:rPr lang="en-US" sz="2000" b="1" i="1" dirty="0" err="1"/>
              <a:t>có</a:t>
            </a:r>
            <a:r>
              <a:rPr lang="en-US" sz="2000" b="1" i="1" dirty="0"/>
              <a:t> 9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chí</a:t>
            </a:r>
            <a:r>
              <a:rPr lang="en-US" sz="2000" b="1" i="1" dirty="0" smtClean="0"/>
              <a:t>. </a:t>
            </a:r>
            <a:r>
              <a:rPr lang="en-US" sz="2000" b="1" i="1" dirty="0" err="1"/>
              <a:t>Đồng</a:t>
            </a:r>
            <a:r>
              <a:rPr lang="en-US" sz="2000" b="1" i="1" dirty="0"/>
              <a:t> </a:t>
            </a:r>
            <a:r>
              <a:rPr lang="en-US" sz="2000" b="1" i="1" dirty="0" err="1"/>
              <a:t>chí</a:t>
            </a:r>
            <a:r>
              <a:rPr lang="en-US" sz="2000" b="1" i="1" dirty="0"/>
              <a:t> </a:t>
            </a:r>
            <a:r>
              <a:rPr lang="en-US" sz="2000" b="1" i="1" dirty="0" err="1"/>
              <a:t>Phan</a:t>
            </a:r>
            <a:r>
              <a:rPr lang="en-US" sz="2000" b="1" i="1" dirty="0"/>
              <a:t> </a:t>
            </a:r>
            <a:r>
              <a:rPr lang="en-US" sz="2000" b="1" i="1" dirty="0" err="1"/>
              <a:t>Lưu</a:t>
            </a:r>
            <a:r>
              <a:rPr lang="en-US" sz="2000" b="1" i="1" dirty="0"/>
              <a:t> </a:t>
            </a:r>
            <a:r>
              <a:rPr lang="en-US" sz="2000" b="1" i="1" dirty="0" err="1"/>
              <a:t>Thanh</a:t>
            </a:r>
            <a:r>
              <a:rPr lang="en-US" sz="2000" b="1" i="1" dirty="0"/>
              <a:t> </a:t>
            </a:r>
            <a:r>
              <a:rPr lang="en-US" sz="2000" b="1" i="1" dirty="0" err="1"/>
              <a:t>được</a:t>
            </a:r>
            <a:r>
              <a:rPr lang="en-US" sz="2000" b="1" i="1" dirty="0"/>
              <a:t> </a:t>
            </a:r>
            <a:r>
              <a:rPr lang="en-US" sz="2000" b="1" i="1" dirty="0" err="1"/>
              <a:t>bầu</a:t>
            </a:r>
            <a:r>
              <a:rPr lang="en-US" sz="2000" b="1" i="1" dirty="0"/>
              <a:t> </a:t>
            </a:r>
            <a:r>
              <a:rPr lang="en-US" sz="2000" b="1" i="1" dirty="0" err="1"/>
              <a:t>làm</a:t>
            </a:r>
            <a:r>
              <a:rPr lang="en-US" sz="2000" b="1" i="1" dirty="0"/>
              <a:t> </a:t>
            </a:r>
            <a:r>
              <a:rPr lang="en-US" sz="2000" b="1" i="1" dirty="0" err="1"/>
              <a:t>Bí</a:t>
            </a:r>
            <a:r>
              <a:rPr lang="en-US" sz="2000" b="1" i="1" dirty="0"/>
              <a:t> </a:t>
            </a:r>
            <a:r>
              <a:rPr lang="en-US" sz="2000" b="1" i="1" dirty="0" err="1"/>
              <a:t>thư</a:t>
            </a:r>
            <a:r>
              <a:rPr lang="en-US" sz="2000" b="1" i="1" dirty="0"/>
              <a:t> chi </a:t>
            </a:r>
            <a:r>
              <a:rPr lang="en-US" sz="2000" b="1" i="1" dirty="0" err="1" smtClean="0"/>
              <a:t>bộ</a:t>
            </a:r>
            <a:r>
              <a:rPr lang="en-US" sz="2000" b="1" i="1" dirty="0" smtClean="0"/>
              <a:t>.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971800" y="2373868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Phan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Lưu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1906 -1983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lập</a:t>
            </a:r>
            <a:r>
              <a:rPr lang="en-US" b="1" dirty="0">
                <a:solidFill>
                  <a:srgbClr val="FF0000"/>
                </a:solidFill>
              </a:rPr>
              <a:t> chi </a:t>
            </a:r>
            <a:r>
              <a:rPr lang="en-US" b="1" dirty="0" err="1">
                <a:solidFill>
                  <a:srgbClr val="FF0000"/>
                </a:solidFill>
              </a:rPr>
              <a:t>bộ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tiên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Phú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Yên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mạng</a:t>
            </a:r>
            <a:r>
              <a:rPr lang="en-US" b="1" dirty="0">
                <a:solidFill>
                  <a:srgbClr val="FF0000"/>
                </a:solidFill>
              </a:rPr>
              <a:t> 1930-1931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en-US" b="1" i="1" dirty="0" err="1">
                <a:solidFill>
                  <a:srgbClr val="FF0000"/>
                </a:solidFill>
              </a:rPr>
              <a:t>Thành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lập</a:t>
            </a:r>
            <a:r>
              <a:rPr lang="en-US" b="1" i="1" dirty="0">
                <a:solidFill>
                  <a:srgbClr val="FF0000"/>
                </a:solidFill>
              </a:rPr>
              <a:t> Chi </a:t>
            </a:r>
            <a:r>
              <a:rPr lang="en-US" b="1" i="1" dirty="0" err="1">
                <a:solidFill>
                  <a:srgbClr val="FF0000"/>
                </a:solidFill>
              </a:rPr>
              <a:t>bộ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Đảng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cộng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đầu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tiên</a:t>
            </a:r>
            <a:r>
              <a:rPr lang="en-US" b="1" i="1" dirty="0">
                <a:solidFill>
                  <a:srgbClr val="FF0000"/>
                </a:solidFill>
              </a:rPr>
              <a:t> ở </a:t>
            </a:r>
            <a:r>
              <a:rPr lang="en-US" b="1" i="1" dirty="0" err="1">
                <a:solidFill>
                  <a:srgbClr val="FF0000"/>
                </a:solidFill>
              </a:rPr>
              <a:t>Phú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Yên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Sau</a:t>
            </a:r>
            <a:r>
              <a:rPr lang="en-US" dirty="0"/>
              <a:t> CTTG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Mác-Lênin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bá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- 5/10/1930, chi </a:t>
            </a:r>
            <a:r>
              <a:rPr lang="en-US" dirty="0" err="1"/>
              <a:t>bộ</a:t>
            </a:r>
            <a:r>
              <a:rPr lang="en-US" dirty="0"/>
              <a:t> ĐCS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ở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ở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Long,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do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Phan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868362"/>
          </a:xfrm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CHỦ ĐỀ 1: </a:t>
            </a:r>
            <a:r>
              <a:rPr lang="en-US" sz="3200" b="1" dirty="0">
                <a:solidFill>
                  <a:srgbClr val="FF0000"/>
                </a:solidFill>
              </a:rPr>
              <a:t>KHÁI QUÁT PHONG TRÀO CÁCH MẠNG Ở PHÚ YÊN (1930-1945)</a:t>
            </a:r>
            <a:r>
              <a:rPr lang="en-US" sz="3200" i="1" dirty="0">
                <a:solidFill>
                  <a:srgbClr val="FF0000"/>
                </a:solidFill>
              </a:rPr>
              <a:t/>
            </a:r>
            <a:br>
              <a:rPr lang="en-US" sz="3200" i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Phong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trào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cách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mạng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1930-1931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678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 smtClean="0"/>
              <a:t>1.1931</a:t>
            </a:r>
            <a:r>
              <a:rPr lang="en-US" sz="4000" dirty="0"/>
              <a:t>, </a:t>
            </a:r>
            <a:r>
              <a:rPr lang="en-US" sz="4000" dirty="0" err="1"/>
              <a:t>tỉnh</a:t>
            </a:r>
            <a:r>
              <a:rPr lang="en-US" sz="4000" dirty="0"/>
              <a:t> </a:t>
            </a:r>
            <a:r>
              <a:rPr lang="en-US" sz="4000" dirty="0" err="1"/>
              <a:t>uỷ</a:t>
            </a:r>
            <a:r>
              <a:rPr lang="en-US" sz="4000" dirty="0"/>
              <a:t> </a:t>
            </a:r>
            <a:r>
              <a:rPr lang="en-US" sz="4000" dirty="0" err="1"/>
              <a:t>Phú</a:t>
            </a:r>
            <a:r>
              <a:rPr lang="en-US" sz="4000" dirty="0"/>
              <a:t> </a:t>
            </a:r>
            <a:r>
              <a:rPr lang="en-US" sz="4000" dirty="0" err="1"/>
              <a:t>Yên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 smtClean="0"/>
              <a:t>lập</a:t>
            </a:r>
            <a:endParaRPr lang="en-US" sz="4000" dirty="0" smtClean="0"/>
          </a:p>
          <a:p>
            <a:pPr>
              <a:buFontTx/>
              <a:buChar char="-"/>
            </a:pPr>
            <a:r>
              <a:rPr lang="en-US" sz="4000" dirty="0" err="1" smtClean="0"/>
              <a:t>Phong</a:t>
            </a:r>
            <a:r>
              <a:rPr lang="en-US" sz="4000" dirty="0" smtClean="0"/>
              <a:t> </a:t>
            </a:r>
            <a:r>
              <a:rPr lang="en-US" sz="4000" dirty="0" err="1"/>
              <a:t>trào</a:t>
            </a:r>
            <a:r>
              <a:rPr lang="en-US" sz="4000" dirty="0"/>
              <a:t> </a:t>
            </a:r>
            <a:r>
              <a:rPr lang="en-US" sz="4000" dirty="0" err="1" smtClean="0"/>
              <a:t>diễn</a:t>
            </a:r>
            <a:r>
              <a:rPr lang="en-US" sz="4000" dirty="0" smtClean="0"/>
              <a:t> </a:t>
            </a:r>
            <a:r>
              <a:rPr lang="en-US" sz="4000" dirty="0" err="1" smtClean="0"/>
              <a:t>thuyết</a:t>
            </a:r>
            <a:r>
              <a:rPr lang="en-US" sz="4000" dirty="0" smtClean="0"/>
              <a:t>, </a:t>
            </a:r>
            <a:r>
              <a:rPr lang="en-US" sz="4000" dirty="0" err="1" smtClean="0"/>
              <a:t>rải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đơn</a:t>
            </a:r>
            <a:r>
              <a:rPr lang="en-US" sz="4000" dirty="0" smtClean="0"/>
              <a:t> </a:t>
            </a:r>
            <a:r>
              <a:rPr lang="en-US" sz="4000" dirty="0" err="1" smtClean="0"/>
              <a:t>đòi</a:t>
            </a:r>
            <a:r>
              <a:rPr lang="en-US" sz="4000" dirty="0" smtClean="0"/>
              <a:t> </a:t>
            </a:r>
            <a:r>
              <a:rPr lang="en-US" sz="4000" dirty="0" err="1" smtClean="0"/>
              <a:t>giảm</a:t>
            </a:r>
            <a:r>
              <a:rPr lang="en-US" sz="4000" dirty="0" smtClean="0"/>
              <a:t> </a:t>
            </a:r>
            <a:r>
              <a:rPr lang="en-US" sz="4000" dirty="0" err="1" smtClean="0"/>
              <a:t>sưu</a:t>
            </a:r>
            <a:r>
              <a:rPr lang="en-US" sz="4000" dirty="0" smtClean="0"/>
              <a:t> </a:t>
            </a:r>
            <a:r>
              <a:rPr lang="en-US" sz="4000" dirty="0" err="1" smtClean="0"/>
              <a:t>thuế</a:t>
            </a:r>
            <a:r>
              <a:rPr lang="en-US" sz="4000" dirty="0" smtClean="0"/>
              <a:t>, </a:t>
            </a:r>
            <a:r>
              <a:rPr lang="en-US" sz="4000" dirty="0" err="1"/>
              <a:t>tăng</a:t>
            </a:r>
            <a:r>
              <a:rPr lang="en-US" sz="4000" dirty="0"/>
              <a:t> </a:t>
            </a:r>
            <a:r>
              <a:rPr lang="en-US" sz="4000" dirty="0" err="1" smtClean="0"/>
              <a:t>lương</a:t>
            </a:r>
            <a:r>
              <a:rPr lang="en-US" sz="4000" dirty="0" smtClean="0"/>
              <a:t>… </a:t>
            </a:r>
            <a:r>
              <a:rPr lang="en-US" sz="4000" dirty="0" err="1"/>
              <a:t>thu</a:t>
            </a:r>
            <a:r>
              <a:rPr lang="en-US" sz="4000" dirty="0"/>
              <a:t> </a:t>
            </a:r>
            <a:r>
              <a:rPr lang="en-US" sz="4000" dirty="0" err="1"/>
              <a:t>hút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tham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- 7/1931, </a:t>
            </a:r>
            <a:r>
              <a:rPr lang="en-US" sz="4000" dirty="0" err="1"/>
              <a:t>phong</a:t>
            </a:r>
            <a:r>
              <a:rPr lang="en-US" sz="4000" dirty="0"/>
              <a:t> </a:t>
            </a:r>
            <a:r>
              <a:rPr lang="en-US" sz="4000" dirty="0" err="1"/>
              <a:t>trào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mạng</a:t>
            </a:r>
            <a:r>
              <a:rPr lang="en-US" sz="4000" dirty="0"/>
              <a:t> </a:t>
            </a:r>
            <a:r>
              <a:rPr lang="en-US" sz="4000" dirty="0" err="1" smtClean="0"/>
              <a:t>tạm</a:t>
            </a:r>
            <a:r>
              <a:rPr lang="en-US" sz="4000" dirty="0" smtClean="0"/>
              <a:t> </a:t>
            </a:r>
            <a:r>
              <a:rPr lang="en-US" sz="4000" dirty="0" err="1" smtClean="0"/>
              <a:t>lắng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8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8991600" cy="381001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2. Phong trào cách mạng ở Phú Yên thời kì </a:t>
            </a:r>
            <a:r>
              <a:rPr lang="pt-BR" sz="2800" b="1" dirty="0" smtClean="0">
                <a:solidFill>
                  <a:srgbClr val="FF0000"/>
                </a:solidFill>
              </a:rPr>
              <a:t>1936-1939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- Mục tiêu: </a:t>
            </a:r>
            <a:r>
              <a:rPr lang="en-US" sz="2800" dirty="0" err="1"/>
              <a:t>Chống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xít</a:t>
            </a:r>
            <a:r>
              <a:rPr lang="en-US" sz="2800" dirty="0"/>
              <a:t>, </a:t>
            </a:r>
            <a:r>
              <a:rPr lang="en-US" sz="2800" dirty="0" err="1"/>
              <a:t>chống</a:t>
            </a:r>
            <a:r>
              <a:rPr lang="en-US" sz="2800" dirty="0"/>
              <a:t>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,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do,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, </a:t>
            </a:r>
            <a:r>
              <a:rPr lang="en-US" sz="2800" dirty="0" err="1"/>
              <a:t>cơm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, </a:t>
            </a:r>
            <a:r>
              <a:rPr lang="en-US" sz="2800" dirty="0" err="1"/>
              <a:t>hoà</a:t>
            </a:r>
            <a:r>
              <a:rPr lang="en-US" sz="2800" dirty="0"/>
              <a:t> 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  <a:p>
            <a:pPr>
              <a:buFontTx/>
              <a:buChar char="-"/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/>
              <a:t>thức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+</a:t>
            </a:r>
            <a:r>
              <a:rPr lang="en-US" sz="2800" dirty="0" smtClean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: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,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,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xoá</a:t>
            </a:r>
            <a:r>
              <a:rPr lang="en-US" sz="2800" dirty="0" smtClean="0"/>
              <a:t> </a:t>
            </a:r>
            <a:r>
              <a:rPr lang="en-US" sz="2800" dirty="0" err="1"/>
              <a:t>mù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,...</a:t>
            </a:r>
          </a:p>
          <a:p>
            <a:pPr marL="0" indent="0">
              <a:buNone/>
            </a:pPr>
            <a:r>
              <a:rPr lang="en-US" sz="2800" dirty="0" smtClean="0"/>
              <a:t>+ </a:t>
            </a:r>
            <a:r>
              <a:rPr lang="en-US" sz="2800" dirty="0" err="1" smtClean="0"/>
              <a:t>Nửa</a:t>
            </a:r>
            <a:r>
              <a:rPr lang="en-US" sz="2800" dirty="0" smtClean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: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Ái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,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hiệp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hơi</a:t>
            </a:r>
            <a:r>
              <a:rPr lang="en-US" sz="2800" dirty="0" smtClean="0"/>
              <a:t>, </a:t>
            </a:r>
            <a:r>
              <a:rPr lang="pt-BR" sz="2800" dirty="0" smtClean="0"/>
              <a:t>              đưa </a:t>
            </a:r>
            <a:r>
              <a:rPr lang="pt-BR" sz="2800" dirty="0"/>
              <a:t>“dân nguyện</a:t>
            </a:r>
            <a:r>
              <a:rPr lang="pt-BR" sz="2800" dirty="0" smtClean="0"/>
              <a:t>”...</a:t>
            </a:r>
            <a:endParaRPr lang="en-US" sz="2800" dirty="0"/>
          </a:p>
          <a:p>
            <a:pPr marL="0" indent="0">
              <a:buNone/>
            </a:pPr>
            <a:r>
              <a:rPr lang="pt-BR" sz="2800" dirty="0"/>
              <a:t>- 14/7/1939, diễn ra cuộc mittinh lớn tại Tuy Hoà. Lần đầu tiên xuất hiện cờ đỏ búa liềm trên địa bàn Phú Yên.</a:t>
            </a:r>
            <a:endParaRPr lang="en-US" sz="2800" dirty="0"/>
          </a:p>
          <a:p>
            <a:pPr marL="0" indent="0">
              <a:buNone/>
            </a:pPr>
            <a:r>
              <a:rPr lang="pt-BR" sz="2800" dirty="0"/>
              <a:t>- Miền núi: Phong trào “nước xu” do Săm-Brăm khởi xướng</a:t>
            </a:r>
            <a:endParaRPr lang="en-US" sz="2800" dirty="0"/>
          </a:p>
          <a:p>
            <a:pPr marL="0" indent="0">
              <a:buNone/>
            </a:pPr>
            <a:r>
              <a:rPr lang="pt-BR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75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834</Words>
  <Application>Microsoft Office PowerPoint</Application>
  <PresentationFormat>On-screen Show (4:3)</PresentationFormat>
  <Paragraphs>41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CHỦ ĐỀ 1: KHÁI QUÁT PHONG TRÀO CÁCH MẠNG Ở PHÚ YÊN (1930-1945) </vt:lpstr>
      <vt:lpstr>CHỦ ĐỀ 1: KHÁI QUÁT PHONG TRÀO CÁCH MẠNG Ở PHÚ YÊN (1930-1945) </vt:lpstr>
      <vt:lpstr>PowerPoint Presentation</vt:lpstr>
      <vt:lpstr>PowerPoint Presentation</vt:lpstr>
      <vt:lpstr>CHỦ ĐỀ 1: KHÁI QUÁT PHONG TRÀO CÁCH MẠNG Ở PHÚ YÊN (1930-1945) </vt:lpstr>
      <vt:lpstr>b. Phong trào cách mạng 1930-1931</vt:lpstr>
      <vt:lpstr>2. Phong trào cách mạng ở Phú Yên thời kì 1936-1939</vt:lpstr>
      <vt:lpstr>PowerPoint Presentation</vt:lpstr>
      <vt:lpstr>PowerPoint Presentation</vt:lpstr>
      <vt:lpstr>PowerPoint Presentation</vt:lpstr>
      <vt:lpstr>PowerPoint Presentation</vt:lpstr>
      <vt:lpstr>3. Phong trào cách mạng 1939-1945</vt:lpstr>
      <vt:lpstr>PowerPoint Presentation</vt:lpstr>
      <vt:lpstr>3. Phong trào cách mạng 1939-1945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1: KHÁI QUÁT PHONG TRÀO CÁCH MẠNG Ở PHÚ YÊN (1930-1945) </dc:title>
  <dc:creator>Bach Khoa</dc:creator>
  <cp:lastModifiedBy>Bach Khoa</cp:lastModifiedBy>
  <cp:revision>9</cp:revision>
  <dcterms:created xsi:type="dcterms:W3CDTF">2006-08-16T00:00:00Z</dcterms:created>
  <dcterms:modified xsi:type="dcterms:W3CDTF">2025-02-20T15:40:09Z</dcterms:modified>
</cp:coreProperties>
</file>