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697" r:id="rId3"/>
    <p:sldMasterId id="2147483735" r:id="rId4"/>
  </p:sldMasterIdLst>
  <p:notesMasterIdLst>
    <p:notesMasterId r:id="rId70"/>
  </p:notesMasterIdLst>
  <p:handoutMasterIdLst>
    <p:handoutMasterId r:id="rId71"/>
  </p:handoutMasterIdLst>
  <p:sldIdLst>
    <p:sldId id="628" r:id="rId5"/>
    <p:sldId id="312" r:id="rId6"/>
    <p:sldId id="365" r:id="rId7"/>
    <p:sldId id="313" r:id="rId8"/>
    <p:sldId id="314" r:id="rId9"/>
    <p:sldId id="315" r:id="rId10"/>
    <p:sldId id="626" r:id="rId11"/>
    <p:sldId id="611" r:id="rId12"/>
    <p:sldId id="669" r:id="rId13"/>
    <p:sldId id="671" r:id="rId14"/>
    <p:sldId id="675" r:id="rId15"/>
    <p:sldId id="280" r:id="rId16"/>
    <p:sldId id="282" r:id="rId17"/>
    <p:sldId id="673" r:id="rId18"/>
    <p:sldId id="676" r:id="rId19"/>
    <p:sldId id="677" r:id="rId20"/>
    <p:sldId id="674" r:id="rId21"/>
    <p:sldId id="672" r:id="rId22"/>
    <p:sldId id="774" r:id="rId23"/>
    <p:sldId id="681" r:id="rId24"/>
    <p:sldId id="678" r:id="rId25"/>
    <p:sldId id="494" r:id="rId26"/>
    <p:sldId id="680" r:id="rId27"/>
    <p:sldId id="682" r:id="rId28"/>
    <p:sldId id="683" r:id="rId29"/>
    <p:sldId id="685" r:id="rId30"/>
    <p:sldId id="679" r:id="rId31"/>
    <p:sldId id="265" r:id="rId32"/>
    <p:sldId id="773" r:id="rId33"/>
    <p:sldId id="256" r:id="rId34"/>
    <p:sldId id="267" r:id="rId35"/>
    <p:sldId id="780" r:id="rId36"/>
    <p:sldId id="687" r:id="rId37"/>
    <p:sldId id="772" r:id="rId38"/>
    <p:sldId id="783" r:id="rId39"/>
    <p:sldId id="262" r:id="rId40"/>
    <p:sldId id="784" r:id="rId41"/>
    <p:sldId id="785" r:id="rId42"/>
    <p:sldId id="263" r:id="rId43"/>
    <p:sldId id="786" r:id="rId44"/>
    <p:sldId id="266" r:id="rId45"/>
    <p:sldId id="787" r:id="rId46"/>
    <p:sldId id="269" r:id="rId47"/>
    <p:sldId id="782" r:id="rId48"/>
    <p:sldId id="632" r:id="rId49"/>
    <p:sldId id="270" r:id="rId50"/>
    <p:sldId id="790" r:id="rId51"/>
    <p:sldId id="329" r:id="rId52"/>
    <p:sldId id="330" r:id="rId53"/>
    <p:sldId id="344" r:id="rId54"/>
    <p:sldId id="346" r:id="rId55"/>
    <p:sldId id="331" r:id="rId56"/>
    <p:sldId id="345" r:id="rId57"/>
    <p:sldId id="347" r:id="rId58"/>
    <p:sldId id="337" r:id="rId59"/>
    <p:sldId id="343" r:id="rId60"/>
    <p:sldId id="338" r:id="rId61"/>
    <p:sldId id="616" r:id="rId62"/>
    <p:sldId id="667" r:id="rId63"/>
    <p:sldId id="351" r:id="rId64"/>
    <p:sldId id="625" r:id="rId65"/>
    <p:sldId id="789" r:id="rId66"/>
    <p:sldId id="257" r:id="rId67"/>
    <p:sldId id="258" r:id="rId68"/>
    <p:sldId id="259" r:id="rId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DFE59-ECD3-4B88-B514-77B7058F2274}" v="2155" dt="2024-07-24T16:02:34.47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46" autoAdjust="0"/>
  </p:normalViewPr>
  <p:slideViewPr>
    <p:cSldViewPr>
      <p:cViewPr varScale="1">
        <p:scale>
          <a:sx n="103" d="100"/>
          <a:sy n="103" d="100"/>
        </p:scale>
        <p:origin x="456" y="114"/>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ị Anh Thùy" userId="150c3509-0c62-4a6c-9a62-18d950b15b84" providerId="ADAL" clId="{08FDFE59-ECD3-4B88-B514-77B7058F2274}"/>
    <pc:docChg chg="undo redo custSel addSld delSld modSld delMainMaster modMainMaster">
      <pc:chgData name="Nguyễn Thị Anh Thùy" userId="150c3509-0c62-4a6c-9a62-18d950b15b84" providerId="ADAL" clId="{08FDFE59-ECD3-4B88-B514-77B7058F2274}" dt="2024-07-24T16:03:04.711" v="5617" actId="1076"/>
      <pc:docMkLst>
        <pc:docMk/>
      </pc:docMkLst>
      <pc:sldChg chg="addSp delSp modSp add mod delAnim">
        <pc:chgData name="Nguyễn Thị Anh Thùy" userId="150c3509-0c62-4a6c-9a62-18d950b15b84" providerId="ADAL" clId="{08FDFE59-ECD3-4B88-B514-77B7058F2274}" dt="2024-07-24T15:29:57.994" v="4999" actId="1076"/>
        <pc:sldMkLst>
          <pc:docMk/>
          <pc:sldMk cId="829886475" sldId="256"/>
        </pc:sldMkLst>
        <pc:spChg chg="del">
          <ac:chgData name="Nguyễn Thị Anh Thùy" userId="150c3509-0c62-4a6c-9a62-18d950b15b84" providerId="ADAL" clId="{08FDFE59-ECD3-4B88-B514-77B7058F2274}" dt="2024-07-24T15:28:42.195" v="4978" actId="478"/>
          <ac:spMkLst>
            <pc:docMk/>
            <pc:sldMk cId="829886475" sldId="256"/>
            <ac:spMk id="6" creationId="{00000000-0000-0000-0000-000000000000}"/>
          </ac:spMkLst>
        </pc:spChg>
        <pc:spChg chg="mod">
          <ac:chgData name="Nguyễn Thị Anh Thùy" userId="150c3509-0c62-4a6c-9a62-18d950b15b84" providerId="ADAL" clId="{08FDFE59-ECD3-4B88-B514-77B7058F2274}" dt="2024-07-24T15:29:15.030" v="4992" actId="404"/>
          <ac:spMkLst>
            <pc:docMk/>
            <pc:sldMk cId="829886475" sldId="256"/>
            <ac:spMk id="8" creationId="{00000000-0000-0000-0000-000000000000}"/>
          </ac:spMkLst>
        </pc:spChg>
        <pc:spChg chg="mod">
          <ac:chgData name="Nguyễn Thị Anh Thùy" userId="150c3509-0c62-4a6c-9a62-18d950b15b84" providerId="ADAL" clId="{08FDFE59-ECD3-4B88-B514-77B7058F2274}" dt="2024-07-24T15:29:49.826" v="4998" actId="20577"/>
          <ac:spMkLst>
            <pc:docMk/>
            <pc:sldMk cId="829886475" sldId="256"/>
            <ac:spMk id="9" creationId="{00000000-0000-0000-0000-000000000000}"/>
          </ac:spMkLst>
        </pc:spChg>
        <pc:graphicFrameChg chg="del">
          <ac:chgData name="Nguyễn Thị Anh Thùy" userId="150c3509-0c62-4a6c-9a62-18d950b15b84" providerId="ADAL" clId="{08FDFE59-ECD3-4B88-B514-77B7058F2274}" dt="2024-07-24T15:28:40.378" v="4977" actId="478"/>
          <ac:graphicFrameMkLst>
            <pc:docMk/>
            <pc:sldMk cId="829886475" sldId="256"/>
            <ac:graphicFrameMk id="7" creationId="{00000000-0000-0000-0000-000000000000}"/>
          </ac:graphicFrameMkLst>
        </pc:graphicFrameChg>
        <pc:picChg chg="add mod">
          <ac:chgData name="Nguyễn Thị Anh Thùy" userId="150c3509-0c62-4a6c-9a62-18d950b15b84" providerId="ADAL" clId="{08FDFE59-ECD3-4B88-B514-77B7058F2274}" dt="2024-07-24T15:28:50.513" v="4982" actId="14100"/>
          <ac:picMkLst>
            <pc:docMk/>
            <pc:sldMk cId="829886475" sldId="256"/>
            <ac:picMk id="3" creationId="{07DC7192-7CEE-B343-5417-E5DCD82999D7}"/>
          </ac:picMkLst>
        </pc:picChg>
        <pc:cxnChg chg="mod">
          <ac:chgData name="Nguyễn Thị Anh Thùy" userId="150c3509-0c62-4a6c-9a62-18d950b15b84" providerId="ADAL" clId="{08FDFE59-ECD3-4B88-B514-77B7058F2274}" dt="2024-07-24T15:29:57.994" v="4999" actId="1076"/>
          <ac:cxnSpMkLst>
            <pc:docMk/>
            <pc:sldMk cId="829886475" sldId="256"/>
            <ac:cxnSpMk id="11" creationId="{00000000-0000-0000-0000-000000000000}"/>
          </ac:cxnSpMkLst>
        </pc:cxnChg>
      </pc:sldChg>
      <pc:sldChg chg="delSp modSp add del mod delAnim">
        <pc:chgData name="Nguyễn Thị Anh Thùy" userId="150c3509-0c62-4a6c-9a62-18d950b15b84" providerId="ADAL" clId="{08FDFE59-ECD3-4B88-B514-77B7058F2274}" dt="2024-07-24T15:38:25.853" v="5289" actId="47"/>
        <pc:sldMkLst>
          <pc:docMk/>
          <pc:sldMk cId="953528643" sldId="260"/>
        </pc:sldMkLst>
        <pc:spChg chg="del">
          <ac:chgData name="Nguyễn Thị Anh Thùy" userId="150c3509-0c62-4a6c-9a62-18d950b15b84" providerId="ADAL" clId="{08FDFE59-ECD3-4B88-B514-77B7058F2274}" dt="2024-07-24T15:30:27.692" v="5000" actId="478"/>
          <ac:spMkLst>
            <pc:docMk/>
            <pc:sldMk cId="953528643" sldId="260"/>
            <ac:spMk id="9" creationId="{00000000-0000-0000-0000-000000000000}"/>
          </ac:spMkLst>
        </pc:spChg>
        <pc:spChg chg="del">
          <ac:chgData name="Nguyễn Thị Anh Thùy" userId="150c3509-0c62-4a6c-9a62-18d950b15b84" providerId="ADAL" clId="{08FDFE59-ECD3-4B88-B514-77B7058F2274}" dt="2024-07-24T15:30:31.603" v="5002" actId="478"/>
          <ac:spMkLst>
            <pc:docMk/>
            <pc:sldMk cId="953528643" sldId="260"/>
            <ac:spMk id="11" creationId="{00000000-0000-0000-0000-000000000000}"/>
          </ac:spMkLst>
        </pc:spChg>
        <pc:spChg chg="mod">
          <ac:chgData name="Nguyễn Thị Anh Thùy" userId="150c3509-0c62-4a6c-9a62-18d950b15b84" providerId="ADAL" clId="{08FDFE59-ECD3-4B88-B514-77B7058F2274}" dt="2024-07-24T15:38:23.906" v="5288" actId="6549"/>
          <ac:spMkLst>
            <pc:docMk/>
            <pc:sldMk cId="953528643" sldId="260"/>
            <ac:spMk id="14" creationId="{00000000-0000-0000-0000-000000000000}"/>
          </ac:spMkLst>
        </pc:spChg>
        <pc:graphicFrameChg chg="del">
          <ac:chgData name="Nguyễn Thị Anh Thùy" userId="150c3509-0c62-4a6c-9a62-18d950b15b84" providerId="ADAL" clId="{08FDFE59-ECD3-4B88-B514-77B7058F2274}" dt="2024-07-24T15:30:30.068" v="5001" actId="478"/>
          <ac:graphicFrameMkLst>
            <pc:docMk/>
            <pc:sldMk cId="953528643" sldId="260"/>
            <ac:graphicFrameMk id="10" creationId="{00000000-0000-0000-0000-000000000000}"/>
          </ac:graphicFrameMkLst>
        </pc:graphicFrameChg>
        <pc:graphicFrameChg chg="del">
          <ac:chgData name="Nguyễn Thị Anh Thùy" userId="150c3509-0c62-4a6c-9a62-18d950b15b84" providerId="ADAL" clId="{08FDFE59-ECD3-4B88-B514-77B7058F2274}" dt="2024-07-24T15:30:33.772" v="5003" actId="478"/>
          <ac:graphicFrameMkLst>
            <pc:docMk/>
            <pc:sldMk cId="953528643" sldId="260"/>
            <ac:graphicFrameMk id="12" creationId="{00000000-0000-0000-0000-000000000000}"/>
          </ac:graphicFrameMkLst>
        </pc:graphicFrameChg>
      </pc:sldChg>
      <pc:sldChg chg="addSp delSp modSp add mod modAnim">
        <pc:chgData name="Nguyễn Thị Anh Thùy" userId="150c3509-0c62-4a6c-9a62-18d950b15b84" providerId="ADAL" clId="{08FDFE59-ECD3-4B88-B514-77B7058F2274}" dt="2024-07-24T15:47:49.944" v="5446" actId="1076"/>
        <pc:sldMkLst>
          <pc:docMk/>
          <pc:sldMk cId="1220014647" sldId="262"/>
        </pc:sldMkLst>
        <pc:spChg chg="add mod">
          <ac:chgData name="Nguyễn Thị Anh Thùy" userId="150c3509-0c62-4a6c-9a62-18d950b15b84" providerId="ADAL" clId="{08FDFE59-ECD3-4B88-B514-77B7058F2274}" dt="2024-07-24T15:47:49.944" v="5446" actId="1076"/>
          <ac:spMkLst>
            <pc:docMk/>
            <pc:sldMk cId="1220014647" sldId="262"/>
            <ac:spMk id="8" creationId="{F32C38B7-C18F-1226-8ECE-C52790E42D06}"/>
          </ac:spMkLst>
        </pc:spChg>
        <pc:picChg chg="add del mod">
          <ac:chgData name="Nguyễn Thị Anh Thùy" userId="150c3509-0c62-4a6c-9a62-18d950b15b84" providerId="ADAL" clId="{08FDFE59-ECD3-4B88-B514-77B7058F2274}" dt="2024-07-24T15:46:22.184" v="5349" actId="478"/>
          <ac:picMkLst>
            <pc:docMk/>
            <pc:sldMk cId="1220014647" sldId="262"/>
            <ac:picMk id="2" creationId="{EEFF9A0C-C76F-EC32-7F89-91448B8D6014}"/>
          </ac:picMkLst>
        </pc:picChg>
        <pc:picChg chg="add mod">
          <ac:chgData name="Nguyễn Thị Anh Thùy" userId="150c3509-0c62-4a6c-9a62-18d950b15b84" providerId="ADAL" clId="{08FDFE59-ECD3-4B88-B514-77B7058F2274}" dt="2024-07-24T15:46:50.217" v="5357" actId="1076"/>
          <ac:picMkLst>
            <pc:docMk/>
            <pc:sldMk cId="1220014647" sldId="262"/>
            <ac:picMk id="3" creationId="{5666F152-7900-3883-10D5-2BCE02312856}"/>
          </ac:picMkLst>
        </pc:picChg>
        <pc:picChg chg="add mod">
          <ac:chgData name="Nguyễn Thị Anh Thùy" userId="150c3509-0c62-4a6c-9a62-18d950b15b84" providerId="ADAL" clId="{08FDFE59-ECD3-4B88-B514-77B7058F2274}" dt="2024-07-24T15:42:54.081" v="5336" actId="1037"/>
          <ac:picMkLst>
            <pc:docMk/>
            <pc:sldMk cId="1220014647" sldId="262"/>
            <ac:picMk id="4" creationId="{858DC17B-4B57-DF15-EBA4-D487C50757FA}"/>
          </ac:picMkLst>
        </pc:picChg>
        <pc:picChg chg="add mod">
          <ac:chgData name="Nguyễn Thị Anh Thùy" userId="150c3509-0c62-4a6c-9a62-18d950b15b84" providerId="ADAL" clId="{08FDFE59-ECD3-4B88-B514-77B7058F2274}" dt="2024-07-24T15:42:42.873" v="5329" actId="1076"/>
          <ac:picMkLst>
            <pc:docMk/>
            <pc:sldMk cId="1220014647" sldId="262"/>
            <ac:picMk id="5" creationId="{00000000-0000-0000-0000-000000000000}"/>
          </ac:picMkLst>
        </pc:picChg>
        <pc:picChg chg="add del mod">
          <ac:chgData name="Nguyễn Thị Anh Thùy" userId="150c3509-0c62-4a6c-9a62-18d950b15b84" providerId="ADAL" clId="{08FDFE59-ECD3-4B88-B514-77B7058F2274}" dt="2024-07-24T15:46:30.353" v="5352" actId="478"/>
          <ac:picMkLst>
            <pc:docMk/>
            <pc:sldMk cId="1220014647" sldId="262"/>
            <ac:picMk id="6" creationId="{BB30DBE9-3721-DB10-5B5A-A00A8065E139}"/>
          </ac:picMkLst>
        </pc:picChg>
        <pc:picChg chg="add mod">
          <ac:chgData name="Nguyễn Thị Anh Thùy" userId="150c3509-0c62-4a6c-9a62-18d950b15b84" providerId="ADAL" clId="{08FDFE59-ECD3-4B88-B514-77B7058F2274}" dt="2024-07-24T15:46:55.416" v="5358" actId="1076"/>
          <ac:picMkLst>
            <pc:docMk/>
            <pc:sldMk cId="1220014647" sldId="262"/>
            <ac:picMk id="7" creationId="{F3ED8253-F8DF-96F0-773D-83CE57972607}"/>
          </ac:picMkLst>
        </pc:picChg>
        <pc:picChg chg="del mod">
          <ac:chgData name="Nguyễn Thị Anh Thùy" userId="150c3509-0c62-4a6c-9a62-18d950b15b84" providerId="ADAL" clId="{08FDFE59-ECD3-4B88-B514-77B7058F2274}" dt="2024-07-24T15:42:30.771" v="5325" actId="21"/>
          <ac:picMkLst>
            <pc:docMk/>
            <pc:sldMk cId="1220014647" sldId="262"/>
            <ac:picMk id="3075" creationId="{00000000-0000-0000-0000-000000000000}"/>
          </ac:picMkLst>
        </pc:picChg>
        <pc:picChg chg="del mod">
          <ac:chgData name="Nguyễn Thị Anh Thùy" userId="150c3509-0c62-4a6c-9a62-18d950b15b84" providerId="ADAL" clId="{08FDFE59-ECD3-4B88-B514-77B7058F2274}" dt="2024-07-24T15:40:43.720" v="5310" actId="478"/>
          <ac:picMkLst>
            <pc:docMk/>
            <pc:sldMk cId="1220014647" sldId="262"/>
            <ac:picMk id="3076" creationId="{00000000-0000-0000-0000-000000000000}"/>
          </ac:picMkLst>
        </pc:picChg>
      </pc:sldChg>
      <pc:sldChg chg="add del">
        <pc:chgData name="Nguyễn Thị Anh Thùy" userId="150c3509-0c62-4a6c-9a62-18d950b15b84" providerId="ADAL" clId="{08FDFE59-ECD3-4B88-B514-77B7058F2274}" dt="2024-07-24T15:39:08.083" v="5294" actId="2696"/>
        <pc:sldMkLst>
          <pc:docMk/>
          <pc:sldMk cId="1470428122" sldId="262"/>
        </pc:sldMkLst>
      </pc:sldChg>
      <pc:sldChg chg="add del">
        <pc:chgData name="Nguyễn Thị Anh Thùy" userId="150c3509-0c62-4a6c-9a62-18d950b15b84" providerId="ADAL" clId="{08FDFE59-ECD3-4B88-B514-77B7058F2274}" dt="2024-07-24T15:38:34.956" v="5290" actId="2696"/>
        <pc:sldMkLst>
          <pc:docMk/>
          <pc:sldMk cId="4045659063" sldId="262"/>
        </pc:sldMkLst>
      </pc:sldChg>
      <pc:sldChg chg="add del">
        <pc:chgData name="Nguyễn Thị Anh Thùy" userId="150c3509-0c62-4a6c-9a62-18d950b15b84" providerId="ADAL" clId="{08FDFE59-ECD3-4B88-B514-77B7058F2274}" dt="2024-07-24T15:38:34.956" v="5290" actId="2696"/>
        <pc:sldMkLst>
          <pc:docMk/>
          <pc:sldMk cId="264603601" sldId="263"/>
        </pc:sldMkLst>
      </pc:sldChg>
      <pc:sldChg chg="addSp delSp modSp add mod modAnim">
        <pc:chgData name="Nguyễn Thị Anh Thùy" userId="150c3509-0c62-4a6c-9a62-18d950b15b84" providerId="ADAL" clId="{08FDFE59-ECD3-4B88-B514-77B7058F2274}" dt="2024-07-24T15:49:09.880" v="5463" actId="1076"/>
        <pc:sldMkLst>
          <pc:docMk/>
          <pc:sldMk cId="2728659950" sldId="263"/>
        </pc:sldMkLst>
        <pc:spChg chg="mod">
          <ac:chgData name="Nguyễn Thị Anh Thùy" userId="150c3509-0c62-4a6c-9a62-18d950b15b84" providerId="ADAL" clId="{08FDFE59-ECD3-4B88-B514-77B7058F2274}" dt="2024-07-24T15:48:46.648" v="5455" actId="1076"/>
          <ac:spMkLst>
            <pc:docMk/>
            <pc:sldMk cId="2728659950" sldId="263"/>
            <ac:spMk id="12" creationId="{00000000-0000-0000-0000-000000000000}"/>
          </ac:spMkLst>
        </pc:spChg>
        <pc:spChg chg="mod">
          <ac:chgData name="Nguyễn Thị Anh Thùy" userId="150c3509-0c62-4a6c-9a62-18d950b15b84" providerId="ADAL" clId="{08FDFE59-ECD3-4B88-B514-77B7058F2274}" dt="2024-07-24T15:49:09.880" v="5463" actId="1076"/>
          <ac:spMkLst>
            <pc:docMk/>
            <pc:sldMk cId="2728659950" sldId="263"/>
            <ac:spMk id="13" creationId="{00000000-0000-0000-0000-000000000000}"/>
          </ac:spMkLst>
        </pc:spChg>
        <pc:picChg chg="add mod">
          <ac:chgData name="Nguyễn Thị Anh Thùy" userId="150c3509-0c62-4a6c-9a62-18d950b15b84" providerId="ADAL" clId="{08FDFE59-ECD3-4B88-B514-77B7058F2274}" dt="2024-07-24T15:49:05.528" v="5462" actId="1076"/>
          <ac:picMkLst>
            <pc:docMk/>
            <pc:sldMk cId="2728659950" sldId="263"/>
            <ac:picMk id="2" creationId="{98CA1436-38A4-156C-FCAC-F97FB90B35A3}"/>
          </ac:picMkLst>
        </pc:picChg>
        <pc:picChg chg="del">
          <ac:chgData name="Nguyễn Thị Anh Thùy" userId="150c3509-0c62-4a6c-9a62-18d950b15b84" providerId="ADAL" clId="{08FDFE59-ECD3-4B88-B514-77B7058F2274}" dt="2024-07-24T15:48:31.825" v="5452" actId="478"/>
          <ac:picMkLst>
            <pc:docMk/>
            <pc:sldMk cId="2728659950" sldId="263"/>
            <ac:picMk id="6" creationId="{00000000-0000-0000-0000-000000000000}"/>
          </ac:picMkLst>
        </pc:picChg>
        <pc:picChg chg="mod">
          <ac:chgData name="Nguyễn Thị Anh Thùy" userId="150c3509-0c62-4a6c-9a62-18d950b15b84" providerId="ADAL" clId="{08FDFE59-ECD3-4B88-B514-77B7058F2274}" dt="2024-07-24T15:48:39.703" v="5453" actId="1076"/>
          <ac:picMkLst>
            <pc:docMk/>
            <pc:sldMk cId="2728659950" sldId="263"/>
            <ac:picMk id="5122" creationId="{00000000-0000-0000-0000-000000000000}"/>
          </ac:picMkLst>
        </pc:picChg>
        <pc:picChg chg="mod">
          <ac:chgData name="Nguyễn Thị Anh Thùy" userId="150c3509-0c62-4a6c-9a62-18d950b15b84" providerId="ADAL" clId="{08FDFE59-ECD3-4B88-B514-77B7058F2274}" dt="2024-07-24T15:48:54.391" v="5458" actId="1076"/>
          <ac:picMkLst>
            <pc:docMk/>
            <pc:sldMk cId="2728659950" sldId="263"/>
            <ac:picMk id="5123" creationId="{00000000-0000-0000-0000-000000000000}"/>
          </ac:picMkLst>
        </pc:picChg>
        <pc:picChg chg="mod">
          <ac:chgData name="Nguyễn Thị Anh Thùy" userId="150c3509-0c62-4a6c-9a62-18d950b15b84" providerId="ADAL" clId="{08FDFE59-ECD3-4B88-B514-77B7058F2274}" dt="2024-07-24T15:48:52.008" v="5457" actId="1076"/>
          <ac:picMkLst>
            <pc:docMk/>
            <pc:sldMk cId="2728659950" sldId="263"/>
            <ac:picMk id="5124" creationId="{00000000-0000-0000-0000-000000000000}"/>
          </ac:picMkLst>
        </pc:picChg>
        <pc:picChg chg="mod">
          <ac:chgData name="Nguyễn Thị Anh Thùy" userId="150c3509-0c62-4a6c-9a62-18d950b15b84" providerId="ADAL" clId="{08FDFE59-ECD3-4B88-B514-77B7058F2274}" dt="2024-07-24T15:48:49.808" v="5456" actId="1076"/>
          <ac:picMkLst>
            <pc:docMk/>
            <pc:sldMk cId="2728659950" sldId="263"/>
            <ac:picMk id="5125" creationId="{00000000-0000-0000-0000-000000000000}"/>
          </ac:picMkLst>
        </pc:picChg>
      </pc:sldChg>
      <pc:sldChg chg="add del">
        <pc:chgData name="Nguyễn Thị Anh Thùy" userId="150c3509-0c62-4a6c-9a62-18d950b15b84" providerId="ADAL" clId="{08FDFE59-ECD3-4B88-B514-77B7058F2274}" dt="2024-07-24T15:39:15.970" v="5296" actId="2696"/>
        <pc:sldMkLst>
          <pc:docMk/>
          <pc:sldMk cId="4221644766" sldId="263"/>
        </pc:sldMkLst>
      </pc:sldChg>
      <pc:sldChg chg="addSp delSp modSp add mod delAnim modAnim">
        <pc:chgData name="Nguyễn Thị Anh Thùy" userId="150c3509-0c62-4a6c-9a62-18d950b15b84" providerId="ADAL" clId="{08FDFE59-ECD3-4B88-B514-77B7058F2274}" dt="2024-07-23T08:07:17.877" v="4234" actId="1036"/>
        <pc:sldMkLst>
          <pc:docMk/>
          <pc:sldMk cId="0" sldId="265"/>
        </pc:sldMkLst>
        <pc:spChg chg="add mod">
          <ac:chgData name="Nguyễn Thị Anh Thùy" userId="150c3509-0c62-4a6c-9a62-18d950b15b84" providerId="ADAL" clId="{08FDFE59-ECD3-4B88-B514-77B7058F2274}" dt="2024-07-23T08:07:17.877" v="4234" actId="1036"/>
          <ac:spMkLst>
            <pc:docMk/>
            <pc:sldMk cId="0" sldId="265"/>
            <ac:spMk id="3" creationId="{EF73908C-A2E0-DC32-DBBE-1ABD464B17A6}"/>
          </ac:spMkLst>
        </pc:spChg>
        <pc:spChg chg="add mod">
          <ac:chgData name="Nguyễn Thị Anh Thùy" userId="150c3509-0c62-4a6c-9a62-18d950b15b84" providerId="ADAL" clId="{08FDFE59-ECD3-4B88-B514-77B7058F2274}" dt="2024-07-23T08:07:17.877" v="4234" actId="1036"/>
          <ac:spMkLst>
            <pc:docMk/>
            <pc:sldMk cId="0" sldId="265"/>
            <ac:spMk id="7" creationId="{7B42AC42-5319-2F9D-25FD-3286BAF6E34F}"/>
          </ac:spMkLst>
        </pc:spChg>
        <pc:spChg chg="add del mod">
          <ac:chgData name="Nguyễn Thị Anh Thùy" userId="150c3509-0c62-4a6c-9a62-18d950b15b84" providerId="ADAL" clId="{08FDFE59-ECD3-4B88-B514-77B7058F2274}" dt="2024-07-23T07:39:26.254" v="3834" actId="478"/>
          <ac:spMkLst>
            <pc:docMk/>
            <pc:sldMk cId="0" sldId="265"/>
            <ac:spMk id="8" creationId="{CF2E8EB8-67A4-5348-2E62-966CCE0EB86E}"/>
          </ac:spMkLst>
        </pc:spChg>
        <pc:spChg chg="add mod">
          <ac:chgData name="Nguyễn Thị Anh Thùy" userId="150c3509-0c62-4a6c-9a62-18d950b15b84" providerId="ADAL" clId="{08FDFE59-ECD3-4B88-B514-77B7058F2274}" dt="2024-07-23T08:07:17.877" v="4234" actId="1036"/>
          <ac:spMkLst>
            <pc:docMk/>
            <pc:sldMk cId="0" sldId="265"/>
            <ac:spMk id="9" creationId="{395ABAD3-C503-16AE-0947-00DABB79EB4A}"/>
          </ac:spMkLst>
        </pc:spChg>
        <pc:spChg chg="mod">
          <ac:chgData name="Nguyễn Thị Anh Thùy" userId="150c3509-0c62-4a6c-9a62-18d950b15b84" providerId="ADAL" clId="{08FDFE59-ECD3-4B88-B514-77B7058F2274}" dt="2024-07-23T08:07:17.877" v="4234" actId="1036"/>
          <ac:spMkLst>
            <pc:docMk/>
            <pc:sldMk cId="0" sldId="265"/>
            <ac:spMk id="10"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1" creationId="{00000000-0000-0000-0000-000000000000}"/>
          </ac:spMkLst>
        </pc:spChg>
        <pc:spChg chg="add del mod">
          <ac:chgData name="Nguyễn Thị Anh Thùy" userId="150c3509-0c62-4a6c-9a62-18d950b15b84" providerId="ADAL" clId="{08FDFE59-ECD3-4B88-B514-77B7058F2274}" dt="2024-07-23T07:39:17.958" v="3831" actId="21"/>
          <ac:spMkLst>
            <pc:docMk/>
            <pc:sldMk cId="0" sldId="265"/>
            <ac:spMk id="14" creationId="{F781D31B-B25D-4668-673A-95D560442053}"/>
          </ac:spMkLst>
        </pc:spChg>
        <pc:spChg chg="mod">
          <ac:chgData name="Nguyễn Thị Anh Thùy" userId="150c3509-0c62-4a6c-9a62-18d950b15b84" providerId="ADAL" clId="{08FDFE59-ECD3-4B88-B514-77B7058F2274}" dt="2024-07-23T08:07:17.877" v="4234" actId="1036"/>
          <ac:spMkLst>
            <pc:docMk/>
            <pc:sldMk cId="0" sldId="265"/>
            <ac:spMk id="15"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6"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7"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8"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9"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20"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21" creationId="{00000000-0000-0000-0000-000000000000}"/>
          </ac:spMkLst>
        </pc:spChg>
        <pc:spChg chg="mod">
          <ac:chgData name="Nguyễn Thị Anh Thùy" userId="150c3509-0c62-4a6c-9a62-18d950b15b84" providerId="ADAL" clId="{08FDFE59-ECD3-4B88-B514-77B7058F2274}" dt="2024-07-23T08:07:05.697" v="4223" actId="1035"/>
          <ac:spMkLst>
            <pc:docMk/>
            <pc:sldMk cId="0" sldId="265"/>
            <ac:spMk id="22" creationId="{00000000-0000-0000-0000-000000000000}"/>
          </ac:spMkLst>
        </pc:spChg>
        <pc:spChg chg="add mod">
          <ac:chgData name="Nguyễn Thị Anh Thùy" userId="150c3509-0c62-4a6c-9a62-18d950b15b84" providerId="ADAL" clId="{08FDFE59-ECD3-4B88-B514-77B7058F2274}" dt="2024-07-23T08:07:17.877" v="4234" actId="1036"/>
          <ac:spMkLst>
            <pc:docMk/>
            <pc:sldMk cId="0" sldId="265"/>
            <ac:spMk id="23" creationId="{F70E260F-6F21-8D61-3F0B-6AD6AF1A2921}"/>
          </ac:spMkLst>
        </pc:spChg>
        <pc:spChg chg="add mod">
          <ac:chgData name="Nguyễn Thị Anh Thùy" userId="150c3509-0c62-4a6c-9a62-18d950b15b84" providerId="ADAL" clId="{08FDFE59-ECD3-4B88-B514-77B7058F2274}" dt="2024-07-23T08:07:17.877" v="4234" actId="1036"/>
          <ac:spMkLst>
            <pc:docMk/>
            <pc:sldMk cId="0" sldId="265"/>
            <ac:spMk id="24" creationId="{F781D31B-B25D-4668-673A-95D560442053}"/>
          </ac:spMkLst>
        </pc:spChg>
        <pc:spChg chg="add mod">
          <ac:chgData name="Nguyễn Thị Anh Thùy" userId="150c3509-0c62-4a6c-9a62-18d950b15b84" providerId="ADAL" clId="{08FDFE59-ECD3-4B88-B514-77B7058F2274}" dt="2024-07-23T08:07:17.877" v="4234" actId="1036"/>
          <ac:spMkLst>
            <pc:docMk/>
            <pc:sldMk cId="0" sldId="265"/>
            <ac:spMk id="25" creationId="{1D1E1ADC-27F7-2EBF-62D4-6A46B473B221}"/>
          </ac:spMkLst>
        </pc:spChg>
        <pc:spChg chg="add mod">
          <ac:chgData name="Nguyễn Thị Anh Thùy" userId="150c3509-0c62-4a6c-9a62-18d950b15b84" providerId="ADAL" clId="{08FDFE59-ECD3-4B88-B514-77B7058F2274}" dt="2024-07-23T08:07:17.877" v="4234" actId="1036"/>
          <ac:spMkLst>
            <pc:docMk/>
            <pc:sldMk cId="0" sldId="265"/>
            <ac:spMk id="26" creationId="{31EB2FAB-BACA-1C73-63AF-91F6E96F30B4}"/>
          </ac:spMkLst>
        </pc:spChg>
        <pc:spChg chg="mod">
          <ac:chgData name="Nguyễn Thị Anh Thùy" userId="150c3509-0c62-4a6c-9a62-18d950b15b84" providerId="ADAL" clId="{08FDFE59-ECD3-4B88-B514-77B7058F2274}" dt="2024-07-23T08:07:17.877" v="4234" actId="1036"/>
          <ac:spMkLst>
            <pc:docMk/>
            <pc:sldMk cId="0" sldId="265"/>
            <ac:spMk id="29"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2"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5"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074"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098" creationId="{00000000-0000-0000-0000-000000000000}"/>
          </ac:spMkLst>
        </pc:spChg>
        <pc:cxnChg chg="add mod">
          <ac:chgData name="Nguyễn Thị Anh Thùy" userId="150c3509-0c62-4a6c-9a62-18d950b15b84" providerId="ADAL" clId="{08FDFE59-ECD3-4B88-B514-77B7058F2274}" dt="2024-07-23T08:07:17.877" v="4234" actId="1036"/>
          <ac:cxnSpMkLst>
            <pc:docMk/>
            <pc:sldMk cId="0" sldId="265"/>
            <ac:cxnSpMk id="5" creationId="{73D2B82C-C899-6893-654B-8A06B9874DBC}"/>
          </ac:cxnSpMkLst>
        </pc:cxnChg>
        <pc:cxnChg chg="mod">
          <ac:chgData name="Nguyễn Thị Anh Thùy" userId="150c3509-0c62-4a6c-9a62-18d950b15b84" providerId="ADAL" clId="{08FDFE59-ECD3-4B88-B514-77B7058F2274}" dt="2024-07-23T08:07:17.877" v="4234" actId="1036"/>
          <ac:cxnSpMkLst>
            <pc:docMk/>
            <pc:sldMk cId="0" sldId="265"/>
            <ac:cxnSpMk id="13" creationId="{00000000-0000-0000-0000-000000000000}"/>
          </ac:cxnSpMkLst>
        </pc:cxnChg>
      </pc:sldChg>
      <pc:sldChg chg="delSp add mod delAnim">
        <pc:chgData name="Nguyễn Thị Anh Thùy" userId="150c3509-0c62-4a6c-9a62-18d950b15b84" providerId="ADAL" clId="{08FDFE59-ECD3-4B88-B514-77B7058F2274}" dt="2024-07-24T15:39:42.185" v="5300" actId="478"/>
        <pc:sldMkLst>
          <pc:docMk/>
          <pc:sldMk cId="1669889483" sldId="266"/>
        </pc:sldMkLst>
        <pc:spChg chg="del">
          <ac:chgData name="Nguyễn Thị Anh Thùy" userId="150c3509-0c62-4a6c-9a62-18d950b15b84" providerId="ADAL" clId="{08FDFE59-ECD3-4B88-B514-77B7058F2274}" dt="2024-07-24T15:39:42.185" v="5300" actId="478"/>
          <ac:spMkLst>
            <pc:docMk/>
            <pc:sldMk cId="1669889483" sldId="266"/>
            <ac:spMk id="8" creationId="{00000000-0000-0000-0000-000000000000}"/>
          </ac:spMkLst>
        </pc:spChg>
      </pc:sldChg>
      <pc:sldChg chg="add del">
        <pc:chgData name="Nguyễn Thị Anh Thùy" userId="150c3509-0c62-4a6c-9a62-18d950b15b84" providerId="ADAL" clId="{08FDFE59-ECD3-4B88-B514-77B7058F2274}" dt="2024-07-24T15:38:34.956" v="5290" actId="2696"/>
        <pc:sldMkLst>
          <pc:docMk/>
          <pc:sldMk cId="1746928137" sldId="266"/>
        </pc:sldMkLst>
      </pc:sldChg>
      <pc:sldChg chg="add del">
        <pc:chgData name="Nguyễn Thị Anh Thùy" userId="150c3509-0c62-4a6c-9a62-18d950b15b84" providerId="ADAL" clId="{08FDFE59-ECD3-4B88-B514-77B7058F2274}" dt="2024-07-24T15:39:33.456" v="5298" actId="2696"/>
        <pc:sldMkLst>
          <pc:docMk/>
          <pc:sldMk cId="3675665664" sldId="266"/>
        </pc:sldMkLst>
      </pc:sldChg>
      <pc:sldChg chg="addSp delSp modSp add mod delAnim modAnim">
        <pc:chgData name="Nguyễn Thị Anh Thùy" userId="150c3509-0c62-4a6c-9a62-18d950b15b84" providerId="ADAL" clId="{08FDFE59-ECD3-4B88-B514-77B7058F2274}" dt="2024-07-24T15:36:32.913" v="5210" actId="1076"/>
        <pc:sldMkLst>
          <pc:docMk/>
          <pc:sldMk cId="4148472769" sldId="267"/>
        </pc:sldMkLst>
        <pc:spChg chg="del">
          <ac:chgData name="Nguyễn Thị Anh Thùy" userId="150c3509-0c62-4a6c-9a62-18d950b15b84" providerId="ADAL" clId="{08FDFE59-ECD3-4B88-B514-77B7058F2274}" dt="2024-07-24T15:31:50.411" v="5007" actId="478"/>
          <ac:spMkLst>
            <pc:docMk/>
            <pc:sldMk cId="4148472769" sldId="267"/>
            <ac:spMk id="4" creationId="{00000000-0000-0000-0000-000000000000}"/>
          </ac:spMkLst>
        </pc:spChg>
        <pc:spChg chg="del mod">
          <ac:chgData name="Nguyễn Thị Anh Thùy" userId="150c3509-0c62-4a6c-9a62-18d950b15b84" providerId="ADAL" clId="{08FDFE59-ECD3-4B88-B514-77B7058F2274}" dt="2024-07-24T15:31:39.460" v="5005" actId="478"/>
          <ac:spMkLst>
            <pc:docMk/>
            <pc:sldMk cId="4148472769" sldId="267"/>
            <ac:spMk id="6" creationId="{00000000-0000-0000-0000-000000000000}"/>
          </ac:spMkLst>
        </pc:spChg>
        <pc:spChg chg="del mod">
          <ac:chgData name="Nguyễn Thị Anh Thùy" userId="150c3509-0c62-4a6c-9a62-18d950b15b84" providerId="ADAL" clId="{08FDFE59-ECD3-4B88-B514-77B7058F2274}" dt="2024-07-24T15:33:23.099" v="5042" actId="21"/>
          <ac:spMkLst>
            <pc:docMk/>
            <pc:sldMk cId="4148472769" sldId="267"/>
            <ac:spMk id="7" creationId="{00000000-0000-0000-0000-000000000000}"/>
          </ac:spMkLst>
        </pc:spChg>
        <pc:spChg chg="add mod">
          <ac:chgData name="Nguyễn Thị Anh Thùy" userId="150c3509-0c62-4a6c-9a62-18d950b15b84" providerId="ADAL" clId="{08FDFE59-ECD3-4B88-B514-77B7058F2274}" dt="2024-07-24T15:35:23.730" v="5196" actId="1035"/>
          <ac:spMkLst>
            <pc:docMk/>
            <pc:sldMk cId="4148472769" sldId="267"/>
            <ac:spMk id="10" creationId="{00000000-0000-0000-0000-000000000000}"/>
          </ac:spMkLst>
        </pc:spChg>
        <pc:spChg chg="add del mod">
          <ac:chgData name="Nguyễn Thị Anh Thùy" userId="150c3509-0c62-4a6c-9a62-18d950b15b84" providerId="ADAL" clId="{08FDFE59-ECD3-4B88-B514-77B7058F2274}" dt="2024-07-24T15:36:19.474" v="5198" actId="478"/>
          <ac:spMkLst>
            <pc:docMk/>
            <pc:sldMk cId="4148472769" sldId="267"/>
            <ac:spMk id="11" creationId="{4D91C310-0641-7ADE-297F-6B223CD40822}"/>
          </ac:spMkLst>
        </pc:spChg>
        <pc:spChg chg="add mod">
          <ac:chgData name="Nguyễn Thị Anh Thùy" userId="150c3509-0c62-4a6c-9a62-18d950b15b84" providerId="ADAL" clId="{08FDFE59-ECD3-4B88-B514-77B7058F2274}" dt="2024-07-24T15:36:32.913" v="5210" actId="1076"/>
          <ac:spMkLst>
            <pc:docMk/>
            <pc:sldMk cId="4148472769" sldId="267"/>
            <ac:spMk id="12" creationId="{6754C918-0A60-9ACB-066F-3E05E1AC96F7}"/>
          </ac:spMkLst>
        </pc:spChg>
        <pc:spChg chg="mod">
          <ac:chgData name="Nguyễn Thị Anh Thùy" userId="150c3509-0c62-4a6c-9a62-18d950b15b84" providerId="ADAL" clId="{08FDFE59-ECD3-4B88-B514-77B7058F2274}" dt="2024-07-24T15:33:29.578" v="5045" actId="1076"/>
          <ac:spMkLst>
            <pc:docMk/>
            <pc:sldMk cId="4148472769" sldId="267"/>
            <ac:spMk id="17" creationId="{00000000-0000-0000-0000-000000000000}"/>
          </ac:spMkLst>
        </pc:spChg>
        <pc:graphicFrameChg chg="del">
          <ac:chgData name="Nguyễn Thị Anh Thùy" userId="150c3509-0c62-4a6c-9a62-18d950b15b84" providerId="ADAL" clId="{08FDFE59-ECD3-4B88-B514-77B7058F2274}" dt="2024-07-24T15:31:48.595" v="5006" actId="478"/>
          <ac:graphicFrameMkLst>
            <pc:docMk/>
            <pc:sldMk cId="4148472769" sldId="267"/>
            <ac:graphicFrameMk id="14" creationId="{00000000-0000-0000-0000-000000000000}"/>
          </ac:graphicFrameMkLst>
        </pc:graphicFrameChg>
        <pc:picChg chg="add mod">
          <ac:chgData name="Nguyễn Thị Anh Thùy" userId="150c3509-0c62-4a6c-9a62-18d950b15b84" providerId="ADAL" clId="{08FDFE59-ECD3-4B88-B514-77B7058F2274}" dt="2024-07-24T15:33:17.794" v="5040" actId="14100"/>
          <ac:picMkLst>
            <pc:docMk/>
            <pc:sldMk cId="4148472769" sldId="267"/>
            <ac:picMk id="3" creationId="{A63F509D-C0BC-6988-2032-A1916CEA9156}"/>
          </ac:picMkLst>
        </pc:picChg>
        <pc:cxnChg chg="add mod">
          <ac:chgData name="Nguyễn Thị Anh Thùy" userId="150c3509-0c62-4a6c-9a62-18d950b15b84" providerId="ADAL" clId="{08FDFE59-ECD3-4B88-B514-77B7058F2274}" dt="2024-07-24T15:33:51.298" v="5053" actId="1038"/>
          <ac:cxnSpMkLst>
            <pc:docMk/>
            <pc:sldMk cId="4148472769" sldId="267"/>
            <ac:cxnSpMk id="8" creationId="{FA3C1B58-C5D7-248B-B44E-27F1E2A9B781}"/>
          </ac:cxnSpMkLst>
        </pc:cxnChg>
      </pc:sldChg>
      <pc:sldChg chg="add del">
        <pc:chgData name="Nguyễn Thị Anh Thùy" userId="150c3509-0c62-4a6c-9a62-18d950b15b84" providerId="ADAL" clId="{08FDFE59-ECD3-4B88-B514-77B7058F2274}" dt="2024-07-24T15:38:05.316" v="5287" actId="47"/>
        <pc:sldMkLst>
          <pc:docMk/>
          <pc:sldMk cId="797175598" sldId="268"/>
        </pc:sldMkLst>
      </pc:sldChg>
      <pc:sldChg chg="add">
        <pc:chgData name="Nguyễn Thị Anh Thùy" userId="150c3509-0c62-4a6c-9a62-18d950b15b84" providerId="ADAL" clId="{08FDFE59-ECD3-4B88-B514-77B7058F2274}" dt="2024-07-24T15:38:58.379" v="5293"/>
        <pc:sldMkLst>
          <pc:docMk/>
          <pc:sldMk cId="2913130751" sldId="269"/>
        </pc:sldMkLst>
      </pc:sldChg>
      <pc:sldChg chg="add del">
        <pc:chgData name="Nguyễn Thị Anh Thùy" userId="150c3509-0c62-4a6c-9a62-18d950b15b84" providerId="ADAL" clId="{08FDFE59-ECD3-4B88-B514-77B7058F2274}" dt="2024-07-24T15:38:50.472" v="5292" actId="2696"/>
        <pc:sldMkLst>
          <pc:docMk/>
          <pc:sldMk cId="3225644718" sldId="269"/>
        </pc:sldMkLst>
      </pc:sldChg>
      <pc:sldChg chg="add del">
        <pc:chgData name="Nguyễn Thị Anh Thùy" userId="150c3509-0c62-4a6c-9a62-18d950b15b84" providerId="ADAL" clId="{08FDFE59-ECD3-4B88-B514-77B7058F2274}" dt="2024-07-24T15:38:50.472" v="5292" actId="2696"/>
        <pc:sldMkLst>
          <pc:docMk/>
          <pc:sldMk cId="402388702" sldId="270"/>
        </pc:sldMkLst>
      </pc:sldChg>
      <pc:sldChg chg="delSp add mod delAnim">
        <pc:chgData name="Nguyễn Thị Anh Thùy" userId="150c3509-0c62-4a6c-9a62-18d950b15b84" providerId="ADAL" clId="{08FDFE59-ECD3-4B88-B514-77B7058F2274}" dt="2024-07-24T15:39:58.050" v="5303" actId="478"/>
        <pc:sldMkLst>
          <pc:docMk/>
          <pc:sldMk cId="3183463784" sldId="270"/>
        </pc:sldMkLst>
        <pc:spChg chg="del">
          <ac:chgData name="Nguyễn Thị Anh Thùy" userId="150c3509-0c62-4a6c-9a62-18d950b15b84" providerId="ADAL" clId="{08FDFE59-ECD3-4B88-B514-77B7058F2274}" dt="2024-07-24T15:39:52.523" v="5301" actId="478"/>
          <ac:spMkLst>
            <pc:docMk/>
            <pc:sldMk cId="3183463784" sldId="270"/>
            <ac:spMk id="4" creationId="{00000000-0000-0000-0000-000000000000}"/>
          </ac:spMkLst>
        </pc:spChg>
        <pc:spChg chg="del">
          <ac:chgData name="Nguyễn Thị Anh Thùy" userId="150c3509-0c62-4a6c-9a62-18d950b15b84" providerId="ADAL" clId="{08FDFE59-ECD3-4B88-B514-77B7058F2274}" dt="2024-07-24T15:39:58.050" v="5303" actId="478"/>
          <ac:spMkLst>
            <pc:docMk/>
            <pc:sldMk cId="3183463784" sldId="270"/>
            <ac:spMk id="6" creationId="{00000000-0000-0000-0000-000000000000}"/>
          </ac:spMkLst>
        </pc:spChg>
        <pc:spChg chg="del">
          <ac:chgData name="Nguyễn Thị Anh Thùy" userId="150c3509-0c62-4a6c-9a62-18d950b15b84" providerId="ADAL" clId="{08FDFE59-ECD3-4B88-B514-77B7058F2274}" dt="2024-07-24T15:39:56.914" v="5302" actId="478"/>
          <ac:spMkLst>
            <pc:docMk/>
            <pc:sldMk cId="3183463784" sldId="270"/>
            <ac:spMk id="7" creationId="{00000000-0000-0000-0000-000000000000}"/>
          </ac:spMkLst>
        </pc:spChg>
      </pc:sldChg>
      <pc:sldChg chg="add del">
        <pc:chgData name="Nguyễn Thị Anh Thùy" userId="150c3509-0c62-4a6c-9a62-18d950b15b84" providerId="ADAL" clId="{08FDFE59-ECD3-4B88-B514-77B7058F2274}" dt="2024-07-23T02:03:18.073" v="1791" actId="47"/>
        <pc:sldMkLst>
          <pc:docMk/>
          <pc:sldMk cId="3998071183" sldId="273"/>
        </pc:sldMkLst>
      </pc:sldChg>
      <pc:sldChg chg="add del">
        <pc:chgData name="Nguyễn Thị Anh Thùy" userId="150c3509-0c62-4a6c-9a62-18d950b15b84" providerId="ADAL" clId="{08FDFE59-ECD3-4B88-B514-77B7058F2274}" dt="2024-07-24T14:29:24.315" v="4562" actId="47"/>
        <pc:sldMkLst>
          <pc:docMk/>
          <pc:sldMk cId="71517662" sldId="274"/>
        </pc:sldMkLst>
      </pc:sldChg>
      <pc:sldChg chg="add">
        <pc:chgData name="Nguyễn Thị Anh Thùy" userId="150c3509-0c62-4a6c-9a62-18d950b15b84" providerId="ADAL" clId="{08FDFE59-ECD3-4B88-B514-77B7058F2274}" dt="2024-07-18T00:17:51.101" v="565"/>
        <pc:sldMkLst>
          <pc:docMk/>
          <pc:sldMk cId="484148083" sldId="279"/>
        </pc:sldMkLst>
      </pc:sldChg>
      <pc:sldChg chg="add">
        <pc:chgData name="Nguyễn Thị Anh Thùy" userId="150c3509-0c62-4a6c-9a62-18d950b15b84" providerId="ADAL" clId="{08FDFE59-ECD3-4B88-B514-77B7058F2274}" dt="2024-07-23T02:01:40.496" v="1784"/>
        <pc:sldMkLst>
          <pc:docMk/>
          <pc:sldMk cId="466892908" sldId="280"/>
        </pc:sldMkLst>
      </pc:sldChg>
      <pc:sldChg chg="add">
        <pc:chgData name="Nguyễn Thị Anh Thùy" userId="150c3509-0c62-4a6c-9a62-18d950b15b84" providerId="ADAL" clId="{08FDFE59-ECD3-4B88-B514-77B7058F2274}" dt="2024-07-23T02:01:40.496" v="1784"/>
        <pc:sldMkLst>
          <pc:docMk/>
          <pc:sldMk cId="3705993480" sldId="282"/>
        </pc:sldMkLst>
      </pc:sldChg>
      <pc:sldChg chg="add">
        <pc:chgData name="Nguyễn Thị Anh Thùy" userId="150c3509-0c62-4a6c-9a62-18d950b15b84" providerId="ADAL" clId="{08FDFE59-ECD3-4B88-B514-77B7058F2274}" dt="2024-07-22T13:20:27.091" v="681"/>
        <pc:sldMkLst>
          <pc:docMk/>
          <pc:sldMk cId="853202709" sldId="312"/>
        </pc:sldMkLst>
      </pc:sldChg>
      <pc:sldChg chg="add del">
        <pc:chgData name="Nguyễn Thị Anh Thùy" userId="150c3509-0c62-4a6c-9a62-18d950b15b84" providerId="ADAL" clId="{08FDFE59-ECD3-4B88-B514-77B7058F2274}" dt="2024-07-22T13:19:36.991" v="678" actId="47"/>
        <pc:sldMkLst>
          <pc:docMk/>
          <pc:sldMk cId="4066996031" sldId="312"/>
        </pc:sldMkLst>
      </pc:sldChg>
      <pc:sldChg chg="addSp delSp modSp add mod modAnim">
        <pc:chgData name="Nguyễn Thị Anh Thùy" userId="150c3509-0c62-4a6c-9a62-18d950b15b84" providerId="ADAL" clId="{08FDFE59-ECD3-4B88-B514-77B7058F2274}" dt="2024-07-23T02:10:29.294" v="2069" actId="1035"/>
        <pc:sldMkLst>
          <pc:docMk/>
          <pc:sldMk cId="2400341540" sldId="313"/>
        </pc:sldMkLst>
        <pc:spChg chg="add mod">
          <ac:chgData name="Nguyễn Thị Anh Thùy" userId="150c3509-0c62-4a6c-9a62-18d950b15b84" providerId="ADAL" clId="{08FDFE59-ECD3-4B88-B514-77B7058F2274}" dt="2024-07-23T02:09:18.806" v="1991" actId="20577"/>
          <ac:spMkLst>
            <pc:docMk/>
            <pc:sldMk cId="2400341540" sldId="313"/>
            <ac:spMk id="2" creationId="{F7EF5250-AED3-2E77-86BA-F779A2BF5F9A}"/>
          </ac:spMkLst>
        </pc:spChg>
        <pc:spChg chg="mod">
          <ac:chgData name="Nguyễn Thị Anh Thùy" userId="150c3509-0c62-4a6c-9a62-18d950b15b84" providerId="ADAL" clId="{08FDFE59-ECD3-4B88-B514-77B7058F2274}" dt="2024-07-22T13:22:20.308" v="870" actId="1076"/>
          <ac:spMkLst>
            <pc:docMk/>
            <pc:sldMk cId="2400341540" sldId="313"/>
            <ac:spMk id="3" creationId="{E97AED52-F55A-4F11-BAC0-D0F8C475A5E6}"/>
          </ac:spMkLst>
        </pc:spChg>
        <pc:spChg chg="add mod">
          <ac:chgData name="Nguyễn Thị Anh Thùy" userId="150c3509-0c62-4a6c-9a62-18d950b15b84" providerId="ADAL" clId="{08FDFE59-ECD3-4B88-B514-77B7058F2274}" dt="2024-07-22T13:46:25.742" v="892" actId="1076"/>
          <ac:spMkLst>
            <pc:docMk/>
            <pc:sldMk cId="2400341540" sldId="313"/>
            <ac:spMk id="5" creationId="{00000000-0000-0000-0000-000000000000}"/>
          </ac:spMkLst>
        </pc:spChg>
        <pc:spChg chg="del mod">
          <ac:chgData name="Nguyễn Thị Anh Thùy" userId="150c3509-0c62-4a6c-9a62-18d950b15b84" providerId="ADAL" clId="{08FDFE59-ECD3-4B88-B514-77B7058F2274}" dt="2024-07-22T13:48:11.823" v="922" actId="21"/>
          <ac:spMkLst>
            <pc:docMk/>
            <pc:sldMk cId="2400341540" sldId="313"/>
            <ac:spMk id="6" creationId="{00000000-0000-0000-0000-000000000000}"/>
          </ac:spMkLst>
        </pc:spChg>
        <pc:spChg chg="add mod">
          <ac:chgData name="Nguyễn Thị Anh Thùy" userId="150c3509-0c62-4a6c-9a62-18d950b15b84" providerId="ADAL" clId="{08FDFE59-ECD3-4B88-B514-77B7058F2274}" dt="2024-07-23T02:10:29.294" v="2069" actId="1035"/>
          <ac:spMkLst>
            <pc:docMk/>
            <pc:sldMk cId="2400341540" sldId="313"/>
            <ac:spMk id="6" creationId="{FEA708F0-4C2C-5ECE-EFFA-BAE90AA51882}"/>
          </ac:spMkLst>
        </pc:spChg>
        <pc:spChg chg="del">
          <ac:chgData name="Nguyễn Thị Anh Thùy" userId="150c3509-0c62-4a6c-9a62-18d950b15b84" providerId="ADAL" clId="{08FDFE59-ECD3-4B88-B514-77B7058F2274}" dt="2024-07-22T13:46:42.399" v="895" actId="478"/>
          <ac:spMkLst>
            <pc:docMk/>
            <pc:sldMk cId="2400341540" sldId="313"/>
            <ac:spMk id="7" creationId="{00000000-0000-0000-0000-000000000000}"/>
          </ac:spMkLst>
        </pc:spChg>
        <pc:spChg chg="del">
          <ac:chgData name="Nguyễn Thị Anh Thùy" userId="150c3509-0c62-4a6c-9a62-18d950b15b84" providerId="ADAL" clId="{08FDFE59-ECD3-4B88-B514-77B7058F2274}" dt="2024-07-22T13:46:46.918" v="896" actId="478"/>
          <ac:spMkLst>
            <pc:docMk/>
            <pc:sldMk cId="2400341540" sldId="313"/>
            <ac:spMk id="8" creationId="{00000000-0000-0000-0000-000000000000}"/>
          </ac:spMkLst>
        </pc:spChg>
        <pc:spChg chg="del">
          <ac:chgData name="Nguyễn Thị Anh Thùy" userId="150c3509-0c62-4a6c-9a62-18d950b15b84" providerId="ADAL" clId="{08FDFE59-ECD3-4B88-B514-77B7058F2274}" dt="2024-07-22T13:46:53.206" v="898" actId="478"/>
          <ac:spMkLst>
            <pc:docMk/>
            <pc:sldMk cId="2400341540" sldId="313"/>
            <ac:spMk id="9" creationId="{00000000-0000-0000-0000-000000000000}"/>
          </ac:spMkLst>
        </pc:spChg>
        <pc:spChg chg="del">
          <ac:chgData name="Nguyễn Thị Anh Thùy" userId="150c3509-0c62-4a6c-9a62-18d950b15b84" providerId="ADAL" clId="{08FDFE59-ECD3-4B88-B514-77B7058F2274}" dt="2024-07-22T13:46:51.106" v="897" actId="478"/>
          <ac:spMkLst>
            <pc:docMk/>
            <pc:sldMk cId="2400341540" sldId="313"/>
            <ac:spMk id="10" creationId="{00000000-0000-0000-0000-000000000000}"/>
          </ac:spMkLst>
        </pc:spChg>
        <pc:spChg chg="del">
          <ac:chgData name="Nguyễn Thị Anh Thùy" userId="150c3509-0c62-4a6c-9a62-18d950b15b84" providerId="ADAL" clId="{08FDFE59-ECD3-4B88-B514-77B7058F2274}" dt="2024-07-22T13:46:40.049" v="894" actId="478"/>
          <ac:spMkLst>
            <pc:docMk/>
            <pc:sldMk cId="2400341540" sldId="313"/>
            <ac:spMk id="11" creationId="{00000000-0000-0000-0000-000000000000}"/>
          </ac:spMkLst>
        </pc:spChg>
        <pc:spChg chg="mod">
          <ac:chgData name="Nguyễn Thị Anh Thùy" userId="150c3509-0c62-4a6c-9a62-18d950b15b84" providerId="ADAL" clId="{08FDFE59-ECD3-4B88-B514-77B7058F2274}" dt="2024-07-22T14:42:39.147" v="1317" actId="2711"/>
          <ac:spMkLst>
            <pc:docMk/>
            <pc:sldMk cId="2400341540" sldId="313"/>
            <ac:spMk id="12" creationId="{00000000-0000-0000-0000-000000000000}"/>
          </ac:spMkLst>
        </pc:spChg>
        <pc:spChg chg="add mod">
          <ac:chgData name="Nguyễn Thị Anh Thùy" userId="150c3509-0c62-4a6c-9a62-18d950b15b84" providerId="ADAL" clId="{08FDFE59-ECD3-4B88-B514-77B7058F2274}" dt="2024-07-23T02:08:53.686" v="1981" actId="1035"/>
          <ac:spMkLst>
            <pc:docMk/>
            <pc:sldMk cId="2400341540" sldId="313"/>
            <ac:spMk id="15" creationId="{00000000-0000-0000-0000-000000000000}"/>
          </ac:spMkLst>
        </pc:spChg>
        <pc:spChg chg="add mod">
          <ac:chgData name="Nguyễn Thị Anh Thùy" userId="150c3509-0c62-4a6c-9a62-18d950b15b84" providerId="ADAL" clId="{08FDFE59-ECD3-4B88-B514-77B7058F2274}" dt="2024-07-23T02:08:53.686" v="1981" actId="1035"/>
          <ac:spMkLst>
            <pc:docMk/>
            <pc:sldMk cId="2400341540" sldId="313"/>
            <ac:spMk id="16" creationId="{00000000-0000-0000-0000-000000000000}"/>
          </ac:spMkLst>
        </pc:spChg>
        <pc:spChg chg="del mod">
          <ac:chgData name="Nguyễn Thị Anh Thùy" userId="150c3509-0c62-4a6c-9a62-18d950b15b84" providerId="ADAL" clId="{08FDFE59-ECD3-4B88-B514-77B7058F2274}" dt="2024-07-22T13:48:23.722" v="925" actId="21"/>
          <ac:spMkLst>
            <pc:docMk/>
            <pc:sldMk cId="2400341540" sldId="313"/>
            <ac:spMk id="26" creationId="{00000000-0000-0000-0000-000000000000}"/>
          </ac:spMkLst>
        </pc:spChg>
        <pc:spChg chg="mod">
          <ac:chgData name="Nguyễn Thị Anh Thùy" userId="150c3509-0c62-4a6c-9a62-18d950b15b84" providerId="ADAL" clId="{08FDFE59-ECD3-4B88-B514-77B7058F2274}" dt="2024-07-22T13:46:32.391" v="893" actId="1076"/>
          <ac:spMkLst>
            <pc:docMk/>
            <pc:sldMk cId="2400341540" sldId="313"/>
            <ac:spMk id="32" creationId="{00000000-0000-0000-0000-000000000000}"/>
          </ac:spMkLst>
        </pc:spChg>
        <pc:spChg chg="mod">
          <ac:chgData name="Nguyễn Thị Anh Thùy" userId="150c3509-0c62-4a6c-9a62-18d950b15b84" providerId="ADAL" clId="{08FDFE59-ECD3-4B88-B514-77B7058F2274}" dt="2024-07-22T13:45:31.230" v="878" actId="1076"/>
          <ac:spMkLst>
            <pc:docMk/>
            <pc:sldMk cId="2400341540" sldId="313"/>
            <ac:spMk id="33" creationId="{00000000-0000-0000-0000-000000000000}"/>
          </ac:spMkLst>
        </pc:spChg>
        <pc:spChg chg="del mod">
          <ac:chgData name="Nguyễn Thị Anh Thùy" userId="150c3509-0c62-4a6c-9a62-18d950b15b84" providerId="ADAL" clId="{08FDFE59-ECD3-4B88-B514-77B7058F2274}" dt="2024-07-22T13:46:04.417" v="887" actId="21"/>
          <ac:spMkLst>
            <pc:docMk/>
            <pc:sldMk cId="2400341540" sldId="313"/>
            <ac:spMk id="35" creationId="{00000000-0000-0000-0000-000000000000}"/>
          </ac:spMkLst>
        </pc:spChg>
        <pc:spChg chg="mod">
          <ac:chgData name="Nguyễn Thị Anh Thùy" userId="150c3509-0c62-4a6c-9a62-18d950b15b84" providerId="ADAL" clId="{08FDFE59-ECD3-4B88-B514-77B7058F2274}" dt="2024-07-22T14:42:46.294" v="1319" actId="1076"/>
          <ac:spMkLst>
            <pc:docMk/>
            <pc:sldMk cId="2400341540" sldId="313"/>
            <ac:spMk id="38" creationId="{00000000-0000-0000-0000-000000000000}"/>
          </ac:spMkLst>
        </pc:spChg>
        <pc:picChg chg="del">
          <ac:chgData name="Nguyễn Thị Anh Thùy" userId="150c3509-0c62-4a6c-9a62-18d950b15b84" providerId="ADAL" clId="{08FDFE59-ECD3-4B88-B514-77B7058F2274}" dt="2024-07-22T13:46:54.781" v="900" actId="478"/>
          <ac:picMkLst>
            <pc:docMk/>
            <pc:sldMk cId="2400341540" sldId="313"/>
            <ac:picMk id="2" creationId="{00000000-0000-0000-0000-000000000000}"/>
          </ac:picMkLst>
        </pc:picChg>
        <pc:picChg chg="add mod">
          <ac:chgData name="Nguyễn Thị Anh Thùy" userId="150c3509-0c62-4a6c-9a62-18d950b15b84" providerId="ADAL" clId="{08FDFE59-ECD3-4B88-B514-77B7058F2274}" dt="2024-07-22T13:47:46.150" v="912" actId="14100"/>
          <ac:picMkLst>
            <pc:docMk/>
            <pc:sldMk cId="2400341540" sldId="313"/>
            <ac:picMk id="4" creationId="{7BC5A7D7-2E04-3857-5224-49FDC07DFBEC}"/>
          </ac:picMkLst>
        </pc:picChg>
        <pc:picChg chg="add mod">
          <ac:chgData name="Nguyễn Thị Anh Thùy" userId="150c3509-0c62-4a6c-9a62-18d950b15b84" providerId="ADAL" clId="{08FDFE59-ECD3-4B88-B514-77B7058F2274}" dt="2024-07-23T02:08:53.686" v="1981" actId="1035"/>
          <ac:picMkLst>
            <pc:docMk/>
            <pc:sldMk cId="2400341540" sldId="313"/>
            <ac:picMk id="13" creationId="{57752E7C-DD0C-A998-8B32-CB70C6A14018}"/>
          </ac:picMkLst>
        </pc:picChg>
        <pc:picChg chg="add mod">
          <ac:chgData name="Nguyễn Thị Anh Thùy" userId="150c3509-0c62-4a6c-9a62-18d950b15b84" providerId="ADAL" clId="{08FDFE59-ECD3-4B88-B514-77B7058F2274}" dt="2024-07-23T02:08:53.686" v="1981" actId="1035"/>
          <ac:picMkLst>
            <pc:docMk/>
            <pc:sldMk cId="2400341540" sldId="313"/>
            <ac:picMk id="14" creationId="{609A7CFB-82F9-D895-6440-72EC1A45D02F}"/>
          </ac:picMkLst>
        </pc:picChg>
        <pc:picChg chg="add mod">
          <ac:chgData name="Nguyễn Thị Anh Thùy" userId="150c3509-0c62-4a6c-9a62-18d950b15b84" providerId="ADAL" clId="{08FDFE59-ECD3-4B88-B514-77B7058F2274}" dt="2024-07-23T02:08:53.686" v="1981" actId="1035"/>
          <ac:picMkLst>
            <pc:docMk/>
            <pc:sldMk cId="2400341540" sldId="313"/>
            <ac:picMk id="17" creationId="{76CB4A65-4B2A-D4C0-3C58-6B27DAA19DF8}"/>
          </ac:picMkLst>
        </pc:picChg>
        <pc:picChg chg="add mod">
          <ac:chgData name="Nguyễn Thị Anh Thùy" userId="150c3509-0c62-4a6c-9a62-18d950b15b84" providerId="ADAL" clId="{08FDFE59-ECD3-4B88-B514-77B7058F2274}" dt="2024-07-23T02:09:05.030" v="1985" actId="1036"/>
          <ac:picMkLst>
            <pc:docMk/>
            <pc:sldMk cId="2400341540" sldId="313"/>
            <ac:picMk id="18" creationId="{7F7685C3-BC89-08EC-8178-DA5A49C3E229}"/>
          </ac:picMkLst>
        </pc:picChg>
        <pc:picChg chg="del">
          <ac:chgData name="Nguyễn Thị Anh Thùy" userId="150c3509-0c62-4a6c-9a62-18d950b15b84" providerId="ADAL" clId="{08FDFE59-ECD3-4B88-B514-77B7058F2274}" dt="2024-07-22T13:46:55.750" v="901" actId="478"/>
          <ac:picMkLst>
            <pc:docMk/>
            <pc:sldMk cId="2400341540" sldId="313"/>
            <ac:picMk id="1026" creationId="{00000000-0000-0000-0000-000000000000}"/>
          </ac:picMkLst>
        </pc:picChg>
        <pc:picChg chg="mod">
          <ac:chgData name="Nguyễn Thị Anh Thùy" userId="150c3509-0c62-4a6c-9a62-18d950b15b84" providerId="ADAL" clId="{08FDFE59-ECD3-4B88-B514-77B7058F2274}" dt="2024-07-22T13:47:51.694" v="916" actId="1037"/>
          <ac:picMkLst>
            <pc:docMk/>
            <pc:sldMk cId="2400341540" sldId="313"/>
            <ac:picMk id="1027" creationId="{00000000-0000-0000-0000-000000000000}"/>
          </ac:picMkLst>
        </pc:picChg>
        <pc:picChg chg="del">
          <ac:chgData name="Nguyễn Thị Anh Thùy" userId="150c3509-0c62-4a6c-9a62-18d950b15b84" providerId="ADAL" clId="{08FDFE59-ECD3-4B88-B514-77B7058F2274}" dt="2024-07-22T13:45:41.101" v="881" actId="478"/>
          <ac:picMkLst>
            <pc:docMk/>
            <pc:sldMk cId="2400341540" sldId="313"/>
            <ac:picMk id="1036" creationId="{00000000-0000-0000-0000-000000000000}"/>
          </ac:picMkLst>
        </pc:picChg>
        <pc:picChg chg="del">
          <ac:chgData name="Nguyễn Thị Anh Thùy" userId="150c3509-0c62-4a6c-9a62-18d950b15b84" providerId="ADAL" clId="{08FDFE59-ECD3-4B88-B514-77B7058F2274}" dt="2024-07-22T13:46:53.990" v="899" actId="478"/>
          <ac:picMkLst>
            <pc:docMk/>
            <pc:sldMk cId="2400341540" sldId="313"/>
            <ac:picMk id="1037" creationId="{00000000-0000-0000-0000-000000000000}"/>
          </ac:picMkLst>
        </pc:picChg>
      </pc:sldChg>
      <pc:sldChg chg="addSp delSp modSp add mod modAnim">
        <pc:chgData name="Nguyễn Thị Anh Thùy" userId="150c3509-0c62-4a6c-9a62-18d950b15b84" providerId="ADAL" clId="{08FDFE59-ECD3-4B88-B514-77B7058F2274}" dt="2024-07-22T13:58:26.596" v="1068" actId="1076"/>
        <pc:sldMkLst>
          <pc:docMk/>
          <pc:sldMk cId="2696314477" sldId="314"/>
        </pc:sldMkLst>
        <pc:spChg chg="add mod">
          <ac:chgData name="Nguyễn Thị Anh Thùy" userId="150c3509-0c62-4a6c-9a62-18d950b15b84" providerId="ADAL" clId="{08FDFE59-ECD3-4B88-B514-77B7058F2274}" dt="2024-07-22T13:58:06.078" v="1064" actId="1035"/>
          <ac:spMkLst>
            <pc:docMk/>
            <pc:sldMk cId="2696314477" sldId="314"/>
            <ac:spMk id="2" creationId="{8D6334DD-4115-482C-8320-20378E138913}"/>
          </ac:spMkLst>
        </pc:spChg>
        <pc:spChg chg="del">
          <ac:chgData name="Nguyễn Thị Anh Thùy" userId="150c3509-0c62-4a6c-9a62-18d950b15b84" providerId="ADAL" clId="{08FDFE59-ECD3-4B88-B514-77B7058F2274}" dt="2024-07-22T13:54:38.702" v="1032" actId="478"/>
          <ac:spMkLst>
            <pc:docMk/>
            <pc:sldMk cId="2696314477" sldId="314"/>
            <ac:spMk id="10" creationId="{00000000-0000-0000-0000-000000000000}"/>
          </ac:spMkLst>
        </pc:spChg>
        <pc:spChg chg="del mod">
          <ac:chgData name="Nguyễn Thị Anh Thùy" userId="150c3509-0c62-4a6c-9a62-18d950b15b84" providerId="ADAL" clId="{08FDFE59-ECD3-4B88-B514-77B7058F2274}" dt="2024-07-22T13:54:13.342" v="1018" actId="478"/>
          <ac:spMkLst>
            <pc:docMk/>
            <pc:sldMk cId="2696314477" sldId="314"/>
            <ac:spMk id="20" creationId="{00000000-0000-0000-0000-000000000000}"/>
          </ac:spMkLst>
        </pc:spChg>
        <pc:picChg chg="add mod">
          <ac:chgData name="Nguyễn Thị Anh Thùy" userId="150c3509-0c62-4a6c-9a62-18d950b15b84" providerId="ADAL" clId="{08FDFE59-ECD3-4B88-B514-77B7058F2274}" dt="2024-07-22T13:58:13.525" v="1065" actId="1076"/>
          <ac:picMkLst>
            <pc:docMk/>
            <pc:sldMk cId="2696314477" sldId="314"/>
            <ac:picMk id="3" creationId="{33669A51-E026-0006-06EF-8E00F8A0A843}"/>
          </ac:picMkLst>
        </pc:picChg>
        <pc:picChg chg="add mod">
          <ac:chgData name="Nguyễn Thị Anh Thùy" userId="150c3509-0c62-4a6c-9a62-18d950b15b84" providerId="ADAL" clId="{08FDFE59-ECD3-4B88-B514-77B7058F2274}" dt="2024-07-22T13:58:26.596" v="1068" actId="1076"/>
          <ac:picMkLst>
            <pc:docMk/>
            <pc:sldMk cId="2696314477" sldId="314"/>
            <ac:picMk id="4" creationId="{074F3915-4D6A-0299-6713-BF16BD73E583}"/>
          </ac:picMkLst>
        </pc:picChg>
        <pc:picChg chg="add mod">
          <ac:chgData name="Nguyễn Thị Anh Thùy" userId="150c3509-0c62-4a6c-9a62-18d950b15b84" providerId="ADAL" clId="{08FDFE59-ECD3-4B88-B514-77B7058F2274}" dt="2024-07-22T13:57:07.469" v="1049" actId="1076"/>
          <ac:picMkLst>
            <pc:docMk/>
            <pc:sldMk cId="2696314477" sldId="314"/>
            <ac:picMk id="5" creationId="{8A3A063C-1E35-958B-9DEC-AFF8C8F17591}"/>
          </ac:picMkLst>
        </pc:picChg>
        <pc:picChg chg="add mod">
          <ac:chgData name="Nguyễn Thị Anh Thùy" userId="150c3509-0c62-4a6c-9a62-18d950b15b84" providerId="ADAL" clId="{08FDFE59-ECD3-4B88-B514-77B7058F2274}" dt="2024-07-22T13:58:15.961" v="1066" actId="1076"/>
          <ac:picMkLst>
            <pc:docMk/>
            <pc:sldMk cId="2696314477" sldId="314"/>
            <ac:picMk id="6" creationId="{9D92A0F7-476F-35F7-9CF0-722101A60123}"/>
          </ac:picMkLst>
        </pc:picChg>
        <pc:picChg chg="del">
          <ac:chgData name="Nguyễn Thị Anh Thùy" userId="150c3509-0c62-4a6c-9a62-18d950b15b84" providerId="ADAL" clId="{08FDFE59-ECD3-4B88-B514-77B7058F2274}" dt="2024-07-22T13:54:35.613" v="1031" actId="478"/>
          <ac:picMkLst>
            <pc:docMk/>
            <pc:sldMk cId="2696314477" sldId="314"/>
            <ac:picMk id="9" creationId="{00000000-0000-0000-0000-000000000000}"/>
          </ac:picMkLst>
        </pc:picChg>
        <pc:picChg chg="del">
          <ac:chgData name="Nguyễn Thị Anh Thùy" userId="150c3509-0c62-4a6c-9a62-18d950b15b84" providerId="ADAL" clId="{08FDFE59-ECD3-4B88-B514-77B7058F2274}" dt="2024-07-22T13:54:34.061" v="1030" actId="478"/>
          <ac:picMkLst>
            <pc:docMk/>
            <pc:sldMk cId="2696314477" sldId="314"/>
            <ac:picMk id="2050" creationId="{00000000-0000-0000-0000-000000000000}"/>
          </ac:picMkLst>
        </pc:picChg>
      </pc:sldChg>
      <pc:sldChg chg="modSp add mod modAnim">
        <pc:chgData name="Nguyễn Thị Anh Thùy" userId="150c3509-0c62-4a6c-9a62-18d950b15b84" providerId="ADAL" clId="{08FDFE59-ECD3-4B88-B514-77B7058F2274}" dt="2024-07-22T14:43:11.794" v="1322" actId="1035"/>
        <pc:sldMkLst>
          <pc:docMk/>
          <pc:sldMk cId="3096927010" sldId="315"/>
        </pc:sldMkLst>
        <pc:spChg chg="mod">
          <ac:chgData name="Nguyễn Thị Anh Thùy" userId="150c3509-0c62-4a6c-9a62-18d950b15b84" providerId="ADAL" clId="{08FDFE59-ECD3-4B88-B514-77B7058F2274}" dt="2024-07-22T14:43:11.794" v="1322" actId="1035"/>
          <ac:spMkLst>
            <pc:docMk/>
            <pc:sldMk cId="3096927010" sldId="315"/>
            <ac:spMk id="2" creationId="{00000000-0000-0000-0000-000000000000}"/>
          </ac:spMkLst>
        </pc:spChg>
        <pc:spChg chg="mod">
          <ac:chgData name="Nguyễn Thị Anh Thùy" userId="150c3509-0c62-4a6c-9a62-18d950b15b84" providerId="ADAL" clId="{08FDFE59-ECD3-4B88-B514-77B7058F2274}" dt="2024-07-22T14:43:11.794" v="1322" actId="1035"/>
          <ac:spMkLst>
            <pc:docMk/>
            <pc:sldMk cId="3096927010" sldId="315"/>
            <ac:spMk id="3" creationId="{00000000-0000-0000-0000-000000000000}"/>
          </ac:spMkLst>
        </pc:spChg>
        <pc:spChg chg="mod">
          <ac:chgData name="Nguyễn Thị Anh Thùy" userId="150c3509-0c62-4a6c-9a62-18d950b15b84" providerId="ADAL" clId="{08FDFE59-ECD3-4B88-B514-77B7058F2274}" dt="2024-07-22T14:43:05.177" v="1320" actId="2711"/>
          <ac:spMkLst>
            <pc:docMk/>
            <pc:sldMk cId="3096927010" sldId="315"/>
            <ac:spMk id="9" creationId="{87F3FDE0-1D01-4EEB-BD0C-8FFE74C0A199}"/>
          </ac:spMkLst>
        </pc:spChg>
        <pc:spChg chg="mod">
          <ac:chgData name="Nguyễn Thị Anh Thùy" userId="150c3509-0c62-4a6c-9a62-18d950b15b84" providerId="ADAL" clId="{08FDFE59-ECD3-4B88-B514-77B7058F2274}" dt="2024-07-22T14:43:05.177" v="1320" actId="2711"/>
          <ac:spMkLst>
            <pc:docMk/>
            <pc:sldMk cId="3096927010" sldId="315"/>
            <ac:spMk id="12" creationId="{00000000-0000-0000-0000-000000000000}"/>
          </ac:spMkLst>
        </pc:spChg>
        <pc:spChg chg="mod">
          <ac:chgData name="Nguyễn Thị Anh Thùy" userId="150c3509-0c62-4a6c-9a62-18d950b15b84" providerId="ADAL" clId="{08FDFE59-ECD3-4B88-B514-77B7058F2274}" dt="2024-07-22T14:43:05.177" v="1320" actId="2711"/>
          <ac:spMkLst>
            <pc:docMk/>
            <pc:sldMk cId="3096927010" sldId="315"/>
            <ac:spMk id="13" creationId="{72E471A4-6B7C-4524-9C1A-028D8EA8343C}"/>
          </ac:spMkLst>
        </pc:spChg>
        <pc:spChg chg="mod">
          <ac:chgData name="Nguyễn Thị Anh Thùy" userId="150c3509-0c62-4a6c-9a62-18d950b15b84" providerId="ADAL" clId="{08FDFE59-ECD3-4B88-B514-77B7058F2274}" dt="2024-07-22T14:43:05.177" v="1320" actId="2711"/>
          <ac:spMkLst>
            <pc:docMk/>
            <pc:sldMk cId="3096927010" sldId="315"/>
            <ac:spMk id="14" creationId="{060D30B5-B9C4-4436-BAAE-A2FA747CD5B2}"/>
          </ac:spMkLst>
        </pc:spChg>
        <pc:spChg chg="mod">
          <ac:chgData name="Nguyễn Thị Anh Thùy" userId="150c3509-0c62-4a6c-9a62-18d950b15b84" providerId="ADAL" clId="{08FDFE59-ECD3-4B88-B514-77B7058F2274}" dt="2024-07-22T14:43:11.794" v="1322" actId="1035"/>
          <ac:spMkLst>
            <pc:docMk/>
            <pc:sldMk cId="3096927010" sldId="315"/>
            <ac:spMk id="17" creationId="{00000000-0000-0000-0000-000000000000}"/>
          </ac:spMkLst>
        </pc:spChg>
        <pc:spChg chg="mod">
          <ac:chgData name="Nguyễn Thị Anh Thùy" userId="150c3509-0c62-4a6c-9a62-18d950b15b84" providerId="ADAL" clId="{08FDFE59-ECD3-4B88-B514-77B7058F2274}" dt="2024-07-22T14:43:11.794" v="1322" actId="1035"/>
          <ac:spMkLst>
            <pc:docMk/>
            <pc:sldMk cId="3096927010" sldId="315"/>
            <ac:spMk id="18" creationId="{00000000-0000-0000-0000-000000000000}"/>
          </ac:spMkLst>
        </pc:spChg>
        <pc:picChg chg="mod">
          <ac:chgData name="Nguyễn Thị Anh Thùy" userId="150c3509-0c62-4a6c-9a62-18d950b15b84" providerId="ADAL" clId="{08FDFE59-ECD3-4B88-B514-77B7058F2274}" dt="2024-07-22T14:43:05.177" v="1320" actId="2711"/>
          <ac:picMkLst>
            <pc:docMk/>
            <pc:sldMk cId="3096927010" sldId="315"/>
            <ac:picMk id="15" creationId="{7EFFCB67-A485-47B0-BB5B-51CD12D650EA}"/>
          </ac:picMkLst>
        </pc:picChg>
      </pc:sldChg>
      <pc:sldChg chg="modSp add del mod">
        <pc:chgData name="Nguyễn Thị Anh Thùy" userId="150c3509-0c62-4a6c-9a62-18d950b15b84" providerId="ADAL" clId="{08FDFE59-ECD3-4B88-B514-77B7058F2274}" dt="2024-07-22T14:37:14.830" v="1296" actId="47"/>
        <pc:sldMkLst>
          <pc:docMk/>
          <pc:sldMk cId="893418036" sldId="316"/>
        </pc:sldMkLst>
        <pc:spChg chg="mod">
          <ac:chgData name="Nguyễn Thị Anh Thùy" userId="150c3509-0c62-4a6c-9a62-18d950b15b84" providerId="ADAL" clId="{08FDFE59-ECD3-4B88-B514-77B7058F2274}" dt="2024-07-22T14:06:23.534" v="1162" actId="20577"/>
          <ac:spMkLst>
            <pc:docMk/>
            <pc:sldMk cId="893418036" sldId="316"/>
            <ac:spMk id="9" creationId="{87F3FDE0-1D01-4EEB-BD0C-8FFE74C0A199}"/>
          </ac:spMkLst>
        </pc:spChg>
        <pc:graphicFrameChg chg="mod modGraphic">
          <ac:chgData name="Nguyễn Thị Anh Thùy" userId="150c3509-0c62-4a6c-9a62-18d950b15b84" providerId="ADAL" clId="{08FDFE59-ECD3-4B88-B514-77B7058F2274}" dt="2024-07-22T14:35:27.434" v="1267"/>
          <ac:graphicFrameMkLst>
            <pc:docMk/>
            <pc:sldMk cId="893418036" sldId="316"/>
            <ac:graphicFrameMk id="2" creationId="{6ABE890A-8B70-4724-A226-FF3F35F6C645}"/>
          </ac:graphicFrameMkLst>
        </pc:graphicFrameChg>
        <pc:picChg chg="mod">
          <ac:chgData name="Nguyễn Thị Anh Thùy" userId="150c3509-0c62-4a6c-9a62-18d950b15b84" providerId="ADAL" clId="{08FDFE59-ECD3-4B88-B514-77B7058F2274}" dt="2024-07-22T14:34:57.794" v="1257" actId="1076"/>
          <ac:picMkLst>
            <pc:docMk/>
            <pc:sldMk cId="893418036" sldId="316"/>
            <ac:picMk id="4100" creationId="{C73EFE55-E516-45AF-822F-AFE622B79046}"/>
          </ac:picMkLst>
        </pc:picChg>
      </pc:sldChg>
      <pc:sldChg chg="add del">
        <pc:chgData name="Nguyễn Thị Anh Thùy" userId="150c3509-0c62-4a6c-9a62-18d950b15b84" providerId="ADAL" clId="{08FDFE59-ECD3-4B88-B514-77B7058F2274}" dt="2024-06-27T01:40:54.579" v="488" actId="47"/>
        <pc:sldMkLst>
          <pc:docMk/>
          <pc:sldMk cId="1610165116" sldId="317"/>
        </pc:sldMkLst>
      </pc:sldChg>
      <pc:sldChg chg="add del">
        <pc:chgData name="Nguyễn Thị Anh Thùy" userId="150c3509-0c62-4a6c-9a62-18d950b15b84" providerId="ADAL" clId="{08FDFE59-ECD3-4B88-B514-77B7058F2274}" dt="2024-07-22T14:04:00.817" v="1130" actId="47"/>
        <pc:sldMkLst>
          <pc:docMk/>
          <pc:sldMk cId="2636057353" sldId="317"/>
        </pc:sldMkLst>
      </pc:sldChg>
      <pc:sldChg chg="delSp modSp add del mod">
        <pc:chgData name="Nguyễn Thị Anh Thùy" userId="150c3509-0c62-4a6c-9a62-18d950b15b84" providerId="ADAL" clId="{08FDFE59-ECD3-4B88-B514-77B7058F2274}" dt="2024-07-22T13:53:20.865" v="1012" actId="47"/>
        <pc:sldMkLst>
          <pc:docMk/>
          <pc:sldMk cId="3135916473" sldId="318"/>
        </pc:sldMkLst>
        <pc:spChg chg="del mod">
          <ac:chgData name="Nguyễn Thị Anh Thùy" userId="150c3509-0c62-4a6c-9a62-18d950b15b84" providerId="ADAL" clId="{08FDFE59-ECD3-4B88-B514-77B7058F2274}" dt="2024-06-27T01:41:17.936" v="490" actId="478"/>
          <ac:spMkLst>
            <pc:docMk/>
            <pc:sldMk cId="3135916473" sldId="318"/>
            <ac:spMk id="2" creationId="{00000000-0000-0000-0000-000000000000}"/>
          </ac:spMkLst>
        </pc:spChg>
      </pc:sldChg>
      <pc:sldChg chg="add del">
        <pc:chgData name="Nguyễn Thị Anh Thùy" userId="150c3509-0c62-4a6c-9a62-18d950b15b84" providerId="ADAL" clId="{08FDFE59-ECD3-4B88-B514-77B7058F2274}" dt="2024-07-22T14:37:48.421" v="1299" actId="47"/>
        <pc:sldMkLst>
          <pc:docMk/>
          <pc:sldMk cId="3982661794" sldId="319"/>
        </pc:sldMkLst>
      </pc:sldChg>
      <pc:sldChg chg="add del">
        <pc:chgData name="Nguyễn Thị Anh Thùy" userId="150c3509-0c62-4a6c-9a62-18d950b15b84" providerId="ADAL" clId="{08FDFE59-ECD3-4B88-B514-77B7058F2274}" dt="2024-07-22T13:54:55.745" v="1033" actId="47"/>
        <pc:sldMkLst>
          <pc:docMk/>
          <pc:sldMk cId="2072608289" sldId="320"/>
        </pc:sldMkLst>
      </pc:sldChg>
      <pc:sldChg chg="modSp add mod modAnim">
        <pc:chgData name="Nguyễn Thị Anh Thùy" userId="150c3509-0c62-4a6c-9a62-18d950b15b84" providerId="ADAL" clId="{08FDFE59-ECD3-4B88-B514-77B7058F2274}" dt="2024-07-24T16:03:04.711" v="5617" actId="1076"/>
        <pc:sldMkLst>
          <pc:docMk/>
          <pc:sldMk cId="2592621764" sldId="329"/>
        </pc:sldMkLst>
        <pc:spChg chg="mod">
          <ac:chgData name="Nguyễn Thị Anh Thùy" userId="150c3509-0c62-4a6c-9a62-18d950b15b84" providerId="ADAL" clId="{08FDFE59-ECD3-4B88-B514-77B7058F2274}" dt="2024-07-24T16:02:34.479" v="5609" actId="20577"/>
          <ac:spMkLst>
            <pc:docMk/>
            <pc:sldMk cId="2592621764" sldId="329"/>
            <ac:spMk id="37" creationId="{00000000-0000-0000-0000-000000000000}"/>
          </ac:spMkLst>
        </pc:spChg>
        <pc:spChg chg="mod">
          <ac:chgData name="Nguyễn Thị Anh Thùy" userId="150c3509-0c62-4a6c-9a62-18d950b15b84" providerId="ADAL" clId="{08FDFE59-ECD3-4B88-B514-77B7058F2274}" dt="2024-07-24T16:00:55.689" v="5558" actId="1076"/>
          <ac:spMkLst>
            <pc:docMk/>
            <pc:sldMk cId="2592621764" sldId="329"/>
            <ac:spMk id="43010" creationId="{00000000-0000-0000-0000-000000000000}"/>
          </ac:spMkLst>
        </pc:spChg>
        <pc:spChg chg="mod">
          <ac:chgData name="Nguyễn Thị Anh Thùy" userId="150c3509-0c62-4a6c-9a62-18d950b15b84" providerId="ADAL" clId="{08FDFE59-ECD3-4B88-B514-77B7058F2274}" dt="2024-07-24T16:01:56.386" v="5570" actId="403"/>
          <ac:spMkLst>
            <pc:docMk/>
            <pc:sldMk cId="2592621764" sldId="329"/>
            <ac:spMk id="43012" creationId="{00000000-0000-0000-0000-000000000000}"/>
          </ac:spMkLst>
        </pc:spChg>
        <pc:spChg chg="mod">
          <ac:chgData name="Nguyễn Thị Anh Thùy" userId="150c3509-0c62-4a6c-9a62-18d950b15b84" providerId="ADAL" clId="{08FDFE59-ECD3-4B88-B514-77B7058F2274}" dt="2024-07-24T16:02:36.883" v="5610" actId="403"/>
          <ac:spMkLst>
            <pc:docMk/>
            <pc:sldMk cId="2592621764" sldId="329"/>
            <ac:spMk id="43023" creationId="{00000000-0000-0000-0000-000000000000}"/>
          </ac:spMkLst>
        </pc:spChg>
        <pc:spChg chg="mod">
          <ac:chgData name="Nguyễn Thị Anh Thùy" userId="150c3509-0c62-4a6c-9a62-18d950b15b84" providerId="ADAL" clId="{08FDFE59-ECD3-4B88-B514-77B7058F2274}" dt="2024-07-24T16:02:44.507" v="5615" actId="404"/>
          <ac:spMkLst>
            <pc:docMk/>
            <pc:sldMk cId="2592621764" sldId="329"/>
            <ac:spMk id="43028" creationId="{00000000-0000-0000-0000-000000000000}"/>
          </ac:spMkLst>
        </pc:spChg>
        <pc:spChg chg="mod">
          <ac:chgData name="Nguyễn Thị Anh Thùy" userId="150c3509-0c62-4a6c-9a62-18d950b15b84" providerId="ADAL" clId="{08FDFE59-ECD3-4B88-B514-77B7058F2274}" dt="2024-07-24T16:03:04.711" v="5617" actId="1076"/>
          <ac:spMkLst>
            <pc:docMk/>
            <pc:sldMk cId="2592621764" sldId="329"/>
            <ac:spMk id="99360" creationId="{00000000-0000-0000-0000-000000000000}"/>
          </ac:spMkLst>
        </pc:spChg>
      </pc:sldChg>
      <pc:sldChg chg="add">
        <pc:chgData name="Nguyễn Thị Anh Thùy" userId="150c3509-0c62-4a6c-9a62-18d950b15b84" providerId="ADAL" clId="{08FDFE59-ECD3-4B88-B514-77B7058F2274}" dt="2024-07-24T15:58:32.065" v="5523"/>
        <pc:sldMkLst>
          <pc:docMk/>
          <pc:sldMk cId="4124731591" sldId="330"/>
        </pc:sldMkLst>
      </pc:sldChg>
      <pc:sldChg chg="add">
        <pc:chgData name="Nguyễn Thị Anh Thùy" userId="150c3509-0c62-4a6c-9a62-18d950b15b84" providerId="ADAL" clId="{08FDFE59-ECD3-4B88-B514-77B7058F2274}" dt="2024-07-24T15:58:32.065" v="5523"/>
        <pc:sldMkLst>
          <pc:docMk/>
          <pc:sldMk cId="4101727983" sldId="331"/>
        </pc:sldMkLst>
      </pc:sldChg>
      <pc:sldChg chg="add">
        <pc:chgData name="Nguyễn Thị Anh Thùy" userId="150c3509-0c62-4a6c-9a62-18d950b15b84" providerId="ADAL" clId="{08FDFE59-ECD3-4B88-B514-77B7058F2274}" dt="2024-07-24T15:58:32.065" v="5523"/>
        <pc:sldMkLst>
          <pc:docMk/>
          <pc:sldMk cId="2185922610" sldId="337"/>
        </pc:sldMkLst>
      </pc:sldChg>
      <pc:sldChg chg="add">
        <pc:chgData name="Nguyễn Thị Anh Thùy" userId="150c3509-0c62-4a6c-9a62-18d950b15b84" providerId="ADAL" clId="{08FDFE59-ECD3-4B88-B514-77B7058F2274}" dt="2024-07-24T15:58:32.065" v="5523"/>
        <pc:sldMkLst>
          <pc:docMk/>
          <pc:sldMk cId="2376185824" sldId="338"/>
        </pc:sldMkLst>
      </pc:sldChg>
      <pc:sldChg chg="add">
        <pc:chgData name="Nguyễn Thị Anh Thùy" userId="150c3509-0c62-4a6c-9a62-18d950b15b84" providerId="ADAL" clId="{08FDFE59-ECD3-4B88-B514-77B7058F2274}" dt="2024-07-24T15:58:32.065" v="5523"/>
        <pc:sldMkLst>
          <pc:docMk/>
          <pc:sldMk cId="2442348280" sldId="343"/>
        </pc:sldMkLst>
      </pc:sldChg>
      <pc:sldChg chg="add">
        <pc:chgData name="Nguyễn Thị Anh Thùy" userId="150c3509-0c62-4a6c-9a62-18d950b15b84" providerId="ADAL" clId="{08FDFE59-ECD3-4B88-B514-77B7058F2274}" dt="2024-07-24T15:58:32.065" v="5523"/>
        <pc:sldMkLst>
          <pc:docMk/>
          <pc:sldMk cId="481263485" sldId="344"/>
        </pc:sldMkLst>
      </pc:sldChg>
      <pc:sldChg chg="add">
        <pc:chgData name="Nguyễn Thị Anh Thùy" userId="150c3509-0c62-4a6c-9a62-18d950b15b84" providerId="ADAL" clId="{08FDFE59-ECD3-4B88-B514-77B7058F2274}" dt="2024-07-24T15:58:32.065" v="5523"/>
        <pc:sldMkLst>
          <pc:docMk/>
          <pc:sldMk cId="979910849" sldId="345"/>
        </pc:sldMkLst>
      </pc:sldChg>
      <pc:sldChg chg="add">
        <pc:chgData name="Nguyễn Thị Anh Thùy" userId="150c3509-0c62-4a6c-9a62-18d950b15b84" providerId="ADAL" clId="{08FDFE59-ECD3-4B88-B514-77B7058F2274}" dt="2024-07-24T15:58:32.065" v="5523"/>
        <pc:sldMkLst>
          <pc:docMk/>
          <pc:sldMk cId="4179472460" sldId="346"/>
        </pc:sldMkLst>
      </pc:sldChg>
      <pc:sldChg chg="add">
        <pc:chgData name="Nguyễn Thị Anh Thùy" userId="150c3509-0c62-4a6c-9a62-18d950b15b84" providerId="ADAL" clId="{08FDFE59-ECD3-4B88-B514-77B7058F2274}" dt="2024-07-24T15:58:32.065" v="5523"/>
        <pc:sldMkLst>
          <pc:docMk/>
          <pc:sldMk cId="300090928" sldId="347"/>
        </pc:sldMkLst>
      </pc:sldChg>
      <pc:sldChg chg="addSp modSp add mod modAnim">
        <pc:chgData name="Nguyễn Thị Anh Thùy" userId="150c3509-0c62-4a6c-9a62-18d950b15b84" providerId="ADAL" clId="{08FDFE59-ECD3-4B88-B514-77B7058F2274}" dt="2024-07-23T00:45:11.973" v="1360" actId="1076"/>
        <pc:sldMkLst>
          <pc:docMk/>
          <pc:sldMk cId="833968490" sldId="365"/>
        </pc:sldMkLst>
        <pc:spChg chg="add mod">
          <ac:chgData name="Nguyễn Thị Anh Thùy" userId="150c3509-0c62-4a6c-9a62-18d950b15b84" providerId="ADAL" clId="{08FDFE59-ECD3-4B88-B514-77B7058F2274}" dt="2024-07-23T00:44:12.364" v="1342" actId="1076"/>
          <ac:spMkLst>
            <pc:docMk/>
            <pc:sldMk cId="833968490" sldId="365"/>
            <ac:spMk id="3" creationId="{45E65A97-4844-E1F3-A599-59DEB2834A88}"/>
          </ac:spMkLst>
        </pc:spChg>
        <pc:spChg chg="mod">
          <ac:chgData name="Nguyễn Thị Anh Thùy" userId="150c3509-0c62-4a6c-9a62-18d950b15b84" providerId="ADAL" clId="{08FDFE59-ECD3-4B88-B514-77B7058F2274}" dt="2024-07-23T00:44:24.109" v="1353" actId="1038"/>
          <ac:spMkLst>
            <pc:docMk/>
            <pc:sldMk cId="833968490" sldId="365"/>
            <ac:spMk id="126" creationId="{E97AED52-F55A-4F11-BAC0-D0F8C475A5E6}"/>
          </ac:spMkLst>
        </pc:spChg>
        <pc:spChg chg="mod">
          <ac:chgData name="Nguyễn Thị Anh Thùy" userId="150c3509-0c62-4a6c-9a62-18d950b15b84" providerId="ADAL" clId="{08FDFE59-ECD3-4B88-B514-77B7058F2274}" dt="2024-07-23T00:44:19.309" v="1349" actId="1035"/>
          <ac:spMkLst>
            <pc:docMk/>
            <pc:sldMk cId="833968490" sldId="365"/>
            <ac:spMk id="189" creationId="{00000000-0000-0000-0000-000000000000}"/>
          </ac:spMkLst>
        </pc:spChg>
        <pc:grpChg chg="mod">
          <ac:chgData name="Nguyễn Thị Anh Thùy" userId="150c3509-0c62-4a6c-9a62-18d950b15b84" providerId="ADAL" clId="{08FDFE59-ECD3-4B88-B514-77B7058F2274}" dt="2024-07-23T00:45:11.973" v="1360" actId="1076"/>
          <ac:grpSpMkLst>
            <pc:docMk/>
            <pc:sldMk cId="833968490" sldId="365"/>
            <ac:grpSpMk id="127" creationId="{E77DE4ED-CAB9-446C-8C5E-A3DA5112EE8E}"/>
          </ac:grpSpMkLst>
        </pc:grpChg>
        <pc:picChg chg="mod">
          <ac:chgData name="Nguyễn Thị Anh Thùy" userId="150c3509-0c62-4a6c-9a62-18d950b15b84" providerId="ADAL" clId="{08FDFE59-ECD3-4B88-B514-77B7058F2274}" dt="2024-07-23T00:44:29.684" v="1354" actId="1076"/>
          <ac:picMkLst>
            <pc:docMk/>
            <pc:sldMk cId="833968490" sldId="365"/>
            <ac:picMk id="18" creationId="{00000000-0000-0000-0000-000000000000}"/>
          </ac:picMkLst>
        </pc:picChg>
      </pc:sldChg>
      <pc:sldChg chg="addSp delSp modSp add mod modAnim modNotesTx">
        <pc:chgData name="Nguyễn Thị Anh Thùy" userId="150c3509-0c62-4a6c-9a62-18d950b15b84" providerId="ADAL" clId="{08FDFE59-ECD3-4B88-B514-77B7058F2274}" dt="2024-07-23T05:29:31.918" v="2830" actId="478"/>
        <pc:sldMkLst>
          <pc:docMk/>
          <pc:sldMk cId="1050553871" sldId="494"/>
        </pc:sldMkLst>
        <pc:spChg chg="mod">
          <ac:chgData name="Nguyễn Thị Anh Thùy" userId="150c3509-0c62-4a6c-9a62-18d950b15b84" providerId="ADAL" clId="{08FDFE59-ECD3-4B88-B514-77B7058F2274}" dt="2024-07-23T05:13:14.007" v="2639" actId="20577"/>
          <ac:spMkLst>
            <pc:docMk/>
            <pc:sldMk cId="1050553871" sldId="494"/>
            <ac:spMk id="3" creationId="{00000000-0000-0000-0000-000000000000}"/>
          </ac:spMkLst>
        </pc:spChg>
        <pc:spChg chg="del mod">
          <ac:chgData name="Nguyễn Thị Anh Thùy" userId="150c3509-0c62-4a6c-9a62-18d950b15b84" providerId="ADAL" clId="{08FDFE59-ECD3-4B88-B514-77B7058F2274}" dt="2024-07-23T05:29:31.918" v="2830" actId="478"/>
          <ac:spMkLst>
            <pc:docMk/>
            <pc:sldMk cId="1050553871" sldId="494"/>
            <ac:spMk id="11" creationId="{00000000-0000-0000-0000-000000000000}"/>
          </ac:spMkLst>
        </pc:spChg>
        <pc:spChg chg="mod">
          <ac:chgData name="Nguyễn Thị Anh Thùy" userId="150c3509-0c62-4a6c-9a62-18d950b15b84" providerId="ADAL" clId="{08FDFE59-ECD3-4B88-B514-77B7058F2274}" dt="2024-07-23T05:25:08.608" v="2690" actId="14100"/>
          <ac:spMkLst>
            <pc:docMk/>
            <pc:sldMk cId="1050553871" sldId="494"/>
            <ac:spMk id="19"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28"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29"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30" creationId="{00000000-0000-0000-0000-000000000000}"/>
          </ac:spMkLst>
        </pc:spChg>
        <pc:spChg chg="add del mod">
          <ac:chgData name="Nguyễn Thị Anh Thùy" userId="150c3509-0c62-4a6c-9a62-18d950b15b84" providerId="ADAL" clId="{08FDFE59-ECD3-4B88-B514-77B7058F2274}" dt="2024-07-23T05:27:59.822" v="2766" actId="478"/>
          <ac:spMkLst>
            <pc:docMk/>
            <pc:sldMk cId="1050553871" sldId="494"/>
            <ac:spMk id="31" creationId="{00000000-0000-0000-0000-000000000000}"/>
          </ac:spMkLst>
        </pc:spChg>
        <pc:spChg chg="mod">
          <ac:chgData name="Nguyễn Thị Anh Thùy" userId="150c3509-0c62-4a6c-9a62-18d950b15b84" providerId="ADAL" clId="{08FDFE59-ECD3-4B88-B514-77B7058F2274}" dt="2024-07-23T05:26:47.670" v="2760" actId="1035"/>
          <ac:spMkLst>
            <pc:docMk/>
            <pc:sldMk cId="1050553871" sldId="494"/>
            <ac:spMk id="44" creationId="{00000000-0000-0000-0000-000000000000}"/>
          </ac:spMkLst>
        </pc:spChg>
        <pc:spChg chg="mod">
          <ac:chgData name="Nguyễn Thị Anh Thùy" userId="150c3509-0c62-4a6c-9a62-18d950b15b84" providerId="ADAL" clId="{08FDFE59-ECD3-4B88-B514-77B7058F2274}" dt="2024-07-23T05:25:26.838" v="2692" actId="14100"/>
          <ac:spMkLst>
            <pc:docMk/>
            <pc:sldMk cId="1050553871" sldId="494"/>
            <ac:spMk id="45" creationId="{00000000-0000-0000-0000-000000000000}"/>
          </ac:spMkLst>
        </pc:spChg>
        <pc:spChg chg="mod">
          <ac:chgData name="Nguyễn Thị Anh Thùy" userId="150c3509-0c62-4a6c-9a62-18d950b15b84" providerId="ADAL" clId="{08FDFE59-ECD3-4B88-B514-77B7058F2274}" dt="2024-07-23T05:25:41.472" v="2699" actId="14100"/>
          <ac:spMkLst>
            <pc:docMk/>
            <pc:sldMk cId="1050553871" sldId="494"/>
            <ac:spMk id="46" creationId="{00000000-0000-0000-0000-000000000000}"/>
          </ac:spMkLst>
        </pc:spChg>
        <pc:spChg chg="mod">
          <ac:chgData name="Nguyễn Thị Anh Thùy" userId="150c3509-0c62-4a6c-9a62-18d950b15b84" providerId="ADAL" clId="{08FDFE59-ECD3-4B88-B514-77B7058F2274}" dt="2024-07-23T05:26:09.383" v="2705" actId="20577"/>
          <ac:spMkLst>
            <pc:docMk/>
            <pc:sldMk cId="1050553871" sldId="494"/>
            <ac:spMk id="47" creationId="{00000000-0000-0000-0000-000000000000}"/>
          </ac:spMkLst>
        </pc:spChg>
        <pc:spChg chg="mod">
          <ac:chgData name="Nguyễn Thị Anh Thùy" userId="150c3509-0c62-4a6c-9a62-18d950b15b84" providerId="ADAL" clId="{08FDFE59-ECD3-4B88-B514-77B7058F2274}" dt="2024-07-23T05:25:58.627" v="2704" actId="1035"/>
          <ac:spMkLst>
            <pc:docMk/>
            <pc:sldMk cId="1050553871" sldId="494"/>
            <ac:spMk id="48" creationId="{00000000-0000-0000-0000-000000000000}"/>
          </ac:spMkLst>
        </pc:spChg>
        <pc:spChg chg="mod">
          <ac:chgData name="Nguyễn Thị Anh Thùy" userId="150c3509-0c62-4a6c-9a62-18d950b15b84" providerId="ADAL" clId="{08FDFE59-ECD3-4B88-B514-77B7058F2274}" dt="2024-07-23T05:26:36.118" v="2740" actId="1037"/>
          <ac:spMkLst>
            <pc:docMk/>
            <pc:sldMk cId="1050553871" sldId="494"/>
            <ac:spMk id="50" creationId="{00000000-0000-0000-0000-000000000000}"/>
          </ac:spMkLst>
        </pc:spChg>
        <pc:grpChg chg="mod">
          <ac:chgData name="Nguyễn Thị Anh Thùy" userId="150c3509-0c62-4a6c-9a62-18d950b15b84" providerId="ADAL" clId="{08FDFE59-ECD3-4B88-B514-77B7058F2274}" dt="2024-07-23T05:28:05.230" v="2768" actId="1076"/>
          <ac:grpSpMkLst>
            <pc:docMk/>
            <pc:sldMk cId="1050553871" sldId="494"/>
            <ac:grpSpMk id="26" creationId="{00000000-0000-0000-0000-000000000000}"/>
          </ac:grpSpMkLst>
        </pc:grpChg>
        <pc:picChg chg="add mod">
          <ac:chgData name="Nguyễn Thị Anh Thùy" userId="150c3509-0c62-4a6c-9a62-18d950b15b84" providerId="ADAL" clId="{08FDFE59-ECD3-4B88-B514-77B7058F2274}" dt="2024-07-23T05:28:17.846" v="2769" actId="14100"/>
          <ac:picMkLst>
            <pc:docMk/>
            <pc:sldMk cId="1050553871" sldId="494"/>
            <ac:picMk id="2" creationId="{177045F1-2A19-C14E-A52B-31985735F44D}"/>
          </ac:picMkLst>
        </pc:picChg>
        <pc:picChg chg="mod">
          <ac:chgData name="Nguyễn Thị Anh Thùy" userId="150c3509-0c62-4a6c-9a62-18d950b15b84" providerId="ADAL" clId="{08FDFE59-ECD3-4B88-B514-77B7058F2274}" dt="2024-07-23T05:28:05.230" v="2768" actId="1076"/>
          <ac:picMkLst>
            <pc:docMk/>
            <pc:sldMk cId="1050553871" sldId="494"/>
            <ac:picMk id="27" creationId="{00000000-0000-0000-0000-000000000000}"/>
          </ac:picMkLst>
        </pc:picChg>
        <pc:picChg chg="del">
          <ac:chgData name="Nguyễn Thị Anh Thùy" userId="150c3509-0c62-4a6c-9a62-18d950b15b84" providerId="ADAL" clId="{08FDFE59-ECD3-4B88-B514-77B7058F2274}" dt="2024-07-23T05:13:18.231" v="2640" actId="478"/>
          <ac:picMkLst>
            <pc:docMk/>
            <pc:sldMk cId="1050553871" sldId="494"/>
            <ac:picMk id="34" creationId="{AB2C19C7-1F7C-4F83-929E-62598759D7AF}"/>
          </ac:picMkLst>
        </pc:picChg>
        <pc:picChg chg="mod">
          <ac:chgData name="Nguyễn Thị Anh Thùy" userId="150c3509-0c62-4a6c-9a62-18d950b15b84" providerId="ADAL" clId="{08FDFE59-ECD3-4B88-B514-77B7058F2274}" dt="2024-07-23T05:26:58.782" v="2762" actId="14100"/>
          <ac:picMkLst>
            <pc:docMk/>
            <pc:sldMk cId="1050553871" sldId="494"/>
            <ac:picMk id="42" creationId="{00000000-0000-0000-0000-000000000000}"/>
          </ac:picMkLst>
        </pc:picChg>
        <pc:picChg chg="mod">
          <ac:chgData name="Nguyễn Thị Anh Thùy" userId="150c3509-0c62-4a6c-9a62-18d950b15b84" providerId="ADAL" clId="{08FDFE59-ECD3-4B88-B514-77B7058F2274}" dt="2024-07-23T05:26:55.654" v="2761" actId="1076"/>
          <ac:picMkLst>
            <pc:docMk/>
            <pc:sldMk cId="1050553871" sldId="494"/>
            <ac:picMk id="49" creationId="{00000000-0000-0000-0000-000000000000}"/>
          </ac:picMkLst>
        </pc:picChg>
      </pc:sldChg>
      <pc:sldChg chg="addSp delSp modSp del mod addAnim delAnim modAnim">
        <pc:chgData name="Nguyễn Thị Anh Thùy" userId="150c3509-0c62-4a6c-9a62-18d950b15b84" providerId="ADAL" clId="{08FDFE59-ECD3-4B88-B514-77B7058F2274}" dt="2024-07-22T13:52:09.946" v="1009" actId="47"/>
        <pc:sldMkLst>
          <pc:docMk/>
          <pc:sldMk cId="1749209784" sldId="609"/>
        </pc:sldMkLst>
        <pc:spChg chg="add mod">
          <ac:chgData name="Nguyễn Thị Anh Thùy" userId="150c3509-0c62-4a6c-9a62-18d950b15b84" providerId="ADAL" clId="{08FDFE59-ECD3-4B88-B514-77B7058F2274}" dt="2024-06-27T01:32:41.636" v="458" actId="1582"/>
          <ac:spMkLst>
            <pc:docMk/>
            <pc:sldMk cId="1749209784" sldId="609"/>
            <ac:spMk id="2" creationId="{264AA42D-DAB9-A2BB-0FD6-55BBA5E6C19C}"/>
          </ac:spMkLst>
        </pc:spChg>
        <pc:spChg chg="mod">
          <ac:chgData name="Nguyễn Thị Anh Thùy" userId="150c3509-0c62-4a6c-9a62-18d950b15b84" providerId="ADAL" clId="{08FDFE59-ECD3-4B88-B514-77B7058F2274}" dt="2024-06-27T01:16:41.104" v="293" actId="1076"/>
          <ac:spMkLst>
            <pc:docMk/>
            <pc:sldMk cId="1749209784" sldId="609"/>
            <ac:spMk id="3" creationId="{6437E96C-B4D7-4CA6-90EE-43A5C748EF9C}"/>
          </ac:spMkLst>
        </pc:spChg>
        <pc:spChg chg="add del mod">
          <ac:chgData name="Nguyễn Thị Anh Thùy" userId="150c3509-0c62-4a6c-9a62-18d950b15b84" providerId="ADAL" clId="{08FDFE59-ECD3-4B88-B514-77B7058F2274}" dt="2024-06-27T08:24:22.663" v="541" actId="478"/>
          <ac:spMkLst>
            <pc:docMk/>
            <pc:sldMk cId="1749209784" sldId="609"/>
            <ac:spMk id="4" creationId="{18AF5A67-74DA-F7B6-DF90-A33D6304ACAD}"/>
          </ac:spMkLst>
        </pc:spChg>
        <pc:spChg chg="add del mod">
          <ac:chgData name="Nguyễn Thị Anh Thùy" userId="150c3509-0c62-4a6c-9a62-18d950b15b84" providerId="ADAL" clId="{08FDFE59-ECD3-4B88-B514-77B7058F2274}" dt="2024-06-27T01:35:47.834" v="463" actId="478"/>
          <ac:spMkLst>
            <pc:docMk/>
            <pc:sldMk cId="1749209784" sldId="609"/>
            <ac:spMk id="5" creationId="{68C2E895-3747-D6B1-AE38-ED949688CBED}"/>
          </ac:spMkLst>
        </pc:spChg>
        <pc:spChg chg="add del mod">
          <ac:chgData name="Nguyễn Thị Anh Thùy" userId="150c3509-0c62-4a6c-9a62-18d950b15b84" providerId="ADAL" clId="{08FDFE59-ECD3-4B88-B514-77B7058F2274}" dt="2024-06-27T08:23:51.980" v="532" actId="21"/>
          <ac:spMkLst>
            <pc:docMk/>
            <pc:sldMk cId="1749209784" sldId="609"/>
            <ac:spMk id="7" creationId="{78DD4C40-E2F3-238A-FF22-538A54FCA945}"/>
          </ac:spMkLst>
        </pc:spChg>
        <pc:spChg chg="add del mod">
          <ac:chgData name="Nguyễn Thị Anh Thùy" userId="150c3509-0c62-4a6c-9a62-18d950b15b84" providerId="ADAL" clId="{08FDFE59-ECD3-4B88-B514-77B7058F2274}" dt="2024-06-27T08:24:16.381" v="540" actId="1076"/>
          <ac:spMkLst>
            <pc:docMk/>
            <pc:sldMk cId="1749209784" sldId="609"/>
            <ac:spMk id="8" creationId="{995C978B-9918-ECC1-6457-0E8DF0259F8D}"/>
          </ac:spMkLst>
        </pc:spChg>
        <pc:spChg chg="add mod">
          <ac:chgData name="Nguyễn Thị Anh Thùy" userId="150c3509-0c62-4a6c-9a62-18d950b15b84" providerId="ADAL" clId="{08FDFE59-ECD3-4B88-B514-77B7058F2274}" dt="2024-06-27T08:12:04.690" v="493" actId="14100"/>
          <ac:spMkLst>
            <pc:docMk/>
            <pc:sldMk cId="1749209784" sldId="609"/>
            <ac:spMk id="9" creationId="{71C24974-F05F-EA9F-A410-572F2D4A6520}"/>
          </ac:spMkLst>
        </pc:spChg>
        <pc:spChg chg="add mod">
          <ac:chgData name="Nguyễn Thị Anh Thùy" userId="150c3509-0c62-4a6c-9a62-18d950b15b84" providerId="ADAL" clId="{08FDFE59-ECD3-4B88-B514-77B7058F2274}" dt="2024-06-27T08:12:08.998" v="494" actId="14100"/>
          <ac:spMkLst>
            <pc:docMk/>
            <pc:sldMk cId="1749209784" sldId="609"/>
            <ac:spMk id="10" creationId="{BE87738A-43C6-817F-C55A-1EF97CAF5284}"/>
          </ac:spMkLst>
        </pc:spChg>
        <pc:spChg chg="mod">
          <ac:chgData name="Nguyễn Thị Anh Thùy" userId="150c3509-0c62-4a6c-9a62-18d950b15b84" providerId="ADAL" clId="{08FDFE59-ECD3-4B88-B514-77B7058F2274}" dt="2024-06-27T01:19:10.848" v="313" actId="1076"/>
          <ac:spMkLst>
            <pc:docMk/>
            <pc:sldMk cId="1749209784" sldId="609"/>
            <ac:spMk id="11" creationId="{B812FD0D-3345-4D97-BED4-5A0590056D2D}"/>
          </ac:spMkLst>
        </pc:spChg>
        <pc:spChg chg="add del mod">
          <ac:chgData name="Nguyễn Thị Anh Thùy" userId="150c3509-0c62-4a6c-9a62-18d950b15b84" providerId="ADAL" clId="{08FDFE59-ECD3-4B88-B514-77B7058F2274}" dt="2024-06-27T08:24:22.663" v="541" actId="478"/>
          <ac:spMkLst>
            <pc:docMk/>
            <pc:sldMk cId="1749209784" sldId="609"/>
            <ac:spMk id="12" creationId="{4704EEDD-C068-394B-BF3B-6B7DBA8F05C0}"/>
          </ac:spMkLst>
        </pc:spChg>
        <pc:spChg chg="mod">
          <ac:chgData name="Nguyễn Thị Anh Thùy" userId="150c3509-0c62-4a6c-9a62-18d950b15b84" providerId="ADAL" clId="{08FDFE59-ECD3-4B88-B514-77B7058F2274}" dt="2024-06-27T01:18:35.329" v="304" actId="404"/>
          <ac:spMkLst>
            <pc:docMk/>
            <pc:sldMk cId="1749209784" sldId="609"/>
            <ac:spMk id="14" creationId="{1CB12401-690E-3078-907B-8913A0F1D7E6}"/>
          </ac:spMkLst>
        </pc:spChg>
        <pc:spChg chg="mod">
          <ac:chgData name="Nguyễn Thị Anh Thùy" userId="150c3509-0c62-4a6c-9a62-18d950b15b84" providerId="ADAL" clId="{08FDFE59-ECD3-4B88-B514-77B7058F2274}" dt="2024-06-27T08:23:27.885" v="515"/>
          <ac:spMkLst>
            <pc:docMk/>
            <pc:sldMk cId="1749209784" sldId="609"/>
            <ac:spMk id="14" creationId="{757ECF91-55DA-EC05-4149-7B9F93E92E83}"/>
          </ac:spMkLst>
        </pc:spChg>
        <pc:spChg chg="mod">
          <ac:chgData name="Nguyễn Thị Anh Thùy" userId="150c3509-0c62-4a6c-9a62-18d950b15b84" providerId="ADAL" clId="{08FDFE59-ECD3-4B88-B514-77B7058F2274}" dt="2024-06-27T08:23:27.885" v="515"/>
          <ac:spMkLst>
            <pc:docMk/>
            <pc:sldMk cId="1749209784" sldId="609"/>
            <ac:spMk id="15" creationId="{182B0FB6-4037-B840-2D98-9524532F637A}"/>
          </ac:spMkLst>
        </pc:spChg>
        <pc:spChg chg="mod">
          <ac:chgData name="Nguyễn Thị Anh Thùy" userId="150c3509-0c62-4a6c-9a62-18d950b15b84" providerId="ADAL" clId="{08FDFE59-ECD3-4B88-B514-77B7058F2274}" dt="2024-06-27T01:18:35.329" v="304" actId="404"/>
          <ac:spMkLst>
            <pc:docMk/>
            <pc:sldMk cId="1749209784" sldId="609"/>
            <ac:spMk id="15" creationId="{EFDDE3EA-46E5-7748-0F9E-5EFA86B27B09}"/>
          </ac:spMkLst>
        </pc:spChg>
        <pc:spChg chg="add del mod">
          <ac:chgData name="Nguyễn Thị Anh Thùy" userId="150c3509-0c62-4a6c-9a62-18d950b15b84" providerId="ADAL" clId="{08FDFE59-ECD3-4B88-B514-77B7058F2274}" dt="2024-06-27T08:23:58.325" v="536" actId="21"/>
          <ac:spMkLst>
            <pc:docMk/>
            <pc:sldMk cId="1749209784" sldId="609"/>
            <ac:spMk id="16" creationId="{E3D5681D-A438-FE0A-E1DE-882B7BC28CAA}"/>
          </ac:spMkLst>
        </pc:spChg>
        <pc:spChg chg="add del mod">
          <ac:chgData name="Nguyễn Thị Anh Thùy" userId="150c3509-0c62-4a6c-9a62-18d950b15b84" providerId="ADAL" clId="{08FDFE59-ECD3-4B88-B514-77B7058F2274}" dt="2024-06-27T08:23:54.678" v="534" actId="478"/>
          <ac:spMkLst>
            <pc:docMk/>
            <pc:sldMk cId="1749209784" sldId="609"/>
            <ac:spMk id="17" creationId="{78DD4C40-E2F3-238A-FF22-538A54FCA945}"/>
          </ac:spMkLst>
        </pc:spChg>
        <pc:spChg chg="add del mod">
          <ac:chgData name="Nguyễn Thị Anh Thùy" userId="150c3509-0c62-4a6c-9a62-18d950b15b84" providerId="ADAL" clId="{08FDFE59-ECD3-4B88-B514-77B7058F2274}" dt="2024-06-27T01:22:14.409" v="343" actId="478"/>
          <ac:spMkLst>
            <pc:docMk/>
            <pc:sldMk cId="1749209784" sldId="609"/>
            <ac:spMk id="17" creationId="{7B86A917-9B1A-B49B-D778-A1A0FCD3F0A0}"/>
          </ac:spMkLst>
        </pc:spChg>
        <pc:spChg chg="add mod">
          <ac:chgData name="Nguyễn Thị Anh Thùy" userId="150c3509-0c62-4a6c-9a62-18d950b15b84" providerId="ADAL" clId="{08FDFE59-ECD3-4B88-B514-77B7058F2274}" dt="2024-06-27T08:23:44.959" v="530" actId="1035"/>
          <ac:spMkLst>
            <pc:docMk/>
            <pc:sldMk cId="1749209784" sldId="609"/>
            <ac:spMk id="18" creationId="{9133D6AE-4E2A-6F91-6080-FB8A55A9B27D}"/>
          </ac:spMkLst>
        </pc:spChg>
        <pc:spChg chg="add mod">
          <ac:chgData name="Nguyễn Thị Anh Thùy" userId="150c3509-0c62-4a6c-9a62-18d950b15b84" providerId="ADAL" clId="{08FDFE59-ECD3-4B88-B514-77B7058F2274}" dt="2024-06-27T08:23:44.959" v="530" actId="1035"/>
          <ac:spMkLst>
            <pc:docMk/>
            <pc:sldMk cId="1749209784" sldId="609"/>
            <ac:spMk id="19" creationId="{13E7384D-515A-8143-E8B9-07D27FD08263}"/>
          </ac:spMkLst>
        </pc:spChg>
        <pc:spChg chg="add mod">
          <ac:chgData name="Nguyễn Thị Anh Thùy" userId="150c3509-0c62-4a6c-9a62-18d950b15b84" providerId="ADAL" clId="{08FDFE59-ECD3-4B88-B514-77B7058F2274}" dt="2024-06-27T08:23:44.959" v="530" actId="1035"/>
          <ac:spMkLst>
            <pc:docMk/>
            <pc:sldMk cId="1749209784" sldId="609"/>
            <ac:spMk id="20" creationId="{0CC3571A-E1F9-9EED-AAF6-64F5A07DD29C}"/>
          </ac:spMkLst>
        </pc:spChg>
        <pc:spChg chg="add mod">
          <ac:chgData name="Nguyễn Thị Anh Thùy" userId="150c3509-0c62-4a6c-9a62-18d950b15b84" providerId="ADAL" clId="{08FDFE59-ECD3-4B88-B514-77B7058F2274}" dt="2024-06-27T08:23:44.959" v="530" actId="1035"/>
          <ac:spMkLst>
            <pc:docMk/>
            <pc:sldMk cId="1749209784" sldId="609"/>
            <ac:spMk id="21" creationId="{6C32C6F7-6869-F936-4ED9-6D83792A50EA}"/>
          </ac:spMkLst>
        </pc:spChg>
        <pc:spChg chg="add mod">
          <ac:chgData name="Nguyễn Thị Anh Thùy" userId="150c3509-0c62-4a6c-9a62-18d950b15b84" providerId="ADAL" clId="{08FDFE59-ECD3-4B88-B514-77B7058F2274}" dt="2024-06-27T08:23:44.959" v="530" actId="1035"/>
          <ac:spMkLst>
            <pc:docMk/>
            <pc:sldMk cId="1749209784" sldId="609"/>
            <ac:spMk id="22" creationId="{29638147-6F35-520E-3F7A-C902896C3259}"/>
          </ac:spMkLst>
        </pc:spChg>
        <pc:spChg chg="add mod">
          <ac:chgData name="Nguyễn Thị Anh Thùy" userId="150c3509-0c62-4a6c-9a62-18d950b15b84" providerId="ADAL" clId="{08FDFE59-ECD3-4B88-B514-77B7058F2274}" dt="2024-06-27T01:22:38.955" v="364" actId="1038"/>
          <ac:spMkLst>
            <pc:docMk/>
            <pc:sldMk cId="1749209784" sldId="609"/>
            <ac:spMk id="23" creationId="{788DB87C-2C4A-6F61-1E35-ABCD78553E96}"/>
          </ac:spMkLst>
        </pc:spChg>
        <pc:spChg chg="add mod">
          <ac:chgData name="Nguyễn Thị Anh Thùy" userId="150c3509-0c62-4a6c-9a62-18d950b15b84" providerId="ADAL" clId="{08FDFE59-ECD3-4B88-B514-77B7058F2274}" dt="2024-06-27T08:23:44.959" v="530" actId="1035"/>
          <ac:spMkLst>
            <pc:docMk/>
            <pc:sldMk cId="1749209784" sldId="609"/>
            <ac:spMk id="24" creationId="{48F2AB88-CF0E-8A3C-0C60-1C46D14F4DF9}"/>
          </ac:spMkLst>
        </pc:spChg>
        <pc:spChg chg="add mod">
          <ac:chgData name="Nguyễn Thị Anh Thùy" userId="150c3509-0c62-4a6c-9a62-18d950b15b84" providerId="ADAL" clId="{08FDFE59-ECD3-4B88-B514-77B7058F2274}" dt="2024-06-27T08:23:44.959" v="530" actId="1035"/>
          <ac:spMkLst>
            <pc:docMk/>
            <pc:sldMk cId="1749209784" sldId="609"/>
            <ac:spMk id="25" creationId="{1D8A34D9-93C5-4218-46D3-F6384431E511}"/>
          </ac:spMkLst>
        </pc:spChg>
        <pc:spChg chg="add mod">
          <ac:chgData name="Nguyễn Thị Anh Thùy" userId="150c3509-0c62-4a6c-9a62-18d950b15b84" providerId="ADAL" clId="{08FDFE59-ECD3-4B88-B514-77B7058F2274}" dt="2024-06-27T08:23:44.959" v="530" actId="1035"/>
          <ac:spMkLst>
            <pc:docMk/>
            <pc:sldMk cId="1749209784" sldId="609"/>
            <ac:spMk id="26" creationId="{2E7E1EBA-765C-0B1B-F655-EB37A4A790AE}"/>
          </ac:spMkLst>
        </pc:spChg>
        <pc:spChg chg="add mod">
          <ac:chgData name="Nguyễn Thị Anh Thùy" userId="150c3509-0c62-4a6c-9a62-18d950b15b84" providerId="ADAL" clId="{08FDFE59-ECD3-4B88-B514-77B7058F2274}" dt="2024-06-27T08:23:44.959" v="530" actId="1035"/>
          <ac:spMkLst>
            <pc:docMk/>
            <pc:sldMk cId="1749209784" sldId="609"/>
            <ac:spMk id="27" creationId="{F85F70E7-954E-8E56-3F29-D44F8333CCD3}"/>
          </ac:spMkLst>
        </pc:spChg>
        <pc:spChg chg="add mod">
          <ac:chgData name="Nguyễn Thị Anh Thùy" userId="150c3509-0c62-4a6c-9a62-18d950b15b84" providerId="ADAL" clId="{08FDFE59-ECD3-4B88-B514-77B7058F2274}" dt="2024-06-27T01:22:38.955" v="364" actId="1038"/>
          <ac:spMkLst>
            <pc:docMk/>
            <pc:sldMk cId="1749209784" sldId="609"/>
            <ac:spMk id="28" creationId="{C4263E5F-D7A1-2A2D-DF57-346C711A5509}"/>
          </ac:spMkLst>
        </pc:spChg>
        <pc:spChg chg="add mod">
          <ac:chgData name="Nguyễn Thị Anh Thùy" userId="150c3509-0c62-4a6c-9a62-18d950b15b84" providerId="ADAL" clId="{08FDFE59-ECD3-4B88-B514-77B7058F2274}" dt="2024-06-27T08:23:44.959" v="530" actId="1035"/>
          <ac:spMkLst>
            <pc:docMk/>
            <pc:sldMk cId="1749209784" sldId="609"/>
            <ac:spMk id="29" creationId="{46E2CBEF-4B8A-EC8F-E625-5F9D568B9187}"/>
          </ac:spMkLst>
        </pc:spChg>
        <pc:spChg chg="add mod">
          <ac:chgData name="Nguyễn Thị Anh Thùy" userId="150c3509-0c62-4a6c-9a62-18d950b15b84" providerId="ADAL" clId="{08FDFE59-ECD3-4B88-B514-77B7058F2274}" dt="2024-06-27T08:23:44.959" v="530" actId="1035"/>
          <ac:spMkLst>
            <pc:docMk/>
            <pc:sldMk cId="1749209784" sldId="609"/>
            <ac:spMk id="30" creationId="{300A603B-C781-AC9B-FD8D-092C664A24F9}"/>
          </ac:spMkLst>
        </pc:spChg>
        <pc:spChg chg="add mod">
          <ac:chgData name="Nguyễn Thị Anh Thùy" userId="150c3509-0c62-4a6c-9a62-18d950b15b84" providerId="ADAL" clId="{08FDFE59-ECD3-4B88-B514-77B7058F2274}" dt="2024-06-27T08:23:44.959" v="530" actId="1035"/>
          <ac:spMkLst>
            <pc:docMk/>
            <pc:sldMk cId="1749209784" sldId="609"/>
            <ac:spMk id="31" creationId="{FC504583-BF0F-A9C2-208D-01C128D4EEC5}"/>
          </ac:spMkLst>
        </pc:spChg>
        <pc:spChg chg="add mod">
          <ac:chgData name="Nguyễn Thị Anh Thùy" userId="150c3509-0c62-4a6c-9a62-18d950b15b84" providerId="ADAL" clId="{08FDFE59-ECD3-4B88-B514-77B7058F2274}" dt="2024-06-27T01:22:38.955" v="364" actId="1038"/>
          <ac:spMkLst>
            <pc:docMk/>
            <pc:sldMk cId="1749209784" sldId="609"/>
            <ac:spMk id="32" creationId="{2D937431-AD9F-0F3D-E5D8-544E926D8F0B}"/>
          </ac:spMkLst>
        </pc:spChg>
        <pc:spChg chg="add mod">
          <ac:chgData name="Nguyễn Thị Anh Thùy" userId="150c3509-0c62-4a6c-9a62-18d950b15b84" providerId="ADAL" clId="{08FDFE59-ECD3-4B88-B514-77B7058F2274}" dt="2024-06-27T08:23:44.959" v="530" actId="1035"/>
          <ac:spMkLst>
            <pc:docMk/>
            <pc:sldMk cId="1749209784" sldId="609"/>
            <ac:spMk id="33" creationId="{00A381BD-9FF1-8DD8-439E-CDA65028643D}"/>
          </ac:spMkLst>
        </pc:spChg>
        <pc:spChg chg="add mod">
          <ac:chgData name="Nguyễn Thị Anh Thùy" userId="150c3509-0c62-4a6c-9a62-18d950b15b84" providerId="ADAL" clId="{08FDFE59-ECD3-4B88-B514-77B7058F2274}" dt="2024-06-27T08:23:44.959" v="530" actId="1035"/>
          <ac:spMkLst>
            <pc:docMk/>
            <pc:sldMk cId="1749209784" sldId="609"/>
            <ac:spMk id="34" creationId="{09AD79D4-97B8-83C1-9995-7FBB17D3D646}"/>
          </ac:spMkLst>
        </pc:spChg>
        <pc:spChg chg="add del mod">
          <ac:chgData name="Nguyễn Thị Anh Thùy" userId="150c3509-0c62-4a6c-9a62-18d950b15b84" providerId="ADAL" clId="{08FDFE59-ECD3-4B88-B514-77B7058F2274}" dt="2024-06-27T01:22:01.827" v="339" actId="478"/>
          <ac:spMkLst>
            <pc:docMk/>
            <pc:sldMk cId="1749209784" sldId="609"/>
            <ac:spMk id="35" creationId="{7E8EE542-9B00-566C-C05E-442E16B6986F}"/>
          </ac:spMkLst>
        </pc:spChg>
        <pc:spChg chg="add mod">
          <ac:chgData name="Nguyễn Thị Anh Thùy" userId="150c3509-0c62-4a6c-9a62-18d950b15b84" providerId="ADAL" clId="{08FDFE59-ECD3-4B88-B514-77B7058F2274}" dt="2024-06-27T08:23:44.959" v="530" actId="1035"/>
          <ac:spMkLst>
            <pc:docMk/>
            <pc:sldMk cId="1749209784" sldId="609"/>
            <ac:spMk id="36" creationId="{64BA2B0F-6F6B-FF33-55DB-98650BEC4861}"/>
          </ac:spMkLst>
        </pc:spChg>
        <pc:spChg chg="mod">
          <ac:chgData name="Nguyễn Thị Anh Thùy" userId="150c3509-0c62-4a6c-9a62-18d950b15b84" providerId="ADAL" clId="{08FDFE59-ECD3-4B88-B514-77B7058F2274}" dt="2024-06-27T01:18:35.329" v="304" actId="404"/>
          <ac:spMkLst>
            <pc:docMk/>
            <pc:sldMk cId="1749209784" sldId="609"/>
            <ac:spMk id="38" creationId="{757ECF91-55DA-EC05-4149-7B9F93E92E83}"/>
          </ac:spMkLst>
        </pc:spChg>
        <pc:spChg chg="mod">
          <ac:chgData name="Nguyễn Thị Anh Thùy" userId="150c3509-0c62-4a6c-9a62-18d950b15b84" providerId="ADAL" clId="{08FDFE59-ECD3-4B88-B514-77B7058F2274}" dt="2024-06-27T01:18:35.329" v="304" actId="404"/>
          <ac:spMkLst>
            <pc:docMk/>
            <pc:sldMk cId="1749209784" sldId="609"/>
            <ac:spMk id="39" creationId="{182B0FB6-4037-B840-2D98-9524532F637A}"/>
          </ac:spMkLst>
        </pc:spChg>
        <pc:spChg chg="add del mod">
          <ac:chgData name="Nguyễn Thị Anh Thùy" userId="150c3509-0c62-4a6c-9a62-18d950b15b84" providerId="ADAL" clId="{08FDFE59-ECD3-4B88-B514-77B7058F2274}" dt="2024-06-27T08:24:05.757" v="539" actId="478"/>
          <ac:spMkLst>
            <pc:docMk/>
            <pc:sldMk cId="1749209784" sldId="609"/>
            <ac:spMk id="41" creationId="{E3D5681D-A438-FE0A-E1DE-882B7BC28CAA}"/>
          </ac:spMkLst>
        </pc:spChg>
        <pc:grpChg chg="add del mod">
          <ac:chgData name="Nguyễn Thị Anh Thùy" userId="150c3509-0c62-4a6c-9a62-18d950b15b84" providerId="ADAL" clId="{08FDFE59-ECD3-4B88-B514-77B7058F2274}" dt="2024-06-27T01:35:48.851" v="464" actId="478"/>
          <ac:grpSpMkLst>
            <pc:docMk/>
            <pc:sldMk cId="1749209784" sldId="609"/>
            <ac:grpSpMk id="13" creationId="{11A6F524-FC4E-F6B1-0CAB-0FB54C6121BB}"/>
          </ac:grpSpMkLst>
        </pc:grpChg>
        <pc:grpChg chg="add mod">
          <ac:chgData name="Nguyễn Thị Anh Thùy" userId="150c3509-0c62-4a6c-9a62-18d950b15b84" providerId="ADAL" clId="{08FDFE59-ECD3-4B88-B514-77B7058F2274}" dt="2024-06-27T08:23:34.238" v="516" actId="1076"/>
          <ac:grpSpMkLst>
            <pc:docMk/>
            <pc:sldMk cId="1749209784" sldId="609"/>
            <ac:grpSpMk id="13" creationId="{97C58164-1774-69A2-E455-C351328D94FE}"/>
          </ac:grpSpMkLst>
        </pc:grpChg>
        <pc:grpChg chg="add del mod">
          <ac:chgData name="Nguyễn Thị Anh Thùy" userId="150c3509-0c62-4a6c-9a62-18d950b15b84" providerId="ADAL" clId="{08FDFE59-ECD3-4B88-B514-77B7058F2274}" dt="2024-06-27T08:23:27.470" v="514" actId="21"/>
          <ac:grpSpMkLst>
            <pc:docMk/>
            <pc:sldMk cId="1749209784" sldId="609"/>
            <ac:grpSpMk id="37" creationId="{97C58164-1774-69A2-E455-C351328D94FE}"/>
          </ac:grpSpMkLst>
        </pc:grpChg>
        <pc:picChg chg="add del mod modCrop">
          <ac:chgData name="Nguyễn Thị Anh Thùy" userId="150c3509-0c62-4a6c-9a62-18d950b15b84" providerId="ADAL" clId="{08FDFE59-ECD3-4B88-B514-77B7058F2274}" dt="2024-06-27T09:10:17.552" v="562" actId="14100"/>
          <ac:picMkLst>
            <pc:docMk/>
            <pc:sldMk cId="1749209784" sldId="609"/>
            <ac:picMk id="5" creationId="{E09DDB67-22AE-4408-C52F-BBE3F0E8F352}"/>
          </ac:picMkLst>
        </pc:picChg>
        <pc:picChg chg="mod">
          <ac:chgData name="Nguyễn Thị Anh Thùy" userId="150c3509-0c62-4a6c-9a62-18d950b15b84" providerId="ADAL" clId="{08FDFE59-ECD3-4B88-B514-77B7058F2274}" dt="2024-06-27T01:17:10.456" v="300" actId="1076"/>
          <ac:picMkLst>
            <pc:docMk/>
            <pc:sldMk cId="1749209784" sldId="609"/>
            <ac:picMk id="6" creationId="{C4143E7E-651B-40FB-A4A2-3F088BFE4B68}"/>
          </ac:picMkLst>
        </pc:picChg>
        <pc:picChg chg="add mod modCrop">
          <ac:chgData name="Nguyễn Thị Anh Thùy" userId="150c3509-0c62-4a6c-9a62-18d950b15b84" providerId="ADAL" clId="{08FDFE59-ECD3-4B88-B514-77B7058F2274}" dt="2024-06-27T01:36:53.232" v="477" actId="1076"/>
          <ac:picMkLst>
            <pc:docMk/>
            <pc:sldMk cId="1749209784" sldId="609"/>
            <ac:picMk id="35" creationId="{7CCE774E-E54A-40AB-6DA2-DCF665983C11}"/>
          </ac:picMkLst>
        </pc:picChg>
        <pc:picChg chg="add del mod">
          <ac:chgData name="Nguyễn Thị Anh Thùy" userId="150c3509-0c62-4a6c-9a62-18d950b15b84" providerId="ADAL" clId="{08FDFE59-ECD3-4B88-B514-77B7058F2274}" dt="2024-06-27T08:23:03.765" v="508" actId="478"/>
          <ac:picMkLst>
            <pc:docMk/>
            <pc:sldMk cId="1749209784" sldId="609"/>
            <ac:picMk id="40" creationId="{45EC1E5F-92DE-3CB6-1BEF-A82B27937643}"/>
          </ac:picMkLst>
        </pc:picChg>
        <pc:picChg chg="add del mod modCrop">
          <ac:chgData name="Nguyễn Thị Anh Thùy" userId="150c3509-0c62-4a6c-9a62-18d950b15b84" providerId="ADAL" clId="{08FDFE59-ECD3-4B88-B514-77B7058F2274}" dt="2024-06-27T09:10:19.773" v="563" actId="478"/>
          <ac:picMkLst>
            <pc:docMk/>
            <pc:sldMk cId="1749209784" sldId="609"/>
            <ac:picMk id="42" creationId="{F26781B7-0BF2-CAF5-FA98-CA35D40A723A}"/>
          </ac:picMkLst>
        </pc:picChg>
      </pc:sldChg>
      <pc:sldChg chg="del">
        <pc:chgData name="Nguyễn Thị Anh Thùy" userId="150c3509-0c62-4a6c-9a62-18d950b15b84" providerId="ADAL" clId="{08FDFE59-ECD3-4B88-B514-77B7058F2274}" dt="2024-07-24T14:23:49.288" v="4538" actId="47"/>
        <pc:sldMkLst>
          <pc:docMk/>
          <pc:sldMk cId="2651336158" sldId="610"/>
        </pc:sldMkLst>
      </pc:sldChg>
      <pc:sldChg chg="add">
        <pc:chgData name="Nguyễn Thị Anh Thùy" userId="150c3509-0c62-4a6c-9a62-18d950b15b84" providerId="ADAL" clId="{08FDFE59-ECD3-4B88-B514-77B7058F2274}" dt="2024-07-22T14:37:32.364" v="1298"/>
        <pc:sldMkLst>
          <pc:docMk/>
          <pc:sldMk cId="1663043510" sldId="611"/>
        </pc:sldMkLst>
      </pc:sldChg>
      <pc:sldChg chg="del">
        <pc:chgData name="Nguyễn Thị Anh Thùy" userId="150c3509-0c62-4a6c-9a62-18d950b15b84" providerId="ADAL" clId="{08FDFE59-ECD3-4B88-B514-77B7058F2274}" dt="2024-07-22T14:37:25.353" v="1297" actId="2696"/>
        <pc:sldMkLst>
          <pc:docMk/>
          <pc:sldMk cId="2134189595" sldId="611"/>
        </pc:sldMkLst>
      </pc:sldChg>
      <pc:sldChg chg="addSp delSp modSp del mod modAnim">
        <pc:chgData name="Nguyễn Thị Anh Thùy" userId="150c3509-0c62-4a6c-9a62-18d950b15b84" providerId="ADAL" clId="{08FDFE59-ECD3-4B88-B514-77B7058F2274}" dt="2024-07-24T14:23:52.569" v="4539" actId="47"/>
        <pc:sldMkLst>
          <pc:docMk/>
          <pc:sldMk cId="3348313410" sldId="613"/>
        </pc:sldMkLst>
        <pc:spChg chg="mod">
          <ac:chgData name="Nguyễn Thị Anh Thùy" userId="150c3509-0c62-4a6c-9a62-18d950b15b84" providerId="ADAL" clId="{08FDFE59-ECD3-4B88-B514-77B7058F2274}" dt="2024-07-18T07:47:23.467" v="658" actId="20577"/>
          <ac:spMkLst>
            <pc:docMk/>
            <pc:sldMk cId="3348313410" sldId="613"/>
            <ac:spMk id="3" creationId="{00000000-0000-0000-0000-000000000000}"/>
          </ac:spMkLst>
        </pc:spChg>
        <pc:spChg chg="add mod">
          <ac:chgData name="Nguyễn Thị Anh Thùy" userId="150c3509-0c62-4a6c-9a62-18d950b15b84" providerId="ADAL" clId="{08FDFE59-ECD3-4B88-B514-77B7058F2274}" dt="2024-07-18T07:49:19.271" v="667" actId="20577"/>
          <ac:spMkLst>
            <pc:docMk/>
            <pc:sldMk cId="3348313410" sldId="613"/>
            <ac:spMk id="4" creationId="{88A58DFA-2B4B-31DC-8FC9-362144235DDB}"/>
          </ac:spMkLst>
        </pc:spChg>
        <pc:spChg chg="del">
          <ac:chgData name="Nguyễn Thị Anh Thùy" userId="150c3509-0c62-4a6c-9a62-18d950b15b84" providerId="ADAL" clId="{08FDFE59-ECD3-4B88-B514-77B7058F2274}" dt="2024-07-18T07:46:10.950" v="640" actId="478"/>
          <ac:spMkLst>
            <pc:docMk/>
            <pc:sldMk cId="3348313410" sldId="613"/>
            <ac:spMk id="11" creationId="{B812FD0D-3345-4D97-BED4-5A0590056D2D}"/>
          </ac:spMkLst>
        </pc:spChg>
      </pc:sldChg>
      <pc:sldChg chg="addSp delSp modSp mod modAnim">
        <pc:chgData name="Nguyễn Thị Anh Thùy" userId="150c3509-0c62-4a6c-9a62-18d950b15b84" providerId="ADAL" clId="{08FDFE59-ECD3-4B88-B514-77B7058F2274}" dt="2024-07-24T15:58:03.247" v="5522" actId="1076"/>
        <pc:sldMkLst>
          <pc:docMk/>
          <pc:sldMk cId="1693891645" sldId="614"/>
        </pc:sldMkLst>
        <pc:spChg chg="mod">
          <ac:chgData name="Nguyễn Thị Anh Thùy" userId="150c3509-0c62-4a6c-9a62-18d950b15b84" providerId="ADAL" clId="{08FDFE59-ECD3-4B88-B514-77B7058F2274}" dt="2024-07-24T15:58:01.583" v="5521" actId="1076"/>
          <ac:spMkLst>
            <pc:docMk/>
            <pc:sldMk cId="1693891645" sldId="614"/>
            <ac:spMk id="3" creationId="{6437E96C-B4D7-4CA6-90EE-43A5C748EF9C}"/>
          </ac:spMkLst>
        </pc:spChg>
        <pc:spChg chg="mod">
          <ac:chgData name="Nguyễn Thị Anh Thùy" userId="150c3509-0c62-4a6c-9a62-18d950b15b84" providerId="ADAL" clId="{08FDFE59-ECD3-4B88-B514-77B7058F2274}" dt="2024-07-24T15:57:18.632" v="5508" actId="1076"/>
          <ac:spMkLst>
            <pc:docMk/>
            <pc:sldMk cId="1693891645" sldId="614"/>
            <ac:spMk id="11" creationId="{B812FD0D-3345-4D97-BED4-5A0590056D2D}"/>
          </ac:spMkLst>
        </pc:spChg>
        <pc:picChg chg="del">
          <ac:chgData name="Nguyễn Thị Anh Thùy" userId="150c3509-0c62-4a6c-9a62-18d950b15b84" providerId="ADAL" clId="{08FDFE59-ECD3-4B88-B514-77B7058F2274}" dt="2024-07-24T15:57:21.199" v="5509" actId="478"/>
          <ac:picMkLst>
            <pc:docMk/>
            <pc:sldMk cId="1693891645" sldId="614"/>
            <ac:picMk id="4" creationId="{65070DB6-3AAA-4E44-BD69-D8EC9843B0AA}"/>
          </ac:picMkLst>
        </pc:picChg>
        <pc:picChg chg="add mod">
          <ac:chgData name="Nguyễn Thị Anh Thùy" userId="150c3509-0c62-4a6c-9a62-18d950b15b84" providerId="ADAL" clId="{08FDFE59-ECD3-4B88-B514-77B7058F2274}" dt="2024-07-24T15:58:03.247" v="5522" actId="1076"/>
          <ac:picMkLst>
            <pc:docMk/>
            <pc:sldMk cId="1693891645" sldId="614"/>
            <ac:picMk id="2050" creationId="{7196A8C3-FF85-BF0E-F121-D227B9FE8D46}"/>
          </ac:picMkLst>
        </pc:picChg>
      </pc:sldChg>
      <pc:sldChg chg="addSp delSp modSp del mod">
        <pc:chgData name="Nguyễn Thị Anh Thùy" userId="150c3509-0c62-4a6c-9a62-18d950b15b84" providerId="ADAL" clId="{08FDFE59-ECD3-4B88-B514-77B7058F2274}" dt="2024-07-24T15:58:39.826" v="5524" actId="47"/>
        <pc:sldMkLst>
          <pc:docMk/>
          <pc:sldMk cId="3380934189" sldId="615"/>
        </pc:sldMkLst>
        <pc:spChg chg="add mod">
          <ac:chgData name="Nguyễn Thị Anh Thùy" userId="150c3509-0c62-4a6c-9a62-18d950b15b84" providerId="ADAL" clId="{08FDFE59-ECD3-4B88-B514-77B7058F2274}" dt="2024-07-24T15:21:35.291" v="4974" actId="1038"/>
          <ac:spMkLst>
            <pc:docMk/>
            <pc:sldMk cId="3380934189" sldId="615"/>
            <ac:spMk id="2" creationId="{02A42934-8E2E-8043-7EF7-9FDBED2564E4}"/>
          </ac:spMkLst>
        </pc:spChg>
        <pc:spChg chg="del mod">
          <ac:chgData name="Nguyễn Thị Anh Thùy" userId="150c3509-0c62-4a6c-9a62-18d950b15b84" providerId="ADAL" clId="{08FDFE59-ECD3-4B88-B514-77B7058F2274}" dt="2024-07-24T15:21:30.546" v="4972" actId="478"/>
          <ac:spMkLst>
            <pc:docMk/>
            <pc:sldMk cId="3380934189" sldId="615"/>
            <ac:spMk id="3" creationId="{00000000-0000-0000-0000-000000000000}"/>
          </ac:spMkLst>
        </pc:spChg>
        <pc:spChg chg="del">
          <ac:chgData name="Nguyễn Thị Anh Thùy" userId="150c3509-0c62-4a6c-9a62-18d950b15b84" providerId="ADAL" clId="{08FDFE59-ECD3-4B88-B514-77B7058F2274}" dt="2024-07-24T15:21:41.627" v="4975" actId="478"/>
          <ac:spMkLst>
            <pc:docMk/>
            <pc:sldMk cId="3380934189" sldId="615"/>
            <ac:spMk id="11" creationId="{B812FD0D-3345-4D97-BED4-5A0590056D2D}"/>
          </ac:spMkLst>
        </pc:spChg>
      </pc:sldChg>
      <pc:sldChg chg="del">
        <pc:chgData name="Nguyễn Thị Anh Thùy" userId="150c3509-0c62-4a6c-9a62-18d950b15b84" providerId="ADAL" clId="{08FDFE59-ECD3-4B88-B514-77B7058F2274}" dt="2024-07-22T13:53:01.990" v="1011" actId="47"/>
        <pc:sldMkLst>
          <pc:docMk/>
          <pc:sldMk cId="3685237626" sldId="621"/>
        </pc:sldMkLst>
      </pc:sldChg>
      <pc:sldChg chg="modSp add setBg">
        <pc:chgData name="Nguyễn Thị Anh Thùy" userId="150c3509-0c62-4a6c-9a62-18d950b15b84" providerId="ADAL" clId="{08FDFE59-ECD3-4B88-B514-77B7058F2274}" dt="2024-07-22T14:43:27.037" v="1323" actId="2711"/>
        <pc:sldMkLst>
          <pc:docMk/>
          <pc:sldMk cId="2561173984" sldId="626"/>
        </pc:sldMkLst>
        <pc:spChg chg="mod">
          <ac:chgData name="Nguyễn Thị Anh Thùy" userId="150c3509-0c62-4a6c-9a62-18d950b15b84" providerId="ADAL" clId="{08FDFE59-ECD3-4B88-B514-77B7058F2274}" dt="2024-07-22T14:43:27.037" v="1323" actId="2711"/>
          <ac:spMkLst>
            <pc:docMk/>
            <pc:sldMk cId="2561173984" sldId="626"/>
            <ac:spMk id="10" creationId="{00000000-0000-0000-0000-000000000000}"/>
          </ac:spMkLst>
        </pc:spChg>
      </pc:sldChg>
      <pc:sldChg chg="addSp delSp modSp del mod">
        <pc:chgData name="Nguyễn Thị Anh Thùy" userId="150c3509-0c62-4a6c-9a62-18d950b15b84" providerId="ADAL" clId="{08FDFE59-ECD3-4B88-B514-77B7058F2274}" dt="2024-07-22T14:37:25.353" v="1297" actId="2696"/>
        <pc:sldMkLst>
          <pc:docMk/>
          <pc:sldMk cId="2856303951" sldId="626"/>
        </pc:sldMkLst>
        <pc:spChg chg="mod">
          <ac:chgData name="Nguyễn Thị Anh Thùy" userId="150c3509-0c62-4a6c-9a62-18d950b15b84" providerId="ADAL" clId="{08FDFE59-ECD3-4B88-B514-77B7058F2274}" dt="2024-07-22T14:36:26.946" v="1278" actId="14100"/>
          <ac:spMkLst>
            <pc:docMk/>
            <pc:sldMk cId="2856303951" sldId="626"/>
            <ac:spMk id="10" creationId="{00000000-0000-0000-0000-000000000000}"/>
          </ac:spMkLst>
        </pc:spChg>
        <pc:spChg chg="mod">
          <ac:chgData name="Nguyễn Thị Anh Thùy" userId="150c3509-0c62-4a6c-9a62-18d950b15b84" providerId="ADAL" clId="{08FDFE59-ECD3-4B88-B514-77B7058F2274}" dt="2024-07-22T14:36:43.730" v="1289" actId="1076"/>
          <ac:spMkLst>
            <pc:docMk/>
            <pc:sldMk cId="2856303951" sldId="626"/>
            <ac:spMk id="15" creationId="{00000000-0000-0000-0000-000000000000}"/>
          </ac:spMkLst>
        </pc:spChg>
        <pc:spChg chg="del">
          <ac:chgData name="Nguyễn Thị Anh Thùy" userId="150c3509-0c62-4a6c-9a62-18d950b15b84" providerId="ADAL" clId="{08FDFE59-ECD3-4B88-B514-77B7058F2274}" dt="2024-07-22T14:36:38.514" v="1288" actId="478"/>
          <ac:spMkLst>
            <pc:docMk/>
            <pc:sldMk cId="2856303951" sldId="626"/>
            <ac:spMk id="557" creationId="{00000000-0000-0000-0000-000000000000}"/>
          </ac:spMkLst>
        </pc:spChg>
        <pc:picChg chg="add mod">
          <ac:chgData name="Nguyễn Thị Anh Thùy" userId="150c3509-0c62-4a6c-9a62-18d950b15b84" providerId="ADAL" clId="{08FDFE59-ECD3-4B88-B514-77B7058F2274}" dt="2024-07-22T14:37:05.361" v="1295" actId="1076"/>
          <ac:picMkLst>
            <pc:docMk/>
            <pc:sldMk cId="2856303951" sldId="626"/>
            <ac:picMk id="2" creationId="{C2AC775B-8590-429D-3A99-088F3071D615}"/>
          </ac:picMkLst>
        </pc:picChg>
        <pc:picChg chg="del mod">
          <ac:chgData name="Nguyễn Thị Anh Thùy" userId="150c3509-0c62-4a6c-9a62-18d950b15b84" providerId="ADAL" clId="{08FDFE59-ECD3-4B88-B514-77B7058F2274}" dt="2024-07-22T14:35:44.314" v="1270" actId="478"/>
          <ac:picMkLst>
            <pc:docMk/>
            <pc:sldMk cId="2856303951" sldId="626"/>
            <ac:picMk id="8" creationId="{00000000-0000-0000-0000-000000000000}"/>
          </ac:picMkLst>
        </pc:picChg>
      </pc:sldChg>
      <pc:sldChg chg="del">
        <pc:chgData name="Nguyễn Thị Anh Thùy" userId="150c3509-0c62-4a6c-9a62-18d950b15b84" providerId="ADAL" clId="{08FDFE59-ECD3-4B88-B514-77B7058F2274}" dt="2024-07-24T15:20:55.494" v="4968" actId="47"/>
        <pc:sldMkLst>
          <pc:docMk/>
          <pc:sldMk cId="2422965738" sldId="627"/>
        </pc:sldMkLst>
      </pc:sldChg>
      <pc:sldChg chg="modSp mod">
        <pc:chgData name="Nguyễn Thị Anh Thùy" userId="150c3509-0c62-4a6c-9a62-18d950b15b84" providerId="ADAL" clId="{08FDFE59-ECD3-4B88-B514-77B7058F2274}" dt="2024-06-26T10:29:44.586" v="239" actId="20577"/>
        <pc:sldMkLst>
          <pc:docMk/>
          <pc:sldMk cId="3036296085" sldId="628"/>
        </pc:sldMkLst>
        <pc:spChg chg="mod">
          <ac:chgData name="Nguyễn Thị Anh Thùy" userId="150c3509-0c62-4a6c-9a62-18d950b15b84" providerId="ADAL" clId="{08FDFE59-ECD3-4B88-B514-77B7058F2274}" dt="2024-06-26T10:29:44.586" v="239" actId="20577"/>
          <ac:spMkLst>
            <pc:docMk/>
            <pc:sldMk cId="3036296085" sldId="628"/>
            <ac:spMk id="13" creationId="{00000000-0000-0000-0000-000000000000}"/>
          </ac:spMkLst>
        </pc:spChg>
        <pc:spChg chg="mod">
          <ac:chgData name="Nguyễn Thị Anh Thùy" userId="150c3509-0c62-4a6c-9a62-18d950b15b84" providerId="ADAL" clId="{08FDFE59-ECD3-4B88-B514-77B7058F2274}" dt="2024-06-26T10:28:22.330" v="62" actId="20577"/>
          <ac:spMkLst>
            <pc:docMk/>
            <pc:sldMk cId="3036296085" sldId="628"/>
            <ac:spMk id="2051" creationId="{00000000-0000-0000-0000-000000000000}"/>
          </ac:spMkLst>
        </pc:spChg>
        <pc:spChg chg="mod">
          <ac:chgData name="Nguyễn Thị Anh Thùy" userId="150c3509-0c62-4a6c-9a62-18d950b15b84" providerId="ADAL" clId="{08FDFE59-ECD3-4B88-B514-77B7058F2274}" dt="2024-06-26T10:28:15.967" v="57" actId="20577"/>
          <ac:spMkLst>
            <pc:docMk/>
            <pc:sldMk cId="3036296085" sldId="628"/>
            <ac:spMk id="2057" creationId="{00000000-0000-0000-0000-000000000000}"/>
          </ac:spMkLst>
        </pc:spChg>
      </pc:sldChg>
      <pc:sldChg chg="addSp delSp modSp new del mod">
        <pc:chgData name="Nguyễn Thị Anh Thùy" userId="150c3509-0c62-4a6c-9a62-18d950b15b84" providerId="ADAL" clId="{08FDFE59-ECD3-4B88-B514-77B7058F2274}" dt="2024-07-24T14:23:56.677" v="4540" actId="47"/>
        <pc:sldMkLst>
          <pc:docMk/>
          <pc:sldMk cId="566185743" sldId="629"/>
        </pc:sldMkLst>
        <pc:picChg chg="add del mod">
          <ac:chgData name="Nguyễn Thị Anh Thùy" userId="150c3509-0c62-4a6c-9a62-18d950b15b84" providerId="ADAL" clId="{08FDFE59-ECD3-4B88-B514-77B7058F2274}" dt="2024-07-23T01:45:55.407" v="1621" actId="21"/>
          <ac:picMkLst>
            <pc:docMk/>
            <pc:sldMk cId="566185743" sldId="629"/>
            <ac:picMk id="2" creationId="{2234952F-AE95-1309-A51C-23674487D9A5}"/>
          </ac:picMkLst>
        </pc:picChg>
      </pc:sldChg>
      <pc:sldChg chg="addSp delSp modSp new mod">
        <pc:chgData name="Nguyễn Thị Anh Thùy" userId="150c3509-0c62-4a6c-9a62-18d950b15b84" providerId="ADAL" clId="{08FDFE59-ECD3-4B88-B514-77B7058F2274}" dt="2024-07-24T15:53:59.351" v="5503" actId="21"/>
        <pc:sldMkLst>
          <pc:docMk/>
          <pc:sldMk cId="4061356302" sldId="630"/>
        </pc:sldMkLst>
        <pc:picChg chg="add mod">
          <ac:chgData name="Nguyễn Thị Anh Thùy" userId="150c3509-0c62-4a6c-9a62-18d950b15b84" providerId="ADAL" clId="{08FDFE59-ECD3-4B88-B514-77B7058F2274}" dt="2024-06-27T00:49:06.712" v="258" actId="1076"/>
          <ac:picMkLst>
            <pc:docMk/>
            <pc:sldMk cId="4061356302" sldId="630"/>
            <ac:picMk id="2" creationId="{208DCFE4-3A86-F592-BBF6-FD92D9DA2418}"/>
          </ac:picMkLst>
        </pc:picChg>
        <pc:picChg chg="add mod modCrop">
          <ac:chgData name="Nguyễn Thị Anh Thùy" userId="150c3509-0c62-4a6c-9a62-18d950b15b84" providerId="ADAL" clId="{08FDFE59-ECD3-4B88-B514-77B7058F2274}" dt="2024-06-27T00:49:17.328" v="262" actId="1076"/>
          <ac:picMkLst>
            <pc:docMk/>
            <pc:sldMk cId="4061356302" sldId="630"/>
            <ac:picMk id="3" creationId="{876841EB-A005-B12A-FA48-ADAD977B73E8}"/>
          </ac:picMkLst>
        </pc:picChg>
        <pc:picChg chg="add del mod modCrop">
          <ac:chgData name="Nguyễn Thị Anh Thùy" userId="150c3509-0c62-4a6c-9a62-18d950b15b84" providerId="ADAL" clId="{08FDFE59-ECD3-4B88-B514-77B7058F2274}" dt="2024-07-24T15:52:47.058" v="5493" actId="21"/>
          <ac:picMkLst>
            <pc:docMk/>
            <pc:sldMk cId="4061356302" sldId="630"/>
            <ac:picMk id="4" creationId="{CE978B24-E1F7-844B-7B55-761477BC83A9}"/>
          </ac:picMkLst>
        </pc:picChg>
        <pc:picChg chg="add del mod modCrop">
          <ac:chgData name="Nguyễn Thị Anh Thùy" userId="150c3509-0c62-4a6c-9a62-18d950b15b84" providerId="ADAL" clId="{08FDFE59-ECD3-4B88-B514-77B7058F2274}" dt="2024-07-24T15:53:59.351" v="5503" actId="21"/>
          <ac:picMkLst>
            <pc:docMk/>
            <pc:sldMk cId="4061356302" sldId="630"/>
            <ac:picMk id="5" creationId="{BE3A9691-9473-63F6-6D40-6D2C0F25B96A}"/>
          </ac:picMkLst>
        </pc:picChg>
      </pc:sldChg>
      <pc:sldChg chg="add del">
        <pc:chgData name="Nguyễn Thị Anh Thùy" userId="150c3509-0c62-4a6c-9a62-18d950b15b84" providerId="ADAL" clId="{08FDFE59-ECD3-4B88-B514-77B7058F2274}" dt="2024-07-24T15:42:04.790" v="5320" actId="2696"/>
        <pc:sldMkLst>
          <pc:docMk/>
          <pc:sldMk cId="973380391" sldId="631"/>
        </pc:sldMkLst>
      </pc:sldChg>
      <pc:sldChg chg="addSp delSp modSp add del mod">
        <pc:chgData name="Nguyễn Thị Anh Thùy" userId="150c3509-0c62-4a6c-9a62-18d950b15b84" providerId="ADAL" clId="{08FDFE59-ECD3-4B88-B514-77B7058F2274}" dt="2024-07-24T15:48:00.791" v="5447" actId="47"/>
        <pc:sldMkLst>
          <pc:docMk/>
          <pc:sldMk cId="1469087595" sldId="631"/>
        </pc:sldMkLst>
        <pc:picChg chg="del">
          <ac:chgData name="Nguyễn Thị Anh Thùy" userId="150c3509-0c62-4a6c-9a62-18d950b15b84" providerId="ADAL" clId="{08FDFE59-ECD3-4B88-B514-77B7058F2274}" dt="2024-07-24T15:44:06.425" v="5337" actId="478"/>
          <ac:picMkLst>
            <pc:docMk/>
            <pc:sldMk cId="1469087595" sldId="631"/>
            <ac:picMk id="2" creationId="{2E3CF877-B5BD-99CF-E5E9-963142492FF1}"/>
          </ac:picMkLst>
        </pc:picChg>
        <pc:picChg chg="add del mod modCrop">
          <ac:chgData name="Nguyễn Thị Anh Thùy" userId="150c3509-0c62-4a6c-9a62-18d950b15b84" providerId="ADAL" clId="{08FDFE59-ECD3-4B88-B514-77B7058F2274}" dt="2024-07-24T15:45:37.426" v="5342" actId="478"/>
          <ac:picMkLst>
            <pc:docMk/>
            <pc:sldMk cId="1469087595" sldId="631"/>
            <ac:picMk id="3" creationId="{7012C750-F2DA-6FFB-01BA-BA0561D89EB8}"/>
          </ac:picMkLst>
        </pc:picChg>
        <pc:picChg chg="add mod">
          <ac:chgData name="Nguyễn Thị Anh Thùy" userId="150c3509-0c62-4a6c-9a62-18d950b15b84" providerId="ADAL" clId="{08FDFE59-ECD3-4B88-B514-77B7058F2274}" dt="2024-07-24T15:46:33.896" v="5353" actId="1076"/>
          <ac:picMkLst>
            <pc:docMk/>
            <pc:sldMk cId="1469087595" sldId="631"/>
            <ac:picMk id="4" creationId="{1D793BC4-0373-64FA-B93B-A8FBEE63F104}"/>
          </ac:picMkLst>
        </pc:picChg>
        <pc:picChg chg="add mod">
          <ac:chgData name="Nguyễn Thị Anh Thùy" userId="150c3509-0c62-4a6c-9a62-18d950b15b84" providerId="ADAL" clId="{08FDFE59-ECD3-4B88-B514-77B7058F2274}" dt="2024-07-24T15:46:17.891" v="5348" actId="1076"/>
          <ac:picMkLst>
            <pc:docMk/>
            <pc:sldMk cId="1469087595" sldId="631"/>
            <ac:picMk id="1026" creationId="{1625F701-8394-FF79-E6F2-D29E7A53649A}"/>
          </ac:picMkLst>
        </pc:picChg>
      </pc:sldChg>
      <pc:sldChg chg="addSp new del">
        <pc:chgData name="Nguyễn Thị Anh Thùy" userId="150c3509-0c62-4a6c-9a62-18d950b15b84" providerId="ADAL" clId="{08FDFE59-ECD3-4B88-B514-77B7058F2274}" dt="2024-07-24T14:29:35.636" v="4563" actId="2696"/>
        <pc:sldMkLst>
          <pc:docMk/>
          <pc:sldMk cId="1806700946" sldId="631"/>
        </pc:sldMkLst>
        <pc:picChg chg="add">
          <ac:chgData name="Nguyễn Thị Anh Thùy" userId="150c3509-0c62-4a6c-9a62-18d950b15b84" providerId="ADAL" clId="{08FDFE59-ECD3-4B88-B514-77B7058F2274}" dt="2024-06-27T00:43:20.386" v="248"/>
          <ac:picMkLst>
            <pc:docMk/>
            <pc:sldMk cId="1806700946" sldId="631"/>
            <ac:picMk id="2" creationId="{2E3CF877-B5BD-99CF-E5E9-963142492FF1}"/>
          </ac:picMkLst>
        </pc:picChg>
      </pc:sldChg>
      <pc:sldChg chg="addSp new del">
        <pc:chgData name="Nguyễn Thị Anh Thùy" userId="150c3509-0c62-4a6c-9a62-18d950b15b84" providerId="ADAL" clId="{08FDFE59-ECD3-4B88-B514-77B7058F2274}" dt="2024-07-24T14:29:35.636" v="4563" actId="2696"/>
        <pc:sldMkLst>
          <pc:docMk/>
          <pc:sldMk cId="322281061" sldId="632"/>
        </pc:sldMkLst>
        <pc:picChg chg="add">
          <ac:chgData name="Nguyễn Thị Anh Thùy" userId="150c3509-0c62-4a6c-9a62-18d950b15b84" providerId="ADAL" clId="{08FDFE59-ECD3-4B88-B514-77B7058F2274}" dt="2024-06-27T00:47:54.836" v="250"/>
          <ac:picMkLst>
            <pc:docMk/>
            <pc:sldMk cId="322281061" sldId="632"/>
            <ac:picMk id="2" creationId="{C9A9EDFE-DA3F-A321-A295-BA32F47C8547}"/>
          </ac:picMkLst>
        </pc:picChg>
      </pc:sldChg>
      <pc:sldChg chg="addSp delSp modSp add mod">
        <pc:chgData name="Nguyễn Thị Anh Thùy" userId="150c3509-0c62-4a6c-9a62-18d950b15b84" providerId="ADAL" clId="{08FDFE59-ECD3-4B88-B514-77B7058F2274}" dt="2024-07-24T15:52:06.408" v="5488" actId="478"/>
        <pc:sldMkLst>
          <pc:docMk/>
          <pc:sldMk cId="2608034832" sldId="632"/>
        </pc:sldMkLst>
        <pc:picChg chg="mod">
          <ac:chgData name="Nguyễn Thị Anh Thùy" userId="150c3509-0c62-4a6c-9a62-18d950b15b84" providerId="ADAL" clId="{08FDFE59-ECD3-4B88-B514-77B7058F2274}" dt="2024-07-24T15:51:04.200" v="5481" actId="1076"/>
          <ac:picMkLst>
            <pc:docMk/>
            <pc:sldMk cId="2608034832" sldId="632"/>
            <ac:picMk id="2" creationId="{C9A9EDFE-DA3F-A321-A295-BA32F47C8547}"/>
          </ac:picMkLst>
        </pc:picChg>
        <pc:picChg chg="add mod">
          <ac:chgData name="Nguyễn Thị Anh Thùy" userId="150c3509-0c62-4a6c-9a62-18d950b15b84" providerId="ADAL" clId="{08FDFE59-ECD3-4B88-B514-77B7058F2274}" dt="2024-07-24T15:50:57.912" v="5479" actId="1076"/>
          <ac:picMkLst>
            <pc:docMk/>
            <pc:sldMk cId="2608034832" sldId="632"/>
            <ac:picMk id="3" creationId="{1323346B-9788-D199-295A-30155FF8EEA8}"/>
          </ac:picMkLst>
        </pc:picChg>
        <pc:picChg chg="add del mod">
          <ac:chgData name="Nguyễn Thị Anh Thùy" userId="150c3509-0c62-4a6c-9a62-18d950b15b84" providerId="ADAL" clId="{08FDFE59-ECD3-4B88-B514-77B7058F2274}" dt="2024-07-24T15:52:06.408" v="5488" actId="478"/>
          <ac:picMkLst>
            <pc:docMk/>
            <pc:sldMk cId="2608034832" sldId="632"/>
            <ac:picMk id="4" creationId="{45BB33EC-457B-88F7-6278-CE9E580AEF4E}"/>
          </ac:picMkLst>
        </pc:picChg>
      </pc:sldChg>
      <pc:sldChg chg="add del">
        <pc:chgData name="Nguyễn Thị Anh Thùy" userId="150c3509-0c62-4a6c-9a62-18d950b15b84" providerId="ADAL" clId="{08FDFE59-ECD3-4B88-B514-77B7058F2274}" dt="2024-07-24T15:50:24.236" v="5469" actId="2696"/>
        <pc:sldMkLst>
          <pc:docMk/>
          <pc:sldMk cId="2805042763" sldId="632"/>
        </pc:sldMkLst>
      </pc:sldChg>
      <pc:sldChg chg="addSp modSp new del mod">
        <pc:chgData name="Nguyễn Thị Anh Thùy" userId="150c3509-0c62-4a6c-9a62-18d950b15b84" providerId="ADAL" clId="{08FDFE59-ECD3-4B88-B514-77B7058F2274}" dt="2024-07-24T14:23:25.267" v="4535" actId="2696"/>
        <pc:sldMkLst>
          <pc:docMk/>
          <pc:sldMk cId="1766579516" sldId="633"/>
        </pc:sldMkLst>
        <pc:picChg chg="add mod">
          <ac:chgData name="Nguyễn Thị Anh Thùy" userId="150c3509-0c62-4a6c-9a62-18d950b15b84" providerId="ADAL" clId="{08FDFE59-ECD3-4B88-B514-77B7058F2274}" dt="2024-07-23T07:57:36.306" v="4093" actId="1076"/>
          <ac:picMkLst>
            <pc:docMk/>
            <pc:sldMk cId="1766579516" sldId="633"/>
            <ac:picMk id="3" creationId="{50C2B033-9E52-1C64-F293-DAD0BCA0E5E6}"/>
          </ac:picMkLst>
        </pc:picChg>
        <pc:picChg chg="add mod">
          <ac:chgData name="Nguyễn Thị Anh Thùy" userId="150c3509-0c62-4a6c-9a62-18d950b15b84" providerId="ADAL" clId="{08FDFE59-ECD3-4B88-B514-77B7058F2274}" dt="2024-07-23T07:57:33.411" v="4091" actId="1076"/>
          <ac:picMkLst>
            <pc:docMk/>
            <pc:sldMk cId="1766579516" sldId="633"/>
            <ac:picMk id="1026" creationId="{EF972461-5270-A008-FFA3-346E4F95B17A}"/>
          </ac:picMkLst>
        </pc:picChg>
      </pc:sldChg>
      <pc:sldChg chg="add">
        <pc:chgData name="Nguyễn Thị Anh Thùy" userId="150c3509-0c62-4a6c-9a62-18d950b15b84" providerId="ADAL" clId="{08FDFE59-ECD3-4B88-B514-77B7058F2274}" dt="2024-07-24T14:23:30.112" v="4536"/>
        <pc:sldMkLst>
          <pc:docMk/>
          <pc:sldMk cId="4102931785" sldId="633"/>
        </pc:sldMkLst>
      </pc:sldChg>
      <pc:sldChg chg="addSp new del">
        <pc:chgData name="Nguyễn Thị Anh Thùy" userId="150c3509-0c62-4a6c-9a62-18d950b15b84" providerId="ADAL" clId="{08FDFE59-ECD3-4B88-B514-77B7058F2274}" dt="2024-07-24T14:28:58.941" v="4560" actId="47"/>
        <pc:sldMkLst>
          <pc:docMk/>
          <pc:sldMk cId="237634802" sldId="634"/>
        </pc:sldMkLst>
        <pc:picChg chg="add">
          <ac:chgData name="Nguyễn Thị Anh Thùy" userId="150c3509-0c62-4a6c-9a62-18d950b15b84" providerId="ADAL" clId="{08FDFE59-ECD3-4B88-B514-77B7058F2274}" dt="2024-06-27T00:51:57.459" v="268"/>
          <ac:picMkLst>
            <pc:docMk/>
            <pc:sldMk cId="237634802" sldId="634"/>
            <ac:picMk id="2" creationId="{8FE6AF82-0542-A237-AFDF-A49883397A2A}"/>
          </ac:picMkLst>
        </pc:picChg>
      </pc:sldChg>
      <pc:sldChg chg="addSp modSp new del mod">
        <pc:chgData name="Nguyễn Thị Anh Thùy" userId="150c3509-0c62-4a6c-9a62-18d950b15b84" providerId="ADAL" clId="{08FDFE59-ECD3-4B88-B514-77B7058F2274}" dt="2024-07-24T14:23:47.160" v="4537" actId="47"/>
        <pc:sldMkLst>
          <pc:docMk/>
          <pc:sldMk cId="4236974978" sldId="635"/>
        </pc:sldMkLst>
        <pc:picChg chg="add mod">
          <ac:chgData name="Nguyễn Thị Anh Thùy" userId="150c3509-0c62-4a6c-9a62-18d950b15b84" providerId="ADAL" clId="{08FDFE59-ECD3-4B88-B514-77B7058F2274}" dt="2024-06-27T09:09:33.944" v="552" actId="1076"/>
          <ac:picMkLst>
            <pc:docMk/>
            <pc:sldMk cId="4236974978" sldId="635"/>
            <ac:picMk id="2" creationId="{B5D09B6F-F91F-E7E7-11F2-B9E7ABBB28D7}"/>
          </ac:picMkLst>
        </pc:picChg>
      </pc:sldChg>
      <pc:sldChg chg="delSp add del mod">
        <pc:chgData name="Nguyễn Thị Anh Thùy" userId="150c3509-0c62-4a6c-9a62-18d950b15b84" providerId="ADAL" clId="{08FDFE59-ECD3-4B88-B514-77B7058F2274}" dt="2024-07-24T15:51:06.377" v="5482" actId="47"/>
        <pc:sldMkLst>
          <pc:docMk/>
          <pc:sldMk cId="1488068217" sldId="636"/>
        </pc:sldMkLst>
        <pc:picChg chg="del">
          <ac:chgData name="Nguyễn Thị Anh Thùy" userId="150c3509-0c62-4a6c-9a62-18d950b15b84" providerId="ADAL" clId="{08FDFE59-ECD3-4B88-B514-77B7058F2274}" dt="2024-07-24T15:50:41.493" v="5472" actId="21"/>
          <ac:picMkLst>
            <pc:docMk/>
            <pc:sldMk cId="1488068217" sldId="636"/>
            <ac:picMk id="2" creationId="{1323346B-9788-D199-295A-30155FF8EEA8}"/>
          </ac:picMkLst>
        </pc:picChg>
      </pc:sldChg>
      <pc:sldChg chg="add del">
        <pc:chgData name="Nguyễn Thị Anh Thùy" userId="150c3509-0c62-4a6c-9a62-18d950b15b84" providerId="ADAL" clId="{08FDFE59-ECD3-4B88-B514-77B7058F2274}" dt="2024-07-24T15:50:24.236" v="5469" actId="2696"/>
        <pc:sldMkLst>
          <pc:docMk/>
          <pc:sldMk cId="2034873311" sldId="636"/>
        </pc:sldMkLst>
      </pc:sldChg>
      <pc:sldChg chg="addSp modSp new del mod">
        <pc:chgData name="Nguyễn Thị Anh Thùy" userId="150c3509-0c62-4a6c-9a62-18d950b15b84" providerId="ADAL" clId="{08FDFE59-ECD3-4B88-B514-77B7058F2274}" dt="2024-07-24T14:29:35.636" v="4563" actId="2696"/>
        <pc:sldMkLst>
          <pc:docMk/>
          <pc:sldMk cId="2653894771" sldId="636"/>
        </pc:sldMkLst>
        <pc:picChg chg="add mod">
          <ac:chgData name="Nguyễn Thị Anh Thùy" userId="150c3509-0c62-4a6c-9a62-18d950b15b84" providerId="ADAL" clId="{08FDFE59-ECD3-4B88-B514-77B7058F2274}" dt="2024-06-27T00:56:08.720" v="275" actId="1076"/>
          <ac:picMkLst>
            <pc:docMk/>
            <pc:sldMk cId="2653894771" sldId="636"/>
            <ac:picMk id="2" creationId="{1323346B-9788-D199-295A-30155FF8EEA8}"/>
          </ac:picMkLst>
        </pc:picChg>
      </pc:sldChg>
      <pc:sldChg chg="add del">
        <pc:chgData name="Nguyễn Thị Anh Thùy" userId="150c3509-0c62-4a6c-9a62-18d950b15b84" providerId="ADAL" clId="{08FDFE59-ECD3-4B88-B514-77B7058F2274}" dt="2024-07-22T13:52:16.461" v="1010" actId="47"/>
        <pc:sldMkLst>
          <pc:docMk/>
          <pc:sldMk cId="1107919698" sldId="637"/>
        </pc:sldMkLst>
      </pc:sldChg>
      <pc:sldChg chg="addSp delSp add del mod addAnim delAnim">
        <pc:chgData name="Nguyễn Thị Anh Thùy" userId="150c3509-0c62-4a6c-9a62-18d950b15b84" providerId="ADAL" clId="{08FDFE59-ECD3-4B88-B514-77B7058F2274}" dt="2024-06-27T08:31:46.383" v="546" actId="47"/>
        <pc:sldMkLst>
          <pc:docMk/>
          <pc:sldMk cId="3135978949" sldId="662"/>
        </pc:sldMkLst>
        <pc:spChg chg="add del">
          <ac:chgData name="Nguyễn Thị Anh Thùy" userId="150c3509-0c62-4a6c-9a62-18d950b15b84" providerId="ADAL" clId="{08FDFE59-ECD3-4B88-B514-77B7058F2274}" dt="2024-06-27T08:31:34.049" v="544" actId="478"/>
          <ac:spMkLst>
            <pc:docMk/>
            <pc:sldMk cId="3135978949" sldId="662"/>
            <ac:spMk id="31" creationId="{00000000-0000-0000-0000-000000000000}"/>
          </ac:spMkLst>
        </pc:spChg>
      </pc:sldChg>
      <pc:sldChg chg="add del">
        <pc:chgData name="Nguyễn Thị Anh Thùy" userId="150c3509-0c62-4a6c-9a62-18d950b15b84" providerId="ADAL" clId="{08FDFE59-ECD3-4B88-B514-77B7058F2274}" dt="2024-06-27T08:31:48.439" v="547" actId="47"/>
        <pc:sldMkLst>
          <pc:docMk/>
          <pc:sldMk cId="1153067901" sldId="663"/>
        </pc:sldMkLst>
      </pc:sldChg>
      <pc:sldChg chg="add del">
        <pc:chgData name="Nguyễn Thị Anh Thùy" userId="150c3509-0c62-4a6c-9a62-18d950b15b84" providerId="ADAL" clId="{08FDFE59-ECD3-4B88-B514-77B7058F2274}" dt="2024-07-22T13:19:44.074" v="679" actId="47"/>
        <pc:sldMkLst>
          <pc:docMk/>
          <pc:sldMk cId="1897985286" sldId="664"/>
        </pc:sldMkLst>
      </pc:sldChg>
      <pc:sldChg chg="addSp new del mod">
        <pc:chgData name="Nguyễn Thị Anh Thùy" userId="150c3509-0c62-4a6c-9a62-18d950b15b84" providerId="ADAL" clId="{08FDFE59-ECD3-4B88-B514-77B7058F2274}" dt="2024-07-24T14:29:21.240" v="4561" actId="47"/>
        <pc:sldMkLst>
          <pc:docMk/>
          <pc:sldMk cId="1810718365" sldId="665"/>
        </pc:sldMkLst>
        <pc:picChg chg="add">
          <ac:chgData name="Nguyễn Thị Anh Thùy" userId="150c3509-0c62-4a6c-9a62-18d950b15b84" providerId="ADAL" clId="{08FDFE59-ECD3-4B88-B514-77B7058F2274}" dt="2024-06-27T09:02:00.193" v="549" actId="22"/>
          <ac:picMkLst>
            <pc:docMk/>
            <pc:sldMk cId="1810718365" sldId="665"/>
            <ac:picMk id="3" creationId="{70982220-0F87-6FC5-CBA8-0DD6E79C2556}"/>
          </ac:picMkLst>
        </pc:picChg>
      </pc:sldChg>
      <pc:sldChg chg="add del">
        <pc:chgData name="Nguyễn Thị Anh Thùy" userId="150c3509-0c62-4a6c-9a62-18d950b15b84" providerId="ADAL" clId="{08FDFE59-ECD3-4B88-B514-77B7058F2274}" dt="2024-07-23T05:04:10.647" v="2203" actId="47"/>
        <pc:sldMkLst>
          <pc:docMk/>
          <pc:sldMk cId="1207358582" sldId="666"/>
        </pc:sldMkLst>
      </pc:sldChg>
      <pc:sldChg chg="addSp new del mod">
        <pc:chgData name="Nguyễn Thị Anh Thùy" userId="150c3509-0c62-4a6c-9a62-18d950b15b84" providerId="ADAL" clId="{08FDFE59-ECD3-4B88-B514-77B7058F2274}" dt="2024-07-23T02:03:50.594" v="1792" actId="2696"/>
        <pc:sldMkLst>
          <pc:docMk/>
          <pc:sldMk cId="1812240569" sldId="666"/>
        </pc:sldMkLst>
        <pc:picChg chg="add">
          <ac:chgData name="Nguyễn Thị Anh Thùy" userId="150c3509-0c62-4a6c-9a62-18d950b15b84" providerId="ADAL" clId="{08FDFE59-ECD3-4B88-B514-77B7058F2274}" dt="2024-07-18T15:06:28.913" v="669" actId="22"/>
          <ac:picMkLst>
            <pc:docMk/>
            <pc:sldMk cId="1812240569" sldId="666"/>
            <ac:picMk id="3" creationId="{FE8FED18-5B98-E8A5-A3BE-710D0D9B19A6}"/>
          </ac:picMkLst>
        </pc:picChg>
      </pc:sldChg>
      <pc:sldChg chg="addSp delSp new del mod">
        <pc:chgData name="Nguyễn Thị Anh Thùy" userId="150c3509-0c62-4a6c-9a62-18d950b15b84" providerId="ADAL" clId="{08FDFE59-ECD3-4B88-B514-77B7058F2274}" dt="2024-07-24T15:49:50.221" v="5465" actId="2696"/>
        <pc:sldMkLst>
          <pc:docMk/>
          <pc:sldMk cId="439122055" sldId="667"/>
        </pc:sldMkLst>
        <pc:spChg chg="del">
          <ac:chgData name="Nguyễn Thị Anh Thùy" userId="150c3509-0c62-4a6c-9a62-18d950b15b84" providerId="ADAL" clId="{08FDFE59-ECD3-4B88-B514-77B7058F2274}" dt="2024-07-19T00:56:05.405" v="672" actId="478"/>
          <ac:spMkLst>
            <pc:docMk/>
            <pc:sldMk cId="439122055" sldId="667"/>
            <ac:spMk id="2" creationId="{57091688-6BC1-F01A-27E1-D042263174A2}"/>
          </ac:spMkLst>
        </pc:spChg>
        <pc:spChg chg="del">
          <ac:chgData name="Nguyễn Thị Anh Thùy" userId="150c3509-0c62-4a6c-9a62-18d950b15b84" providerId="ADAL" clId="{08FDFE59-ECD3-4B88-B514-77B7058F2274}" dt="2024-07-19T00:56:10.079" v="673" actId="478"/>
          <ac:spMkLst>
            <pc:docMk/>
            <pc:sldMk cId="439122055" sldId="667"/>
            <ac:spMk id="3" creationId="{743D79E8-7000-5AD4-EEDD-75C06BFF0280}"/>
          </ac:spMkLst>
        </pc:spChg>
        <pc:spChg chg="add">
          <ac:chgData name="Nguyễn Thị Anh Thùy" userId="150c3509-0c62-4a6c-9a62-18d950b15b84" providerId="ADAL" clId="{08FDFE59-ECD3-4B88-B514-77B7058F2274}" dt="2024-07-19T00:56:02.797" v="671"/>
          <ac:spMkLst>
            <pc:docMk/>
            <pc:sldMk cId="439122055" sldId="667"/>
            <ac:spMk id="4" creationId="{C7DAA696-FA17-B8A2-9675-DDF2FD87CFFF}"/>
          </ac:spMkLst>
        </pc:spChg>
        <pc:picChg chg="add">
          <ac:chgData name="Nguyễn Thị Anh Thùy" userId="150c3509-0c62-4a6c-9a62-18d950b15b84" providerId="ADAL" clId="{08FDFE59-ECD3-4B88-B514-77B7058F2274}" dt="2024-07-19T00:56:13.055" v="674"/>
          <ac:picMkLst>
            <pc:docMk/>
            <pc:sldMk cId="439122055" sldId="667"/>
            <ac:picMk id="5" creationId="{D79C47DD-6EAB-D074-3911-53A0736049F4}"/>
          </ac:picMkLst>
        </pc:picChg>
      </pc:sldChg>
      <pc:sldChg chg="add">
        <pc:chgData name="Nguyễn Thị Anh Thùy" userId="150c3509-0c62-4a6c-9a62-18d950b15b84" providerId="ADAL" clId="{08FDFE59-ECD3-4B88-B514-77B7058F2274}" dt="2024-07-24T15:50:00.436" v="5468"/>
        <pc:sldMkLst>
          <pc:docMk/>
          <pc:sldMk cId="2816659892" sldId="667"/>
        </pc:sldMkLst>
      </pc:sldChg>
      <pc:sldChg chg="add del">
        <pc:chgData name="Nguyễn Thị Anh Thùy" userId="150c3509-0c62-4a6c-9a62-18d950b15b84" providerId="ADAL" clId="{08FDFE59-ECD3-4B88-B514-77B7058F2274}" dt="2024-07-24T15:49:56.179" v="5467" actId="2696"/>
        <pc:sldMkLst>
          <pc:docMk/>
          <pc:sldMk cId="3108791352" sldId="667"/>
        </pc:sldMkLst>
      </pc:sldChg>
      <pc:sldChg chg="delSp new add del mod">
        <pc:chgData name="Nguyễn Thị Anh Thùy" userId="150c3509-0c62-4a6c-9a62-18d950b15b84" providerId="ADAL" clId="{08FDFE59-ECD3-4B88-B514-77B7058F2274}" dt="2024-07-23T02:02:38.876" v="1788" actId="47"/>
        <pc:sldMkLst>
          <pc:docMk/>
          <pc:sldMk cId="2400428872" sldId="668"/>
        </pc:sldMkLst>
        <pc:spChg chg="del">
          <ac:chgData name="Nguyễn Thị Anh Thùy" userId="150c3509-0c62-4a6c-9a62-18d950b15b84" providerId="ADAL" clId="{08FDFE59-ECD3-4B88-B514-77B7058F2274}" dt="2024-07-19T01:11:01.989" v="676" actId="478"/>
          <ac:spMkLst>
            <pc:docMk/>
            <pc:sldMk cId="2400428872" sldId="668"/>
            <ac:spMk id="2" creationId="{B39D97A2-2FF2-BB2C-0F74-9C032E458BE8}"/>
          </ac:spMkLst>
        </pc:spChg>
        <pc:spChg chg="del">
          <ac:chgData name="Nguyễn Thị Anh Thùy" userId="150c3509-0c62-4a6c-9a62-18d950b15b84" providerId="ADAL" clId="{08FDFE59-ECD3-4B88-B514-77B7058F2274}" dt="2024-07-19T01:11:03.781" v="677" actId="478"/>
          <ac:spMkLst>
            <pc:docMk/>
            <pc:sldMk cId="2400428872" sldId="668"/>
            <ac:spMk id="3" creationId="{473DC24E-5FCC-6746-C351-DBAA96F8F1F1}"/>
          </ac:spMkLst>
        </pc:spChg>
      </pc:sldChg>
      <pc:sldChg chg="addSp delSp modSp add mod modAnim">
        <pc:chgData name="Nguyễn Thị Anh Thùy" userId="150c3509-0c62-4a6c-9a62-18d950b15b84" providerId="ADAL" clId="{08FDFE59-ECD3-4B88-B514-77B7058F2274}" dt="2024-07-23T01:23:44.802" v="1489" actId="20577"/>
        <pc:sldMkLst>
          <pc:docMk/>
          <pc:sldMk cId="1555276531" sldId="669"/>
        </pc:sldMkLst>
        <pc:spChg chg="add mod">
          <ac:chgData name="Nguyễn Thị Anh Thùy" userId="150c3509-0c62-4a6c-9a62-18d950b15b84" providerId="ADAL" clId="{08FDFE59-ECD3-4B88-B514-77B7058F2274}" dt="2024-07-23T00:54:22.603" v="1414" actId="14100"/>
          <ac:spMkLst>
            <pc:docMk/>
            <pc:sldMk cId="1555276531" sldId="669"/>
            <ac:spMk id="2" creationId="{73B9309C-BB2E-BBBF-ED6A-8C5A49915E6C}"/>
          </ac:spMkLst>
        </pc:spChg>
        <pc:spChg chg="add mod">
          <ac:chgData name="Nguyễn Thị Anh Thùy" userId="150c3509-0c62-4a6c-9a62-18d950b15b84" providerId="ADAL" clId="{08FDFE59-ECD3-4B88-B514-77B7058F2274}" dt="2024-07-23T01:07:56.186" v="1484" actId="14100"/>
          <ac:spMkLst>
            <pc:docMk/>
            <pc:sldMk cId="1555276531" sldId="669"/>
            <ac:spMk id="3" creationId="{EC83E9E2-23CA-EEC1-9E1E-A554E4B0CAEB}"/>
          </ac:spMkLst>
        </pc:spChg>
        <pc:spChg chg="add mod">
          <ac:chgData name="Nguyễn Thị Anh Thùy" userId="150c3509-0c62-4a6c-9a62-18d950b15b84" providerId="ADAL" clId="{08FDFE59-ECD3-4B88-B514-77B7058F2274}" dt="2024-07-23T01:23:44.802" v="1489" actId="20577"/>
          <ac:spMkLst>
            <pc:docMk/>
            <pc:sldMk cId="1555276531" sldId="669"/>
            <ac:spMk id="5" creationId="{E14A6D00-166B-DC37-B2F8-11D7CB97F777}"/>
          </ac:spMkLst>
        </pc:spChg>
        <pc:spChg chg="add mod">
          <ac:chgData name="Nguyễn Thị Anh Thùy" userId="150c3509-0c62-4a6c-9a62-18d950b15b84" providerId="ADAL" clId="{08FDFE59-ECD3-4B88-B514-77B7058F2274}" dt="2024-07-23T01:23:40.066" v="1486" actId="14100"/>
          <ac:spMkLst>
            <pc:docMk/>
            <pc:sldMk cId="1555276531" sldId="669"/>
            <ac:spMk id="6" creationId="{8F47A97B-0FF4-3C97-07A8-8356DDC984A2}"/>
          </ac:spMkLst>
        </pc:spChg>
        <pc:spChg chg="mod">
          <ac:chgData name="Nguyễn Thị Anh Thùy" userId="150c3509-0c62-4a6c-9a62-18d950b15b84" providerId="ADAL" clId="{08FDFE59-ECD3-4B88-B514-77B7058F2274}" dt="2024-07-23T01:07:33.315" v="1480" actId="1076"/>
          <ac:spMkLst>
            <pc:docMk/>
            <pc:sldMk cId="1555276531" sldId="669"/>
            <ac:spMk id="7" creationId="{00000000-0000-0000-0000-000000000000}"/>
          </ac:spMkLst>
        </pc:spChg>
        <pc:spChg chg="mod">
          <ac:chgData name="Nguyễn Thị Anh Thùy" userId="150c3509-0c62-4a6c-9a62-18d950b15b84" providerId="ADAL" clId="{08FDFE59-ECD3-4B88-B514-77B7058F2274}" dt="2024-07-23T01:07:42.923" v="1481" actId="1076"/>
          <ac:spMkLst>
            <pc:docMk/>
            <pc:sldMk cId="1555276531" sldId="669"/>
            <ac:spMk id="8" creationId="{00000000-0000-0000-0000-000000000000}"/>
          </ac:spMkLst>
        </pc:spChg>
        <pc:spChg chg="del">
          <ac:chgData name="Nguyễn Thị Anh Thùy" userId="150c3509-0c62-4a6c-9a62-18d950b15b84" providerId="ADAL" clId="{08FDFE59-ECD3-4B88-B514-77B7058F2274}" dt="2024-07-22T14:04:39.293" v="1139" actId="478"/>
          <ac:spMkLst>
            <pc:docMk/>
            <pc:sldMk cId="1555276531" sldId="669"/>
            <ac:spMk id="10" creationId="{00000000-0000-0000-0000-000000000000}"/>
          </ac:spMkLst>
        </pc:spChg>
        <pc:spChg chg="del">
          <ac:chgData name="Nguyễn Thị Anh Thùy" userId="150c3509-0c62-4a6c-9a62-18d950b15b84" providerId="ADAL" clId="{08FDFE59-ECD3-4B88-B514-77B7058F2274}" dt="2024-07-22T14:04:22.213" v="1131" actId="478"/>
          <ac:spMkLst>
            <pc:docMk/>
            <pc:sldMk cId="1555276531" sldId="669"/>
            <ac:spMk id="20" creationId="{00000000-0000-0000-0000-000000000000}"/>
          </ac:spMkLst>
        </pc:spChg>
        <pc:picChg chg="del mod">
          <ac:chgData name="Nguyễn Thị Anh Thùy" userId="150c3509-0c62-4a6c-9a62-18d950b15b84" providerId="ADAL" clId="{08FDFE59-ECD3-4B88-B514-77B7058F2274}" dt="2024-07-22T14:04:37.165" v="1138" actId="478"/>
          <ac:picMkLst>
            <pc:docMk/>
            <pc:sldMk cId="1555276531" sldId="669"/>
            <ac:picMk id="9" creationId="{00000000-0000-0000-0000-000000000000}"/>
          </ac:picMkLst>
        </pc:picChg>
        <pc:picChg chg="mod">
          <ac:chgData name="Nguyễn Thị Anh Thùy" userId="150c3509-0c62-4a6c-9a62-18d950b15b84" providerId="ADAL" clId="{08FDFE59-ECD3-4B88-B514-77B7058F2274}" dt="2024-07-23T01:07:47.618" v="1483" actId="1076"/>
          <ac:picMkLst>
            <pc:docMk/>
            <pc:sldMk cId="1555276531" sldId="669"/>
            <ac:picMk id="11" creationId="{00000000-0000-0000-0000-000000000000}"/>
          </ac:picMkLst>
        </pc:picChg>
        <pc:picChg chg="del mod">
          <ac:chgData name="Nguyễn Thị Anh Thùy" userId="150c3509-0c62-4a6c-9a62-18d950b15b84" providerId="ADAL" clId="{08FDFE59-ECD3-4B88-B514-77B7058F2274}" dt="2024-07-23T00:50:05.460" v="1396" actId="478"/>
          <ac:picMkLst>
            <pc:docMk/>
            <pc:sldMk cId="1555276531" sldId="669"/>
            <ac:picMk id="13" creationId="{6DD138FA-3C37-42AF-8AF2-84E223662A24}"/>
          </ac:picMkLst>
        </pc:picChg>
      </pc:sldChg>
      <pc:sldChg chg="addSp delSp modSp add del mod">
        <pc:chgData name="Nguyễn Thị Anh Thùy" userId="150c3509-0c62-4a6c-9a62-18d950b15b84" providerId="ADAL" clId="{08FDFE59-ECD3-4B88-B514-77B7058F2274}" dt="2024-07-23T07:57:39.153" v="4094" actId="47"/>
        <pc:sldMkLst>
          <pc:docMk/>
          <pc:sldMk cId="590627987" sldId="670"/>
        </pc:sldMkLst>
        <pc:spChg chg="mod">
          <ac:chgData name="Nguyễn Thị Anh Thùy" userId="150c3509-0c62-4a6c-9a62-18d950b15b84" providerId="ADAL" clId="{08FDFE59-ECD3-4B88-B514-77B7058F2274}" dt="2024-07-23T00:55:12.362" v="1417"/>
          <ac:spMkLst>
            <pc:docMk/>
            <pc:sldMk cId="590627987" sldId="670"/>
            <ac:spMk id="3" creationId="{00000000-0000-0000-0000-000000000000}"/>
          </ac:spMkLst>
        </pc:spChg>
        <pc:spChg chg="del">
          <ac:chgData name="Nguyễn Thị Anh Thùy" userId="150c3509-0c62-4a6c-9a62-18d950b15b84" providerId="ADAL" clId="{08FDFE59-ECD3-4B88-B514-77B7058F2274}" dt="2024-07-23T00:54:56.372" v="1416" actId="478"/>
          <ac:spMkLst>
            <pc:docMk/>
            <pc:sldMk cId="590627987" sldId="670"/>
            <ac:spMk id="11" creationId="{B812FD0D-3345-4D97-BED4-5A0590056D2D}"/>
          </ac:spMkLst>
        </pc:spChg>
        <pc:picChg chg="add mod">
          <ac:chgData name="Nguyễn Thị Anh Thùy" userId="150c3509-0c62-4a6c-9a62-18d950b15b84" providerId="ADAL" clId="{08FDFE59-ECD3-4B88-B514-77B7058F2274}" dt="2024-07-23T07:56:46.185" v="4090" actId="1035"/>
          <ac:picMkLst>
            <pc:docMk/>
            <pc:sldMk cId="590627987" sldId="670"/>
            <ac:picMk id="4" creationId="{160D3D05-C317-A0D9-C160-84EC281CFB1C}"/>
          </ac:picMkLst>
        </pc:picChg>
        <pc:picChg chg="add mod">
          <ac:chgData name="Nguyễn Thị Anh Thùy" userId="150c3509-0c62-4a6c-9a62-18d950b15b84" providerId="ADAL" clId="{08FDFE59-ECD3-4B88-B514-77B7058F2274}" dt="2024-07-23T07:56:46.185" v="4090" actId="1035"/>
          <ac:picMkLst>
            <pc:docMk/>
            <pc:sldMk cId="590627987" sldId="670"/>
            <ac:picMk id="6" creationId="{0F1A3177-EC5D-DDA4-5E2C-66B783D0F3CE}"/>
          </ac:picMkLst>
        </pc:picChg>
        <pc:picChg chg="add mod modCrop">
          <ac:chgData name="Nguyễn Thị Anh Thùy" userId="150c3509-0c62-4a6c-9a62-18d950b15b84" providerId="ADAL" clId="{08FDFE59-ECD3-4B88-B514-77B7058F2274}" dt="2024-07-23T07:56:46.185" v="4090" actId="1035"/>
          <ac:picMkLst>
            <pc:docMk/>
            <pc:sldMk cId="590627987" sldId="670"/>
            <ac:picMk id="8" creationId="{9F8D8BD5-3849-7801-AE63-7132E64D321E}"/>
          </ac:picMkLst>
        </pc:picChg>
      </pc:sldChg>
      <pc:sldChg chg="addSp delSp modSp add mod modAnim">
        <pc:chgData name="Nguyễn Thị Anh Thùy" userId="150c3509-0c62-4a6c-9a62-18d950b15b84" providerId="ADAL" clId="{08FDFE59-ECD3-4B88-B514-77B7058F2274}" dt="2024-07-23T01:41:02.634" v="1567"/>
        <pc:sldMkLst>
          <pc:docMk/>
          <pc:sldMk cId="2517581367" sldId="671"/>
        </pc:sldMkLst>
        <pc:spChg chg="add del">
          <ac:chgData name="Nguyễn Thị Anh Thùy" userId="150c3509-0c62-4a6c-9a62-18d950b15b84" providerId="ADAL" clId="{08FDFE59-ECD3-4B88-B514-77B7058F2274}" dt="2024-07-23T00:58:33.858" v="1444" actId="478"/>
          <ac:spMkLst>
            <pc:docMk/>
            <pc:sldMk cId="2517581367" sldId="671"/>
            <ac:spMk id="2" creationId="{73B9309C-BB2E-BBBF-ED6A-8C5A49915E6C}"/>
          </ac:spMkLst>
        </pc:spChg>
        <pc:spChg chg="add del">
          <ac:chgData name="Nguyễn Thị Anh Thùy" userId="150c3509-0c62-4a6c-9a62-18d950b15b84" providerId="ADAL" clId="{08FDFE59-ECD3-4B88-B514-77B7058F2274}" dt="2024-07-23T00:58:39.667" v="1446" actId="478"/>
          <ac:spMkLst>
            <pc:docMk/>
            <pc:sldMk cId="2517581367" sldId="671"/>
            <ac:spMk id="3" creationId="{EC83E9E2-23CA-EEC1-9E1E-A554E4B0CAEB}"/>
          </ac:spMkLst>
        </pc:spChg>
        <pc:spChg chg="add mod">
          <ac:chgData name="Nguyễn Thị Anh Thùy" userId="150c3509-0c62-4a6c-9a62-18d950b15b84" providerId="ADAL" clId="{08FDFE59-ECD3-4B88-B514-77B7058F2274}" dt="2024-07-23T01:40:37.696" v="1562" actId="1076"/>
          <ac:spMkLst>
            <pc:docMk/>
            <pc:sldMk cId="2517581367" sldId="671"/>
            <ac:spMk id="4" creationId="{489BB8FE-E3CF-13A3-9743-660065B252FD}"/>
          </ac:spMkLst>
        </pc:spChg>
        <pc:spChg chg="add del">
          <ac:chgData name="Nguyễn Thị Anh Thùy" userId="150c3509-0c62-4a6c-9a62-18d950b15b84" providerId="ADAL" clId="{08FDFE59-ECD3-4B88-B514-77B7058F2274}" dt="2024-07-23T00:58:42.211" v="1447" actId="478"/>
          <ac:spMkLst>
            <pc:docMk/>
            <pc:sldMk cId="2517581367" sldId="671"/>
            <ac:spMk id="5" creationId="{E14A6D00-166B-DC37-B2F8-11D7CB97F777}"/>
          </ac:spMkLst>
        </pc:spChg>
        <pc:spChg chg="add del mod">
          <ac:chgData name="Nguyễn Thị Anh Thùy" userId="150c3509-0c62-4a6c-9a62-18d950b15b84" providerId="ADAL" clId="{08FDFE59-ECD3-4B88-B514-77B7058F2274}" dt="2024-07-23T01:23:59.465" v="1491" actId="1036"/>
          <ac:spMkLst>
            <pc:docMk/>
            <pc:sldMk cId="2517581367" sldId="671"/>
            <ac:spMk id="7" creationId="{00000000-0000-0000-0000-000000000000}"/>
          </ac:spMkLst>
        </pc:spChg>
        <pc:spChg chg="add del mod">
          <ac:chgData name="Nguyễn Thị Anh Thùy" userId="150c3509-0c62-4a6c-9a62-18d950b15b84" providerId="ADAL" clId="{08FDFE59-ECD3-4B88-B514-77B7058F2274}" dt="2024-07-23T01:24:33.834" v="1499" actId="1035"/>
          <ac:spMkLst>
            <pc:docMk/>
            <pc:sldMk cId="2517581367" sldId="671"/>
            <ac:spMk id="8" creationId="{00000000-0000-0000-0000-000000000000}"/>
          </ac:spMkLst>
        </pc:spChg>
        <pc:spChg chg="add mod">
          <ac:chgData name="Nguyễn Thị Anh Thùy" userId="150c3509-0c62-4a6c-9a62-18d950b15b84" providerId="ADAL" clId="{08FDFE59-ECD3-4B88-B514-77B7058F2274}" dt="2024-07-23T01:40:44.128" v="1564" actId="1076"/>
          <ac:spMkLst>
            <pc:docMk/>
            <pc:sldMk cId="2517581367" sldId="671"/>
            <ac:spMk id="9" creationId="{2E1E1A7B-E96D-F100-2522-5D4D7A96D4E2}"/>
          </ac:spMkLst>
        </pc:spChg>
        <pc:picChg chg="add del mod">
          <ac:chgData name="Nguyễn Thị Anh Thùy" userId="150c3509-0c62-4a6c-9a62-18d950b15b84" providerId="ADAL" clId="{08FDFE59-ECD3-4B88-B514-77B7058F2274}" dt="2024-07-23T01:40:40.256" v="1563" actId="1076"/>
          <ac:picMkLst>
            <pc:docMk/>
            <pc:sldMk cId="2517581367" sldId="671"/>
            <ac:picMk id="11" creationId="{00000000-0000-0000-0000-000000000000}"/>
          </ac:picMkLst>
        </pc:picChg>
      </pc:sldChg>
      <pc:sldChg chg="addSp delSp modSp add mod delAnim modAnim">
        <pc:chgData name="Nguyễn Thị Anh Thùy" userId="150c3509-0c62-4a6c-9a62-18d950b15b84" providerId="ADAL" clId="{08FDFE59-ECD3-4B88-B514-77B7058F2274}" dt="2024-07-23T05:45:39.203" v="2878" actId="20577"/>
        <pc:sldMkLst>
          <pc:docMk/>
          <pc:sldMk cId="1955938080" sldId="672"/>
        </pc:sldMkLst>
        <pc:spChg chg="del mod">
          <ac:chgData name="Nguyễn Thị Anh Thùy" userId="150c3509-0c62-4a6c-9a62-18d950b15b84" providerId="ADAL" clId="{08FDFE59-ECD3-4B88-B514-77B7058F2274}" dt="2024-07-23T05:02:17.394" v="2174" actId="478"/>
          <ac:spMkLst>
            <pc:docMk/>
            <pc:sldMk cId="1955938080" sldId="672"/>
            <ac:spMk id="3" creationId="{EC83E9E2-23CA-EEC1-9E1E-A554E4B0CAEB}"/>
          </ac:spMkLst>
        </pc:spChg>
        <pc:spChg chg="add mod">
          <ac:chgData name="Nguyễn Thị Anh Thùy" userId="150c3509-0c62-4a6c-9a62-18d950b15b84" providerId="ADAL" clId="{08FDFE59-ECD3-4B88-B514-77B7058F2274}" dt="2024-07-23T05:03:34.216" v="2193" actId="1037"/>
          <ac:spMkLst>
            <pc:docMk/>
            <pc:sldMk cId="1955938080" sldId="672"/>
            <ac:spMk id="4" creationId="{099824CE-871A-B2A3-968B-5BE890993183}"/>
          </ac:spMkLst>
        </pc:spChg>
        <pc:spChg chg="mod">
          <ac:chgData name="Nguyễn Thị Anh Thùy" userId="150c3509-0c62-4a6c-9a62-18d950b15b84" providerId="ADAL" clId="{08FDFE59-ECD3-4B88-B514-77B7058F2274}" dt="2024-07-23T05:44:40.805" v="2846" actId="1037"/>
          <ac:spMkLst>
            <pc:docMk/>
            <pc:sldMk cId="1955938080" sldId="672"/>
            <ac:spMk id="5" creationId="{E14A6D00-166B-DC37-B2F8-11D7CB97F777}"/>
          </ac:spMkLst>
        </pc:spChg>
        <pc:spChg chg="add mod">
          <ac:chgData name="Nguyễn Thị Anh Thùy" userId="150c3509-0c62-4a6c-9a62-18d950b15b84" providerId="ADAL" clId="{08FDFE59-ECD3-4B88-B514-77B7058F2274}" dt="2024-07-23T05:03:34.216" v="2193" actId="1037"/>
          <ac:spMkLst>
            <pc:docMk/>
            <pc:sldMk cId="1955938080" sldId="672"/>
            <ac:spMk id="6" creationId="{FA030B9B-8AD9-ADDD-D4BC-D5A528EFA3FF}"/>
          </ac:spMkLst>
        </pc:spChg>
        <pc:spChg chg="mod">
          <ac:chgData name="Nguyễn Thị Anh Thùy" userId="150c3509-0c62-4a6c-9a62-18d950b15b84" providerId="ADAL" clId="{08FDFE59-ECD3-4B88-B514-77B7058F2274}" dt="2024-07-23T02:26:04.197" v="2124" actId="404"/>
          <ac:spMkLst>
            <pc:docMk/>
            <pc:sldMk cId="1955938080" sldId="672"/>
            <ac:spMk id="7" creationId="{00000000-0000-0000-0000-000000000000}"/>
          </ac:spMkLst>
        </pc:spChg>
        <pc:spChg chg="mod">
          <ac:chgData name="Nguyễn Thị Anh Thùy" userId="150c3509-0c62-4a6c-9a62-18d950b15b84" providerId="ADAL" clId="{08FDFE59-ECD3-4B88-B514-77B7058F2274}" dt="2024-07-23T05:01:28.440" v="2166" actId="14100"/>
          <ac:spMkLst>
            <pc:docMk/>
            <pc:sldMk cId="1955938080" sldId="672"/>
            <ac:spMk id="8" creationId="{00000000-0000-0000-0000-000000000000}"/>
          </ac:spMkLst>
        </pc:spChg>
        <pc:spChg chg="add mod">
          <ac:chgData name="Nguyễn Thị Anh Thùy" userId="150c3509-0c62-4a6c-9a62-18d950b15b84" providerId="ADAL" clId="{08FDFE59-ECD3-4B88-B514-77B7058F2274}" dt="2024-07-23T05:45:39.203" v="2878" actId="20577"/>
          <ac:spMkLst>
            <pc:docMk/>
            <pc:sldMk cId="1955938080" sldId="672"/>
            <ac:spMk id="12" creationId="{7BD5A1AB-45C6-3C77-8CC2-A956FF3DB4BB}"/>
          </ac:spMkLst>
        </pc:spChg>
        <pc:picChg chg="add mod">
          <ac:chgData name="Nguyễn Thị Anh Thùy" userId="150c3509-0c62-4a6c-9a62-18d950b15b84" providerId="ADAL" clId="{08FDFE59-ECD3-4B88-B514-77B7058F2274}" dt="2024-07-23T05:04:05.744" v="2202" actId="1036"/>
          <ac:picMkLst>
            <pc:docMk/>
            <pc:sldMk cId="1955938080" sldId="672"/>
            <ac:picMk id="9" creationId="{A5601EAA-DE70-07BB-E49F-10D33407A66F}"/>
          </ac:picMkLst>
        </pc:picChg>
        <pc:picChg chg="add del mod">
          <ac:chgData name="Nguyễn Thị Anh Thùy" userId="150c3509-0c62-4a6c-9a62-18d950b15b84" providerId="ADAL" clId="{08FDFE59-ECD3-4B88-B514-77B7058F2274}" dt="2024-07-23T05:44:12.657" v="2834" actId="478"/>
          <ac:picMkLst>
            <pc:docMk/>
            <pc:sldMk cId="1955938080" sldId="672"/>
            <ac:picMk id="14" creationId="{534F1CBF-18F6-F06F-BC0D-7E934F82B97C}"/>
          </ac:picMkLst>
        </pc:picChg>
        <pc:picChg chg="add mod">
          <ac:chgData name="Nguyễn Thị Anh Thùy" userId="150c3509-0c62-4a6c-9a62-18d950b15b84" providerId="ADAL" clId="{08FDFE59-ECD3-4B88-B514-77B7058F2274}" dt="2024-07-23T05:44:47.117" v="2847" actId="1076"/>
          <ac:picMkLst>
            <pc:docMk/>
            <pc:sldMk cId="1955938080" sldId="672"/>
            <ac:picMk id="16" creationId="{398A9A2F-0441-EA4A-50B8-0361B0FFE7D4}"/>
          </ac:picMkLst>
        </pc:picChg>
      </pc:sldChg>
      <pc:sldChg chg="addSp delSp modSp add mod delAnim modAnim">
        <pc:chgData name="Nguyễn Thị Anh Thùy" userId="150c3509-0c62-4a6c-9a62-18d950b15b84" providerId="ADAL" clId="{08FDFE59-ECD3-4B88-B514-77B7058F2274}" dt="2024-07-23T02:23:35.238" v="2101"/>
        <pc:sldMkLst>
          <pc:docMk/>
          <pc:sldMk cId="2085111302" sldId="673"/>
        </pc:sldMkLst>
        <pc:spChg chg="mod">
          <ac:chgData name="Nguyễn Thị Anh Thùy" userId="150c3509-0c62-4a6c-9a62-18d950b15b84" providerId="ADAL" clId="{08FDFE59-ECD3-4B88-B514-77B7058F2274}" dt="2024-07-23T01:41:46.729" v="1572" actId="404"/>
          <ac:spMkLst>
            <pc:docMk/>
            <pc:sldMk cId="2085111302" sldId="673"/>
            <ac:spMk id="2" creationId="{73B9309C-BB2E-BBBF-ED6A-8C5A49915E6C}"/>
          </ac:spMkLst>
        </pc:spChg>
        <pc:spChg chg="mod">
          <ac:chgData name="Nguyễn Thị Anh Thùy" userId="150c3509-0c62-4a6c-9a62-18d950b15b84" providerId="ADAL" clId="{08FDFE59-ECD3-4B88-B514-77B7058F2274}" dt="2024-07-23T01:42:05.024" v="1586" actId="1037"/>
          <ac:spMkLst>
            <pc:docMk/>
            <pc:sldMk cId="2085111302" sldId="673"/>
            <ac:spMk id="4" creationId="{489BB8FE-E3CF-13A3-9743-660065B252FD}"/>
          </ac:spMkLst>
        </pc:spChg>
        <pc:spChg chg="mod">
          <ac:chgData name="Nguyễn Thị Anh Thùy" userId="150c3509-0c62-4a6c-9a62-18d950b15b84" providerId="ADAL" clId="{08FDFE59-ECD3-4B88-B514-77B7058F2274}" dt="2024-07-23T01:41:52.592" v="1577" actId="1036"/>
          <ac:spMkLst>
            <pc:docMk/>
            <pc:sldMk cId="2085111302" sldId="673"/>
            <ac:spMk id="7" creationId="{00000000-0000-0000-0000-000000000000}"/>
          </ac:spMkLst>
        </pc:spChg>
        <pc:spChg chg="mod">
          <ac:chgData name="Nguyễn Thị Anh Thùy" userId="150c3509-0c62-4a6c-9a62-18d950b15b84" providerId="ADAL" clId="{08FDFE59-ECD3-4B88-B514-77B7058F2274}" dt="2024-07-23T01:41:56.752" v="1578" actId="1035"/>
          <ac:spMkLst>
            <pc:docMk/>
            <pc:sldMk cId="2085111302" sldId="673"/>
            <ac:spMk id="8" creationId="{00000000-0000-0000-0000-000000000000}"/>
          </ac:spMkLst>
        </pc:spChg>
        <pc:spChg chg="mod">
          <ac:chgData name="Nguyễn Thị Anh Thùy" userId="150c3509-0c62-4a6c-9a62-18d950b15b84" providerId="ADAL" clId="{08FDFE59-ECD3-4B88-B514-77B7058F2274}" dt="2024-07-23T02:23:18.332" v="2099" actId="20577"/>
          <ac:spMkLst>
            <pc:docMk/>
            <pc:sldMk cId="2085111302" sldId="673"/>
            <ac:spMk id="9" creationId="{2E1E1A7B-E96D-F100-2522-5D4D7A96D4E2}"/>
          </ac:spMkLst>
        </pc:spChg>
        <pc:picChg chg="add del mod modCrop">
          <ac:chgData name="Nguyễn Thị Anh Thùy" userId="150c3509-0c62-4a6c-9a62-18d950b15b84" providerId="ADAL" clId="{08FDFE59-ECD3-4B88-B514-77B7058F2274}" dt="2024-07-23T02:23:14.259" v="2098" actId="478"/>
          <ac:picMkLst>
            <pc:docMk/>
            <pc:sldMk cId="2085111302" sldId="673"/>
            <ac:picMk id="3" creationId="{FBF83919-D9AD-8651-6DEF-2950F284475E}"/>
          </ac:picMkLst>
        </pc:picChg>
        <pc:picChg chg="add mod">
          <ac:chgData name="Nguyễn Thị Anh Thùy" userId="150c3509-0c62-4a6c-9a62-18d950b15b84" providerId="ADAL" clId="{08FDFE59-ECD3-4B88-B514-77B7058F2274}" dt="2024-07-23T02:23:28.537" v="2100"/>
          <ac:picMkLst>
            <pc:docMk/>
            <pc:sldMk cId="2085111302" sldId="673"/>
            <ac:picMk id="5" creationId="{EB8299F4-3BF8-361A-D92B-B89861DD4551}"/>
          </ac:picMkLst>
        </pc:picChg>
      </pc:sldChg>
      <pc:sldChg chg="modSp add mod modAnim">
        <pc:chgData name="Nguyễn Thị Anh Thùy" userId="150c3509-0c62-4a6c-9a62-18d950b15b84" providerId="ADAL" clId="{08FDFE59-ECD3-4B88-B514-77B7058F2274}" dt="2024-07-23T02:03:10.477" v="1790" actId="20577"/>
        <pc:sldMkLst>
          <pc:docMk/>
          <pc:sldMk cId="2655857354" sldId="674"/>
        </pc:sldMkLst>
        <pc:spChg chg="mod">
          <ac:chgData name="Nguyễn Thị Anh Thùy" userId="150c3509-0c62-4a6c-9a62-18d950b15b84" providerId="ADAL" clId="{08FDFE59-ECD3-4B88-B514-77B7058F2274}" dt="2024-07-23T02:03:10.477" v="1790" actId="20577"/>
          <ac:spMkLst>
            <pc:docMk/>
            <pc:sldMk cId="2655857354" sldId="674"/>
            <ac:spMk id="9" creationId="{2E1E1A7B-E96D-F100-2522-5D4D7A96D4E2}"/>
          </ac:spMkLst>
        </pc:spChg>
      </pc:sldChg>
      <pc:sldChg chg="addSp modSp new mod modAnim">
        <pc:chgData name="Nguyễn Thị Anh Thùy" userId="150c3509-0c62-4a6c-9a62-18d950b15b84" providerId="ADAL" clId="{08FDFE59-ECD3-4B88-B514-77B7058F2274}" dt="2024-07-23T01:59:19.602" v="1783" actId="113"/>
        <pc:sldMkLst>
          <pc:docMk/>
          <pc:sldMk cId="384436443" sldId="675"/>
        </pc:sldMkLst>
        <pc:spChg chg="add mod">
          <ac:chgData name="Nguyễn Thị Anh Thùy" userId="150c3509-0c62-4a6c-9a62-18d950b15b84" providerId="ADAL" clId="{08FDFE59-ECD3-4B88-B514-77B7058F2274}" dt="2024-07-23T01:59:08.255" v="1782" actId="1076"/>
          <ac:spMkLst>
            <pc:docMk/>
            <pc:sldMk cId="384436443" sldId="675"/>
            <ac:spMk id="4" creationId="{E090196F-1D8C-0D56-6957-C20D1EB05470}"/>
          </ac:spMkLst>
        </pc:spChg>
        <pc:graphicFrameChg chg="add mod modGraphic">
          <ac:chgData name="Nguyễn Thị Anh Thùy" userId="150c3509-0c62-4a6c-9a62-18d950b15b84" providerId="ADAL" clId="{08FDFE59-ECD3-4B88-B514-77B7058F2274}" dt="2024-07-23T01:59:19.602" v="1783" actId="113"/>
          <ac:graphicFrameMkLst>
            <pc:docMk/>
            <pc:sldMk cId="384436443" sldId="675"/>
            <ac:graphicFrameMk id="3" creationId="{EC660AF8-CBBA-7C71-3C64-A0AC2B20F3EC}"/>
          </ac:graphicFrameMkLst>
        </pc:graphicFrameChg>
        <pc:picChg chg="add mod modCrop">
          <ac:chgData name="Nguyễn Thị Anh Thùy" userId="150c3509-0c62-4a6c-9a62-18d950b15b84" providerId="ADAL" clId="{08FDFE59-ECD3-4B88-B514-77B7058F2274}" dt="2024-07-23T01:59:08.255" v="1782" actId="1076"/>
          <ac:picMkLst>
            <pc:docMk/>
            <pc:sldMk cId="384436443" sldId="675"/>
            <ac:picMk id="2" creationId="{2234952F-AE95-1309-A51C-23674487D9A5}"/>
          </ac:picMkLst>
        </pc:picChg>
      </pc:sldChg>
      <pc:sldChg chg="addSp modSp new mod">
        <pc:chgData name="Nguyễn Thị Anh Thùy" userId="150c3509-0c62-4a6c-9a62-18d950b15b84" providerId="ADAL" clId="{08FDFE59-ECD3-4B88-B514-77B7058F2274}" dt="2024-07-23T02:14:52.542" v="2076" actId="1076"/>
        <pc:sldMkLst>
          <pc:docMk/>
          <pc:sldMk cId="859780556" sldId="676"/>
        </pc:sldMkLst>
        <pc:picChg chg="add mod">
          <ac:chgData name="Nguyễn Thị Anh Thùy" userId="150c3509-0c62-4a6c-9a62-18d950b15b84" providerId="ADAL" clId="{08FDFE59-ECD3-4B88-B514-77B7058F2274}" dt="2024-07-23T02:14:11.205" v="2074" actId="1076"/>
          <ac:picMkLst>
            <pc:docMk/>
            <pc:sldMk cId="859780556" sldId="676"/>
            <ac:picMk id="3" creationId="{7532F842-00A0-0BBF-C174-F18418CF7F5C}"/>
          </ac:picMkLst>
        </pc:picChg>
        <pc:picChg chg="add mod">
          <ac:chgData name="Nguyễn Thị Anh Thùy" userId="150c3509-0c62-4a6c-9a62-18d950b15b84" providerId="ADAL" clId="{08FDFE59-ECD3-4B88-B514-77B7058F2274}" dt="2024-07-23T02:14:52.542" v="2076" actId="1076"/>
          <ac:picMkLst>
            <pc:docMk/>
            <pc:sldMk cId="859780556" sldId="676"/>
            <ac:picMk id="5" creationId="{C675CFBC-6C49-5374-6A5E-7CA0D074252D}"/>
          </ac:picMkLst>
        </pc:picChg>
      </pc:sldChg>
      <pc:sldChg chg="modSp add mod modAnim">
        <pc:chgData name="Nguyễn Thị Anh Thùy" userId="150c3509-0c62-4a6c-9a62-18d950b15b84" providerId="ADAL" clId="{08FDFE59-ECD3-4B88-B514-77B7058F2274}" dt="2024-07-23T02:24:23.820" v="2108" actId="1035"/>
        <pc:sldMkLst>
          <pc:docMk/>
          <pc:sldMk cId="190043626" sldId="677"/>
        </pc:sldMkLst>
        <pc:picChg chg="mod">
          <ac:chgData name="Nguyễn Thị Anh Thùy" userId="150c3509-0c62-4a6c-9a62-18d950b15b84" providerId="ADAL" clId="{08FDFE59-ECD3-4B88-B514-77B7058F2274}" dt="2024-07-23T02:24:23.820" v="2108" actId="1035"/>
          <ac:picMkLst>
            <pc:docMk/>
            <pc:sldMk cId="190043626" sldId="677"/>
            <ac:picMk id="3" creationId="{FBF83919-D9AD-8651-6DEF-2950F284475E}"/>
          </ac:picMkLst>
        </pc:picChg>
      </pc:sldChg>
      <pc:sldChg chg="addSp delSp modSp add mod modAnim">
        <pc:chgData name="Nguyễn Thị Anh Thùy" userId="150c3509-0c62-4a6c-9a62-18d950b15b84" providerId="ADAL" clId="{08FDFE59-ECD3-4B88-B514-77B7058F2274}" dt="2024-07-23T05:17:25.514" v="2657"/>
        <pc:sldMkLst>
          <pc:docMk/>
          <pc:sldMk cId="2145218790" sldId="678"/>
        </pc:sldMkLst>
        <pc:spChg chg="mod">
          <ac:chgData name="Nguyễn Thị Anh Thùy" userId="150c3509-0c62-4a6c-9a62-18d950b15b84" providerId="ADAL" clId="{08FDFE59-ECD3-4B88-B514-77B7058F2274}" dt="2024-07-23T05:05:51.440" v="2236" actId="1036"/>
          <ac:spMkLst>
            <pc:docMk/>
            <pc:sldMk cId="2145218790" sldId="678"/>
            <ac:spMk id="4" creationId="{489BB8FE-E3CF-13A3-9743-660065B252FD}"/>
          </ac:spMkLst>
        </pc:spChg>
        <pc:spChg chg="add mod">
          <ac:chgData name="Nguyễn Thị Anh Thùy" userId="150c3509-0c62-4a6c-9a62-18d950b15b84" providerId="ADAL" clId="{08FDFE59-ECD3-4B88-B514-77B7058F2274}" dt="2024-07-23T05:07:54.960" v="2477" actId="1076"/>
          <ac:spMkLst>
            <pc:docMk/>
            <pc:sldMk cId="2145218790" sldId="678"/>
            <ac:spMk id="5" creationId="{A688488F-C11E-32AC-2EA0-545850F05FCD}"/>
          </ac:spMkLst>
        </pc:spChg>
        <pc:spChg chg="add mod">
          <ac:chgData name="Nguyễn Thị Anh Thùy" userId="150c3509-0c62-4a6c-9a62-18d950b15b84" providerId="ADAL" clId="{08FDFE59-ECD3-4B88-B514-77B7058F2274}" dt="2024-07-23T05:08:06.788" v="2513" actId="120"/>
          <ac:spMkLst>
            <pc:docMk/>
            <pc:sldMk cId="2145218790" sldId="678"/>
            <ac:spMk id="6" creationId="{8C105806-EF5F-4A06-57EC-D231E336FA9A}"/>
          </ac:spMkLst>
        </pc:spChg>
        <pc:spChg chg="mod">
          <ac:chgData name="Nguyễn Thị Anh Thùy" userId="150c3509-0c62-4a6c-9a62-18d950b15b84" providerId="ADAL" clId="{08FDFE59-ECD3-4B88-B514-77B7058F2274}" dt="2024-07-23T05:07:46.488" v="2476" actId="120"/>
          <ac:spMkLst>
            <pc:docMk/>
            <pc:sldMk cId="2145218790" sldId="678"/>
            <ac:spMk id="9" creationId="{2E1E1A7B-E96D-F100-2522-5D4D7A96D4E2}"/>
          </ac:spMkLst>
        </pc:spChg>
        <pc:spChg chg="add mod">
          <ac:chgData name="Nguyễn Thị Anh Thùy" userId="150c3509-0c62-4a6c-9a62-18d950b15b84" providerId="ADAL" clId="{08FDFE59-ECD3-4B88-B514-77B7058F2274}" dt="2024-07-23T05:16:07.632" v="2653" actId="14100"/>
          <ac:spMkLst>
            <pc:docMk/>
            <pc:sldMk cId="2145218790" sldId="678"/>
            <ac:spMk id="10" creationId="{FB0E19C5-1037-3094-9635-E30633B43566}"/>
          </ac:spMkLst>
        </pc:spChg>
        <pc:picChg chg="del">
          <ac:chgData name="Nguyễn Thị Anh Thùy" userId="150c3509-0c62-4a6c-9a62-18d950b15b84" providerId="ADAL" clId="{08FDFE59-ECD3-4B88-B514-77B7058F2274}" dt="2024-07-23T05:04:59.528" v="2207" actId="478"/>
          <ac:picMkLst>
            <pc:docMk/>
            <pc:sldMk cId="2145218790" sldId="678"/>
            <ac:picMk id="3" creationId="{FBF83919-D9AD-8651-6DEF-2950F284475E}"/>
          </ac:picMkLst>
        </pc:picChg>
      </pc:sldChg>
      <pc:sldChg chg="addSp delSp modSp add mod delAnim modAnim">
        <pc:chgData name="Nguyễn Thị Anh Thùy" userId="150c3509-0c62-4a6c-9a62-18d950b15b84" providerId="ADAL" clId="{08FDFE59-ECD3-4B88-B514-77B7058F2274}" dt="2024-07-23T08:06:31.667" v="4209"/>
        <pc:sldMkLst>
          <pc:docMk/>
          <pc:sldMk cId="1516915994" sldId="679"/>
        </pc:sldMkLst>
        <pc:spChg chg="del">
          <ac:chgData name="Nguyễn Thị Anh Thùy" userId="150c3509-0c62-4a6c-9a62-18d950b15b84" providerId="ADAL" clId="{08FDFE59-ECD3-4B88-B514-77B7058F2274}" dt="2024-07-23T06:01:04.411" v="3505" actId="478"/>
          <ac:spMkLst>
            <pc:docMk/>
            <pc:sldMk cId="1516915994" sldId="679"/>
            <ac:spMk id="3" creationId="{EC83E9E2-23CA-EEC1-9E1E-A554E4B0CAEB}"/>
          </ac:spMkLst>
        </pc:spChg>
        <pc:spChg chg="del">
          <ac:chgData name="Nguyễn Thị Anh Thùy" userId="150c3509-0c62-4a6c-9a62-18d950b15b84" providerId="ADAL" clId="{08FDFE59-ECD3-4B88-B514-77B7058F2274}" dt="2024-07-23T06:01:07.252" v="3506" actId="478"/>
          <ac:spMkLst>
            <pc:docMk/>
            <pc:sldMk cId="1516915994" sldId="679"/>
            <ac:spMk id="5" creationId="{E14A6D00-166B-DC37-B2F8-11D7CB97F777}"/>
          </ac:spMkLst>
        </pc:spChg>
        <pc:spChg chg="del">
          <ac:chgData name="Nguyễn Thị Anh Thùy" userId="150c3509-0c62-4a6c-9a62-18d950b15b84" providerId="ADAL" clId="{08FDFE59-ECD3-4B88-B514-77B7058F2274}" dt="2024-07-23T06:01:09.277" v="3507" actId="478"/>
          <ac:spMkLst>
            <pc:docMk/>
            <pc:sldMk cId="1516915994" sldId="679"/>
            <ac:spMk id="6" creationId="{8F47A97B-0FF4-3C97-07A8-8356DDC984A2}"/>
          </ac:spMkLst>
        </pc:spChg>
        <pc:spChg chg="del">
          <ac:chgData name="Nguyễn Thị Anh Thùy" userId="150c3509-0c62-4a6c-9a62-18d950b15b84" providerId="ADAL" clId="{08FDFE59-ECD3-4B88-B514-77B7058F2274}" dt="2024-07-23T06:01:10.900" v="3508" actId="478"/>
          <ac:spMkLst>
            <pc:docMk/>
            <pc:sldMk cId="1516915994" sldId="679"/>
            <ac:spMk id="8" creationId="{00000000-0000-0000-0000-000000000000}"/>
          </ac:spMkLst>
        </pc:spChg>
        <pc:spChg chg="add mod">
          <ac:chgData name="Nguyễn Thị Anh Thùy" userId="150c3509-0c62-4a6c-9a62-18d950b15b84" providerId="ADAL" clId="{08FDFE59-ECD3-4B88-B514-77B7058F2274}" dt="2024-07-23T07:46:40.892" v="3926" actId="1076"/>
          <ac:spMkLst>
            <pc:docMk/>
            <pc:sldMk cId="1516915994" sldId="679"/>
            <ac:spMk id="9" creationId="{12DBCEF5-027E-FF03-ECD3-5ECC93707E0E}"/>
          </ac:spMkLst>
        </pc:spChg>
        <pc:spChg chg="add mod">
          <ac:chgData name="Nguyễn Thị Anh Thùy" userId="150c3509-0c62-4a6c-9a62-18d950b15b84" providerId="ADAL" clId="{08FDFE59-ECD3-4B88-B514-77B7058F2274}" dt="2024-07-23T08:06:15.411" v="4208" actId="207"/>
          <ac:spMkLst>
            <pc:docMk/>
            <pc:sldMk cId="1516915994" sldId="679"/>
            <ac:spMk id="16" creationId="{965B7BB8-FDD8-2969-D342-EF25D50B0BA7}"/>
          </ac:spMkLst>
        </pc:spChg>
        <pc:picChg chg="add mod">
          <ac:chgData name="Nguyễn Thị Anh Thùy" userId="150c3509-0c62-4a6c-9a62-18d950b15b84" providerId="ADAL" clId="{08FDFE59-ECD3-4B88-B514-77B7058F2274}" dt="2024-07-23T08:05:59.184" v="4204" actId="1035"/>
          <ac:picMkLst>
            <pc:docMk/>
            <pc:sldMk cId="1516915994" sldId="679"/>
            <ac:picMk id="10" creationId="{AF89F4E4-8B1E-EECE-0A1C-8D3A58D8CB95}"/>
          </ac:picMkLst>
        </pc:picChg>
        <pc:picChg chg="del">
          <ac:chgData name="Nguyễn Thị Anh Thùy" userId="150c3509-0c62-4a6c-9a62-18d950b15b84" providerId="ADAL" clId="{08FDFE59-ECD3-4B88-B514-77B7058F2274}" dt="2024-07-23T06:01:11.941" v="3509" actId="478"/>
          <ac:picMkLst>
            <pc:docMk/>
            <pc:sldMk cId="1516915994" sldId="679"/>
            <ac:picMk id="11" creationId="{00000000-0000-0000-0000-000000000000}"/>
          </ac:picMkLst>
        </pc:picChg>
        <pc:picChg chg="add del mod">
          <ac:chgData name="Nguyễn Thị Anh Thùy" userId="150c3509-0c62-4a6c-9a62-18d950b15b84" providerId="ADAL" clId="{08FDFE59-ECD3-4B88-B514-77B7058F2274}" dt="2024-07-23T07:55:14.588" v="4062" actId="478"/>
          <ac:picMkLst>
            <pc:docMk/>
            <pc:sldMk cId="1516915994" sldId="679"/>
            <ac:picMk id="12" creationId="{C59E6BC1-59EA-858B-EFA2-E481A28F2806}"/>
          </ac:picMkLst>
        </pc:picChg>
        <pc:picChg chg="add mod">
          <ac:chgData name="Nguyễn Thị Anh Thùy" userId="150c3509-0c62-4a6c-9a62-18d950b15b84" providerId="ADAL" clId="{08FDFE59-ECD3-4B88-B514-77B7058F2274}" dt="2024-07-23T08:05:36.505" v="4196" actId="1076"/>
          <ac:picMkLst>
            <pc:docMk/>
            <pc:sldMk cId="1516915994" sldId="679"/>
            <ac:picMk id="14" creationId="{4232F1FC-11FF-BB3D-AAC4-9F938ED2AA00}"/>
          </ac:picMkLst>
        </pc:picChg>
      </pc:sldChg>
      <pc:sldChg chg="addSp delSp modSp add mod delAnim">
        <pc:chgData name="Nguyễn Thị Anh Thùy" userId="150c3509-0c62-4a6c-9a62-18d950b15b84" providerId="ADAL" clId="{08FDFE59-ECD3-4B88-B514-77B7058F2274}" dt="2024-07-23T05:54:51.075" v="2897" actId="14100"/>
        <pc:sldMkLst>
          <pc:docMk/>
          <pc:sldMk cId="2690961124" sldId="680"/>
        </pc:sldMkLst>
        <pc:spChg chg="del">
          <ac:chgData name="Nguyễn Thị Anh Thùy" userId="150c3509-0c62-4a6c-9a62-18d950b15b84" providerId="ADAL" clId="{08FDFE59-ECD3-4B88-B514-77B7058F2274}" dt="2024-07-23T05:15:52.399" v="2649" actId="478"/>
          <ac:spMkLst>
            <pc:docMk/>
            <pc:sldMk cId="2690961124" sldId="680"/>
            <ac:spMk id="4" creationId="{489BB8FE-E3CF-13A3-9743-660065B252FD}"/>
          </ac:spMkLst>
        </pc:spChg>
        <pc:spChg chg="del">
          <ac:chgData name="Nguyễn Thị Anh Thùy" userId="150c3509-0c62-4a6c-9a62-18d950b15b84" providerId="ADAL" clId="{08FDFE59-ECD3-4B88-B514-77B7058F2274}" dt="2024-07-23T05:15:49.224" v="2647" actId="478"/>
          <ac:spMkLst>
            <pc:docMk/>
            <pc:sldMk cId="2690961124" sldId="680"/>
            <ac:spMk id="5" creationId="{A688488F-C11E-32AC-2EA0-545850F05FCD}"/>
          </ac:spMkLst>
        </pc:spChg>
        <pc:spChg chg="del">
          <ac:chgData name="Nguyễn Thị Anh Thùy" userId="150c3509-0c62-4a6c-9a62-18d950b15b84" providerId="ADAL" clId="{08FDFE59-ECD3-4B88-B514-77B7058F2274}" dt="2024-07-23T05:15:46.889" v="2646" actId="478"/>
          <ac:spMkLst>
            <pc:docMk/>
            <pc:sldMk cId="2690961124" sldId="680"/>
            <ac:spMk id="6" creationId="{8C105806-EF5F-4A06-57EC-D231E336FA9A}"/>
          </ac:spMkLst>
        </pc:spChg>
        <pc:spChg chg="del">
          <ac:chgData name="Nguyễn Thị Anh Thùy" userId="150c3509-0c62-4a6c-9a62-18d950b15b84" providerId="ADAL" clId="{08FDFE59-ECD3-4B88-B514-77B7058F2274}" dt="2024-07-23T05:15:50.616" v="2648" actId="478"/>
          <ac:spMkLst>
            <pc:docMk/>
            <pc:sldMk cId="2690961124" sldId="680"/>
            <ac:spMk id="9" creationId="{2E1E1A7B-E96D-F100-2522-5D4D7A96D4E2}"/>
          </ac:spMkLst>
        </pc:spChg>
        <pc:spChg chg="mod">
          <ac:chgData name="Nguyễn Thị Anh Thùy" userId="150c3509-0c62-4a6c-9a62-18d950b15b84" providerId="ADAL" clId="{08FDFE59-ECD3-4B88-B514-77B7058F2274}" dt="2024-07-23T05:17:10.800" v="2655" actId="14100"/>
          <ac:spMkLst>
            <pc:docMk/>
            <pc:sldMk cId="2690961124" sldId="680"/>
            <ac:spMk id="10" creationId="{FB0E19C5-1037-3094-9635-E30633B43566}"/>
          </ac:spMkLst>
        </pc:spChg>
        <pc:spChg chg="add mod">
          <ac:chgData name="Nguyễn Thị Anh Thùy" userId="150c3509-0c62-4a6c-9a62-18d950b15b84" providerId="ADAL" clId="{08FDFE59-ECD3-4B88-B514-77B7058F2274}" dt="2024-07-23T05:54:51.075" v="2897" actId="14100"/>
          <ac:spMkLst>
            <pc:docMk/>
            <pc:sldMk cId="2690961124" sldId="680"/>
            <ac:spMk id="12" creationId="{9B0011ED-BDE6-7635-1DD0-E28368AC0709}"/>
          </ac:spMkLst>
        </pc:spChg>
        <pc:picChg chg="mod">
          <ac:chgData name="Nguyễn Thị Anh Thùy" userId="150c3509-0c62-4a6c-9a62-18d950b15b84" providerId="ADAL" clId="{08FDFE59-ECD3-4B88-B514-77B7058F2274}" dt="2024-07-23T05:15:59.889" v="2651" actId="1076"/>
          <ac:picMkLst>
            <pc:docMk/>
            <pc:sldMk cId="2690961124" sldId="680"/>
            <ac:picMk id="11" creationId="{00000000-0000-0000-0000-000000000000}"/>
          </ac:picMkLst>
        </pc:picChg>
      </pc:sldChg>
      <pc:sldChg chg="addSp delSp modSp new mod">
        <pc:chgData name="Nguyễn Thị Anh Thùy" userId="150c3509-0c62-4a6c-9a62-18d950b15b84" providerId="ADAL" clId="{08FDFE59-ECD3-4B88-B514-77B7058F2274}" dt="2024-07-23T05:53:05.179" v="2887" actId="1076"/>
        <pc:sldMkLst>
          <pc:docMk/>
          <pc:sldMk cId="669783995" sldId="681"/>
        </pc:sldMkLst>
        <pc:picChg chg="add del mod">
          <ac:chgData name="Nguyễn Thị Anh Thùy" userId="150c3509-0c62-4a6c-9a62-18d950b15b84" providerId="ADAL" clId="{08FDFE59-ECD3-4B88-B514-77B7058F2274}" dt="2024-07-23T05:52:58.460" v="2884" actId="478"/>
          <ac:picMkLst>
            <pc:docMk/>
            <pc:sldMk cId="669783995" sldId="681"/>
            <ac:picMk id="3" creationId="{751FD7DC-C890-A09A-1A5C-71A384420F3E}"/>
          </ac:picMkLst>
        </pc:picChg>
        <pc:picChg chg="add mod">
          <ac:chgData name="Nguyễn Thị Anh Thùy" userId="150c3509-0c62-4a6c-9a62-18d950b15b84" providerId="ADAL" clId="{08FDFE59-ECD3-4B88-B514-77B7058F2274}" dt="2024-07-23T05:53:05.179" v="2887" actId="1076"/>
          <ac:picMkLst>
            <pc:docMk/>
            <pc:sldMk cId="669783995" sldId="681"/>
            <ac:picMk id="5" creationId="{0A33F174-059F-1FA6-7279-DC4078FBDE5E}"/>
          </ac:picMkLst>
        </pc:picChg>
      </pc:sldChg>
      <pc:sldChg chg="addSp delSp modSp add del mod">
        <pc:chgData name="Nguyễn Thị Anh Thùy" userId="150c3509-0c62-4a6c-9a62-18d950b15b84" providerId="ADAL" clId="{08FDFE59-ECD3-4B88-B514-77B7058F2274}" dt="2024-07-23T05:23:47.929" v="2683"/>
        <pc:sldMkLst>
          <pc:docMk/>
          <pc:sldMk cId="984019103" sldId="681"/>
        </pc:sldMkLst>
        <pc:spChg chg="mod">
          <ac:chgData name="Nguyễn Thị Anh Thùy" userId="150c3509-0c62-4a6c-9a62-18d950b15b84" providerId="ADAL" clId="{08FDFE59-ECD3-4B88-B514-77B7058F2274}" dt="2024-07-23T05:23:47.929" v="2683"/>
          <ac:spMkLst>
            <pc:docMk/>
            <pc:sldMk cId="984019103" sldId="681"/>
            <ac:spMk id="3" creationId="{00000000-0000-0000-0000-000000000000}"/>
          </ac:spMkLst>
        </pc:spChg>
        <pc:picChg chg="add del mod">
          <ac:chgData name="Nguyễn Thị Anh Thùy" userId="150c3509-0c62-4a6c-9a62-18d950b15b84" providerId="ADAL" clId="{08FDFE59-ECD3-4B88-B514-77B7058F2274}" dt="2024-07-23T05:23:47.199" v="2681" actId="1076"/>
          <ac:picMkLst>
            <pc:docMk/>
            <pc:sldMk cId="984019103" sldId="681"/>
            <ac:picMk id="34" creationId="{AB2C19C7-1F7C-4F83-929E-62598759D7AF}"/>
          </ac:picMkLst>
        </pc:picChg>
      </pc:sldChg>
      <pc:sldChg chg="addSp delSp modSp new del mod modAnim">
        <pc:chgData name="Nguyễn Thị Anh Thùy" userId="150c3509-0c62-4a6c-9a62-18d950b15b84" providerId="ADAL" clId="{08FDFE59-ECD3-4B88-B514-77B7058F2274}" dt="2024-07-23T05:24:59.057" v="2688" actId="47"/>
        <pc:sldMkLst>
          <pc:docMk/>
          <pc:sldMk cId="2286913081" sldId="681"/>
        </pc:sldMkLst>
        <pc:spChg chg="del">
          <ac:chgData name="Nguyễn Thị Anh Thùy" userId="150c3509-0c62-4a6c-9a62-18d950b15b84" providerId="ADAL" clId="{08FDFE59-ECD3-4B88-B514-77B7058F2274}" dt="2024-07-23T05:24:38.422" v="2686" actId="478"/>
          <ac:spMkLst>
            <pc:docMk/>
            <pc:sldMk cId="2286913081" sldId="681"/>
            <ac:spMk id="2" creationId="{46816EDF-F95B-620D-5227-AFDEA3337BB9}"/>
          </ac:spMkLst>
        </pc:spChg>
        <pc:spChg chg="del">
          <ac:chgData name="Nguyễn Thị Anh Thùy" userId="150c3509-0c62-4a6c-9a62-18d950b15b84" providerId="ADAL" clId="{08FDFE59-ECD3-4B88-B514-77B7058F2274}" dt="2024-07-23T05:24:37.550" v="2685" actId="478"/>
          <ac:spMkLst>
            <pc:docMk/>
            <pc:sldMk cId="2286913081" sldId="681"/>
            <ac:spMk id="3" creationId="{894675F5-D1EE-69D6-086A-81D9686D8A89}"/>
          </ac:spMkLst>
        </pc:spChg>
        <pc:spChg chg="mod">
          <ac:chgData name="Nguyễn Thị Anh Thùy" userId="150c3509-0c62-4a6c-9a62-18d950b15b84" providerId="ADAL" clId="{08FDFE59-ECD3-4B88-B514-77B7058F2274}" dt="2024-07-23T05:24:39.811" v="2687"/>
          <ac:spMkLst>
            <pc:docMk/>
            <pc:sldMk cId="2286913081" sldId="681"/>
            <ac:spMk id="6" creationId="{9435097D-C959-76B7-4878-0BFFD011846E}"/>
          </ac:spMkLst>
        </pc:spChg>
        <pc:spChg chg="mod">
          <ac:chgData name="Nguyễn Thị Anh Thùy" userId="150c3509-0c62-4a6c-9a62-18d950b15b84" providerId="ADAL" clId="{08FDFE59-ECD3-4B88-B514-77B7058F2274}" dt="2024-07-23T05:24:39.811" v="2687"/>
          <ac:spMkLst>
            <pc:docMk/>
            <pc:sldMk cId="2286913081" sldId="681"/>
            <ac:spMk id="7" creationId="{4D9AE924-CED5-BD22-3086-7CDA25B033F3}"/>
          </ac:spMkLst>
        </pc:spChg>
        <pc:spChg chg="mod">
          <ac:chgData name="Nguyễn Thị Anh Thùy" userId="150c3509-0c62-4a6c-9a62-18d950b15b84" providerId="ADAL" clId="{08FDFE59-ECD3-4B88-B514-77B7058F2274}" dt="2024-07-23T05:24:39.811" v="2687"/>
          <ac:spMkLst>
            <pc:docMk/>
            <pc:sldMk cId="2286913081" sldId="681"/>
            <ac:spMk id="8" creationId="{2D791CFA-E265-22F9-A701-CD1871C27F9E}"/>
          </ac:spMkLst>
        </pc:spChg>
        <pc:spChg chg="mod">
          <ac:chgData name="Nguyễn Thị Anh Thùy" userId="150c3509-0c62-4a6c-9a62-18d950b15b84" providerId="ADAL" clId="{08FDFE59-ECD3-4B88-B514-77B7058F2274}" dt="2024-07-23T05:24:39.811" v="2687"/>
          <ac:spMkLst>
            <pc:docMk/>
            <pc:sldMk cId="2286913081" sldId="681"/>
            <ac:spMk id="9" creationId="{086C3264-1BB3-129B-C012-8F12A73DC052}"/>
          </ac:spMkLst>
        </pc:spChg>
        <pc:spChg chg="add mod">
          <ac:chgData name="Nguyễn Thị Anh Thùy" userId="150c3509-0c62-4a6c-9a62-18d950b15b84" providerId="ADAL" clId="{08FDFE59-ECD3-4B88-B514-77B7058F2274}" dt="2024-07-23T05:24:39.811" v="2687"/>
          <ac:spMkLst>
            <pc:docMk/>
            <pc:sldMk cId="2286913081" sldId="681"/>
            <ac:spMk id="10" creationId="{6D554FB9-11CF-9036-CF05-6432FFCA083A}"/>
          </ac:spMkLst>
        </pc:spChg>
        <pc:spChg chg="add mod">
          <ac:chgData name="Nguyễn Thị Anh Thùy" userId="150c3509-0c62-4a6c-9a62-18d950b15b84" providerId="ADAL" clId="{08FDFE59-ECD3-4B88-B514-77B7058F2274}" dt="2024-07-23T05:24:39.811" v="2687"/>
          <ac:spMkLst>
            <pc:docMk/>
            <pc:sldMk cId="2286913081" sldId="681"/>
            <ac:spMk id="11" creationId="{B33D46DA-6B75-0BD7-DDF7-953086D39CD3}"/>
          </ac:spMkLst>
        </pc:spChg>
        <pc:spChg chg="add mod">
          <ac:chgData name="Nguyễn Thị Anh Thùy" userId="150c3509-0c62-4a6c-9a62-18d950b15b84" providerId="ADAL" clId="{08FDFE59-ECD3-4B88-B514-77B7058F2274}" dt="2024-07-23T05:24:39.811" v="2687"/>
          <ac:spMkLst>
            <pc:docMk/>
            <pc:sldMk cId="2286913081" sldId="681"/>
            <ac:spMk id="12" creationId="{BFFEA062-4C5C-859E-9595-2C8B0B1B5329}"/>
          </ac:spMkLst>
        </pc:spChg>
        <pc:spChg chg="add mod">
          <ac:chgData name="Nguyễn Thị Anh Thùy" userId="150c3509-0c62-4a6c-9a62-18d950b15b84" providerId="ADAL" clId="{08FDFE59-ECD3-4B88-B514-77B7058F2274}" dt="2024-07-23T05:24:39.811" v="2687"/>
          <ac:spMkLst>
            <pc:docMk/>
            <pc:sldMk cId="2286913081" sldId="681"/>
            <ac:spMk id="16" creationId="{8E576B3F-85DD-B52E-DC2A-F3ED7CCACDB0}"/>
          </ac:spMkLst>
        </pc:spChg>
        <pc:spChg chg="add mod">
          <ac:chgData name="Nguyễn Thị Anh Thùy" userId="150c3509-0c62-4a6c-9a62-18d950b15b84" providerId="ADAL" clId="{08FDFE59-ECD3-4B88-B514-77B7058F2274}" dt="2024-07-23T05:24:39.811" v="2687"/>
          <ac:spMkLst>
            <pc:docMk/>
            <pc:sldMk cId="2286913081" sldId="681"/>
            <ac:spMk id="17" creationId="{3F7E18F5-A0A4-03F5-0ED5-8E8715692C0E}"/>
          </ac:spMkLst>
        </pc:spChg>
        <pc:spChg chg="add mod">
          <ac:chgData name="Nguyễn Thị Anh Thùy" userId="150c3509-0c62-4a6c-9a62-18d950b15b84" providerId="ADAL" clId="{08FDFE59-ECD3-4B88-B514-77B7058F2274}" dt="2024-07-23T05:24:39.811" v="2687"/>
          <ac:spMkLst>
            <pc:docMk/>
            <pc:sldMk cId="2286913081" sldId="681"/>
            <ac:spMk id="18" creationId="{E0993A3F-791C-C485-2FE5-246318124549}"/>
          </ac:spMkLst>
        </pc:spChg>
        <pc:spChg chg="add mod">
          <ac:chgData name="Nguyễn Thị Anh Thùy" userId="150c3509-0c62-4a6c-9a62-18d950b15b84" providerId="ADAL" clId="{08FDFE59-ECD3-4B88-B514-77B7058F2274}" dt="2024-07-23T05:24:39.811" v="2687"/>
          <ac:spMkLst>
            <pc:docMk/>
            <pc:sldMk cId="2286913081" sldId="681"/>
            <ac:spMk id="19" creationId="{9FB2B9EC-98A0-DA2A-732D-37A9B8A484CF}"/>
          </ac:spMkLst>
        </pc:spChg>
        <pc:spChg chg="add mod">
          <ac:chgData name="Nguyễn Thị Anh Thùy" userId="150c3509-0c62-4a6c-9a62-18d950b15b84" providerId="ADAL" clId="{08FDFE59-ECD3-4B88-B514-77B7058F2274}" dt="2024-07-23T05:24:39.811" v="2687"/>
          <ac:spMkLst>
            <pc:docMk/>
            <pc:sldMk cId="2286913081" sldId="681"/>
            <ac:spMk id="20" creationId="{DFB8134E-AF38-3EBA-7557-7A49D94DE84C}"/>
          </ac:spMkLst>
        </pc:spChg>
        <pc:spChg chg="add mod">
          <ac:chgData name="Nguyễn Thị Anh Thùy" userId="150c3509-0c62-4a6c-9a62-18d950b15b84" providerId="ADAL" clId="{08FDFE59-ECD3-4B88-B514-77B7058F2274}" dt="2024-07-23T05:24:39.811" v="2687"/>
          <ac:spMkLst>
            <pc:docMk/>
            <pc:sldMk cId="2286913081" sldId="681"/>
            <ac:spMk id="21" creationId="{B81A344C-8710-E02C-A6CB-0688D3672D68}"/>
          </ac:spMkLst>
        </pc:spChg>
        <pc:spChg chg="add mod">
          <ac:chgData name="Nguyễn Thị Anh Thùy" userId="150c3509-0c62-4a6c-9a62-18d950b15b84" providerId="ADAL" clId="{08FDFE59-ECD3-4B88-B514-77B7058F2274}" dt="2024-07-23T05:24:39.811" v="2687"/>
          <ac:spMkLst>
            <pc:docMk/>
            <pc:sldMk cId="2286913081" sldId="681"/>
            <ac:spMk id="23" creationId="{65C48EDF-4642-AC00-F3E2-081F19B6694F}"/>
          </ac:spMkLst>
        </pc:spChg>
        <pc:spChg chg="add mod">
          <ac:chgData name="Nguyễn Thị Anh Thùy" userId="150c3509-0c62-4a6c-9a62-18d950b15b84" providerId="ADAL" clId="{08FDFE59-ECD3-4B88-B514-77B7058F2274}" dt="2024-07-23T05:24:39.811" v="2687"/>
          <ac:spMkLst>
            <pc:docMk/>
            <pc:sldMk cId="2286913081" sldId="681"/>
            <ac:spMk id="24" creationId="{BA9EB75C-8B55-152E-C1CE-1AD7F5A0D0FC}"/>
          </ac:spMkLst>
        </pc:spChg>
        <pc:grpChg chg="add mod">
          <ac:chgData name="Nguyễn Thị Anh Thùy" userId="150c3509-0c62-4a6c-9a62-18d950b15b84" providerId="ADAL" clId="{08FDFE59-ECD3-4B88-B514-77B7058F2274}" dt="2024-07-23T05:24:39.811" v="2687"/>
          <ac:grpSpMkLst>
            <pc:docMk/>
            <pc:sldMk cId="2286913081" sldId="681"/>
            <ac:grpSpMk id="4" creationId="{625FFCD9-61DB-2C7A-C23C-797CDCC4B890}"/>
          </ac:grpSpMkLst>
        </pc:grpChg>
        <pc:picChg chg="mod">
          <ac:chgData name="Nguyễn Thị Anh Thùy" userId="150c3509-0c62-4a6c-9a62-18d950b15b84" providerId="ADAL" clId="{08FDFE59-ECD3-4B88-B514-77B7058F2274}" dt="2024-07-23T05:24:39.811" v="2687"/>
          <ac:picMkLst>
            <pc:docMk/>
            <pc:sldMk cId="2286913081" sldId="681"/>
            <ac:picMk id="5" creationId="{AF9C8AAD-AF23-D89C-90EA-B4C032C95141}"/>
          </ac:picMkLst>
        </pc:picChg>
        <pc:picChg chg="add mod">
          <ac:chgData name="Nguyễn Thị Anh Thùy" userId="150c3509-0c62-4a6c-9a62-18d950b15b84" providerId="ADAL" clId="{08FDFE59-ECD3-4B88-B514-77B7058F2274}" dt="2024-07-23T05:24:39.811" v="2687"/>
          <ac:picMkLst>
            <pc:docMk/>
            <pc:sldMk cId="2286913081" sldId="681"/>
            <ac:picMk id="13" creationId="{92204C40-B631-79D0-2B47-6E3D3808C213}"/>
          </ac:picMkLst>
        </pc:picChg>
        <pc:picChg chg="add mod">
          <ac:chgData name="Nguyễn Thị Anh Thùy" userId="150c3509-0c62-4a6c-9a62-18d950b15b84" providerId="ADAL" clId="{08FDFE59-ECD3-4B88-B514-77B7058F2274}" dt="2024-07-23T05:24:39.811" v="2687"/>
          <ac:picMkLst>
            <pc:docMk/>
            <pc:sldMk cId="2286913081" sldId="681"/>
            <ac:picMk id="14" creationId="{6D61FF0E-8B9D-BE05-48F0-021BD67BBA2C}"/>
          </ac:picMkLst>
        </pc:picChg>
        <pc:picChg chg="add mod">
          <ac:chgData name="Nguyễn Thị Anh Thùy" userId="150c3509-0c62-4a6c-9a62-18d950b15b84" providerId="ADAL" clId="{08FDFE59-ECD3-4B88-B514-77B7058F2274}" dt="2024-07-23T05:24:39.811" v="2687"/>
          <ac:picMkLst>
            <pc:docMk/>
            <pc:sldMk cId="2286913081" sldId="681"/>
            <ac:picMk id="15" creationId="{02758572-0372-7B5B-3202-E4C70774E722}"/>
          </ac:picMkLst>
        </pc:picChg>
        <pc:picChg chg="add mod">
          <ac:chgData name="Nguyễn Thị Anh Thùy" userId="150c3509-0c62-4a6c-9a62-18d950b15b84" providerId="ADAL" clId="{08FDFE59-ECD3-4B88-B514-77B7058F2274}" dt="2024-07-23T05:24:39.811" v="2687"/>
          <ac:picMkLst>
            <pc:docMk/>
            <pc:sldMk cId="2286913081" sldId="681"/>
            <ac:picMk id="22" creationId="{944722C5-DB5A-5ADB-06F7-777E32BE164E}"/>
          </ac:picMkLst>
        </pc:picChg>
      </pc:sldChg>
      <pc:sldChg chg="addSp modSp add mod modAnim">
        <pc:chgData name="Nguyễn Thị Anh Thùy" userId="150c3509-0c62-4a6c-9a62-18d950b15b84" providerId="ADAL" clId="{08FDFE59-ECD3-4B88-B514-77B7058F2274}" dt="2024-07-23T06:00:37.884" v="3504" actId="1035"/>
        <pc:sldMkLst>
          <pc:docMk/>
          <pc:sldMk cId="605737655" sldId="682"/>
        </pc:sldMkLst>
        <pc:spChg chg="add mod">
          <ac:chgData name="Nguyễn Thị Anh Thùy" userId="150c3509-0c62-4a6c-9a62-18d950b15b84" providerId="ADAL" clId="{08FDFE59-ECD3-4B88-B514-77B7058F2274}" dt="2024-07-23T06:00:37.884" v="3504" actId="1035"/>
          <ac:spMkLst>
            <pc:docMk/>
            <pc:sldMk cId="605737655" sldId="682"/>
            <ac:spMk id="4" creationId="{7E75FC3A-4B8D-1840-0AFA-FC272FE922D6}"/>
          </ac:spMkLst>
        </pc:spChg>
        <pc:spChg chg="mod">
          <ac:chgData name="Nguyễn Thị Anh Thùy" userId="150c3509-0c62-4a6c-9a62-18d950b15b84" providerId="ADAL" clId="{08FDFE59-ECD3-4B88-B514-77B7058F2274}" dt="2024-07-23T05:55:56.660" v="3265" actId="1035"/>
          <ac:spMkLst>
            <pc:docMk/>
            <pc:sldMk cId="605737655" sldId="682"/>
            <ac:spMk id="10" creationId="{FB0E19C5-1037-3094-9635-E30633B43566}"/>
          </ac:spMkLst>
        </pc:spChg>
        <pc:spChg chg="mod">
          <ac:chgData name="Nguyễn Thị Anh Thùy" userId="150c3509-0c62-4a6c-9a62-18d950b15b84" providerId="ADAL" clId="{08FDFE59-ECD3-4B88-B514-77B7058F2274}" dt="2024-07-23T05:56:44.268" v="3396" actId="403"/>
          <ac:spMkLst>
            <pc:docMk/>
            <pc:sldMk cId="605737655" sldId="682"/>
            <ac:spMk id="12" creationId="{9B0011ED-BDE6-7635-1DD0-E28368AC0709}"/>
          </ac:spMkLst>
        </pc:spChg>
      </pc:sldChg>
      <pc:sldChg chg="addSp delSp modSp add mod delAnim modAnim">
        <pc:chgData name="Nguyễn Thị Anh Thùy" userId="150c3509-0c62-4a6c-9a62-18d950b15b84" providerId="ADAL" clId="{08FDFE59-ECD3-4B88-B514-77B7058F2274}" dt="2024-07-23T08:04:03.306" v="4186"/>
        <pc:sldMkLst>
          <pc:docMk/>
          <pc:sldMk cId="1684299318" sldId="683"/>
        </pc:sldMkLst>
        <pc:spChg chg="add del mod">
          <ac:chgData name="Nguyễn Thị Anh Thùy" userId="150c3509-0c62-4a6c-9a62-18d950b15b84" providerId="ADAL" clId="{08FDFE59-ECD3-4B88-B514-77B7058F2274}" dt="2024-07-23T07:59:53.727" v="4136" actId="21"/>
          <ac:spMkLst>
            <pc:docMk/>
            <pc:sldMk cId="1684299318" sldId="683"/>
            <ac:spMk id="4" creationId="{533907F0-355C-0837-5043-38C583DB1A6C}"/>
          </ac:spMkLst>
        </pc:spChg>
        <pc:spChg chg="add del mod">
          <ac:chgData name="Nguyễn Thị Anh Thùy" userId="150c3509-0c62-4a6c-9a62-18d950b15b84" providerId="ADAL" clId="{08FDFE59-ECD3-4B88-B514-77B7058F2274}" dt="2024-07-23T08:03:19.384" v="4177" actId="21"/>
          <ac:spMkLst>
            <pc:docMk/>
            <pc:sldMk cId="1684299318" sldId="683"/>
            <ac:spMk id="5" creationId="{DE9C2739-840E-41D2-6481-CDC9868A0604}"/>
          </ac:spMkLst>
        </pc:spChg>
        <pc:spChg chg="add del mod">
          <ac:chgData name="Nguyễn Thị Anh Thùy" userId="150c3509-0c62-4a6c-9a62-18d950b15b84" providerId="ADAL" clId="{08FDFE59-ECD3-4B88-B514-77B7058F2274}" dt="2024-07-23T08:03:19.384" v="4177" actId="21"/>
          <ac:spMkLst>
            <pc:docMk/>
            <pc:sldMk cId="1684299318" sldId="683"/>
            <ac:spMk id="6" creationId="{533907F0-355C-0837-5043-38C583DB1A6C}"/>
          </ac:spMkLst>
        </pc:spChg>
        <pc:spChg chg="add del mod">
          <ac:chgData name="Nguyễn Thị Anh Thùy" userId="150c3509-0c62-4a6c-9a62-18d950b15b84" providerId="ADAL" clId="{08FDFE59-ECD3-4B88-B514-77B7058F2274}" dt="2024-07-23T08:03:24.389" v="4179" actId="21"/>
          <ac:spMkLst>
            <pc:docMk/>
            <pc:sldMk cId="1684299318" sldId="683"/>
            <ac:spMk id="12" creationId="{DE9C2739-840E-41D2-6481-CDC9868A0604}"/>
          </ac:spMkLst>
        </pc:spChg>
        <pc:spChg chg="add del mod">
          <ac:chgData name="Nguyễn Thị Anh Thùy" userId="150c3509-0c62-4a6c-9a62-18d950b15b84" providerId="ADAL" clId="{08FDFE59-ECD3-4B88-B514-77B7058F2274}" dt="2024-07-23T08:03:24.389" v="4179" actId="21"/>
          <ac:spMkLst>
            <pc:docMk/>
            <pc:sldMk cId="1684299318" sldId="683"/>
            <ac:spMk id="13" creationId="{533907F0-355C-0837-5043-38C583DB1A6C}"/>
          </ac:spMkLst>
        </pc:spChg>
        <pc:spChg chg="add mod">
          <ac:chgData name="Nguyễn Thị Anh Thùy" userId="150c3509-0c62-4a6c-9a62-18d950b15b84" providerId="ADAL" clId="{08FDFE59-ECD3-4B88-B514-77B7058F2274}" dt="2024-07-23T08:03:41.633" v="4182" actId="14100"/>
          <ac:spMkLst>
            <pc:docMk/>
            <pc:sldMk cId="1684299318" sldId="683"/>
            <ac:spMk id="16" creationId="{DE9C2739-840E-41D2-6481-CDC9868A0604}"/>
          </ac:spMkLst>
        </pc:spChg>
        <pc:spChg chg="add mod">
          <ac:chgData name="Nguyễn Thị Anh Thùy" userId="150c3509-0c62-4a6c-9a62-18d950b15b84" providerId="ADAL" clId="{08FDFE59-ECD3-4B88-B514-77B7058F2274}" dt="2024-07-23T08:03:47.538" v="4183" actId="14100"/>
          <ac:spMkLst>
            <pc:docMk/>
            <pc:sldMk cId="1684299318" sldId="683"/>
            <ac:spMk id="17" creationId="{533907F0-355C-0837-5043-38C583DB1A6C}"/>
          </ac:spMkLst>
        </pc:spChg>
        <pc:picChg chg="del">
          <ac:chgData name="Nguyễn Thị Anh Thùy" userId="150c3509-0c62-4a6c-9a62-18d950b15b84" providerId="ADAL" clId="{08FDFE59-ECD3-4B88-B514-77B7058F2274}" dt="2024-07-23T07:58:26.218" v="4096" actId="478"/>
          <ac:picMkLst>
            <pc:docMk/>
            <pc:sldMk cId="1684299318" sldId="683"/>
            <ac:picMk id="10" creationId="{AF89F4E4-8B1E-EECE-0A1C-8D3A58D8CB95}"/>
          </ac:picMkLst>
        </pc:picChg>
        <pc:picChg chg="add del mod">
          <ac:chgData name="Nguyễn Thị Anh Thùy" userId="150c3509-0c62-4a6c-9a62-18d950b15b84" providerId="ADAL" clId="{08FDFE59-ECD3-4B88-B514-77B7058F2274}" dt="2024-07-23T08:03:19.384" v="4177" actId="21"/>
          <ac:picMkLst>
            <pc:docMk/>
            <pc:sldMk cId="1684299318" sldId="683"/>
            <ac:picMk id="11" creationId="{902A0B79-CA4A-33EF-4689-113494888E4E}"/>
          </ac:picMkLst>
        </pc:picChg>
        <pc:picChg chg="del">
          <ac:chgData name="Nguyễn Thị Anh Thùy" userId="150c3509-0c62-4a6c-9a62-18d950b15b84" providerId="ADAL" clId="{08FDFE59-ECD3-4B88-B514-77B7058F2274}" dt="2024-07-23T07:58:27.057" v="4097" actId="478"/>
          <ac:picMkLst>
            <pc:docMk/>
            <pc:sldMk cId="1684299318" sldId="683"/>
            <ac:picMk id="14" creationId="{4232F1FC-11FF-BB3D-AAC4-9F938ED2AA00}"/>
          </ac:picMkLst>
        </pc:picChg>
        <pc:picChg chg="add mod">
          <ac:chgData name="Nguyễn Thị Anh Thùy" userId="150c3509-0c62-4a6c-9a62-18d950b15b84" providerId="ADAL" clId="{08FDFE59-ECD3-4B88-B514-77B7058F2274}" dt="2024-07-23T08:03:30.226" v="4181" actId="14100"/>
          <ac:picMkLst>
            <pc:docMk/>
            <pc:sldMk cId="1684299318" sldId="683"/>
            <ac:picMk id="15" creationId="{902A0B79-CA4A-33EF-4689-113494888E4E}"/>
          </ac:picMkLst>
        </pc:picChg>
      </pc:sldChg>
      <pc:sldChg chg="add del">
        <pc:chgData name="Nguyễn Thị Anh Thùy" userId="150c3509-0c62-4a6c-9a62-18d950b15b84" providerId="ADAL" clId="{08FDFE59-ECD3-4B88-B514-77B7058F2274}" dt="2024-07-23T08:01:22.267" v="4157" actId="47"/>
        <pc:sldMkLst>
          <pc:docMk/>
          <pc:sldMk cId="154941676" sldId="684"/>
        </pc:sldMkLst>
      </pc:sldChg>
      <pc:sldChg chg="addSp modSp add mod">
        <pc:chgData name="Nguyễn Thị Anh Thùy" userId="150c3509-0c62-4a6c-9a62-18d950b15b84" providerId="ADAL" clId="{08FDFE59-ECD3-4B88-B514-77B7058F2274}" dt="2024-07-23T08:02:20.608" v="4172" actId="1076"/>
        <pc:sldMkLst>
          <pc:docMk/>
          <pc:sldMk cId="2580606493" sldId="685"/>
        </pc:sldMkLst>
        <pc:spChg chg="add mod">
          <ac:chgData name="Nguyễn Thị Anh Thùy" userId="150c3509-0c62-4a6c-9a62-18d950b15b84" providerId="ADAL" clId="{08FDFE59-ECD3-4B88-B514-77B7058F2274}" dt="2024-07-23T08:01:58.441" v="4166" actId="404"/>
          <ac:spMkLst>
            <pc:docMk/>
            <pc:sldMk cId="2580606493" sldId="685"/>
            <ac:spMk id="4" creationId="{9D1693AF-8CDE-AA28-AA7E-3185C006A7CB}"/>
          </ac:spMkLst>
        </pc:spChg>
        <pc:picChg chg="add mod">
          <ac:chgData name="Nguyễn Thị Anh Thùy" userId="150c3509-0c62-4a6c-9a62-18d950b15b84" providerId="ADAL" clId="{08FDFE59-ECD3-4B88-B514-77B7058F2274}" dt="2024-07-23T08:02:20.608" v="4172" actId="1076"/>
          <ac:picMkLst>
            <pc:docMk/>
            <pc:sldMk cId="2580606493" sldId="685"/>
            <ac:picMk id="5" creationId="{3E67B574-DF3B-7C3A-BC2A-7357C61BC2C6}"/>
          </ac:picMkLst>
        </pc:picChg>
      </pc:sldChg>
      <pc:sldChg chg="delSp add del mod delAnim modAnim">
        <pc:chgData name="Nguyễn Thị Anh Thùy" userId="150c3509-0c62-4a6c-9a62-18d950b15b84" providerId="ADAL" clId="{08FDFE59-ECD3-4B88-B514-77B7058F2274}" dt="2024-07-23T08:01:08.862" v="4155" actId="2696"/>
        <pc:sldMkLst>
          <pc:docMk/>
          <pc:sldMk cId="3079922076" sldId="685"/>
        </pc:sldMkLst>
        <pc:spChg chg="del">
          <ac:chgData name="Nguyễn Thị Anh Thùy" userId="150c3509-0c62-4a6c-9a62-18d950b15b84" providerId="ADAL" clId="{08FDFE59-ECD3-4B88-B514-77B7058F2274}" dt="2024-07-23T08:00:49.166" v="4149" actId="478"/>
          <ac:spMkLst>
            <pc:docMk/>
            <pc:sldMk cId="3079922076" sldId="685"/>
            <ac:spMk id="5" creationId="{DE9C2739-840E-41D2-6481-CDC9868A0604}"/>
          </ac:spMkLst>
        </pc:spChg>
        <pc:spChg chg="del">
          <ac:chgData name="Nguyễn Thị Anh Thùy" userId="150c3509-0c62-4a6c-9a62-18d950b15b84" providerId="ADAL" clId="{08FDFE59-ECD3-4B88-B514-77B7058F2274}" dt="2024-07-23T08:00:51.291" v="4150" actId="478"/>
          <ac:spMkLst>
            <pc:docMk/>
            <pc:sldMk cId="3079922076" sldId="685"/>
            <ac:spMk id="6" creationId="{533907F0-355C-0837-5043-38C583DB1A6C}"/>
          </ac:spMkLst>
        </pc:spChg>
      </pc:sldChg>
      <pc:sldChg chg="new del">
        <pc:chgData name="Nguyễn Thị Anh Thùy" userId="150c3509-0c62-4a6c-9a62-18d950b15b84" providerId="ADAL" clId="{08FDFE59-ECD3-4B88-B514-77B7058F2274}" dt="2024-07-24T14:30:02.542" v="4565" actId="47"/>
        <pc:sldMkLst>
          <pc:docMk/>
          <pc:sldMk cId="4131576027" sldId="686"/>
        </pc:sldMkLst>
      </pc:sldChg>
      <pc:sldChg chg="addSp delSp modSp add mod">
        <pc:chgData name="Nguyễn Thị Anh Thùy" userId="150c3509-0c62-4a6c-9a62-18d950b15b84" providerId="ADAL" clId="{08FDFE59-ECD3-4B88-B514-77B7058F2274}" dt="2024-07-24T14:42:11.024" v="4718" actId="20577"/>
        <pc:sldMkLst>
          <pc:docMk/>
          <pc:sldMk cId="169132948" sldId="687"/>
        </pc:sldMkLst>
        <pc:spChg chg="del">
          <ac:chgData name="Nguyễn Thị Anh Thùy" userId="150c3509-0c62-4a6c-9a62-18d950b15b84" providerId="ADAL" clId="{08FDFE59-ECD3-4B88-B514-77B7058F2274}" dt="2024-07-24T14:19:30.644" v="4422" actId="478"/>
          <ac:spMkLst>
            <pc:docMk/>
            <pc:sldMk cId="169132948" sldId="687"/>
            <ac:spMk id="5" creationId="{00000000-0000-0000-0000-000000000000}"/>
          </ac:spMkLst>
        </pc:spChg>
        <pc:spChg chg="mod">
          <ac:chgData name="Nguyễn Thị Anh Thùy" userId="150c3509-0c62-4a6c-9a62-18d950b15b84" providerId="ADAL" clId="{08FDFE59-ECD3-4B88-B514-77B7058F2274}" dt="2024-07-24T14:42:11.024" v="4718" actId="20577"/>
          <ac:spMkLst>
            <pc:docMk/>
            <pc:sldMk cId="169132948" sldId="687"/>
            <ac:spMk id="7" creationId="{09C39D12-7B02-4B43-AF1F-10E05F67B5A6}"/>
          </ac:spMkLst>
        </pc:spChg>
        <pc:spChg chg="mod">
          <ac:chgData name="Nguyễn Thị Anh Thùy" userId="150c3509-0c62-4a6c-9a62-18d950b15b84" providerId="ADAL" clId="{08FDFE59-ECD3-4B88-B514-77B7058F2274}" dt="2024-07-24T14:19:56.384" v="4443" actId="20577"/>
          <ac:spMkLst>
            <pc:docMk/>
            <pc:sldMk cId="169132948" sldId="687"/>
            <ac:spMk id="28" creationId="{1EFC8B71-64FD-4EFC-A726-869108B4F407}"/>
          </ac:spMkLst>
        </pc:spChg>
        <pc:graphicFrameChg chg="add del mod modGraphic">
          <ac:chgData name="Nguyễn Thị Anh Thùy" userId="150c3509-0c62-4a6c-9a62-18d950b15b84" providerId="ADAL" clId="{08FDFE59-ECD3-4B88-B514-77B7058F2274}" dt="2024-07-24T14:39:45.467" v="4643" actId="21"/>
          <ac:graphicFrameMkLst>
            <pc:docMk/>
            <pc:sldMk cId="169132948" sldId="687"/>
            <ac:graphicFrameMk id="2" creationId="{AED07DCA-2E7F-EE6E-19E5-DC459F8EAD48}"/>
          </ac:graphicFrameMkLst>
        </pc:graphicFrameChg>
        <pc:graphicFrameChg chg="del">
          <ac:chgData name="Nguyễn Thị Anh Thùy" userId="150c3509-0c62-4a6c-9a62-18d950b15b84" providerId="ADAL" clId="{08FDFE59-ECD3-4B88-B514-77B7058F2274}" dt="2024-07-24T14:19:33.478" v="4423" actId="478"/>
          <ac:graphicFrameMkLst>
            <pc:docMk/>
            <pc:sldMk cId="169132948" sldId="687"/>
            <ac:graphicFrameMk id="3" creationId="{00000000-0000-0000-0000-000000000000}"/>
          </ac:graphicFrameMkLst>
        </pc:graphicFrameChg>
        <pc:graphicFrameChg chg="add mod">
          <ac:chgData name="Nguyễn Thị Anh Thùy" userId="150c3509-0c62-4a6c-9a62-18d950b15b84" providerId="ADAL" clId="{08FDFE59-ECD3-4B88-B514-77B7058F2274}" dt="2024-07-24T14:33:35.444" v="4572"/>
          <ac:graphicFrameMkLst>
            <pc:docMk/>
            <pc:sldMk cId="169132948" sldId="687"/>
            <ac:graphicFrameMk id="6" creationId="{EBCC6501-B08B-B43F-9B1C-EDD4BBCE0733}"/>
          </ac:graphicFrameMkLst>
        </pc:graphicFrameChg>
        <pc:graphicFrameChg chg="add mod">
          <ac:chgData name="Nguyễn Thị Anh Thùy" userId="150c3509-0c62-4a6c-9a62-18d950b15b84" providerId="ADAL" clId="{08FDFE59-ECD3-4B88-B514-77B7058F2274}" dt="2024-07-24T14:33:48.761" v="4576"/>
          <ac:graphicFrameMkLst>
            <pc:docMk/>
            <pc:sldMk cId="169132948" sldId="687"/>
            <ac:graphicFrameMk id="8" creationId="{12F0E568-E052-C727-CCB0-EBD89D87A709}"/>
          </ac:graphicFrameMkLst>
        </pc:graphicFrameChg>
        <pc:graphicFrameChg chg="add mod">
          <ac:chgData name="Nguyễn Thị Anh Thùy" userId="150c3509-0c62-4a6c-9a62-18d950b15b84" providerId="ADAL" clId="{08FDFE59-ECD3-4B88-B514-77B7058F2274}" dt="2024-07-24T14:34:02.433" v="4580"/>
          <ac:graphicFrameMkLst>
            <pc:docMk/>
            <pc:sldMk cId="169132948" sldId="687"/>
            <ac:graphicFrameMk id="9" creationId="{9049DD99-DCAF-637E-C943-82A22B6391EA}"/>
          </ac:graphicFrameMkLst>
        </pc:graphicFrameChg>
        <pc:graphicFrameChg chg="add del mod">
          <ac:chgData name="Nguyễn Thị Anh Thùy" userId="150c3509-0c62-4a6c-9a62-18d950b15b84" providerId="ADAL" clId="{08FDFE59-ECD3-4B88-B514-77B7058F2274}" dt="2024-07-24T14:35:15.383" v="4599" actId="478"/>
          <ac:graphicFrameMkLst>
            <pc:docMk/>
            <pc:sldMk cId="169132948" sldId="687"/>
            <ac:graphicFrameMk id="10" creationId="{A71AB0DD-C4F2-EB49-095E-AF3FE93B51C5}"/>
          </ac:graphicFrameMkLst>
        </pc:graphicFrameChg>
        <pc:graphicFrameChg chg="add mod modGraphic">
          <ac:chgData name="Nguyễn Thị Anh Thùy" userId="150c3509-0c62-4a6c-9a62-18d950b15b84" providerId="ADAL" clId="{08FDFE59-ECD3-4B88-B514-77B7058F2274}" dt="2024-07-24T14:41:46.319" v="4696" actId="1036"/>
          <ac:graphicFrameMkLst>
            <pc:docMk/>
            <pc:sldMk cId="169132948" sldId="687"/>
            <ac:graphicFrameMk id="11" creationId="{55D36AC9-92E2-F855-4DCE-B12259CEE16B}"/>
          </ac:graphicFrameMkLst>
        </pc:graphicFrameChg>
        <pc:graphicFrameChg chg="add mod modGraphic">
          <ac:chgData name="Nguyễn Thị Anh Thùy" userId="150c3509-0c62-4a6c-9a62-18d950b15b84" providerId="ADAL" clId="{08FDFE59-ECD3-4B88-B514-77B7058F2274}" dt="2024-07-24T14:41:53.430" v="4714" actId="1036"/>
          <ac:graphicFrameMkLst>
            <pc:docMk/>
            <pc:sldMk cId="169132948" sldId="687"/>
            <ac:graphicFrameMk id="12" creationId="{AED07DCA-2E7F-EE6E-19E5-DC459F8EAD48}"/>
          </ac:graphicFrameMkLst>
        </pc:graphicFrameChg>
      </pc:sldChg>
      <pc:sldChg chg="addSp delSp modSp add mod delAnim">
        <pc:chgData name="Nguyễn Thị Anh Thùy" userId="150c3509-0c62-4a6c-9a62-18d950b15b84" providerId="ADAL" clId="{08FDFE59-ECD3-4B88-B514-77B7058F2274}" dt="2024-07-24T15:05:43.721" v="4831" actId="14100"/>
        <pc:sldMkLst>
          <pc:docMk/>
          <pc:sldMk cId="1231067551" sldId="772"/>
        </pc:sldMkLst>
        <pc:spChg chg="mod">
          <ac:chgData name="Nguyễn Thị Anh Thùy" userId="150c3509-0c62-4a6c-9a62-18d950b15b84" providerId="ADAL" clId="{08FDFE59-ECD3-4B88-B514-77B7058F2274}" dt="2024-07-24T14:58:19.478" v="4792" actId="790"/>
          <ac:spMkLst>
            <pc:docMk/>
            <pc:sldMk cId="1231067551" sldId="772"/>
            <ac:spMk id="6" creationId="{1EFC8B71-64FD-4EFC-A726-869108B4F407}"/>
          </ac:spMkLst>
        </pc:spChg>
        <pc:graphicFrameChg chg="add mod">
          <ac:chgData name="Nguyễn Thị Anh Thùy" userId="150c3509-0c62-4a6c-9a62-18d950b15b84" providerId="ADAL" clId="{08FDFE59-ECD3-4B88-B514-77B7058F2274}" dt="2024-07-24T15:05:35.844" v="4830" actId="1037"/>
          <ac:graphicFrameMkLst>
            <pc:docMk/>
            <pc:sldMk cId="1231067551" sldId="772"/>
            <ac:graphicFrameMk id="2" creationId="{0DBE1471-5A4F-9265-527D-C26C7CF13EA1}"/>
          </ac:graphicFrameMkLst>
        </pc:graphicFrameChg>
        <pc:graphicFrameChg chg="add del mod modGraphic">
          <ac:chgData name="Nguyễn Thị Anh Thùy" userId="150c3509-0c62-4a6c-9a62-18d950b15b84" providerId="ADAL" clId="{08FDFE59-ECD3-4B88-B514-77B7058F2274}" dt="2024-07-24T14:55:43.542" v="4779" actId="478"/>
          <ac:graphicFrameMkLst>
            <pc:docMk/>
            <pc:sldMk cId="1231067551" sldId="772"/>
            <ac:graphicFrameMk id="2" creationId="{E64023A3-284C-8E59-B2E3-862F5DAB11E0}"/>
          </ac:graphicFrameMkLst>
        </pc:graphicFrameChg>
        <pc:graphicFrameChg chg="add mod">
          <ac:chgData name="Nguyễn Thị Anh Thùy" userId="150c3509-0c62-4a6c-9a62-18d950b15b84" providerId="ADAL" clId="{08FDFE59-ECD3-4B88-B514-77B7058F2274}" dt="2024-07-24T14:45:27.096" v="4740"/>
          <ac:graphicFrameMkLst>
            <pc:docMk/>
            <pc:sldMk cId="1231067551" sldId="772"/>
            <ac:graphicFrameMk id="3" creationId="{EBAB28C6-3710-BB14-68B1-F96D5E6360CC}"/>
          </ac:graphicFrameMkLst>
        </pc:graphicFrameChg>
        <pc:graphicFrameChg chg="add mod modGraphic">
          <ac:chgData name="Nguyễn Thị Anh Thùy" userId="150c3509-0c62-4a6c-9a62-18d950b15b84" providerId="ADAL" clId="{08FDFE59-ECD3-4B88-B514-77B7058F2274}" dt="2024-07-24T15:05:43.721" v="4831" actId="14100"/>
          <ac:graphicFrameMkLst>
            <pc:docMk/>
            <pc:sldMk cId="1231067551" sldId="772"/>
            <ac:graphicFrameMk id="3" creationId="{F6713E9B-5C1F-B262-F549-DC2B80D4EC0A}"/>
          </ac:graphicFrameMkLst>
        </pc:graphicFrameChg>
        <pc:graphicFrameChg chg="add mod modGraphic">
          <ac:chgData name="Nguyễn Thị Anh Thùy" userId="150c3509-0c62-4a6c-9a62-18d950b15b84" providerId="ADAL" clId="{08FDFE59-ECD3-4B88-B514-77B7058F2274}" dt="2024-07-24T14:55:30.118" v="4777" actId="404"/>
          <ac:graphicFrameMkLst>
            <pc:docMk/>
            <pc:sldMk cId="1231067551" sldId="772"/>
            <ac:graphicFrameMk id="4" creationId="{C1E55D26-8A90-54E8-B048-8C542B653314}"/>
          </ac:graphicFrameMkLst>
        </pc:graphicFrameChg>
        <pc:graphicFrameChg chg="add mod">
          <ac:chgData name="Nguyễn Thị Anh Thùy" userId="150c3509-0c62-4a6c-9a62-18d950b15b84" providerId="ADAL" clId="{08FDFE59-ECD3-4B88-B514-77B7058F2274}" dt="2024-07-24T14:54:31.496" v="4766"/>
          <ac:graphicFrameMkLst>
            <pc:docMk/>
            <pc:sldMk cId="1231067551" sldId="772"/>
            <ac:graphicFrameMk id="5" creationId="{292845E6-6AD6-E0D5-0462-6FD3DFDAB1AC}"/>
          </ac:graphicFrameMkLst>
        </pc:graphicFrameChg>
        <pc:graphicFrameChg chg="add">
          <ac:chgData name="Nguyễn Thị Anh Thùy" userId="150c3509-0c62-4a6c-9a62-18d950b15b84" providerId="ADAL" clId="{08FDFE59-ECD3-4B88-B514-77B7058F2274}" dt="2024-07-24T14:54:23.229" v="4764"/>
          <ac:graphicFrameMkLst>
            <pc:docMk/>
            <pc:sldMk cId="1231067551" sldId="772"/>
            <ac:graphicFrameMk id="7" creationId="{1EBF95EF-9119-552C-D9D1-7562F5E21B46}"/>
          </ac:graphicFrameMkLst>
        </pc:graphicFrameChg>
        <pc:graphicFrameChg chg="add del mod modGraphic">
          <ac:chgData name="Nguyễn Thị Anh Thùy" userId="150c3509-0c62-4a6c-9a62-18d950b15b84" providerId="ADAL" clId="{08FDFE59-ECD3-4B88-B514-77B7058F2274}" dt="2024-07-24T15:05:15.542" v="4817" actId="21"/>
          <ac:graphicFrameMkLst>
            <pc:docMk/>
            <pc:sldMk cId="1231067551" sldId="772"/>
            <ac:graphicFrameMk id="8" creationId="{F6713E9B-5C1F-B262-F549-DC2B80D4EC0A}"/>
          </ac:graphicFrameMkLst>
        </pc:graphicFrameChg>
        <pc:picChg chg="del">
          <ac:chgData name="Nguyễn Thị Anh Thùy" userId="150c3509-0c62-4a6c-9a62-18d950b15b84" providerId="ADAL" clId="{08FDFE59-ECD3-4B88-B514-77B7058F2274}" dt="2024-07-24T14:20:53.923" v="4509" actId="478"/>
          <ac:picMkLst>
            <pc:docMk/>
            <pc:sldMk cId="1231067551" sldId="772"/>
            <ac:picMk id="12" creationId="{00000000-0000-0000-0000-000000000000}"/>
          </ac:picMkLst>
        </pc:picChg>
        <pc:picChg chg="del">
          <ac:chgData name="Nguyễn Thị Anh Thùy" userId="150c3509-0c62-4a6c-9a62-18d950b15b84" providerId="ADAL" clId="{08FDFE59-ECD3-4B88-B514-77B7058F2274}" dt="2024-07-24T14:21:09.207" v="4511" actId="478"/>
          <ac:picMkLst>
            <pc:docMk/>
            <pc:sldMk cId="1231067551" sldId="772"/>
            <ac:picMk id="1026" creationId="{00000000-0000-0000-0000-000000000000}"/>
          </ac:picMkLst>
        </pc:picChg>
        <pc:picChg chg="mod">
          <ac:chgData name="Nguyễn Thị Anh Thùy" userId="150c3509-0c62-4a6c-9a62-18d950b15b84" providerId="ADAL" clId="{08FDFE59-ECD3-4B88-B514-77B7058F2274}" dt="2024-07-24T14:21:55.088" v="4523" actId="1076"/>
          <ac:picMkLst>
            <pc:docMk/>
            <pc:sldMk cId="1231067551" sldId="772"/>
            <ac:picMk id="2052" creationId="{00000000-0000-0000-0000-000000000000}"/>
          </ac:picMkLst>
        </pc:picChg>
        <pc:cxnChg chg="del">
          <ac:chgData name="Nguyễn Thị Anh Thùy" userId="150c3509-0c62-4a6c-9a62-18d950b15b84" providerId="ADAL" clId="{08FDFE59-ECD3-4B88-B514-77B7058F2274}" dt="2024-07-24T14:21:02.647" v="4510" actId="478"/>
          <ac:cxnSpMkLst>
            <pc:docMk/>
            <pc:sldMk cId="1231067551" sldId="772"/>
            <ac:cxnSpMk id="13"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4"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5"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6"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7"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8"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9"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0"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2"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5"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6"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7"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8"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9"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30"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31" creationId="{00000000-0000-0000-0000-000000000000}"/>
          </ac:cxnSpMkLst>
        </pc:cxnChg>
      </pc:sldChg>
      <pc:sldChg chg="addSp delSp modSp add mod delAnim modAnim">
        <pc:chgData name="Nguyễn Thị Anh Thùy" userId="150c3509-0c62-4a6c-9a62-18d950b15b84" providerId="ADAL" clId="{08FDFE59-ECD3-4B88-B514-77B7058F2274}" dt="2024-07-24T14:23:11.237" v="4534"/>
        <pc:sldMkLst>
          <pc:docMk/>
          <pc:sldMk cId="999455919" sldId="773"/>
        </pc:sldMkLst>
        <pc:spChg chg="add mod">
          <ac:chgData name="Nguyễn Thị Anh Thùy" userId="150c3509-0c62-4a6c-9a62-18d950b15b84" providerId="ADAL" clId="{08FDFE59-ECD3-4B88-B514-77B7058F2274}" dt="2024-07-24T14:23:07.603" v="4533" actId="403"/>
          <ac:spMkLst>
            <pc:docMk/>
            <pc:sldMk cId="999455919" sldId="773"/>
            <ac:spMk id="4" creationId="{DCAE9908-E7BF-4A16-CB52-5E7827D96661}"/>
          </ac:spMkLst>
        </pc:spChg>
        <pc:spChg chg="del">
          <ac:chgData name="Nguyễn Thị Anh Thùy" userId="150c3509-0c62-4a6c-9a62-18d950b15b84" providerId="ADAL" clId="{08FDFE59-ECD3-4B88-B514-77B7058F2274}" dt="2024-07-24T14:22:40.585" v="4526" actId="478"/>
          <ac:spMkLst>
            <pc:docMk/>
            <pc:sldMk cId="999455919" sldId="773"/>
            <ac:spMk id="16" creationId="{965B7BB8-FDD8-2969-D342-EF25D50B0BA7}"/>
          </ac:spMkLst>
        </pc:spChg>
        <pc:picChg chg="del">
          <ac:chgData name="Nguyễn Thị Anh Thùy" userId="150c3509-0c62-4a6c-9a62-18d950b15b84" providerId="ADAL" clId="{08FDFE59-ECD3-4B88-B514-77B7058F2274}" dt="2024-07-24T14:22:38.576" v="4525" actId="478"/>
          <ac:picMkLst>
            <pc:docMk/>
            <pc:sldMk cId="999455919" sldId="773"/>
            <ac:picMk id="10" creationId="{AF89F4E4-8B1E-EECE-0A1C-8D3A58D8CB95}"/>
          </ac:picMkLst>
        </pc:picChg>
        <pc:picChg chg="mod">
          <ac:chgData name="Nguyễn Thị Anh Thùy" userId="150c3509-0c62-4a6c-9a62-18d950b15b84" providerId="ADAL" clId="{08FDFE59-ECD3-4B88-B514-77B7058F2274}" dt="2024-07-24T14:22:45.439" v="4528" actId="14100"/>
          <ac:picMkLst>
            <pc:docMk/>
            <pc:sldMk cId="999455919" sldId="773"/>
            <ac:picMk id="14" creationId="{4232F1FC-11FF-BB3D-AAC4-9F938ED2AA00}"/>
          </ac:picMkLst>
        </pc:picChg>
      </pc:sldChg>
      <pc:sldChg chg="addSp delSp modSp new del modAnim">
        <pc:chgData name="Nguyễn Thị Anh Thùy" userId="150c3509-0c62-4a6c-9a62-18d950b15b84" providerId="ADAL" clId="{08FDFE59-ECD3-4B88-B514-77B7058F2274}" dt="2024-07-24T14:25:42.356" v="4549" actId="2696"/>
        <pc:sldMkLst>
          <pc:docMk/>
          <pc:sldMk cId="8959323" sldId="774"/>
        </pc:sldMkLst>
        <pc:picChg chg="add mod">
          <ac:chgData name="Nguyễn Thị Anh Thùy" userId="150c3509-0c62-4a6c-9a62-18d950b15b84" providerId="ADAL" clId="{08FDFE59-ECD3-4B88-B514-77B7058F2274}" dt="2024-07-24T14:25:14.263" v="4545" actId="14100"/>
          <ac:picMkLst>
            <pc:docMk/>
            <pc:sldMk cId="8959323" sldId="774"/>
            <ac:picMk id="2" creationId="{77615A61-E78F-899A-EAFD-E5B3BE0F2DD9}"/>
          </ac:picMkLst>
        </pc:picChg>
        <pc:picChg chg="add del mod">
          <ac:chgData name="Nguyễn Thị Anh Thùy" userId="150c3509-0c62-4a6c-9a62-18d950b15b84" providerId="ADAL" clId="{08FDFE59-ECD3-4B88-B514-77B7058F2274}" dt="2024-07-24T14:25:16.479" v="4546" actId="478"/>
          <ac:picMkLst>
            <pc:docMk/>
            <pc:sldMk cId="8959323" sldId="774"/>
            <ac:picMk id="3" creationId="{E2D5A5B6-723E-B7D1-FE20-C993D9F16575}"/>
          </ac:picMkLst>
        </pc:picChg>
        <pc:picChg chg="add del mod">
          <ac:chgData name="Nguyễn Thị Anh Thùy" userId="150c3509-0c62-4a6c-9a62-18d950b15b84" providerId="ADAL" clId="{08FDFE59-ECD3-4B88-B514-77B7058F2274}" dt="2024-07-24T14:25:25.790" v="4548" actId="478"/>
          <ac:picMkLst>
            <pc:docMk/>
            <pc:sldMk cId="8959323" sldId="774"/>
            <ac:picMk id="4" creationId="{CD413006-03C9-0CD8-2972-FEBCA7D9F171}"/>
          </ac:picMkLst>
        </pc:picChg>
      </pc:sldChg>
      <pc:sldChg chg="addSp delSp modSp add mod">
        <pc:chgData name="Nguyễn Thị Anh Thùy" userId="150c3509-0c62-4a6c-9a62-18d950b15b84" providerId="ADAL" clId="{08FDFE59-ECD3-4B88-B514-77B7058F2274}" dt="2024-07-24T14:28:42.111" v="4559" actId="14100"/>
        <pc:sldMkLst>
          <pc:docMk/>
          <pc:sldMk cId="2807009657" sldId="774"/>
        </pc:sldMkLst>
        <pc:picChg chg="del">
          <ac:chgData name="Nguyễn Thị Anh Thùy" userId="150c3509-0c62-4a6c-9a62-18d950b15b84" providerId="ADAL" clId="{08FDFE59-ECD3-4B88-B514-77B7058F2274}" dt="2024-07-24T14:28:18.173" v="4553" actId="21"/>
          <ac:picMkLst>
            <pc:docMk/>
            <pc:sldMk cId="2807009657" sldId="774"/>
            <ac:picMk id="2" creationId="{77615A61-E78F-899A-EAFD-E5B3BE0F2DD9}"/>
          </ac:picMkLst>
        </pc:picChg>
        <pc:picChg chg="add del mod">
          <ac:chgData name="Nguyễn Thị Anh Thùy" userId="150c3509-0c62-4a6c-9a62-18d950b15b84" providerId="ADAL" clId="{08FDFE59-ECD3-4B88-B514-77B7058F2274}" dt="2024-07-24T14:28:34.145" v="4557" actId="21"/>
          <ac:picMkLst>
            <pc:docMk/>
            <pc:sldMk cId="2807009657" sldId="774"/>
            <ac:picMk id="3" creationId="{3E8821FE-73B9-3664-72E0-8D01390035BB}"/>
          </ac:picMkLst>
        </pc:picChg>
        <pc:picChg chg="add mod">
          <ac:chgData name="Nguyễn Thị Anh Thùy" userId="150c3509-0c62-4a6c-9a62-18d950b15b84" providerId="ADAL" clId="{08FDFE59-ECD3-4B88-B514-77B7058F2274}" dt="2024-07-24T14:28:42.111" v="4559" actId="14100"/>
          <ac:picMkLst>
            <pc:docMk/>
            <pc:sldMk cId="2807009657" sldId="774"/>
            <ac:picMk id="4" creationId="{77615A61-E78F-899A-EAFD-E5B3BE0F2DD9}"/>
          </ac:picMkLst>
        </pc:picChg>
        <pc:picChg chg="add mod">
          <ac:chgData name="Nguyễn Thị Anh Thùy" userId="150c3509-0c62-4a6c-9a62-18d950b15b84" providerId="ADAL" clId="{08FDFE59-ECD3-4B88-B514-77B7058F2274}" dt="2024-07-24T14:28:34.607" v="4558"/>
          <ac:picMkLst>
            <pc:docMk/>
            <pc:sldMk cId="2807009657" sldId="774"/>
            <ac:picMk id="5" creationId="{3E8821FE-73B9-3664-72E0-8D01390035BB}"/>
          </ac:picMkLst>
        </pc:picChg>
      </pc:sldChg>
      <pc:sldChg chg="addSp delSp modSp new mod">
        <pc:chgData name="Nguyễn Thị Anh Thùy" userId="150c3509-0c62-4a6c-9a62-18d950b15b84" providerId="ADAL" clId="{08FDFE59-ECD3-4B88-B514-77B7058F2274}" dt="2024-07-24T15:08:11.380" v="4843" actId="14100"/>
        <pc:sldMkLst>
          <pc:docMk/>
          <pc:sldMk cId="797989662" sldId="775"/>
        </pc:sldMkLst>
        <pc:spChg chg="del">
          <ac:chgData name="Nguyễn Thị Anh Thùy" userId="150c3509-0c62-4a6c-9a62-18d950b15b84" providerId="ADAL" clId="{08FDFE59-ECD3-4B88-B514-77B7058F2274}" dt="2024-07-24T15:05:59.748" v="4834" actId="478"/>
          <ac:spMkLst>
            <pc:docMk/>
            <pc:sldMk cId="797989662" sldId="775"/>
            <ac:spMk id="2" creationId="{E97CA3F0-0EC8-CA03-1BC3-7B84F72642A0}"/>
          </ac:spMkLst>
        </pc:spChg>
        <pc:spChg chg="del">
          <ac:chgData name="Nguyễn Thị Anh Thùy" userId="150c3509-0c62-4a6c-9a62-18d950b15b84" providerId="ADAL" clId="{08FDFE59-ECD3-4B88-B514-77B7058F2274}" dt="2024-07-24T15:05:58.983" v="4833" actId="478"/>
          <ac:spMkLst>
            <pc:docMk/>
            <pc:sldMk cId="797989662" sldId="775"/>
            <ac:spMk id="3" creationId="{1E77B6B6-52BE-C2ED-CC32-7E74EF65DEA7}"/>
          </ac:spMkLst>
        </pc:spChg>
        <pc:spChg chg="add mod">
          <ac:chgData name="Nguyễn Thị Anh Thùy" userId="150c3509-0c62-4a6c-9a62-18d950b15b84" providerId="ADAL" clId="{08FDFE59-ECD3-4B88-B514-77B7058F2274}" dt="2024-07-24T15:06:07.868" v="4835"/>
          <ac:spMkLst>
            <pc:docMk/>
            <pc:sldMk cId="797989662" sldId="775"/>
            <ac:spMk id="5" creationId="{95B11E9E-1843-1EF8-C584-F13F1AF00B9B}"/>
          </ac:spMkLst>
        </pc:spChg>
        <pc:picChg chg="add mod">
          <ac:chgData name="Nguyễn Thị Anh Thùy" userId="150c3509-0c62-4a6c-9a62-18d950b15b84" providerId="ADAL" clId="{08FDFE59-ECD3-4B88-B514-77B7058F2274}" dt="2024-07-24T15:06:07.868" v="4835"/>
          <ac:picMkLst>
            <pc:docMk/>
            <pc:sldMk cId="797989662" sldId="775"/>
            <ac:picMk id="4" creationId="{B0CA1AC1-09E5-AAB2-295F-A3E6CB5BBBE2}"/>
          </ac:picMkLst>
        </pc:picChg>
        <pc:picChg chg="add mod">
          <ac:chgData name="Nguyễn Thị Anh Thùy" userId="150c3509-0c62-4a6c-9a62-18d950b15b84" providerId="ADAL" clId="{08FDFE59-ECD3-4B88-B514-77B7058F2274}" dt="2024-07-24T15:08:11.380" v="4843" actId="14100"/>
          <ac:picMkLst>
            <pc:docMk/>
            <pc:sldMk cId="797989662" sldId="775"/>
            <ac:picMk id="7" creationId="{E8F4AF02-364C-E44A-A411-5C3D6F02CA0B}"/>
          </ac:picMkLst>
        </pc:picChg>
      </pc:sldChg>
      <pc:sldChg chg="addSp delSp modSp add mod">
        <pc:chgData name="Nguyễn Thị Anh Thùy" userId="150c3509-0c62-4a6c-9a62-18d950b15b84" providerId="ADAL" clId="{08FDFE59-ECD3-4B88-B514-77B7058F2274}" dt="2024-07-24T15:11:19.691" v="4884" actId="1036"/>
        <pc:sldMkLst>
          <pc:docMk/>
          <pc:sldMk cId="2862329760" sldId="776"/>
        </pc:sldMkLst>
        <pc:picChg chg="add mod">
          <ac:chgData name="Nguyễn Thị Anh Thùy" userId="150c3509-0c62-4a6c-9a62-18d950b15b84" providerId="ADAL" clId="{08FDFE59-ECD3-4B88-B514-77B7058F2274}" dt="2024-07-24T15:11:19.691" v="4884" actId="1036"/>
          <ac:picMkLst>
            <pc:docMk/>
            <pc:sldMk cId="2862329760" sldId="776"/>
            <ac:picMk id="3" creationId="{93484613-0751-8DEE-022D-222A02E2003D}"/>
          </ac:picMkLst>
        </pc:picChg>
        <pc:picChg chg="mod modCrop">
          <ac:chgData name="Nguyễn Thị Anh Thùy" userId="150c3509-0c62-4a6c-9a62-18d950b15b84" providerId="ADAL" clId="{08FDFE59-ECD3-4B88-B514-77B7058F2274}" dt="2024-07-24T15:08:53.795" v="4847" actId="14100"/>
          <ac:picMkLst>
            <pc:docMk/>
            <pc:sldMk cId="2862329760" sldId="776"/>
            <ac:picMk id="7" creationId="{E8F4AF02-364C-E44A-A411-5C3D6F02CA0B}"/>
          </ac:picMkLst>
        </pc:picChg>
        <pc:picChg chg="add del mod">
          <ac:chgData name="Nguyễn Thị Anh Thùy" userId="150c3509-0c62-4a6c-9a62-18d950b15b84" providerId="ADAL" clId="{08FDFE59-ECD3-4B88-B514-77B7058F2274}" dt="2024-07-24T15:10:32.355" v="4861" actId="478"/>
          <ac:picMkLst>
            <pc:docMk/>
            <pc:sldMk cId="2862329760" sldId="776"/>
            <ac:picMk id="8" creationId="{51C3D4CF-8300-99D0-55AF-72EC64FEF51F}"/>
          </ac:picMkLst>
        </pc:picChg>
        <pc:picChg chg="add mod">
          <ac:chgData name="Nguyễn Thị Anh Thùy" userId="150c3509-0c62-4a6c-9a62-18d950b15b84" providerId="ADAL" clId="{08FDFE59-ECD3-4B88-B514-77B7058F2274}" dt="2024-07-24T15:10:59.371" v="4869" actId="1037"/>
          <ac:picMkLst>
            <pc:docMk/>
            <pc:sldMk cId="2862329760" sldId="776"/>
            <ac:picMk id="10" creationId="{969ECF7B-DB63-EF49-6482-7E8324798DD2}"/>
          </ac:picMkLst>
        </pc:picChg>
      </pc:sldChg>
      <pc:sldChg chg="addSp delSp modSp add mod">
        <pc:chgData name="Nguyễn Thị Anh Thùy" userId="150c3509-0c62-4a6c-9a62-18d950b15b84" providerId="ADAL" clId="{08FDFE59-ECD3-4B88-B514-77B7058F2274}" dt="2024-07-24T15:13:07.867" v="4909" actId="1037"/>
        <pc:sldMkLst>
          <pc:docMk/>
          <pc:sldMk cId="580042715" sldId="777"/>
        </pc:sldMkLst>
        <pc:picChg chg="del">
          <ac:chgData name="Nguyễn Thị Anh Thùy" userId="150c3509-0c62-4a6c-9a62-18d950b15b84" providerId="ADAL" clId="{08FDFE59-ECD3-4B88-B514-77B7058F2274}" dt="2024-07-24T15:11:36.835" v="4886" actId="478"/>
          <ac:picMkLst>
            <pc:docMk/>
            <pc:sldMk cId="580042715" sldId="777"/>
            <ac:picMk id="3" creationId="{93484613-0751-8DEE-022D-222A02E2003D}"/>
          </ac:picMkLst>
        </pc:picChg>
        <pc:picChg chg="add mod">
          <ac:chgData name="Nguyễn Thị Anh Thùy" userId="150c3509-0c62-4a6c-9a62-18d950b15b84" providerId="ADAL" clId="{08FDFE59-ECD3-4B88-B514-77B7058F2274}" dt="2024-07-24T15:12:58.788" v="4904" actId="1037"/>
          <ac:picMkLst>
            <pc:docMk/>
            <pc:sldMk cId="580042715" sldId="777"/>
            <ac:picMk id="6" creationId="{30D02044-85EB-A44B-508F-0F96C8F95D80}"/>
          </ac:picMkLst>
        </pc:picChg>
        <pc:picChg chg="del">
          <ac:chgData name="Nguyễn Thị Anh Thùy" userId="150c3509-0c62-4a6c-9a62-18d950b15b84" providerId="ADAL" clId="{08FDFE59-ECD3-4B88-B514-77B7058F2274}" dt="2024-07-24T15:12:43.638" v="4900" actId="21"/>
          <ac:picMkLst>
            <pc:docMk/>
            <pc:sldMk cId="580042715" sldId="777"/>
            <ac:picMk id="7" creationId="{E8F4AF02-364C-E44A-A411-5C3D6F02CA0B}"/>
          </ac:picMkLst>
        </pc:picChg>
        <pc:picChg chg="add mod">
          <ac:chgData name="Nguyễn Thị Anh Thùy" userId="150c3509-0c62-4a6c-9a62-18d950b15b84" providerId="ADAL" clId="{08FDFE59-ECD3-4B88-B514-77B7058F2274}" dt="2024-07-24T15:12:51.228" v="4902" actId="14100"/>
          <ac:picMkLst>
            <pc:docMk/>
            <pc:sldMk cId="580042715" sldId="777"/>
            <ac:picMk id="8" creationId="{E8F4AF02-364C-E44A-A411-5C3D6F02CA0B}"/>
          </ac:picMkLst>
        </pc:picChg>
        <pc:picChg chg="add mod">
          <ac:chgData name="Nguyễn Thị Anh Thùy" userId="150c3509-0c62-4a6c-9a62-18d950b15b84" providerId="ADAL" clId="{08FDFE59-ECD3-4B88-B514-77B7058F2274}" dt="2024-07-24T15:13:07.867" v="4909" actId="1037"/>
          <ac:picMkLst>
            <pc:docMk/>
            <pc:sldMk cId="580042715" sldId="777"/>
            <ac:picMk id="9" creationId="{969ECF7B-DB63-EF49-6482-7E8324798DD2}"/>
          </ac:picMkLst>
        </pc:picChg>
        <pc:picChg chg="del mod">
          <ac:chgData name="Nguyễn Thị Anh Thùy" userId="150c3509-0c62-4a6c-9a62-18d950b15b84" providerId="ADAL" clId="{08FDFE59-ECD3-4B88-B514-77B7058F2274}" dt="2024-07-24T15:13:03.379" v="4905" actId="21"/>
          <ac:picMkLst>
            <pc:docMk/>
            <pc:sldMk cId="580042715" sldId="777"/>
            <ac:picMk id="10" creationId="{969ECF7B-DB63-EF49-6482-7E8324798DD2}"/>
          </ac:picMkLst>
        </pc:picChg>
      </pc:sldChg>
      <pc:sldChg chg="add">
        <pc:chgData name="Nguyễn Thị Anh Thùy" userId="150c3509-0c62-4a6c-9a62-18d950b15b84" providerId="ADAL" clId="{08FDFE59-ECD3-4B88-B514-77B7058F2274}" dt="2024-07-24T15:11:51.582" v="4888"/>
        <pc:sldMkLst>
          <pc:docMk/>
          <pc:sldMk cId="3825456861" sldId="778"/>
        </pc:sldMkLst>
      </pc:sldChg>
      <pc:sldChg chg="addSp delSp modSp add mod">
        <pc:chgData name="Nguyễn Thị Anh Thùy" userId="150c3509-0c62-4a6c-9a62-18d950b15b84" providerId="ADAL" clId="{08FDFE59-ECD3-4B88-B514-77B7058F2274}" dt="2024-07-24T15:17:40.747" v="4964" actId="14100"/>
        <pc:sldMkLst>
          <pc:docMk/>
          <pc:sldMk cId="2912588433" sldId="779"/>
        </pc:sldMkLst>
        <pc:picChg chg="add mod">
          <ac:chgData name="Nguyễn Thị Anh Thùy" userId="150c3509-0c62-4a6c-9a62-18d950b15b84" providerId="ADAL" clId="{08FDFE59-ECD3-4B88-B514-77B7058F2274}" dt="2024-07-24T15:15:50.555" v="4937" actId="14100"/>
          <ac:picMkLst>
            <pc:docMk/>
            <pc:sldMk cId="2912588433" sldId="779"/>
            <ac:picMk id="3" creationId="{CD4393EB-B02B-BA8A-442E-E5A7B90F3F2D}"/>
          </ac:picMkLst>
        </pc:picChg>
        <pc:picChg chg="add mod">
          <ac:chgData name="Nguyễn Thị Anh Thùy" userId="150c3509-0c62-4a6c-9a62-18d950b15b84" providerId="ADAL" clId="{08FDFE59-ECD3-4B88-B514-77B7058F2274}" dt="2024-07-24T15:15:58.259" v="4940" actId="1037"/>
          <ac:picMkLst>
            <pc:docMk/>
            <pc:sldMk cId="2912588433" sldId="779"/>
            <ac:picMk id="6" creationId="{E8F4AF02-364C-E44A-A411-5C3D6F02CA0B}"/>
          </ac:picMkLst>
        </pc:picChg>
        <pc:picChg chg="del">
          <ac:chgData name="Nguyễn Thị Anh Thùy" userId="150c3509-0c62-4a6c-9a62-18d950b15b84" providerId="ADAL" clId="{08FDFE59-ECD3-4B88-B514-77B7058F2274}" dt="2024-07-24T15:15:01.300" v="4924" actId="21"/>
          <ac:picMkLst>
            <pc:docMk/>
            <pc:sldMk cId="2912588433" sldId="779"/>
            <ac:picMk id="7" creationId="{E8F4AF02-364C-E44A-A411-5C3D6F02CA0B}"/>
          </ac:picMkLst>
        </pc:picChg>
        <pc:picChg chg="add del mod">
          <ac:chgData name="Nguyễn Thị Anh Thùy" userId="150c3509-0c62-4a6c-9a62-18d950b15b84" providerId="ADAL" clId="{08FDFE59-ECD3-4B88-B514-77B7058F2274}" dt="2024-07-24T15:16:05.483" v="4941" actId="478"/>
          <ac:picMkLst>
            <pc:docMk/>
            <pc:sldMk cId="2912588433" sldId="779"/>
            <ac:picMk id="8" creationId="{969ECF7B-DB63-EF49-6482-7E8324798DD2}"/>
          </ac:picMkLst>
        </pc:picChg>
        <pc:picChg chg="del">
          <ac:chgData name="Nguyễn Thị Anh Thùy" userId="150c3509-0c62-4a6c-9a62-18d950b15b84" providerId="ADAL" clId="{08FDFE59-ECD3-4B88-B514-77B7058F2274}" dt="2024-07-24T15:15:22.119" v="4929" actId="21"/>
          <ac:picMkLst>
            <pc:docMk/>
            <pc:sldMk cId="2912588433" sldId="779"/>
            <ac:picMk id="10" creationId="{969ECF7B-DB63-EF49-6482-7E8324798DD2}"/>
          </ac:picMkLst>
        </pc:picChg>
        <pc:picChg chg="add del">
          <ac:chgData name="Nguyễn Thị Anh Thùy" userId="150c3509-0c62-4a6c-9a62-18d950b15b84" providerId="ADAL" clId="{08FDFE59-ECD3-4B88-B514-77B7058F2274}" dt="2024-07-24T15:16:28.251" v="4943" actId="478"/>
          <ac:picMkLst>
            <pc:docMk/>
            <pc:sldMk cId="2912588433" sldId="779"/>
            <ac:picMk id="11" creationId="{2C86918D-0AD7-2F52-15A5-BF71F373E07D}"/>
          </ac:picMkLst>
        </pc:picChg>
        <pc:picChg chg="add mod modCrop">
          <ac:chgData name="Nguyễn Thị Anh Thùy" userId="150c3509-0c62-4a6c-9a62-18d950b15b84" providerId="ADAL" clId="{08FDFE59-ECD3-4B88-B514-77B7058F2274}" dt="2024-07-24T15:17:40.747" v="4964" actId="14100"/>
          <ac:picMkLst>
            <pc:docMk/>
            <pc:sldMk cId="2912588433" sldId="779"/>
            <ac:picMk id="13" creationId="{37F54157-4175-5A6C-08AF-11551E0978C2}"/>
          </ac:picMkLst>
        </pc:picChg>
      </pc:sldChg>
      <pc:sldChg chg="delSp modSp add mod delAnim">
        <pc:chgData name="Nguyễn Thị Anh Thùy" userId="150c3509-0c62-4a6c-9a62-18d950b15b84" providerId="ADAL" clId="{08FDFE59-ECD3-4B88-B514-77B7058F2274}" dt="2024-07-24T15:37:54.848" v="5286" actId="207"/>
        <pc:sldMkLst>
          <pc:docMk/>
          <pc:sldMk cId="3795359063" sldId="780"/>
        </pc:sldMkLst>
        <pc:spChg chg="mod">
          <ac:chgData name="Nguyễn Thị Anh Thùy" userId="150c3509-0c62-4a6c-9a62-18d950b15b84" providerId="ADAL" clId="{08FDFE59-ECD3-4B88-B514-77B7058F2274}" dt="2024-07-24T15:37:54.848" v="5286" actId="207"/>
          <ac:spMkLst>
            <pc:docMk/>
            <pc:sldMk cId="3795359063" sldId="780"/>
            <ac:spMk id="10" creationId="{00000000-0000-0000-0000-000000000000}"/>
          </ac:spMkLst>
        </pc:spChg>
        <pc:spChg chg="mod">
          <ac:chgData name="Nguyễn Thị Anh Thùy" userId="150c3509-0c62-4a6c-9a62-18d950b15b84" providerId="ADAL" clId="{08FDFE59-ECD3-4B88-B514-77B7058F2274}" dt="2024-07-24T15:36:57.545" v="5214" actId="1076"/>
          <ac:spMkLst>
            <pc:docMk/>
            <pc:sldMk cId="3795359063" sldId="780"/>
            <ac:spMk id="11" creationId="{4D91C310-0641-7ADE-297F-6B223CD40822}"/>
          </ac:spMkLst>
        </pc:spChg>
        <pc:spChg chg="del">
          <ac:chgData name="Nguyễn Thị Anh Thùy" userId="150c3509-0c62-4a6c-9a62-18d950b15b84" providerId="ADAL" clId="{08FDFE59-ECD3-4B88-B514-77B7058F2274}" dt="2024-07-24T15:36:43.258" v="5211" actId="478"/>
          <ac:spMkLst>
            <pc:docMk/>
            <pc:sldMk cId="3795359063" sldId="780"/>
            <ac:spMk id="17" creationId="{00000000-0000-0000-0000-000000000000}"/>
          </ac:spMkLst>
        </pc:spChg>
        <pc:cxnChg chg="del">
          <ac:chgData name="Nguyễn Thị Anh Thùy" userId="150c3509-0c62-4a6c-9a62-18d950b15b84" providerId="ADAL" clId="{08FDFE59-ECD3-4B88-B514-77B7058F2274}" dt="2024-07-24T15:36:45.122" v="5212" actId="478"/>
          <ac:cxnSpMkLst>
            <pc:docMk/>
            <pc:sldMk cId="3795359063" sldId="780"/>
            <ac:cxnSpMk id="8" creationId="{FA3C1B58-C5D7-248B-B44E-27F1E2A9B781}"/>
          </ac:cxnSpMkLst>
        </pc:cxnChg>
      </pc:sldChg>
      <pc:sldChg chg="addSp modSp new">
        <pc:chgData name="Nguyễn Thị Anh Thùy" userId="150c3509-0c62-4a6c-9a62-18d950b15b84" providerId="ADAL" clId="{08FDFE59-ECD3-4B88-B514-77B7058F2274}" dt="2024-07-24T15:45:56.164" v="5345"/>
        <pc:sldMkLst>
          <pc:docMk/>
          <pc:sldMk cId="1228365191" sldId="781"/>
        </pc:sldMkLst>
        <pc:picChg chg="add mod">
          <ac:chgData name="Nguyễn Thị Anh Thùy" userId="150c3509-0c62-4a6c-9a62-18d950b15b84" providerId="ADAL" clId="{08FDFE59-ECD3-4B88-B514-77B7058F2274}" dt="2024-07-24T15:45:56.164" v="5345"/>
          <ac:picMkLst>
            <pc:docMk/>
            <pc:sldMk cId="1228365191" sldId="781"/>
            <ac:picMk id="2" creationId="{C35B58EE-1FAF-EBFC-B8DF-DAD61EE3E9DB}"/>
          </ac:picMkLst>
        </pc:picChg>
      </pc:sldChg>
      <pc:sldChg chg="addSp delSp modSp new del mod">
        <pc:chgData name="Nguyễn Thị Anh Thùy" userId="150c3509-0c62-4a6c-9a62-18d950b15b84" providerId="ADAL" clId="{08FDFE59-ECD3-4B88-B514-77B7058F2274}" dt="2024-07-24T15:49:14.203" v="5464" actId="47"/>
        <pc:sldMkLst>
          <pc:docMk/>
          <pc:sldMk cId="439370311" sldId="782"/>
        </pc:sldMkLst>
        <pc:spChg chg="del">
          <ac:chgData name="Nguyễn Thị Anh Thùy" userId="150c3509-0c62-4a6c-9a62-18d950b15b84" providerId="ADAL" clId="{08FDFE59-ECD3-4B88-B514-77B7058F2274}" dt="2024-07-24T15:48:23.593" v="5451" actId="478"/>
          <ac:spMkLst>
            <pc:docMk/>
            <pc:sldMk cId="439370311" sldId="782"/>
            <ac:spMk id="2" creationId="{E7975304-4E65-F7DD-158A-B8364650B404}"/>
          </ac:spMkLst>
        </pc:spChg>
        <pc:spChg chg="del">
          <ac:chgData name="Nguyễn Thị Anh Thùy" userId="150c3509-0c62-4a6c-9a62-18d950b15b84" providerId="ADAL" clId="{08FDFE59-ECD3-4B88-B514-77B7058F2274}" dt="2024-07-24T15:48:21.138" v="5450" actId="478"/>
          <ac:spMkLst>
            <pc:docMk/>
            <pc:sldMk cId="439370311" sldId="782"/>
            <ac:spMk id="3" creationId="{151D2E9F-11AD-1133-C7FA-DCDD5BF4D5FE}"/>
          </ac:spMkLst>
        </pc:spChg>
        <pc:picChg chg="add mod">
          <ac:chgData name="Nguyễn Thị Anh Thùy" userId="150c3509-0c62-4a6c-9a62-18d950b15b84" providerId="ADAL" clId="{08FDFE59-ECD3-4B88-B514-77B7058F2274}" dt="2024-07-24T15:48:18.489" v="5449"/>
          <ac:picMkLst>
            <pc:docMk/>
            <pc:sldMk cId="439370311" sldId="782"/>
            <ac:picMk id="4" creationId="{B98DA090-9A61-DC04-DF0E-4AEE33FFB465}"/>
          </ac:picMkLst>
        </pc:picChg>
      </pc:sldChg>
      <pc:sldChg chg="addSp delSp modSp new mod modAnim">
        <pc:chgData name="Nguyễn Thị Anh Thùy" userId="150c3509-0c62-4a6c-9a62-18d950b15b84" providerId="ADAL" clId="{08FDFE59-ECD3-4B88-B514-77B7058F2274}" dt="2024-07-24T15:54:32.772" v="5507"/>
        <pc:sldMkLst>
          <pc:docMk/>
          <pc:sldMk cId="1342301920" sldId="782"/>
        </pc:sldMkLst>
        <pc:spChg chg="del">
          <ac:chgData name="Nguyễn Thị Anh Thùy" userId="150c3509-0c62-4a6c-9a62-18d950b15b84" providerId="ADAL" clId="{08FDFE59-ECD3-4B88-B514-77B7058F2274}" dt="2024-07-24T15:53:22.528" v="5496" actId="478"/>
          <ac:spMkLst>
            <pc:docMk/>
            <pc:sldMk cId="1342301920" sldId="782"/>
            <ac:spMk id="2" creationId="{CD6023EC-D794-E479-6C19-75FE5473008B}"/>
          </ac:spMkLst>
        </pc:spChg>
        <pc:spChg chg="del">
          <ac:chgData name="Nguyễn Thị Anh Thùy" userId="150c3509-0c62-4a6c-9a62-18d950b15b84" providerId="ADAL" clId="{08FDFE59-ECD3-4B88-B514-77B7058F2274}" dt="2024-07-24T15:53:21.553" v="5495" actId="478"/>
          <ac:spMkLst>
            <pc:docMk/>
            <pc:sldMk cId="1342301920" sldId="782"/>
            <ac:spMk id="3" creationId="{AB133E62-D1CE-4C1D-56AB-1546E1DEA53F}"/>
          </ac:spMkLst>
        </pc:spChg>
        <pc:picChg chg="add mod">
          <ac:chgData name="Nguyễn Thị Anh Thùy" userId="150c3509-0c62-4a6c-9a62-18d950b15b84" providerId="ADAL" clId="{08FDFE59-ECD3-4B88-B514-77B7058F2274}" dt="2024-07-24T15:53:31.879" v="5500" actId="1076"/>
          <ac:picMkLst>
            <pc:docMk/>
            <pc:sldMk cId="1342301920" sldId="782"/>
            <ac:picMk id="4" creationId="{CE978B24-E1F7-844B-7B55-761477BC83A9}"/>
          </ac:picMkLst>
        </pc:picChg>
        <pc:picChg chg="add mod">
          <ac:chgData name="Nguyễn Thị Anh Thùy" userId="150c3509-0c62-4a6c-9a62-18d950b15b84" providerId="ADAL" clId="{08FDFE59-ECD3-4B88-B514-77B7058F2274}" dt="2024-07-24T15:54:10.671" v="5506" actId="14100"/>
          <ac:picMkLst>
            <pc:docMk/>
            <pc:sldMk cId="1342301920" sldId="782"/>
            <ac:picMk id="5" creationId="{BE3A9691-9473-63F6-6D40-6D2C0F25B96A}"/>
          </ac:picMkLst>
        </pc:picChg>
      </pc:sldChg>
      <pc:sldMasterChg chg="del delSldLayout">
        <pc:chgData name="Nguyễn Thị Anh Thùy" userId="150c3509-0c62-4a6c-9a62-18d950b15b84" providerId="ADAL" clId="{08FDFE59-ECD3-4B88-B514-77B7058F2274}" dt="2024-07-22T13:53:01.990" v="1011" actId="47"/>
        <pc:sldMasterMkLst>
          <pc:docMk/>
          <pc:sldMasterMk cId="3655247453" sldId="2147483685"/>
        </pc:sldMasterMkLst>
        <pc:sldLayoutChg chg="del">
          <pc:chgData name="Nguyễn Thị Anh Thùy" userId="150c3509-0c62-4a6c-9a62-18d950b15b84" providerId="ADAL" clId="{08FDFE59-ECD3-4B88-B514-77B7058F2274}" dt="2024-07-22T13:53:01.990" v="1011" actId="47"/>
          <pc:sldLayoutMkLst>
            <pc:docMk/>
            <pc:sldMasterMk cId="3655247453" sldId="2147483685"/>
            <pc:sldLayoutMk cId="3975038161" sldId="2147483686"/>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017597305" sldId="2147483687"/>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569221591" sldId="2147483688"/>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29274628" sldId="2147483689"/>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3509377053" sldId="2147483690"/>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895918281" sldId="2147483691"/>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577032227" sldId="2147483692"/>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14958353" sldId="2147483693"/>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203020870" sldId="2147483694"/>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315562992" sldId="2147483695"/>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4001350" sldId="2147483696"/>
          </pc:sldLayoutMkLst>
        </pc:sldLayoutChg>
      </pc:sldMasterChg>
      <pc:sldMasterChg chg="modSldLayout">
        <pc:chgData name="Nguyễn Thị Anh Thùy" userId="150c3509-0c62-4a6c-9a62-18d950b15b84" providerId="ADAL" clId="{08FDFE59-ECD3-4B88-B514-77B7058F2274}" dt="2024-07-23T00:50:00.057" v="1394"/>
        <pc:sldMasterMkLst>
          <pc:docMk/>
          <pc:sldMasterMk cId="3574684522" sldId="2147483710"/>
        </pc:sldMasterMkLst>
        <pc:sldLayoutChg chg="delSp">
          <pc:chgData name="Nguyễn Thị Anh Thùy" userId="150c3509-0c62-4a6c-9a62-18d950b15b84" providerId="ADAL" clId="{08FDFE59-ECD3-4B88-B514-77B7058F2274}" dt="2024-07-23T00:50:00.057" v="1394"/>
          <pc:sldLayoutMkLst>
            <pc:docMk/>
            <pc:sldMasterMk cId="3574684522" sldId="2147483710"/>
            <pc:sldLayoutMk cId="1700556903" sldId="2147483749"/>
          </pc:sldLayoutMkLst>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098"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099"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0"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1"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2"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5"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6"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7"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8"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9"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0"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1"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2"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5"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5" creationId="{00000000-0000-0000-0000-000000000000}"/>
            </ac:spMkLst>
          </pc:s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16"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24"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45"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60"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66" creationId="{00000000-0000-0000-0000-000000000000}"/>
            </ac:grpSpMkLst>
          </pc:grpChg>
        </pc:sldLayoutChg>
      </pc:sldMasterChg>
      <pc:sldMasterChg chg="del delSldLayout">
        <pc:chgData name="Nguyễn Thị Anh Thùy" userId="150c3509-0c62-4a6c-9a62-18d950b15b84" providerId="ADAL" clId="{08FDFE59-ECD3-4B88-B514-77B7058F2274}" dt="2024-07-22T14:37:25.353" v="1297" actId="2696"/>
        <pc:sldMasterMkLst>
          <pc:docMk/>
          <pc:sldMasterMk cId="3922045758" sldId="2147483722"/>
        </pc:sldMasterMkLst>
        <pc:sldLayoutChg chg="del">
          <pc:chgData name="Nguyễn Thị Anh Thùy" userId="150c3509-0c62-4a6c-9a62-18d950b15b84" providerId="ADAL" clId="{08FDFE59-ECD3-4B88-B514-77B7058F2274}" dt="2024-07-22T14:37:25.353" v="1297" actId="2696"/>
          <pc:sldLayoutMkLst>
            <pc:docMk/>
            <pc:sldMasterMk cId="3922045758" sldId="2147483722"/>
            <pc:sldLayoutMk cId="2229472771" sldId="2147483723"/>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892488573" sldId="2147483724"/>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507569737" sldId="2147483725"/>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842953936" sldId="2147483726"/>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577943175" sldId="2147483727"/>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255562292" sldId="2147483728"/>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434939345" sldId="2147483729"/>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83131531" sldId="2147483730"/>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64005968" sldId="2147483731"/>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464175418" sldId="2147483732"/>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2831304453" sldId="2147483733"/>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945948736" sldId="214748373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7/31/2024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7/31/2024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nexpress.net/doan-ten-nuoc-qua-hinh-dang-lanh-tho-dac-biet-3387938.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2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21</a:t>
            </a:fld>
            <a:endParaRPr lang="zh-CN" altLang="en-US"/>
          </a:p>
        </p:txBody>
      </p:sp>
    </p:spTree>
    <p:extLst>
      <p:ext uri="{BB962C8B-B14F-4D97-AF65-F5344CB8AC3E}">
        <p14:creationId xmlns:p14="http://schemas.microsoft.com/office/powerpoint/2010/main" val="65660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Giáo viên trong học sinh ngẫu nhiên trình bày theo vòng tròn về những thuận lợi và khó khăn của </a:t>
            </a:r>
            <a:r>
              <a:rPr lang="en-US" sz="1200" kern="1200" dirty="0" err="1">
                <a:solidFill>
                  <a:schemeClr val="tx1"/>
                </a:solidFill>
                <a:effectLst/>
                <a:latin typeface="+mn-lt"/>
                <a:ea typeface="+mn-ea"/>
                <a:cs typeface="+mn-cs"/>
              </a:rPr>
              <a:t>đặc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vi-VN" sz="1200" kern="1200" dirty="0">
                <a:solidFill>
                  <a:schemeClr val="tx1"/>
                </a:solidFill>
                <a:effectLst/>
                <a:latin typeface="+mn-lt"/>
                <a:ea typeface="+mn-ea"/>
                <a:cs typeface="+mn-cs"/>
              </a:rPr>
              <a:t> đối với sự phát triển kinh tế </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xã hội. Mỗi học sinh chỉ được nói một thuận lợi/ khó khăn trong một lượt. Nếu học sinh của nhóm nào không trả lời được thì nhóm đó thua cuộc. Giáo viên có thể thay đổi học sinh trả lời để kích thích học sinh và lôi cuốn các em theo dõi bài học.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395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23</a:t>
            </a:fld>
            <a:endParaRPr lang="zh-CN" altLang="en-US"/>
          </a:p>
        </p:txBody>
      </p:sp>
    </p:spTree>
    <p:extLst>
      <p:ext uri="{BB962C8B-B14F-4D97-AF65-F5344CB8AC3E}">
        <p14:creationId xmlns:p14="http://schemas.microsoft.com/office/powerpoint/2010/main" val="3075059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24</a:t>
            </a:fld>
            <a:endParaRPr lang="zh-CN" altLang="en-US"/>
          </a:p>
        </p:txBody>
      </p:sp>
    </p:spTree>
    <p:extLst>
      <p:ext uri="{BB962C8B-B14F-4D97-AF65-F5344CB8AC3E}">
        <p14:creationId xmlns:p14="http://schemas.microsoft.com/office/powerpoint/2010/main" val="2949679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25</a:t>
            </a:fld>
            <a:endParaRPr lang="zh-CN" altLang="en-US"/>
          </a:p>
        </p:txBody>
      </p:sp>
    </p:spTree>
    <p:extLst>
      <p:ext uri="{BB962C8B-B14F-4D97-AF65-F5344CB8AC3E}">
        <p14:creationId xmlns:p14="http://schemas.microsoft.com/office/powerpoint/2010/main" val="372221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26</a:t>
            </a:fld>
            <a:endParaRPr lang="zh-CN" altLang="en-US"/>
          </a:p>
        </p:txBody>
      </p:sp>
    </p:spTree>
    <p:extLst>
      <p:ext uri="{BB962C8B-B14F-4D97-AF65-F5344CB8AC3E}">
        <p14:creationId xmlns:p14="http://schemas.microsoft.com/office/powerpoint/2010/main" val="103066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27</a:t>
            </a:fld>
            <a:endParaRPr lang="zh-CN" altLang="en-US"/>
          </a:p>
        </p:txBody>
      </p:sp>
    </p:spTree>
    <p:extLst>
      <p:ext uri="{BB962C8B-B14F-4D97-AF65-F5344CB8AC3E}">
        <p14:creationId xmlns:p14="http://schemas.microsoft.com/office/powerpoint/2010/main" val="1345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29</a:t>
            </a:fld>
            <a:endParaRPr lang="zh-CN" altLang="en-US"/>
          </a:p>
        </p:txBody>
      </p:sp>
    </p:spTree>
    <p:extLst>
      <p:ext uri="{BB962C8B-B14F-4D97-AF65-F5344CB8AC3E}">
        <p14:creationId xmlns:p14="http://schemas.microsoft.com/office/powerpoint/2010/main" val="20625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850981-D95B-44BB-8D8E-25D3D6253303}" type="slidenum">
              <a:rPr lang="en-US" smtClean="0"/>
              <a:t>30</a:t>
            </a:fld>
            <a:endParaRPr lang="en-US"/>
          </a:p>
        </p:txBody>
      </p:sp>
    </p:spTree>
    <p:extLst>
      <p:ext uri="{BB962C8B-B14F-4D97-AF65-F5344CB8AC3E}">
        <p14:creationId xmlns:p14="http://schemas.microsoft.com/office/powerpoint/2010/main" val="408121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7808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b="0" i="0" u="sng" dirty="0">
                <a:solidFill>
                  <a:srgbClr val="1A0DAB"/>
                </a:solidFill>
                <a:effectLst/>
                <a:latin typeface="arial" panose="020B0604020202020204" pitchFamily="34" charset="0"/>
                <a:hlinkClick r:id="rId3"/>
              </a:rPr>
              <a:t>Đoán tên nước qua hình dáng lãnh thổ đặc biệt</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34</a:t>
            </a:fld>
            <a:endParaRPr lang="en-US"/>
          </a:p>
        </p:txBody>
      </p:sp>
    </p:spTree>
    <p:extLst>
      <p:ext uri="{BB962C8B-B14F-4D97-AF65-F5344CB8AC3E}">
        <p14:creationId xmlns:p14="http://schemas.microsoft.com/office/powerpoint/2010/main" val="175368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11642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37</a:t>
            </a:fld>
            <a:endParaRPr lang="en-US"/>
          </a:p>
        </p:txBody>
      </p:sp>
    </p:spTree>
    <p:extLst>
      <p:ext uri="{BB962C8B-B14F-4D97-AF65-F5344CB8AC3E}">
        <p14:creationId xmlns:p14="http://schemas.microsoft.com/office/powerpoint/2010/main" val="245944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344349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40</a:t>
            </a:fld>
            <a:endParaRPr lang="en-US"/>
          </a:p>
        </p:txBody>
      </p:sp>
    </p:spTree>
    <p:extLst>
      <p:ext uri="{BB962C8B-B14F-4D97-AF65-F5344CB8AC3E}">
        <p14:creationId xmlns:p14="http://schemas.microsoft.com/office/powerpoint/2010/main" val="4177783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42</a:t>
            </a:fld>
            <a:endParaRPr lang="en-US"/>
          </a:p>
        </p:txBody>
      </p:sp>
    </p:spTree>
    <p:extLst>
      <p:ext uri="{BB962C8B-B14F-4D97-AF65-F5344CB8AC3E}">
        <p14:creationId xmlns:p14="http://schemas.microsoft.com/office/powerpoint/2010/main" val="459400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48</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48</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49</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49</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50</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50</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51</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51</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188E57-AF26-4FA1-B576-B58FC88565B6}" type="slidenum">
              <a:rPr lang="zh-CN" altLang="en-US" smtClean="0"/>
              <a:t>5</a:t>
            </a:fld>
            <a:endParaRPr lang="zh-CN" altLang="en-US"/>
          </a:p>
        </p:txBody>
      </p:sp>
    </p:spTree>
    <p:extLst>
      <p:ext uri="{BB962C8B-B14F-4D97-AF65-F5344CB8AC3E}">
        <p14:creationId xmlns:p14="http://schemas.microsoft.com/office/powerpoint/2010/main" val="3744603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D22740E9-1115-4E45-86D5-40A008DECD00}" type="slidenum">
              <a:rPr lang="en-US" smtClean="0"/>
              <a:pPr>
                <a:defRPr/>
              </a:pPr>
              <a:t>52</a:t>
            </a:fld>
            <a:endParaRPr lang="en-US"/>
          </a:p>
        </p:txBody>
      </p:sp>
      <p:sp>
        <p:nvSpPr>
          <p:cNvPr id="593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0A1CB24-DB73-4A6F-A9AB-DC9DAD594CAE}" type="slidenum">
              <a:rPr lang="vi-VN" sz="1200"/>
              <a:pPr algn="r"/>
              <a:t>52</a:t>
            </a:fld>
            <a:endParaRPr lang="vi-VN" sz="120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53</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53</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54</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54</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55</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55</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56</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56</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57</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57</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58</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59</a:t>
            </a:fld>
            <a:endParaRPr lang="en-US"/>
          </a:p>
        </p:txBody>
      </p:sp>
    </p:spTree>
    <p:extLst>
      <p:ext uri="{BB962C8B-B14F-4D97-AF65-F5344CB8AC3E}">
        <p14:creationId xmlns:p14="http://schemas.microsoft.com/office/powerpoint/2010/main" val="2900002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9</a:t>
            </a:fld>
            <a:endParaRPr lang="zh-CN" altLang="en-US"/>
          </a:p>
        </p:txBody>
      </p:sp>
    </p:spTree>
    <p:extLst>
      <p:ext uri="{BB962C8B-B14F-4D97-AF65-F5344CB8AC3E}">
        <p14:creationId xmlns:p14="http://schemas.microsoft.com/office/powerpoint/2010/main" val="374460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10</a:t>
            </a:fld>
            <a:endParaRPr lang="zh-CN" altLang="en-US"/>
          </a:p>
        </p:txBody>
      </p:sp>
    </p:spTree>
    <p:extLst>
      <p:ext uri="{BB962C8B-B14F-4D97-AF65-F5344CB8AC3E}">
        <p14:creationId xmlns:p14="http://schemas.microsoft.com/office/powerpoint/2010/main" val="186463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14</a:t>
            </a:fld>
            <a:endParaRPr lang="zh-CN" altLang="en-US"/>
          </a:p>
        </p:txBody>
      </p:sp>
    </p:spTree>
    <p:extLst>
      <p:ext uri="{BB962C8B-B14F-4D97-AF65-F5344CB8AC3E}">
        <p14:creationId xmlns:p14="http://schemas.microsoft.com/office/powerpoint/2010/main" val="85553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16</a:t>
            </a:fld>
            <a:endParaRPr lang="zh-CN" altLang="en-US"/>
          </a:p>
        </p:txBody>
      </p:sp>
    </p:spTree>
    <p:extLst>
      <p:ext uri="{BB962C8B-B14F-4D97-AF65-F5344CB8AC3E}">
        <p14:creationId xmlns:p14="http://schemas.microsoft.com/office/powerpoint/2010/main" val="175102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17</a:t>
            </a:fld>
            <a:endParaRPr lang="zh-CN" altLang="en-US"/>
          </a:p>
        </p:txBody>
      </p:sp>
    </p:spTree>
    <p:extLst>
      <p:ext uri="{BB962C8B-B14F-4D97-AF65-F5344CB8AC3E}">
        <p14:creationId xmlns:p14="http://schemas.microsoft.com/office/powerpoint/2010/main" val="58578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18</a:t>
            </a:fld>
            <a:endParaRPr lang="zh-CN" altLang="en-US"/>
          </a:p>
        </p:txBody>
      </p:sp>
    </p:spTree>
    <p:extLst>
      <p:ext uri="{BB962C8B-B14F-4D97-AF65-F5344CB8AC3E}">
        <p14:creationId xmlns:p14="http://schemas.microsoft.com/office/powerpoint/2010/main" val="140839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176" name="Google Shape;1176;p26"/>
          <p:cNvSpPr txBox="1">
            <a:spLocks noGrp="1"/>
          </p:cNvSpPr>
          <p:nvPr>
            <p:ph type="subTitle" idx="1"/>
          </p:nvPr>
        </p:nvSpPr>
        <p:spPr>
          <a:xfrm>
            <a:off x="719975" y="1001250"/>
            <a:ext cx="5442600" cy="32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716800" y="458725"/>
            <a:ext cx="567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82624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428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176" name="Google Shape;1176;p26"/>
          <p:cNvSpPr txBox="1">
            <a:spLocks noGrp="1"/>
          </p:cNvSpPr>
          <p:nvPr>
            <p:ph type="subTitle" idx="1"/>
          </p:nvPr>
        </p:nvSpPr>
        <p:spPr>
          <a:xfrm>
            <a:off x="719975" y="1001250"/>
            <a:ext cx="5442600" cy="32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716800" y="458725"/>
            <a:ext cx="567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0055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569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144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617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5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346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786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240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16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8295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278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01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7/31/2024</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1" r:id="rId12"/>
    <p:sldLayoutId id="214748375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7/31/2024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31/07/2024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7975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7.pn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6.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7.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2.jpeg"/><Relationship Id="rId3" Type="http://schemas.openxmlformats.org/officeDocument/2006/relationships/audio" Target="../media/media2.mp3"/><Relationship Id="rId7" Type="http://schemas.openxmlformats.org/officeDocument/2006/relationships/notesSlide" Target="../notesSlides/notesSlide28.xml"/><Relationship Id="rId12" Type="http://schemas.openxmlformats.org/officeDocument/2006/relationships/image" Target="../media/image74.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5" Type="http://schemas.openxmlformats.org/officeDocument/2006/relationships/image" Target="../media/image73.png"/><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9.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0.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1.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2.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3.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4.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5.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9"/>
          <p:cNvSpPr txBox="1">
            <a:spLocks noChangeArrowheads="1"/>
          </p:cNvSpPr>
          <p:nvPr/>
        </p:nvSpPr>
        <p:spPr bwMode="auto">
          <a:xfrm>
            <a:off x="73025" y="1103114"/>
            <a:ext cx="907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rPr>
              <a:t>TRÂN TRỌNG KÍNH CHÀO QUÝ THẦY CÔ VỀ DỰ GIỜ</a:t>
            </a:r>
            <a:r>
              <a:rPr kumimoji="0" lang="en-US" sz="3200" b="1" i="0" u="none" strike="noStrike" kern="1200" cap="none" spc="0" normalizeH="0" noProof="0" dirty="0">
                <a:ln>
                  <a:noFill/>
                </a:ln>
                <a:solidFill>
                  <a:srgbClr val="006600"/>
                </a:solidFill>
                <a:effectLst/>
                <a:uLnTx/>
                <a:uFillTx/>
                <a:latin typeface="Times New Roman" pitchFamily="18" charset="0"/>
                <a:ea typeface="+mn-ea"/>
                <a:cs typeface="+mn-cs"/>
              </a:rPr>
              <a:t> </a:t>
            </a:r>
            <a:r>
              <a:rPr kumimoji="0" lang="en-US" sz="3200" b="1" i="0" u="none" strike="noStrike" kern="1200" cap="none" spc="0" normalizeH="0" baseline="0" noProof="0" dirty="0">
                <a:ln>
                  <a:noFill/>
                </a:ln>
                <a:solidFill>
                  <a:srgbClr val="006600"/>
                </a:solidFill>
                <a:effectLst/>
                <a:uLnTx/>
                <a:uFillTx/>
                <a:latin typeface="Times New Roman" pitchFamily="18" charset="0"/>
                <a:ea typeface="+mn-ea"/>
                <a:cs typeface="+mn-cs"/>
              </a:rPr>
              <a:t>LỚP 9</a:t>
            </a:r>
          </a:p>
        </p:txBody>
      </p:sp>
      <p:sp>
        <p:nvSpPr>
          <p:cNvPr id="2057" name="Text Box 17"/>
          <p:cNvSpPr txBox="1">
            <a:spLocks noChangeArrowheads="1"/>
          </p:cNvSpPr>
          <p:nvPr/>
        </p:nvSpPr>
        <p:spPr bwMode="auto">
          <a:xfrm>
            <a:off x="214130" y="219554"/>
            <a:ext cx="8918575" cy="78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mn-cs"/>
              </a:rPr>
              <a:t>PHÒNG GIÁO DỤC VÀ ĐÀO </a:t>
            </a: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mn-cs"/>
              </a:rPr>
              <a:t>TẠO </a:t>
            </a:r>
            <a:r>
              <a:rPr lang="en-US">
                <a:solidFill>
                  <a:srgbClr val="FF0000"/>
                </a:solidFill>
                <a:latin typeface="Times New Roman" pitchFamily="18" charset="0"/>
              </a:rPr>
              <a:t>…..</a:t>
            </a:r>
            <a:endPar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TRƯỜNG </a:t>
            </a:r>
            <a:r>
              <a:rPr kumimoji="0" lang="en-US" sz="1800" b="1" i="0" u="none" strike="noStrike" kern="1200" cap="none" spc="0" normalizeH="0" baseline="0" noProof="0">
                <a:ln>
                  <a:noFill/>
                </a:ln>
                <a:solidFill>
                  <a:srgbClr val="FF0000"/>
                </a:solidFill>
                <a:effectLst/>
                <a:uLnTx/>
                <a:uFillTx/>
                <a:latin typeface="Times New Roman" pitchFamily="18" charset="0"/>
                <a:ea typeface="+mn-ea"/>
                <a:cs typeface="+mn-cs"/>
              </a:rPr>
              <a:t>THCS ……</a:t>
            </a:r>
            <a:endPar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2" name="Rectangle 11"/>
          <p:cNvSpPr/>
          <p:nvPr/>
        </p:nvSpPr>
        <p:spPr>
          <a:xfrm>
            <a:off x="2100791" y="2532169"/>
            <a:ext cx="60145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p:cNvSpPr txBox="1">
            <a:spLocks noChangeArrowheads="1"/>
          </p:cNvSpPr>
          <p:nvPr/>
        </p:nvSpPr>
        <p:spPr bwMode="auto">
          <a:xfrm>
            <a:off x="1219200" y="2378281"/>
            <a:ext cx="7239000" cy="2308324"/>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Môn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en-US" dirty="0" err="1">
                <a:ln/>
                <a:solidFill>
                  <a:srgbClr val="C00000"/>
                </a:solidFill>
                <a:cs typeface="Times New Roman" panose="02020603050405020304" pitchFamily="18" charset="0"/>
              </a:rPr>
              <a:t>Lịch</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Sử</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và</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Địa</a:t>
            </a:r>
            <a:r>
              <a:rPr lang="en-US" altLang="en-US" dirty="0">
                <a:ln/>
                <a:solidFill>
                  <a:srgbClr val="C00000"/>
                </a:solidFill>
                <a:cs typeface="Times New Roman" panose="02020603050405020304" pitchFamily="18" charset="0"/>
              </a:rPr>
              <a:t> </a:t>
            </a:r>
            <a:r>
              <a:rPr lang="en-US" altLang="en-US" dirty="0" err="1">
                <a:ln/>
                <a:solidFill>
                  <a:srgbClr val="C00000"/>
                </a:solidFill>
                <a:cs typeface="Times New Roman" panose="02020603050405020304" pitchFamily="18" charset="0"/>
              </a:rPr>
              <a:t>lý</a:t>
            </a:r>
            <a:r>
              <a:rPr lang="en-US" altLang="en-US" dirty="0">
                <a:ln/>
                <a:solidFill>
                  <a:srgbClr val="C00000"/>
                </a:solidFill>
                <a:cs typeface="Times New Roman" panose="02020603050405020304" pitchFamily="18" charset="0"/>
              </a:rPr>
              <a:t> 9 - </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KNTTVCS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err="1">
                <a:ln/>
                <a:solidFill>
                  <a:srgbClr val="C00000"/>
                </a:solidFill>
                <a:effectLst/>
                <a:uLnTx/>
                <a:uFillTx/>
                <a:latin typeface="Times New Roman" panose="02020603050405020304" pitchFamily="18" charset="0"/>
                <a:ea typeface="+mn-ea"/>
                <a:cs typeface="Times New Roman" panose="02020603050405020304" pitchFamily="18" charset="0"/>
              </a:rPr>
              <a:t>viên</a:t>
            </a:r>
            <a:r>
              <a:rPr kumimoji="0" lang="en-US" alt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E- </a:t>
            </a:r>
            <a:r>
              <a:rPr kumimoji="0" lang="en-US" alt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mail:</a:t>
            </a:r>
            <a:endPar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Điện</a:t>
            </a:r>
            <a:r>
              <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err="1">
                <a:ln/>
                <a:solidFill>
                  <a:srgbClr val="C00000"/>
                </a:solidFill>
                <a:effectLst/>
                <a:uLnTx/>
                <a:uFillTx/>
                <a:latin typeface="Times New Roman" panose="02020603050405020304" pitchFamily="18" charset="0"/>
                <a:ea typeface="+mn-ea"/>
                <a:cs typeface="Times New Roman" panose="02020603050405020304" pitchFamily="18" charset="0"/>
              </a:rPr>
              <a:t>thoại</a:t>
            </a:r>
            <a:r>
              <a:rPr kumimoji="0" lang="en-US" alt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solidFill>
                  <a:srgbClr val="C00000"/>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err="1">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629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48330"/>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819150"/>
            <a:ext cx="21336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292" y="152847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5008" y="1259305"/>
            <a:ext cx="327427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576805" y="1782525"/>
            <a:ext cx="8524754" cy="2369880"/>
          </a:xfrm>
          <a:prstGeom prst="rect">
            <a:avLst/>
          </a:prstGeom>
          <a:noFill/>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lớn</a:t>
            </a:r>
            <a:r>
              <a:rPr lang="en-US" sz="3200" dirty="0">
                <a:solidFill>
                  <a:srgbClr val="000000"/>
                </a:solidFill>
                <a:effectLst/>
                <a:latin typeface="Times New Roman" panose="02020603050405020304" pitchFamily="18" charset="0"/>
                <a:ea typeface="Calibri" panose="020F0502020204030204" pitchFamily="34" charset="0"/>
              </a:rPr>
              <a:t> (17</a:t>
            </a:r>
            <a:r>
              <a:rPr lang="vi-VN" sz="3200" dirty="0">
                <a:solidFill>
                  <a:srgbClr val="000000"/>
                </a:solidFill>
                <a:effectLst/>
                <a:latin typeface="Times New Roman" panose="02020603050405020304" pitchFamily="18" charset="0"/>
                <a:ea typeface="Calibri" panose="020F0502020204030204" pitchFamily="34" charset="0"/>
              </a:rPr>
              <a:t>,</a:t>
            </a:r>
            <a:r>
              <a:rPr lang="en-US" sz="3200" dirty="0">
                <a:solidFill>
                  <a:srgbClr val="000000"/>
                </a:solidFill>
                <a:effectLst/>
                <a:latin typeface="Times New Roman" panose="02020603050405020304" pitchFamily="18" charset="0"/>
                <a:ea typeface="Calibri" panose="020F0502020204030204" pitchFamily="34" charset="0"/>
              </a:rPr>
              <a:t>4 </a:t>
            </a:r>
            <a:r>
              <a:rPr lang="en-US" sz="3200" dirty="0" err="1">
                <a:solidFill>
                  <a:srgbClr val="000000"/>
                </a:solidFill>
                <a:effectLst/>
                <a:latin typeface="Times New Roman" panose="02020603050405020304" pitchFamily="18" charset="0"/>
                <a:ea typeface="Calibri" panose="020F0502020204030204" pitchFamily="34" charset="0"/>
              </a:rPr>
              <a:t>triệu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chiếm</a:t>
            </a:r>
            <a:r>
              <a:rPr lang="en-US" sz="3200" dirty="0">
                <a:solidFill>
                  <a:srgbClr val="000000"/>
                </a:solidFill>
                <a:effectLst/>
                <a:latin typeface="Times New Roman" panose="02020603050405020304" pitchFamily="18" charset="0"/>
                <a:ea typeface="Calibri" panose="020F0502020204030204" pitchFamily="34" charset="0"/>
              </a:rPr>
              <a:t> 17,7%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nước</a:t>
            </a:r>
            <a:r>
              <a:rPr lang="en-US" sz="32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3200" i="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Tỉ</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tăng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tự</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thấp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khoảng</a:t>
            </a:r>
            <a:r>
              <a:rPr lang="en-US" sz="32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cấu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lực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lượng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lao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dồi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dào</a:t>
            </a:r>
            <a:r>
              <a:rPr lang="en-US" sz="3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517581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4952F-AE95-1309-A51C-23674487D9A5}"/>
              </a:ext>
            </a:extLst>
          </p:cNvPr>
          <p:cNvPicPr>
            <a:picLocks noChangeAspect="1"/>
          </p:cNvPicPr>
          <p:nvPr/>
        </p:nvPicPr>
        <p:blipFill rotWithShape="1">
          <a:blip r:embed="rId2"/>
          <a:srcRect t="2690" r="6672" b="11749"/>
          <a:stretch/>
        </p:blipFill>
        <p:spPr>
          <a:xfrm>
            <a:off x="0" y="133350"/>
            <a:ext cx="6449028" cy="4351152"/>
          </a:xfrm>
          <a:prstGeom prst="rect">
            <a:avLst/>
          </a:prstGeom>
        </p:spPr>
      </p:pic>
      <p:graphicFrame>
        <p:nvGraphicFramePr>
          <p:cNvPr id="3" name="Table 2">
            <a:extLst>
              <a:ext uri="{FF2B5EF4-FFF2-40B4-BE49-F238E27FC236}">
                <a16:creationId xmlns:a16="http://schemas.microsoft.com/office/drawing/2014/main" id="{EC660AF8-CBBA-7C71-3C64-A0AC2B20F3EC}"/>
              </a:ext>
            </a:extLst>
          </p:cNvPr>
          <p:cNvGraphicFramePr>
            <a:graphicFrameLocks noGrp="1"/>
          </p:cNvGraphicFramePr>
          <p:nvPr>
            <p:extLst>
              <p:ext uri="{D42A27DB-BD31-4B8C-83A1-F6EECF244321}">
                <p14:modId xmlns:p14="http://schemas.microsoft.com/office/powerpoint/2010/main" val="3756874575"/>
              </p:ext>
            </p:extLst>
          </p:nvPr>
        </p:nvGraphicFramePr>
        <p:xfrm>
          <a:off x="4813140" y="133350"/>
          <a:ext cx="4267200" cy="1341120"/>
        </p:xfrm>
        <a:graphic>
          <a:graphicData uri="http://schemas.openxmlformats.org/drawingml/2006/table">
            <a:tbl>
              <a:tblPr firstRow="1" firstCol="1" bandRow="1">
                <a:tableStyleId>{5C22544A-7EE6-4342-B048-85BDC9FD1C3A}</a:tableStyleId>
              </a:tblPr>
              <a:tblGrid>
                <a:gridCol w="1319723">
                  <a:extLst>
                    <a:ext uri="{9D8B030D-6E8A-4147-A177-3AD203B41FA5}">
                      <a16:colId xmlns:a16="http://schemas.microsoft.com/office/drawing/2014/main" val="2747029860"/>
                    </a:ext>
                  </a:extLst>
                </a:gridCol>
                <a:gridCol w="1730431">
                  <a:extLst>
                    <a:ext uri="{9D8B030D-6E8A-4147-A177-3AD203B41FA5}">
                      <a16:colId xmlns:a16="http://schemas.microsoft.com/office/drawing/2014/main" val="2745355727"/>
                    </a:ext>
                  </a:extLst>
                </a:gridCol>
                <a:gridCol w="1217046">
                  <a:extLst>
                    <a:ext uri="{9D8B030D-6E8A-4147-A177-3AD203B41FA5}">
                      <a16:colId xmlns:a16="http://schemas.microsoft.com/office/drawing/2014/main" val="3750200020"/>
                    </a:ext>
                  </a:extLst>
                </a:gridCol>
              </a:tblGrid>
              <a:tr h="0">
                <a:tc>
                  <a:txBody>
                    <a:bodyPr/>
                    <a:lstStyle/>
                    <a:p>
                      <a:pPr algn="ctr">
                        <a:spcBef>
                          <a:spcPts val="600"/>
                        </a:spcBef>
                        <a:spcAft>
                          <a:spcPts val="600"/>
                        </a:spcAft>
                      </a:pPr>
                      <a:r>
                        <a:rPr lang="en-US" sz="1600">
                          <a:effectLst/>
                        </a:rPr>
                        <a:t>Nhóm tuổi</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600" dirty="0" err="1">
                          <a:effectLst/>
                        </a:rPr>
                        <a:t>Vùng</a:t>
                      </a:r>
                      <a:r>
                        <a:rPr lang="en-US" sz="1600" dirty="0">
                          <a:effectLst/>
                        </a:rPr>
                        <a:t> </a:t>
                      </a:r>
                      <a:r>
                        <a:rPr lang="en-US" sz="1600" dirty="0" err="1">
                          <a:effectLst/>
                        </a:rPr>
                        <a:t>Đồng</a:t>
                      </a:r>
                      <a:r>
                        <a:rPr lang="en-US" sz="1600" dirty="0">
                          <a:effectLst/>
                        </a:rPr>
                        <a:t> </a:t>
                      </a:r>
                      <a:r>
                        <a:rPr lang="en-US" sz="1600" dirty="0" err="1">
                          <a:effectLst/>
                        </a:rPr>
                        <a:t>bằng</a:t>
                      </a:r>
                      <a:r>
                        <a:rPr lang="en-US" sz="1800" dirty="0">
                          <a:effectLst/>
                        </a:rPr>
                        <a:t> </a:t>
                      </a:r>
                      <a:r>
                        <a:rPr lang="en-US" sz="1600" dirty="0" err="1">
                          <a:effectLst/>
                        </a:rPr>
                        <a:t>sông</a:t>
                      </a:r>
                      <a:r>
                        <a:rPr lang="en-US" sz="1600" dirty="0">
                          <a:effectLst/>
                        </a:rPr>
                        <a:t> </a:t>
                      </a:r>
                      <a:r>
                        <a:rPr lang="en-US" sz="1600" dirty="0" err="1">
                          <a:effectLst/>
                        </a:rPr>
                        <a:t>Cửu</a:t>
                      </a:r>
                      <a:r>
                        <a:rPr lang="en-US" sz="1600" dirty="0">
                          <a:effectLst/>
                        </a:rPr>
                        <a:t> Long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600">
                          <a:effectLst/>
                        </a:rPr>
                        <a:t>TB cả nước</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172982926"/>
                  </a:ext>
                </a:extLst>
              </a:tr>
              <a:tr h="121920">
                <a:tc>
                  <a:txBody>
                    <a:bodyPr/>
                    <a:lstStyle/>
                    <a:p>
                      <a:pPr algn="just">
                        <a:spcBef>
                          <a:spcPts val="600"/>
                        </a:spcBef>
                        <a:spcAft>
                          <a:spcPts val="600"/>
                        </a:spcAft>
                      </a:pPr>
                      <a:r>
                        <a:rPr lang="en-US" sz="1800">
                          <a:effectLst/>
                        </a:rPr>
                        <a:t>   0 - 14</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21,6</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24,1</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932410429"/>
                  </a:ext>
                </a:extLst>
              </a:tr>
              <a:tr h="0">
                <a:tc>
                  <a:txBody>
                    <a:bodyPr/>
                    <a:lstStyle/>
                    <a:p>
                      <a:pPr algn="just">
                        <a:spcBef>
                          <a:spcPts val="600"/>
                        </a:spcBef>
                        <a:spcAft>
                          <a:spcPts val="600"/>
                        </a:spcAft>
                      </a:pPr>
                      <a:r>
                        <a:rPr lang="en-US" sz="1800">
                          <a:effectLst/>
                        </a:rPr>
                        <a:t>  15 - 64</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69,4</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67,6</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38347706"/>
                  </a:ext>
                </a:extLst>
              </a:tr>
              <a:tr h="0">
                <a:tc>
                  <a:txBody>
                    <a:bodyPr/>
                    <a:lstStyle/>
                    <a:p>
                      <a:pPr algn="just">
                        <a:spcBef>
                          <a:spcPts val="600"/>
                        </a:spcBef>
                        <a:spcAft>
                          <a:spcPts val="600"/>
                        </a:spcAft>
                      </a:pPr>
                      <a:r>
                        <a:rPr lang="en-US" sz="1800">
                          <a:effectLst/>
                        </a:rPr>
                        <a:t> Từ 65</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9,0</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8,3</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09194660"/>
                  </a:ext>
                </a:extLst>
              </a:tr>
            </a:tbl>
          </a:graphicData>
        </a:graphic>
      </p:graphicFrame>
      <p:sp>
        <p:nvSpPr>
          <p:cNvPr id="4" name="TextBox 3">
            <a:extLst>
              <a:ext uri="{FF2B5EF4-FFF2-40B4-BE49-F238E27FC236}">
                <a16:creationId xmlns:a16="http://schemas.microsoft.com/office/drawing/2014/main" id="{E090196F-1D8C-0D56-6957-C20D1EB05470}"/>
              </a:ext>
            </a:extLst>
          </p:cNvPr>
          <p:cNvSpPr txBox="1"/>
          <p:nvPr/>
        </p:nvSpPr>
        <p:spPr>
          <a:xfrm>
            <a:off x="6296628" y="1406664"/>
            <a:ext cx="3200400" cy="70788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2021 (%)</a:t>
            </a:r>
          </a:p>
        </p:txBody>
      </p:sp>
    </p:spTree>
    <p:extLst>
      <p:ext uri="{BB962C8B-B14F-4D97-AF65-F5344CB8AC3E}">
        <p14:creationId xmlns:p14="http://schemas.microsoft.com/office/powerpoint/2010/main" val="3844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543300" y="2400300"/>
            <a:ext cx="2228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500" b="1">
                <a:latin typeface=".VnCommercial Script" panose="020B7200000000000000" pitchFamily="34" charset="0"/>
              </a:rPr>
              <a:t>                 </a:t>
            </a:r>
            <a:endParaRPr lang="en-US" altLang="en-US" b="1">
              <a:latin typeface="VNI-Times" pitchFamily="2" charset="0"/>
            </a:endParaRPr>
          </a:p>
        </p:txBody>
      </p:sp>
      <p:sp>
        <p:nvSpPr>
          <p:cNvPr id="21507" name="Text Box 3"/>
          <p:cNvSpPr txBox="1">
            <a:spLocks noChangeArrowheads="1"/>
          </p:cNvSpPr>
          <p:nvPr/>
        </p:nvSpPr>
        <p:spPr bwMode="auto">
          <a:xfrm>
            <a:off x="5543550" y="2286000"/>
            <a:ext cx="211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b="1">
              <a:latin typeface="VNI-Times" pitchFamily="2" charset="0"/>
            </a:endParaRPr>
          </a:p>
        </p:txBody>
      </p:sp>
      <p:sp>
        <p:nvSpPr>
          <p:cNvPr id="21508" name="Text Box 4"/>
          <p:cNvSpPr txBox="1">
            <a:spLocks noChangeArrowheads="1"/>
          </p:cNvSpPr>
          <p:nvPr/>
        </p:nvSpPr>
        <p:spPr bwMode="auto">
          <a:xfrm>
            <a:off x="3714750" y="3771901"/>
            <a:ext cx="17716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500" b="1">
                <a:latin typeface="Calibri" panose="020F0502020204030204" pitchFamily="34" charset="0"/>
              </a:rPr>
              <a:t>    </a:t>
            </a:r>
          </a:p>
        </p:txBody>
      </p:sp>
      <p:sp>
        <p:nvSpPr>
          <p:cNvPr id="21509" name="Text Box 9"/>
          <p:cNvSpPr txBox="1">
            <a:spLocks noChangeArrowheads="1"/>
          </p:cNvSpPr>
          <p:nvPr/>
        </p:nvSpPr>
        <p:spPr bwMode="auto">
          <a:xfrm>
            <a:off x="1371600" y="4743450"/>
            <a:ext cx="222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      </a:t>
            </a:r>
            <a:endParaRPr lang="en-US" altLang="en-US" b="1">
              <a:latin typeface="Times New Roman" panose="02020603050405020304" pitchFamily="18" charset="0"/>
              <a:cs typeface="Times New Roman" panose="02020603050405020304" pitchFamily="18" charset="0"/>
            </a:endParaRPr>
          </a:p>
        </p:txBody>
      </p:sp>
      <p:sp>
        <p:nvSpPr>
          <p:cNvPr id="21510" name="Text Box 10"/>
          <p:cNvSpPr txBox="1">
            <a:spLocks noChangeArrowheads="1"/>
          </p:cNvSpPr>
          <p:nvPr/>
        </p:nvSpPr>
        <p:spPr bwMode="auto">
          <a:xfrm>
            <a:off x="5486400" y="4743450"/>
            <a:ext cx="2343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VNI-Times" pitchFamily="2" charset="0"/>
              </a:rPr>
              <a:t>   </a:t>
            </a:r>
          </a:p>
        </p:txBody>
      </p:sp>
      <p:pic>
        <p:nvPicPr>
          <p:cNvPr id="21511" name="Picture 11" descr="Thiếu nữ Chăm"/>
          <p:cNvPicPr>
            <a:picLocks noChangeAspect="1" noChangeArrowheads="1"/>
          </p:cNvPicPr>
          <p:nvPr/>
        </p:nvPicPr>
        <p:blipFill>
          <a:blip r:embed="rId2">
            <a:extLst>
              <a:ext uri="{28A0092B-C50C-407E-A947-70E740481C1C}">
                <a14:useLocalDpi xmlns:a14="http://schemas.microsoft.com/office/drawing/2010/main" val="0"/>
              </a:ext>
            </a:extLst>
          </a:blip>
          <a:srcRect t="6451"/>
          <a:stretch>
            <a:fillRect/>
          </a:stretch>
        </p:blipFill>
        <p:spPr bwMode="auto">
          <a:xfrm>
            <a:off x="4857750" y="2686050"/>
            <a:ext cx="3143250" cy="24574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50" descr="ao_dai_viet_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11"/>
          <p:cNvSpPr>
            <a:spLocks noChangeArrowheads="1"/>
          </p:cNvSpPr>
          <p:nvPr/>
        </p:nvSpPr>
        <p:spPr bwMode="auto">
          <a:xfrm>
            <a:off x="1657350" y="2228850"/>
            <a:ext cx="110472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Kinh</a:t>
            </a:r>
          </a:p>
        </p:txBody>
      </p:sp>
      <p:pic>
        <p:nvPicPr>
          <p:cNvPr id="21514" name="Picture 15" descr="20842890_images1766630_IMG_25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86050"/>
            <a:ext cx="32575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13"/>
          <p:cNvSpPr>
            <a:spLocks noChangeArrowheads="1"/>
          </p:cNvSpPr>
          <p:nvPr/>
        </p:nvSpPr>
        <p:spPr bwMode="auto">
          <a:xfrm>
            <a:off x="1143000" y="4866085"/>
            <a:ext cx="13716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cs typeface="Times New Roman" panose="02020603050405020304" pitchFamily="18" charset="0"/>
              </a:rPr>
              <a:t>Người Khơ me</a:t>
            </a:r>
          </a:p>
        </p:txBody>
      </p:sp>
      <p:pic>
        <p:nvPicPr>
          <p:cNvPr id="21516" name="Picture 12" descr="http://dantocviet.vn/UserFiles/Image/123/acd/dantochoa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0"/>
            <a:ext cx="31432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Rectangle 16"/>
          <p:cNvSpPr>
            <a:spLocks noChangeArrowheads="1"/>
          </p:cNvSpPr>
          <p:nvPr/>
        </p:nvSpPr>
        <p:spPr bwMode="auto">
          <a:xfrm>
            <a:off x="7042548" y="2286000"/>
            <a:ext cx="104060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Hoa</a:t>
            </a:r>
          </a:p>
        </p:txBody>
      </p:sp>
      <p:sp>
        <p:nvSpPr>
          <p:cNvPr id="21518" name="Rectangle 18"/>
          <p:cNvSpPr>
            <a:spLocks noChangeArrowheads="1"/>
          </p:cNvSpPr>
          <p:nvPr/>
        </p:nvSpPr>
        <p:spPr bwMode="auto">
          <a:xfrm>
            <a:off x="6861573" y="4866085"/>
            <a:ext cx="122976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Chăm</a:t>
            </a:r>
          </a:p>
        </p:txBody>
      </p:sp>
    </p:spTree>
    <p:extLst>
      <p:ext uri="{BB962C8B-B14F-4D97-AF65-F5344CB8AC3E}">
        <p14:creationId xmlns:p14="http://schemas.microsoft.com/office/powerpoint/2010/main" val="466892908"/>
      </p:ext>
    </p:extLst>
  </p:cSld>
  <p:clrMapOvr>
    <a:masterClrMapping/>
  </p:clrMapOvr>
  <p:transition spd="med">
    <p:newsfla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39516" y="4018360"/>
            <a:ext cx="5829300" cy="857250"/>
          </a:xfrm>
        </p:spPr>
        <p:txBody>
          <a:bodyPr>
            <a:normAutofit/>
          </a:bodyPr>
          <a:lstStyle/>
          <a:p>
            <a:pPr algn="ctr" eaLnBrk="1" hangingPunct="1"/>
            <a:r>
              <a:rPr lang="en-US" altLang="en-US" sz="2100" b="1" dirty="0" err="1">
                <a:solidFill>
                  <a:srgbClr val="0033CC"/>
                </a:solidFill>
                <a:latin typeface="Times New Roman" panose="02020603050405020304" pitchFamily="18" charset="0"/>
                <a:cs typeface="Times New Roman" panose="02020603050405020304" pitchFamily="18" charset="0"/>
              </a:rPr>
              <a:t>Dân</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tộc</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Chăm</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với</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nghề</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gốm</a:t>
            </a:r>
            <a:endParaRPr lang="en-US" altLang="en-US" sz="2100" b="1" dirty="0">
              <a:solidFill>
                <a:srgbClr val="0033CC"/>
              </a:solidFill>
              <a:latin typeface="Times New Roman" panose="02020603050405020304" pitchFamily="18" charset="0"/>
              <a:cs typeface="Times New Roman" panose="02020603050405020304" pitchFamily="18" charset="0"/>
            </a:endParaRPr>
          </a:p>
        </p:txBody>
      </p:sp>
      <p:pic>
        <p:nvPicPr>
          <p:cNvPr id="22531" name="Picture 3" descr="flayout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57350" y="250031"/>
            <a:ext cx="6057900" cy="3714750"/>
          </a:xfrm>
          <a:noFill/>
        </p:spPr>
      </p:pic>
    </p:spTree>
    <p:extLst>
      <p:ext uri="{BB962C8B-B14F-4D97-AF65-F5344CB8AC3E}">
        <p14:creationId xmlns:p14="http://schemas.microsoft.com/office/powerpoint/2010/main" val="37059934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2339102"/>
          </a:xfrm>
          <a:prstGeom prst="rect">
            <a:avLst/>
          </a:prstGeom>
          <a:noFill/>
        </p:spPr>
        <p:txBody>
          <a:bodyPr wrap="square">
            <a:spAutoFit/>
          </a:bodyPr>
          <a:lstStyle/>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mô</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lớn</a:t>
            </a:r>
            <a:r>
              <a:rPr lang="en-US" sz="2000" dirty="0">
                <a:solidFill>
                  <a:srgbClr val="000000"/>
                </a:solidFill>
                <a:effectLst/>
                <a:latin typeface="Times New Roman" panose="02020603050405020304" pitchFamily="18" charset="0"/>
                <a:ea typeface="Calibri" panose="020F0502020204030204" pitchFamily="34" charset="0"/>
              </a:rPr>
              <a:t> (17</a:t>
            </a:r>
            <a:r>
              <a:rPr lang="vi-VN" sz="2000" dirty="0">
                <a:solidFill>
                  <a:srgbClr val="000000"/>
                </a:solidFill>
                <a:effectLst/>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4 </a:t>
            </a:r>
            <a:r>
              <a:rPr lang="en-US" sz="2000" dirty="0" err="1">
                <a:solidFill>
                  <a:srgbClr val="000000"/>
                </a:solidFill>
                <a:effectLst/>
                <a:latin typeface="Times New Roman" panose="02020603050405020304" pitchFamily="18" charset="0"/>
                <a:ea typeface="Calibri" panose="020F0502020204030204" pitchFamily="34" charset="0"/>
              </a:rPr>
              <a:t>triệu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chiếm</a:t>
            </a:r>
            <a:r>
              <a:rPr lang="en-US" sz="2000" dirty="0">
                <a:solidFill>
                  <a:srgbClr val="000000"/>
                </a:solidFill>
                <a:effectLst/>
                <a:latin typeface="Times New Roman" panose="02020603050405020304" pitchFamily="18" charset="0"/>
                <a:ea typeface="Calibri" panose="020F0502020204030204" pitchFamily="34" charset="0"/>
              </a:rPr>
              <a:t> 17,7%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2000" i="1"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lệ</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tự</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thấp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khoảng</a:t>
            </a:r>
            <a:r>
              <a:rPr lang="en-US" sz="20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Cơ</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cấu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lượng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dồi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dào</a:t>
            </a:r>
            <a:r>
              <a:rPr lang="en-US" sz="20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Khơ</a:t>
            </a:r>
            <a:r>
              <a:rPr lang="en-US" sz="2800" dirty="0">
                <a:solidFill>
                  <a:srgbClr val="000000"/>
                </a:solidFill>
                <a:effectLst/>
                <a:latin typeface="Times New Roman" panose="02020603050405020304" pitchFamily="18" charset="0"/>
                <a:ea typeface="Calibri" panose="020F0502020204030204" pitchFamily="34" charset="0"/>
              </a:rPr>
              <a:t>-me, Hoa, </a:t>
            </a:r>
            <a:r>
              <a:rPr lang="en-US" sz="2800" dirty="0" err="1">
                <a:solidFill>
                  <a:srgbClr val="000000"/>
                </a:solidFill>
                <a:effectLst/>
                <a:latin typeface="Times New Roman" panose="02020603050405020304" pitchFamily="18" charset="0"/>
                <a:ea typeface="Calibri" panose="020F0502020204030204" pitchFamily="34" charset="0"/>
              </a:rPr>
              <a:t>Chăm</a:t>
            </a:r>
            <a:r>
              <a:rPr lang="en-US" sz="2800" dirty="0">
                <a:solidFill>
                  <a:srgbClr val="000000"/>
                </a:solidFill>
                <a:effectLst/>
                <a:latin typeface="Times New Roman" panose="02020603050405020304" pitchFamily="18" charset="0"/>
                <a:ea typeface="Calibri" panose="020F0502020204030204" pitchFamily="34" charset="0"/>
              </a:rPr>
              <a:t>…) </a:t>
            </a:r>
          </a:p>
        </p:txBody>
      </p:sp>
      <p:pic>
        <p:nvPicPr>
          <p:cNvPr id="5" name="Picture 4">
            <a:extLst>
              <a:ext uri="{FF2B5EF4-FFF2-40B4-BE49-F238E27FC236}">
                <a16:creationId xmlns:a16="http://schemas.microsoft.com/office/drawing/2014/main" id="{EB8299F4-3BF8-361A-D92B-B89861DD4551}"/>
              </a:ext>
            </a:extLst>
          </p:cNvPr>
          <p:cNvPicPr>
            <a:picLocks noChangeAspect="1"/>
          </p:cNvPicPr>
          <p:nvPr/>
        </p:nvPicPr>
        <p:blipFill rotWithShape="1">
          <a:blip r:embed="rId4"/>
          <a:srcRect b="2124"/>
          <a:stretch/>
        </p:blipFill>
        <p:spPr>
          <a:xfrm>
            <a:off x="5151868" y="57150"/>
            <a:ext cx="3953548" cy="5105400"/>
          </a:xfrm>
          <a:prstGeom prst="rect">
            <a:avLst/>
          </a:prstGeom>
        </p:spPr>
      </p:pic>
    </p:spTree>
    <p:extLst>
      <p:ext uri="{BB962C8B-B14F-4D97-AF65-F5344CB8AC3E}">
        <p14:creationId xmlns:p14="http://schemas.microsoft.com/office/powerpoint/2010/main" val="2085111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2F842-00A0-0BBF-C174-F18418CF7F5C}"/>
              </a:ext>
            </a:extLst>
          </p:cNvPr>
          <p:cNvPicPr>
            <a:picLocks noChangeAspect="1"/>
          </p:cNvPicPr>
          <p:nvPr/>
        </p:nvPicPr>
        <p:blipFill>
          <a:blip r:embed="rId2"/>
          <a:stretch>
            <a:fillRect/>
          </a:stretch>
        </p:blipFill>
        <p:spPr>
          <a:xfrm>
            <a:off x="1752600" y="438150"/>
            <a:ext cx="6206836" cy="4267200"/>
          </a:xfrm>
          <a:prstGeom prst="rect">
            <a:avLst/>
          </a:prstGeom>
        </p:spPr>
      </p:pic>
      <p:pic>
        <p:nvPicPr>
          <p:cNvPr id="5" name="Picture 4">
            <a:extLst>
              <a:ext uri="{FF2B5EF4-FFF2-40B4-BE49-F238E27FC236}">
                <a16:creationId xmlns:a16="http://schemas.microsoft.com/office/drawing/2014/main" id="{C675CFBC-6C49-5374-6A5E-7CA0D074252D}"/>
              </a:ext>
            </a:extLst>
          </p:cNvPr>
          <p:cNvPicPr>
            <a:picLocks noChangeAspect="1"/>
          </p:cNvPicPr>
          <p:nvPr/>
        </p:nvPicPr>
        <p:blipFill>
          <a:blip r:embed="rId3"/>
          <a:stretch>
            <a:fillRect/>
          </a:stretch>
        </p:blipFill>
        <p:spPr>
          <a:xfrm>
            <a:off x="1828800" y="445143"/>
            <a:ext cx="1991003" cy="1400370"/>
          </a:xfrm>
          <a:prstGeom prst="rect">
            <a:avLst/>
          </a:prstGeom>
        </p:spPr>
      </p:pic>
    </p:spTree>
    <p:extLst>
      <p:ext uri="{BB962C8B-B14F-4D97-AF65-F5344CB8AC3E}">
        <p14:creationId xmlns:p14="http://schemas.microsoft.com/office/powerpoint/2010/main" val="859780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217714" y="1650217"/>
            <a:ext cx="8905754" cy="2462213"/>
          </a:xfrm>
          <a:prstGeom prst="rect">
            <a:avLst/>
          </a:prstGeom>
          <a:noFill/>
        </p:spPr>
        <p:txBody>
          <a:bodyPr wrap="square">
            <a:spAutoFit/>
          </a:bodyPr>
          <a:lstStyle/>
          <a:p>
            <a:pPr algn="just">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quy</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mô</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lớn</a:t>
            </a:r>
            <a:r>
              <a:rPr lang="en-US" dirty="0">
                <a:solidFill>
                  <a:srgbClr val="000000"/>
                </a:solidFill>
                <a:effectLst/>
                <a:latin typeface="Times New Roman" panose="02020603050405020304" pitchFamily="18" charset="0"/>
                <a:ea typeface="Calibri" panose="020F0502020204030204" pitchFamily="34" charset="0"/>
              </a:rPr>
              <a:t> (17</a:t>
            </a:r>
            <a:r>
              <a:rPr lang="vi-VN" dirty="0">
                <a:solidFill>
                  <a:srgbClr val="000000"/>
                </a:solidFill>
                <a:effectLst/>
                <a:latin typeface="Times New Roman" panose="02020603050405020304" pitchFamily="18" charset="0"/>
                <a:ea typeface="Calibri" panose="020F0502020204030204" pitchFamily="34" charset="0"/>
              </a:rPr>
              <a:t>,</a:t>
            </a:r>
            <a:r>
              <a:rPr lang="en-US" dirty="0">
                <a:solidFill>
                  <a:srgbClr val="000000"/>
                </a:solidFill>
                <a:effectLst/>
                <a:latin typeface="Times New Roman" panose="02020603050405020304" pitchFamily="18" charset="0"/>
                <a:ea typeface="Calibri" panose="020F0502020204030204" pitchFamily="34" charset="0"/>
              </a:rPr>
              <a:t>4 </a:t>
            </a:r>
            <a:r>
              <a:rPr lang="en-US" dirty="0" err="1">
                <a:solidFill>
                  <a:srgbClr val="000000"/>
                </a:solidFill>
                <a:effectLst/>
                <a:latin typeface="Times New Roman" panose="02020603050405020304" pitchFamily="18" charset="0"/>
                <a:ea typeface="Calibri" panose="020F0502020204030204" pitchFamily="34" charset="0"/>
              </a:rPr>
              <a:t>triệu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chiếm</a:t>
            </a:r>
            <a:r>
              <a:rPr lang="en-US" dirty="0">
                <a:solidFill>
                  <a:srgbClr val="000000"/>
                </a:solidFill>
                <a:effectLst/>
                <a:latin typeface="Times New Roman" panose="02020603050405020304" pitchFamily="18" charset="0"/>
                <a:ea typeface="Calibri" panose="020F0502020204030204" pitchFamily="34" charset="0"/>
              </a:rPr>
              <a:t> 17,7%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i="1"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Tỉ</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lệ</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tăng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tự</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nhiên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thấp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khoảng</a:t>
            </a:r>
            <a:r>
              <a:rPr lang="en-US"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Cơ</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cấu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trẻ</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lực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lượng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dồi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dào</a:t>
            </a:r>
            <a:r>
              <a:rPr lang="en-US"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thành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phần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tộc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Khơ</a:t>
            </a:r>
            <a:r>
              <a:rPr lang="en-US" sz="2000" dirty="0">
                <a:solidFill>
                  <a:srgbClr val="000000"/>
                </a:solidFill>
                <a:effectLst/>
                <a:latin typeface="Times New Roman" panose="02020603050405020304" pitchFamily="18" charset="0"/>
                <a:ea typeface="Calibri" panose="020F0502020204030204" pitchFamily="34" charset="0"/>
              </a:rPr>
              <a:t>-me, Hoa, </a:t>
            </a:r>
            <a:r>
              <a:rPr lang="en-US" sz="2000" dirty="0" err="1">
                <a:solidFill>
                  <a:srgbClr val="000000"/>
                </a:solidFill>
                <a:effectLst/>
                <a:latin typeface="Times New Roman" panose="02020603050405020304" pitchFamily="18" charset="0"/>
                <a:ea typeface="Calibri" panose="020F0502020204030204" pitchFamily="34" charset="0"/>
              </a:rPr>
              <a:t>Chăm</a:t>
            </a:r>
            <a:r>
              <a:rPr lang="en-US" sz="20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Mật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426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/km</a:t>
            </a:r>
            <a:r>
              <a:rPr lang="en-US" sz="2000" baseline="30000" dirty="0">
                <a:solidFill>
                  <a:srgbClr val="000000"/>
                </a:solidFill>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mức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tập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ven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Tiền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Hậu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thưa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thớt</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bán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Cà</a:t>
            </a:r>
            <a:r>
              <a:rPr lang="en-US" sz="2000" dirty="0">
                <a:solidFill>
                  <a:srgbClr val="000000"/>
                </a:solidFill>
                <a:effectLst/>
                <a:latin typeface="Times New Roman" panose="02020603050405020304" pitchFamily="18" charset="0"/>
                <a:ea typeface="Calibri" panose="020F0502020204030204" pitchFamily="34" charset="0"/>
              </a:rPr>
              <a:t> Mau).</a:t>
            </a:r>
          </a:p>
        </p:txBody>
      </p:sp>
    </p:spTree>
    <p:extLst>
      <p:ext uri="{BB962C8B-B14F-4D97-AF65-F5344CB8AC3E}">
        <p14:creationId xmlns:p14="http://schemas.microsoft.com/office/powerpoint/2010/main" val="190043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1000"/>
                                        <p:tgtEl>
                                          <p:spTgt spid="9">
                                            <p:txEl>
                                              <p:pRg st="4" end="4"/>
                                            </p:txEl>
                                          </p:spTgt>
                                        </p:tgtEl>
                                      </p:cBhvr>
                                    </p:animEffect>
                                    <p:anim calcmode="lin" valueType="num">
                                      <p:cBhvr>
                                        <p:cTn id="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3570208"/>
          </a:xfrm>
          <a:prstGeom prst="rect">
            <a:avLst/>
          </a:prstGeom>
          <a:noFill/>
        </p:spPr>
        <p:txBody>
          <a:bodyPr wrap="square">
            <a:spAutoFit/>
          </a:bodyPr>
          <a:lstStyle/>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mô</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lớn</a:t>
            </a:r>
            <a:r>
              <a:rPr lang="en-US" sz="2000" dirty="0">
                <a:solidFill>
                  <a:srgbClr val="000000"/>
                </a:solidFill>
                <a:effectLst/>
                <a:latin typeface="Times New Roman" panose="02020603050405020304" pitchFamily="18" charset="0"/>
                <a:ea typeface="Calibri" panose="020F0502020204030204" pitchFamily="34" charset="0"/>
              </a:rPr>
              <a:t> (17</a:t>
            </a:r>
            <a:r>
              <a:rPr lang="vi-VN" sz="2000" dirty="0">
                <a:solidFill>
                  <a:srgbClr val="000000"/>
                </a:solidFill>
                <a:effectLst/>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4 </a:t>
            </a:r>
            <a:r>
              <a:rPr lang="en-US" sz="2000" dirty="0" err="1">
                <a:solidFill>
                  <a:srgbClr val="000000"/>
                </a:solidFill>
                <a:effectLst/>
                <a:latin typeface="Times New Roman" panose="02020603050405020304" pitchFamily="18" charset="0"/>
                <a:ea typeface="Calibri" panose="020F0502020204030204" pitchFamily="34" charset="0"/>
              </a:rPr>
              <a:t>triệu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chiếm</a:t>
            </a:r>
            <a:r>
              <a:rPr lang="en-US" sz="2000" dirty="0">
                <a:solidFill>
                  <a:srgbClr val="000000"/>
                </a:solidFill>
                <a:effectLst/>
                <a:latin typeface="Times New Roman" panose="02020603050405020304" pitchFamily="18" charset="0"/>
                <a:ea typeface="Calibri" panose="020F0502020204030204" pitchFamily="34" charset="0"/>
              </a:rPr>
              <a:t> 17,7%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2000" i="1"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lệ</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tự</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thấp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khoảng</a:t>
            </a:r>
            <a:r>
              <a:rPr lang="en-US" sz="20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Cơ</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cấu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lượng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dồi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dào</a:t>
            </a:r>
            <a:r>
              <a:rPr lang="en-US" sz="20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thành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phần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tộc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Khơ</a:t>
            </a:r>
            <a:r>
              <a:rPr lang="en-US" sz="2000" dirty="0">
                <a:solidFill>
                  <a:srgbClr val="000000"/>
                </a:solidFill>
                <a:effectLst/>
                <a:latin typeface="Times New Roman" panose="02020603050405020304" pitchFamily="18" charset="0"/>
                <a:ea typeface="Calibri" panose="020F0502020204030204" pitchFamily="34" charset="0"/>
              </a:rPr>
              <a:t>-me, Hoa, </a:t>
            </a:r>
            <a:r>
              <a:rPr lang="en-US" sz="2000" dirty="0" err="1">
                <a:solidFill>
                  <a:srgbClr val="000000"/>
                </a:solidFill>
                <a:effectLst/>
                <a:latin typeface="Times New Roman" panose="02020603050405020304" pitchFamily="18" charset="0"/>
                <a:ea typeface="Calibri" panose="020F0502020204030204" pitchFamily="34" charset="0"/>
              </a:rPr>
              <a:t>Chăm</a:t>
            </a:r>
            <a:r>
              <a:rPr lang="en-US" sz="20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Mật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426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/km</a:t>
            </a:r>
            <a:r>
              <a:rPr lang="en-US" sz="2000" baseline="30000" dirty="0">
                <a:solidFill>
                  <a:srgbClr val="000000"/>
                </a:solidFill>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mức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tập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ven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Tiền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Hậu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thưa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thớt</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bán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Cà</a:t>
            </a:r>
            <a:r>
              <a:rPr lang="en-US" sz="2000" dirty="0">
                <a:solidFill>
                  <a:srgbClr val="000000"/>
                </a:solidFill>
                <a:effectLst/>
                <a:latin typeface="Times New Roman" panose="02020603050405020304" pitchFamily="18" charset="0"/>
                <a:ea typeface="Calibri" panose="020F0502020204030204" pitchFamily="34" charset="0"/>
              </a:rPr>
              <a:t> Mau).</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thấp</a:t>
            </a:r>
            <a:r>
              <a:rPr lang="en-US" sz="2800" dirty="0">
                <a:solidFill>
                  <a:srgbClr val="000000"/>
                </a:solidFill>
                <a:effectLst/>
                <a:latin typeface="Times New Roman" panose="02020603050405020304" pitchFamily="18" charset="0"/>
                <a:ea typeface="Calibri" panose="020F0502020204030204" pitchFamily="34" charset="0"/>
              </a:rPr>
              <a:t> (26,4%),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chậm</a:t>
            </a:r>
            <a:r>
              <a:rPr lang="en-US" sz="2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655857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 calcmode="lin" valueType="num">
                                      <p:cBhvr additive="base">
                                        <p:cTn id="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356" y="429599"/>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7479" y="778055"/>
            <a:ext cx="28820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154487"/>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14A6D00-166B-DC37-B2F8-11D7CB97F777}"/>
              </a:ext>
            </a:extLst>
          </p:cNvPr>
          <p:cNvSpPr txBox="1"/>
          <p:nvPr/>
        </p:nvSpPr>
        <p:spPr>
          <a:xfrm>
            <a:off x="5029200" y="2253555"/>
            <a:ext cx="3876554" cy="1384995"/>
          </a:xfrm>
          <a:prstGeom prst="rect">
            <a:avLst/>
          </a:prstGeom>
          <a:noFill/>
        </p:spPr>
        <p:txBody>
          <a:bodyPr wrap="square">
            <a:spAutoFit/>
          </a:bodyPr>
          <a:lstStyle/>
          <a:p>
            <a:r>
              <a:rPr lang="en-US" sz="2800" dirty="0">
                <a:solidFill>
                  <a:srgbClr val="FF0000"/>
                </a:solidFill>
                <a:latin typeface="Times New Roman" panose="02020603050405020304" pitchFamily="18" charset="0"/>
                <a:ea typeface="Calibri" panose="020F0502020204030204" pitchFamily="34" charset="0"/>
              </a:rPr>
              <a:t>N</a:t>
            </a:r>
            <a:r>
              <a:rPr lang="vi-VN" sz="2800" dirty="0">
                <a:solidFill>
                  <a:srgbClr val="FF0000"/>
                </a:solidFill>
                <a:effectLst/>
                <a:latin typeface="Times New Roman" panose="02020603050405020304" pitchFamily="18" charset="0"/>
                <a:ea typeface="Calibri" panose="020F0502020204030204" pitchFamily="34" charset="0"/>
              </a:rPr>
              <a:t>êu một số vấn đề xã hội ở vùng Đồng bằng sông Cửu Long?</a:t>
            </a:r>
            <a:endParaRPr lang="en-US" sz="2800" dirty="0">
              <a:solidFill>
                <a:srgbClr val="FF0000"/>
              </a:solidFill>
            </a:endParaRPr>
          </a:p>
        </p:txBody>
      </p:sp>
      <p:sp>
        <p:nvSpPr>
          <p:cNvPr id="4" name="TextBox 3">
            <a:extLst>
              <a:ext uri="{FF2B5EF4-FFF2-40B4-BE49-F238E27FC236}">
                <a16:creationId xmlns:a16="http://schemas.microsoft.com/office/drawing/2014/main" id="{099824CE-871A-B2A3-968B-5BE890993183}"/>
              </a:ext>
            </a:extLst>
          </p:cNvPr>
          <p:cNvSpPr txBox="1"/>
          <p:nvPr/>
        </p:nvSpPr>
        <p:spPr>
          <a:xfrm>
            <a:off x="381000" y="107090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A030B9B-8AD9-ADDD-D4BC-D5A528EFA3FF}"/>
              </a:ext>
            </a:extLst>
          </p:cNvPr>
          <p:cNvSpPr txBox="1"/>
          <p:nvPr/>
        </p:nvSpPr>
        <p:spPr>
          <a:xfrm>
            <a:off x="381000" y="1372676"/>
            <a:ext cx="327427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A5601EAA-DE70-07BB-E49F-10D33407A66F}"/>
              </a:ext>
            </a:extLst>
          </p:cNvPr>
          <p:cNvPicPr>
            <a:picLocks noChangeAspect="1"/>
          </p:cNvPicPr>
          <p:nvPr/>
        </p:nvPicPr>
        <p:blipFill>
          <a:blip r:embed="rId4"/>
          <a:stretch>
            <a:fillRect/>
          </a:stretch>
        </p:blipFill>
        <p:spPr>
          <a:xfrm>
            <a:off x="4930798" y="521738"/>
            <a:ext cx="4213202" cy="1819441"/>
          </a:xfrm>
          <a:prstGeom prst="rect">
            <a:avLst/>
          </a:prstGeom>
        </p:spPr>
      </p:pic>
      <p:sp>
        <p:nvSpPr>
          <p:cNvPr id="12" name="TextBox 11">
            <a:extLst>
              <a:ext uri="{FF2B5EF4-FFF2-40B4-BE49-F238E27FC236}">
                <a16:creationId xmlns:a16="http://schemas.microsoft.com/office/drawing/2014/main" id="{7BD5A1AB-45C6-3C77-8CC2-A956FF3DB4BB}"/>
              </a:ext>
            </a:extLst>
          </p:cNvPr>
          <p:cNvSpPr txBox="1"/>
          <p:nvPr/>
        </p:nvSpPr>
        <p:spPr>
          <a:xfrm>
            <a:off x="318288" y="1768275"/>
            <a:ext cx="4612510" cy="3262432"/>
          </a:xfrm>
          <a:prstGeom prst="rect">
            <a:avLst/>
          </a:prstGeom>
          <a:noFill/>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Văn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lễ</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đờn</a:t>
            </a:r>
            <a:r>
              <a:rPr lang="en-US" sz="2800" dirty="0">
                <a:solidFill>
                  <a:srgbClr val="000000"/>
                </a:solidFill>
                <a:effectLst/>
                <a:latin typeface="Times New Roman" panose="02020603050405020304" pitchFamily="18" charset="0"/>
                <a:ea typeface="Calibri" panose="020F0502020204030204" pitchFamily="34" charset="0"/>
              </a:rPr>
              <a:t> ca </a:t>
            </a:r>
            <a:r>
              <a:rPr lang="en-US" sz="2800" dirty="0" err="1">
                <a:solidFill>
                  <a:srgbClr val="000000"/>
                </a:solidFill>
                <a:effectLst/>
                <a:latin typeface="Times New Roman" panose="02020603050405020304" pitchFamily="18" charset="0"/>
                <a:ea typeface="Calibri" panose="020F0502020204030204" pitchFamily="34" charset="0"/>
              </a:rPr>
              <a:t>tài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tử</a:t>
            </a:r>
            <a:r>
              <a:rPr lang="en-US" sz="2800" dirty="0">
                <a:solidFill>
                  <a:srgbClr val="000000"/>
                </a:solidFill>
                <a:effectLst/>
                <a:latin typeface="Times New Roman" panose="02020603050405020304" pitchFamily="18" charset="0"/>
                <a:ea typeface="Calibri" panose="020F0502020204030204" pitchFamily="34" charset="0"/>
              </a:rPr>
              <a:t> ... </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càng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nâng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đào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thọ</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p:txBody>
      </p:sp>
      <p:pic>
        <p:nvPicPr>
          <p:cNvPr id="14" name="Picture 13">
            <a:extLst>
              <a:ext uri="{FF2B5EF4-FFF2-40B4-BE49-F238E27FC236}">
                <a16:creationId xmlns:a16="http://schemas.microsoft.com/office/drawing/2014/main" id="{7026F8CA-CFBA-EB0E-59ED-BB10E998DF35}"/>
              </a:ext>
            </a:extLst>
          </p:cNvPr>
          <p:cNvPicPr>
            <a:picLocks noChangeAspect="1"/>
          </p:cNvPicPr>
          <p:nvPr/>
        </p:nvPicPr>
        <p:blipFill>
          <a:blip r:embed="rId5"/>
          <a:stretch>
            <a:fillRect/>
          </a:stretch>
        </p:blipFill>
        <p:spPr>
          <a:xfrm>
            <a:off x="4855751" y="3581400"/>
            <a:ext cx="4357516" cy="1504950"/>
          </a:xfrm>
          <a:prstGeom prst="rect">
            <a:avLst/>
          </a:prstGeom>
        </p:spPr>
      </p:pic>
    </p:spTree>
    <p:extLst>
      <p:ext uri="{BB962C8B-B14F-4D97-AF65-F5344CB8AC3E}">
        <p14:creationId xmlns:p14="http://schemas.microsoft.com/office/powerpoint/2010/main" val="1955938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additive="base">
                                        <p:cTn id="3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7615A61-E78F-899A-EAFD-E5B3BE0F2D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5029200" cy="268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E8821FE-73B9-3664-72E0-8D01390035BB}"/>
              </a:ext>
            </a:extLst>
          </p:cNvPr>
          <p:cNvPicPr>
            <a:picLocks noChangeAspect="1"/>
          </p:cNvPicPr>
          <p:nvPr/>
        </p:nvPicPr>
        <p:blipFill>
          <a:blip r:embed="rId3"/>
          <a:stretch>
            <a:fillRect/>
          </a:stretch>
        </p:blipFill>
        <p:spPr>
          <a:xfrm>
            <a:off x="3200400" y="2266950"/>
            <a:ext cx="5715000" cy="2724150"/>
          </a:xfrm>
          <a:prstGeom prst="rect">
            <a:avLst/>
          </a:prstGeom>
        </p:spPr>
      </p:pic>
    </p:spTree>
    <p:extLst>
      <p:ext uri="{BB962C8B-B14F-4D97-AF65-F5344CB8AC3E}">
        <p14:creationId xmlns:p14="http://schemas.microsoft.com/office/powerpoint/2010/main" val="280700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2821578"/>
            <a:ext cx="9144000" cy="2416628"/>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E0EEF8"/>
              </a:solidFill>
              <a:latin typeface="Arial"/>
            </a:endParaRPr>
          </a:p>
        </p:txBody>
      </p:sp>
      <p:grpSp>
        <p:nvGrpSpPr>
          <p:cNvPr id="20" name="Group 19">
            <a:extLst>
              <a:ext uri="{FF2B5EF4-FFF2-40B4-BE49-F238E27FC236}">
                <a16:creationId xmlns:a16="http://schemas.microsoft.com/office/drawing/2014/main" id="{2C4B62D9-C5F9-4E38-84F0-66FB82F31E05}"/>
              </a:ext>
            </a:extLst>
          </p:cNvPr>
          <p:cNvGrpSpPr/>
          <p:nvPr/>
        </p:nvGrpSpPr>
        <p:grpSpPr>
          <a:xfrm>
            <a:off x="1709496" y="180776"/>
            <a:ext cx="5468447" cy="1098891"/>
            <a:chOff x="2594249" y="118118"/>
            <a:chExt cx="7291263" cy="1465188"/>
          </a:xfrm>
        </p:grpSpPr>
        <p:sp>
          <p:nvSpPr>
            <p:cNvPr id="21"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22" name="Rectangle 21">
              <a:extLst>
                <a:ext uri="{FF2B5EF4-FFF2-40B4-BE49-F238E27FC236}">
                  <a16:creationId xmlns:a16="http://schemas.microsoft.com/office/drawing/2014/main" id="{1F6250F2-351E-44CA-A071-9F67D77DF914}"/>
                </a:ext>
              </a:extLst>
            </p:cNvPr>
            <p:cNvSpPr/>
            <p:nvPr/>
          </p:nvSpPr>
          <p:spPr>
            <a:xfrm>
              <a:off x="3594316" y="292289"/>
              <a:ext cx="6291196" cy="1015663"/>
            </a:xfrm>
            <a:prstGeom prst="rect">
              <a:avLst/>
            </a:prstGeom>
            <a:noFill/>
          </p:spPr>
          <p:txBody>
            <a:bodyPr wrap="square" lIns="68580" tIns="34290" rIns="68580" bIns="34290">
              <a:spAutoFit/>
            </a:bodyPr>
            <a:lstStyle/>
            <a:p>
              <a:pPr algn="ctr" defTabSz="685800">
                <a:defRPr/>
              </a:pPr>
              <a:r>
                <a:rPr lang="en-US" sz="4500" b="1" kern="0" dirty="0">
                  <a:ln w="13462">
                    <a:solidFill>
                      <a:prstClr val="white"/>
                    </a:solidFill>
                    <a:prstDash val="solid"/>
                  </a:ln>
                  <a:solidFill>
                    <a:srgbClr val="5B9BD5">
                      <a:lumMod val="50000"/>
                    </a:srgbClr>
                  </a:solidFill>
                  <a:effectLst>
                    <a:outerShdw dist="38100" dir="2700000" algn="bl" rotWithShape="0">
                      <a:srgbClr val="5B9BD5"/>
                    </a:outerShdw>
                  </a:effectLst>
                  <a:latin typeface="#9Slide07 IcielKoni" pitchFamily="2" charset="0"/>
                </a:rPr>
                <a:t>KHỞI ĐỘNG</a:t>
              </a:r>
            </a:p>
          </p:txBody>
        </p:sp>
        <p:pic>
          <p:nvPicPr>
            <p:cNvPr id="23"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Download Cute Kids Student Teachers Png Clipart - free transparent png  images - pngaa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554;p57"/>
          <p:cNvSpPr txBox="1">
            <a:spLocks/>
          </p:cNvSpPr>
          <p:nvPr/>
        </p:nvSpPr>
        <p:spPr>
          <a:xfrm>
            <a:off x="3298158" y="2857500"/>
            <a:ext cx="2468925"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3750" b="1" kern="0" dirty="0">
                <a:solidFill>
                  <a:srgbClr val="B14D02"/>
                </a:solidFill>
                <a:latin typeface="#9Slide05 Great Vibes" panose="02000507080000020002" pitchFamily="2" charset="0"/>
              </a:rPr>
              <a:t>Start</a:t>
            </a:r>
          </a:p>
        </p:txBody>
      </p:sp>
    </p:spTree>
    <p:extLst>
      <p:ext uri="{BB962C8B-B14F-4D97-AF65-F5344CB8AC3E}">
        <p14:creationId xmlns:p14="http://schemas.microsoft.com/office/powerpoint/2010/main" val="8532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3F174-059F-1FA6-7279-DC4078FBDE5E}"/>
              </a:ext>
            </a:extLst>
          </p:cNvPr>
          <p:cNvPicPr>
            <a:picLocks noChangeAspect="1"/>
          </p:cNvPicPr>
          <p:nvPr/>
        </p:nvPicPr>
        <p:blipFill>
          <a:blip r:embed="rId2"/>
          <a:stretch>
            <a:fillRect/>
          </a:stretch>
        </p:blipFill>
        <p:spPr>
          <a:xfrm>
            <a:off x="377670" y="514350"/>
            <a:ext cx="8388660" cy="3524444"/>
          </a:xfrm>
          <a:prstGeom prst="rect">
            <a:avLst/>
          </a:prstGeom>
        </p:spPr>
      </p:pic>
    </p:spTree>
    <p:extLst>
      <p:ext uri="{BB962C8B-B14F-4D97-AF65-F5344CB8AC3E}">
        <p14:creationId xmlns:p14="http://schemas.microsoft.com/office/powerpoint/2010/main" val="66978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348200" y="1070900"/>
            <a:ext cx="327427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1754326"/>
          </a:xfrm>
          <a:prstGeom prst="rect">
            <a:avLst/>
          </a:prstGeom>
          <a:noFill/>
        </p:spPr>
        <p:txBody>
          <a:bodyPr wrap="square">
            <a:spAutoFit/>
          </a:bodyPr>
          <a:lstStyle/>
          <a:p>
            <a:pPr>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quy</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mô</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lớn</a:t>
            </a:r>
            <a:r>
              <a:rPr lang="en-US" dirty="0">
                <a:solidFill>
                  <a:srgbClr val="000000"/>
                </a:solidFill>
                <a:effectLst/>
                <a:latin typeface="Times New Roman" panose="02020603050405020304" pitchFamily="18" charset="0"/>
                <a:ea typeface="Calibri" panose="020F0502020204030204" pitchFamily="34" charset="0"/>
              </a:rPr>
              <a:t> (17</a:t>
            </a:r>
            <a:r>
              <a:rPr lang="vi-VN" dirty="0">
                <a:solidFill>
                  <a:srgbClr val="000000"/>
                </a:solidFill>
                <a:effectLst/>
                <a:latin typeface="Times New Roman" panose="02020603050405020304" pitchFamily="18" charset="0"/>
                <a:ea typeface="Calibri" panose="020F0502020204030204" pitchFamily="34" charset="0"/>
              </a:rPr>
              <a:t>,</a:t>
            </a:r>
            <a:r>
              <a:rPr lang="en-US" dirty="0">
                <a:solidFill>
                  <a:srgbClr val="000000"/>
                </a:solidFill>
                <a:effectLst/>
                <a:latin typeface="Times New Roman" panose="02020603050405020304" pitchFamily="18" charset="0"/>
                <a:ea typeface="Calibri" panose="020F0502020204030204" pitchFamily="34" charset="0"/>
              </a:rPr>
              <a:t>4 </a:t>
            </a:r>
            <a:r>
              <a:rPr lang="en-US" dirty="0" err="1">
                <a:solidFill>
                  <a:srgbClr val="000000"/>
                </a:solidFill>
                <a:effectLst/>
                <a:latin typeface="Times New Roman" panose="02020603050405020304" pitchFamily="18" charset="0"/>
                <a:ea typeface="Calibri" panose="020F0502020204030204" pitchFamily="34" charset="0"/>
              </a:rPr>
              <a:t>triệu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chiếm</a:t>
            </a:r>
            <a:r>
              <a:rPr lang="en-US" dirty="0">
                <a:solidFill>
                  <a:srgbClr val="000000"/>
                </a:solidFill>
                <a:effectLst/>
                <a:latin typeface="Times New Roman" panose="02020603050405020304" pitchFamily="18" charset="0"/>
                <a:ea typeface="Calibri" panose="020F0502020204030204" pitchFamily="34" charset="0"/>
              </a:rPr>
              <a:t> 17,7%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                                                    </a:t>
            </a:r>
            <a:r>
              <a:rPr lang="en-US" i="1"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Tỉ</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lệ</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tăng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tự</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nhiên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thấp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khoảng</a:t>
            </a:r>
            <a:r>
              <a:rPr lang="en-US" dirty="0">
                <a:solidFill>
                  <a:srgbClr val="000000"/>
                </a:solidFill>
                <a:effectLst/>
                <a:latin typeface="Times New Roman" panose="02020603050405020304" pitchFamily="18" charset="0"/>
                <a:ea typeface="Calibri" panose="020F0502020204030204" pitchFamily="34" charset="0"/>
              </a:rPr>
              <a:t> 0,55%.                                                                         + </a:t>
            </a:r>
            <a:r>
              <a:rPr lang="en-US" dirty="0" err="1">
                <a:solidFill>
                  <a:srgbClr val="000000"/>
                </a:solidFill>
                <a:effectLst/>
                <a:latin typeface="Times New Roman" panose="02020603050405020304" pitchFamily="18" charset="0"/>
                <a:ea typeface="Calibri" panose="020F0502020204030204" pitchFamily="34" charset="0"/>
              </a:rPr>
              <a:t>Cơ</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cấu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trẻ</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lực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lượng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dồi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dào</a:t>
            </a:r>
            <a:r>
              <a:rPr lang="en-US" dirty="0">
                <a:solidFill>
                  <a:srgbClr val="000000"/>
                </a:solidFill>
                <a:effectLst/>
                <a:latin typeface="Times New Roman" panose="02020603050405020304" pitchFamily="18" charset="0"/>
                <a:ea typeface="Calibri" panose="020F0502020204030204" pitchFamily="34" charset="0"/>
              </a:rPr>
              <a:t>.                                                                           +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nhiều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thành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phần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tộc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cùng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chung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Kinh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Khơ</a:t>
            </a:r>
            <a:r>
              <a:rPr lang="en-US" dirty="0">
                <a:solidFill>
                  <a:srgbClr val="000000"/>
                </a:solidFill>
                <a:effectLst/>
                <a:latin typeface="Times New Roman" panose="02020603050405020304" pitchFamily="18" charset="0"/>
                <a:ea typeface="Calibri" panose="020F0502020204030204" pitchFamily="34" charset="0"/>
              </a:rPr>
              <a:t>-me, Hoa, </a:t>
            </a:r>
            <a:r>
              <a:rPr lang="en-US" dirty="0" err="1">
                <a:solidFill>
                  <a:srgbClr val="000000"/>
                </a:solidFill>
                <a:effectLst/>
                <a:latin typeface="Times New Roman" panose="02020603050405020304" pitchFamily="18" charset="0"/>
                <a:ea typeface="Calibri" panose="020F0502020204030204" pitchFamily="34" charset="0"/>
              </a:rPr>
              <a:t>Chăm</a:t>
            </a:r>
            <a:r>
              <a:rPr lang="en-US" dirty="0">
                <a:solidFill>
                  <a:srgbClr val="000000"/>
                </a:solidFill>
                <a:effectLst/>
                <a:latin typeface="Times New Roman" panose="02020603050405020304" pitchFamily="18" charset="0"/>
                <a:ea typeface="Calibri" panose="020F0502020204030204" pitchFamily="34" charset="0"/>
              </a:rPr>
              <a:t>…)                        + </a:t>
            </a:r>
            <a:r>
              <a:rPr lang="en-US" dirty="0" err="1">
                <a:solidFill>
                  <a:srgbClr val="000000"/>
                </a:solidFill>
                <a:effectLst/>
                <a:latin typeface="Times New Roman" panose="02020603050405020304" pitchFamily="18" charset="0"/>
                <a:ea typeface="Calibri" panose="020F0502020204030204" pitchFamily="34" charset="0"/>
              </a:rPr>
              <a:t>Mật</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426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/km</a:t>
            </a:r>
            <a:r>
              <a:rPr lang="en-US" baseline="30000" dirty="0">
                <a:solidFill>
                  <a:srgbClr val="000000"/>
                </a:solidFill>
                <a:latin typeface="Times New Roman" panose="02020603050405020304" pitchFamily="18" charset="0"/>
                <a:ea typeface="Calibri" panose="020F0502020204030204" pitchFamily="34" charset="0"/>
              </a:rPr>
              <a:t>2</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hơn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mức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trung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bình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phân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bố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đều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tập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trung</a:t>
            </a:r>
            <a:r>
              <a:rPr lang="en-US" dirty="0">
                <a:solidFill>
                  <a:srgbClr val="000000"/>
                </a:solidFill>
                <a:effectLst/>
                <a:latin typeface="Times New Roman" panose="02020603050405020304" pitchFamily="18" charset="0"/>
                <a:ea typeface="Calibri" panose="020F0502020204030204" pitchFamily="34" charset="0"/>
              </a:rPr>
              <a:t> ở </a:t>
            </a:r>
            <a:r>
              <a:rPr lang="en-US" dirty="0" err="1">
                <a:solidFill>
                  <a:srgbClr val="000000"/>
                </a:solidFill>
                <a:effectLst/>
                <a:latin typeface="Times New Roman" panose="02020603050405020304" pitchFamily="18" charset="0"/>
                <a:ea typeface="Calibri" panose="020F0502020204030204" pitchFamily="34" charset="0"/>
              </a:rPr>
              <a:t>ven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Tiền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và</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Hậu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thưa</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thớt</a:t>
            </a:r>
            <a:r>
              <a:rPr lang="en-US" dirty="0">
                <a:solidFill>
                  <a:srgbClr val="000000"/>
                </a:solidFill>
                <a:effectLst/>
                <a:latin typeface="Times New Roman" panose="02020603050405020304" pitchFamily="18" charset="0"/>
                <a:ea typeface="Calibri" panose="020F0502020204030204" pitchFamily="34" charset="0"/>
              </a:rPr>
              <a:t> ở </a:t>
            </a:r>
            <a:r>
              <a:rPr lang="en-US" dirty="0" err="1">
                <a:solidFill>
                  <a:srgbClr val="000000"/>
                </a:solidFill>
                <a:effectLst/>
                <a:latin typeface="Times New Roman" panose="02020603050405020304" pitchFamily="18" charset="0"/>
                <a:ea typeface="Calibri" panose="020F0502020204030204" pitchFamily="34" charset="0"/>
              </a:rPr>
              <a:t>bán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đảo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Cà</a:t>
            </a:r>
            <a:r>
              <a:rPr lang="en-US" dirty="0">
                <a:solidFill>
                  <a:srgbClr val="000000"/>
                </a:solidFill>
                <a:effectLst/>
                <a:latin typeface="Times New Roman" panose="02020603050405020304" pitchFamily="18" charset="0"/>
                <a:ea typeface="Calibri" panose="020F0502020204030204" pitchFamily="34" charset="0"/>
              </a:rPr>
              <a:t> Mau).</a:t>
            </a:r>
          </a:p>
        </p:txBody>
      </p:sp>
      <p:sp>
        <p:nvSpPr>
          <p:cNvPr id="5" name="TextBox 4">
            <a:extLst>
              <a:ext uri="{FF2B5EF4-FFF2-40B4-BE49-F238E27FC236}">
                <a16:creationId xmlns:a16="http://schemas.microsoft.com/office/drawing/2014/main" id="{A688488F-C11E-32AC-2EA0-545850F05FCD}"/>
              </a:ext>
            </a:extLst>
          </p:cNvPr>
          <p:cNvSpPr txBox="1"/>
          <p:nvPr/>
        </p:nvSpPr>
        <p:spPr>
          <a:xfrm>
            <a:off x="321201" y="3129497"/>
            <a:ext cx="615691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C105806-EF5F-4A06-57EC-D231E336FA9A}"/>
              </a:ext>
            </a:extLst>
          </p:cNvPr>
          <p:cNvSpPr txBox="1"/>
          <p:nvPr/>
        </p:nvSpPr>
        <p:spPr>
          <a:xfrm>
            <a:off x="258489" y="3432496"/>
            <a:ext cx="8673312" cy="830997"/>
          </a:xfrm>
          <a:prstGeom prst="rect">
            <a:avLst/>
          </a:prstGeom>
          <a:noFill/>
        </p:spPr>
        <p:txBody>
          <a:bodyPr wrap="square">
            <a:spAutoFit/>
          </a:bodyPr>
          <a:lstStyle/>
          <a:p>
            <a:pPr>
              <a:spcBef>
                <a:spcPts val="600"/>
              </a:spcBef>
              <a:spcAft>
                <a:spcPts val="600"/>
              </a:spcAft>
            </a:pPr>
            <a:r>
              <a:rPr lang="en-US" sz="1600" dirty="0">
                <a:solidFill>
                  <a:srgbClr val="000000"/>
                </a:solidFill>
                <a:effectLst/>
                <a:latin typeface="Times New Roman" panose="02020603050405020304" pitchFamily="18" charset="0"/>
                <a:ea typeface="Calibri" panose="020F0502020204030204" pitchFamily="34" charset="0"/>
              </a:rPr>
              <a:t>+ Văn </a:t>
            </a:r>
            <a:r>
              <a:rPr lang="en-US" sz="1600" dirty="0" err="1">
                <a:solidFill>
                  <a:srgbClr val="000000"/>
                </a:solidFill>
                <a:effectLst/>
                <a:latin typeface="Times New Roman" panose="02020603050405020304" pitchFamily="18" charset="0"/>
                <a:ea typeface="Calibri" panose="020F0502020204030204" pitchFamily="34" charset="0"/>
              </a:rPr>
              <a:t>hóa</a:t>
            </a:r>
            <a:r>
              <a:rPr lang="en-US" sz="1600" dirty="0">
                <a:solidFill>
                  <a:srgbClr val="000000"/>
                </a:solidFill>
                <a:effectLst/>
                <a:latin typeface="Times New Roman" panose="02020603050405020304" pitchFamily="18" charset="0"/>
                <a:ea typeface="Calibri" panose="020F0502020204030204" pitchFamily="34" charset="0"/>
              </a:rPr>
              <a:t> Nam </a:t>
            </a:r>
            <a:r>
              <a:rPr lang="en-US" sz="1600" dirty="0" err="1">
                <a:solidFill>
                  <a:srgbClr val="000000"/>
                </a:solidFill>
                <a:effectLst/>
                <a:latin typeface="Times New Roman" panose="02020603050405020304" pitchFamily="18" charset="0"/>
                <a:ea typeface="Calibri" panose="020F0502020204030204" pitchFamily="34" charset="0"/>
              </a:rPr>
              <a:t>Bộ</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đặc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sắc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như</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văn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hoá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sông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nước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lễ</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hội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truyền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thống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đờn</a:t>
            </a:r>
            <a:r>
              <a:rPr lang="en-US" sz="1600" dirty="0">
                <a:solidFill>
                  <a:srgbClr val="000000"/>
                </a:solidFill>
                <a:effectLst/>
                <a:latin typeface="Times New Roman" panose="02020603050405020304" pitchFamily="18" charset="0"/>
                <a:ea typeface="Calibri" panose="020F0502020204030204" pitchFamily="34" charset="0"/>
              </a:rPr>
              <a:t> ca </a:t>
            </a:r>
            <a:r>
              <a:rPr lang="en-US" sz="1600" dirty="0" err="1">
                <a:solidFill>
                  <a:srgbClr val="000000"/>
                </a:solidFill>
                <a:effectLst/>
                <a:latin typeface="Times New Roman" panose="02020603050405020304" pitchFamily="18" charset="0"/>
                <a:ea typeface="Calibri" panose="020F0502020204030204" pitchFamily="34" charset="0"/>
              </a:rPr>
              <a:t>tài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tử</a:t>
            </a:r>
            <a:r>
              <a:rPr lang="en-US" sz="1600" dirty="0">
                <a:solidFill>
                  <a:srgbClr val="000000"/>
                </a:solidFill>
                <a:effectLst/>
                <a:latin typeface="Times New Roman" panose="02020603050405020304" pitchFamily="18" charset="0"/>
                <a:ea typeface="Calibri" panose="020F0502020204030204" pitchFamily="34" charset="0"/>
              </a:rPr>
              <a:t> ...                                   + </a:t>
            </a:r>
            <a:r>
              <a:rPr lang="en-US" sz="1600" dirty="0" err="1">
                <a:solidFill>
                  <a:srgbClr val="000000"/>
                </a:solidFill>
                <a:effectLst/>
                <a:latin typeface="Times New Roman" panose="02020603050405020304" pitchFamily="18" charset="0"/>
                <a:ea typeface="Calibri" panose="020F0502020204030204" pitchFamily="34" charset="0"/>
              </a:rPr>
              <a:t>Đời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sống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ngày</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càng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được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nâng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tỉ</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lệ</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lao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động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đã</a:t>
            </a:r>
            <a:r>
              <a:rPr lang="en-US" sz="1600" dirty="0">
                <a:solidFill>
                  <a:srgbClr val="000000"/>
                </a:solidFill>
                <a:effectLst/>
                <a:latin typeface="Times New Roman" panose="02020603050405020304" pitchFamily="18" charset="0"/>
                <a:ea typeface="Calibri" panose="020F0502020204030204" pitchFamily="34" charset="0"/>
              </a:rPr>
              <a:t> qua </a:t>
            </a:r>
            <a:r>
              <a:rPr lang="en-US" sz="1600" dirty="0" err="1">
                <a:solidFill>
                  <a:srgbClr val="000000"/>
                </a:solidFill>
                <a:effectLst/>
                <a:latin typeface="Times New Roman" panose="02020603050405020304" pitchFamily="18" charset="0"/>
                <a:ea typeface="Calibri" panose="020F0502020204030204" pitchFamily="34" charset="0"/>
              </a:rPr>
              <a:t>đào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tạo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tỉ</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lệ</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dân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số</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biết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chữ</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nhập</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bình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quân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tuổi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thọ</a:t>
            </a:r>
            <a:r>
              <a:rPr lang="en-US" sz="1600" dirty="0">
                <a:solidFill>
                  <a:srgbClr val="000000"/>
                </a:solidFill>
                <a:effectLst/>
                <a:latin typeface="Times New Roman" panose="02020603050405020304" pitchFamily="18" charset="0"/>
                <a:ea typeface="Calibri" panose="020F0502020204030204" pitchFamily="34" charset="0"/>
              </a:rPr>
              <a:t>).</a:t>
            </a:r>
          </a:p>
        </p:txBody>
      </p:sp>
      <p:sp>
        <p:nvSpPr>
          <p:cNvPr id="10" name="TextBox 9">
            <a:extLst>
              <a:ext uri="{FF2B5EF4-FFF2-40B4-BE49-F238E27FC236}">
                <a16:creationId xmlns:a16="http://schemas.microsoft.com/office/drawing/2014/main" id="{FB0E19C5-1037-3094-9635-E30633B43566}"/>
              </a:ext>
            </a:extLst>
          </p:cNvPr>
          <p:cNvSpPr txBox="1"/>
          <p:nvPr/>
        </p:nvSpPr>
        <p:spPr>
          <a:xfrm>
            <a:off x="294084" y="4215177"/>
            <a:ext cx="283011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5218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073908" y="1914549"/>
            <a:ext cx="1057275" cy="1004041"/>
            <a:chOff x="676275" y="3204704"/>
            <a:chExt cx="1409700" cy="1338721"/>
          </a:xfrm>
        </p:grpSpPr>
        <p:pic>
          <p:nvPicPr>
            <p:cNvPr id="27" name="Picture 26"/>
            <p:cNvPicPr>
              <a:picLocks noChangeAspect="1"/>
            </p:cNvPicPr>
            <p:nvPr/>
          </p:nvPicPr>
          <p:blipFill rotWithShape="1">
            <a:blip r:embed="rId3"/>
            <a:srcRect b="10039"/>
            <a:stretch/>
          </p:blipFill>
          <p:spPr>
            <a:xfrm>
              <a:off x="676275" y="3204704"/>
              <a:ext cx="1409700" cy="1338721"/>
            </a:xfrm>
            <a:prstGeom prst="rect">
              <a:avLst/>
            </a:prstGeom>
          </p:spPr>
        </p:pic>
        <p:sp>
          <p:nvSpPr>
            <p:cNvPr id="28" name="Freeform 27"/>
            <p:cNvSpPr/>
            <p:nvPr/>
          </p:nvSpPr>
          <p:spPr bwMode="auto">
            <a:xfrm>
              <a:off x="1209735" y="3651396"/>
              <a:ext cx="87" cy="353943"/>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29" name="Rectangle 28"/>
            <p:cNvSpPr/>
            <p:nvPr/>
          </p:nvSpPr>
          <p:spPr bwMode="auto">
            <a:xfrm>
              <a:off x="1693026" y="4030660"/>
              <a:ext cx="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30" name="Freeform 29"/>
            <p:cNvSpPr/>
            <p:nvPr/>
          </p:nvSpPr>
          <p:spPr bwMode="auto">
            <a:xfrm>
              <a:off x="1232131" y="3657905"/>
              <a:ext cx="87" cy="353943"/>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grpSp>
      <p:sp>
        <p:nvSpPr>
          <p:cNvPr id="4" name="Frame 3">
            <a:extLst>
              <a:ext uri="{FF2B5EF4-FFF2-40B4-BE49-F238E27FC236}">
                <a16:creationId xmlns:a16="http://schemas.microsoft.com/office/drawing/2014/main" id="{519EE72F-C81E-4F57-BB67-09A23D53F4AA}"/>
              </a:ext>
            </a:extLst>
          </p:cNvPr>
          <p:cNvSpPr/>
          <p:nvPr/>
        </p:nvSpPr>
        <p:spPr>
          <a:xfrm>
            <a:off x="0" y="0"/>
            <a:ext cx="9144000" cy="51435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414042"/>
              </a:solidFill>
              <a:latin typeface="#9Slide03 Cabin Condensed Bold"/>
            </a:endParaRPr>
          </a:p>
        </p:txBody>
      </p:sp>
      <p:sp>
        <p:nvSpPr>
          <p:cNvPr id="19" name="Rectangle 18"/>
          <p:cNvSpPr/>
          <p:nvPr/>
        </p:nvSpPr>
        <p:spPr bwMode="auto">
          <a:xfrm>
            <a:off x="3059378" y="2045363"/>
            <a:ext cx="45719" cy="2953139"/>
          </a:xfrm>
          <a:prstGeom prst="rect">
            <a:avLst/>
          </a:prstGeom>
          <a:solidFill>
            <a:schemeClr val="accent6">
              <a:lumMod val="75000"/>
            </a:schemeClr>
          </a:solidFill>
          <a:ln w="9525">
            <a:solidFill>
              <a:schemeClr val="bg1"/>
            </a:solidFill>
            <a:miter lim="800000"/>
            <a:headEnd/>
            <a:tailEnd/>
          </a:ln>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35" name="Title 1"/>
          <p:cNvSpPr txBox="1">
            <a:spLocks/>
          </p:cNvSpPr>
          <p:nvPr/>
        </p:nvSpPr>
        <p:spPr>
          <a:xfrm>
            <a:off x="11866790" y="-1742674"/>
            <a:ext cx="4060372" cy="567928"/>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r>
              <a:rPr lang="en-US" sz="3300" b="1" dirty="0">
                <a:solidFill>
                  <a:srgbClr val="BD114D">
                    <a:lumMod val="75000"/>
                  </a:srgbClr>
                </a:solidFill>
                <a:effectLst>
                  <a:glow rad="127000">
                    <a:srgbClr val="FFC000"/>
                  </a:glow>
                  <a:outerShdw blurRad="60007" dist="310007" dir="7680000" sy="30000" kx="1300200" algn="ctr" rotWithShape="0">
                    <a:prstClr val="black">
                      <a:alpha val="32000"/>
                    </a:prstClr>
                  </a:outerShdw>
                </a:effectLst>
                <a:latin typeface="#9Slide06 American Forkball Ero" pitchFamily="2" charset="-93"/>
              </a:rPr>
              <a:t>GAME</a:t>
            </a:r>
          </a:p>
        </p:txBody>
      </p:sp>
      <p:sp>
        <p:nvSpPr>
          <p:cNvPr id="3" name="Subtitle 2"/>
          <p:cNvSpPr>
            <a:spLocks noGrp="1"/>
          </p:cNvSpPr>
          <p:nvPr>
            <p:ph type="subTitle" idx="1"/>
          </p:nvPr>
        </p:nvSpPr>
        <p:spPr>
          <a:xfrm>
            <a:off x="3499597" y="125013"/>
            <a:ext cx="5644403" cy="1125564"/>
          </a:xfrm>
        </p:spPr>
        <p:txBody>
          <a:bodyPr>
            <a:normAutofit lnSpcReduction="10000"/>
          </a:bodyPr>
          <a:lstStyle/>
          <a:p>
            <a:pPr algn="just"/>
            <a:r>
              <a:rPr lang="en-US" sz="2400" dirty="0" err="1">
                <a:solidFill>
                  <a:srgbClr val="0000FF"/>
                </a:solidFill>
                <a:latin typeface="Arial" pitchFamily="34" charset="0"/>
                <a:cs typeface="Arial" pitchFamily="34" charset="0"/>
              </a:rPr>
              <a:t>Những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thuận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lợi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và</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khó khăn của </a:t>
            </a:r>
            <a:r>
              <a:rPr lang="en-US" sz="2400" dirty="0" err="1">
                <a:solidFill>
                  <a:srgbClr val="0000FF"/>
                </a:solidFill>
                <a:latin typeface="Arial" pitchFamily="34" charset="0"/>
                <a:cs typeface="Arial" pitchFamily="34" charset="0"/>
              </a:rPr>
              <a:t>đặc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điểm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dân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cư</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xã</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hội</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đối với sự phát triển kinh tế</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 xã hội</a:t>
            </a:r>
            <a:r>
              <a:rPr lang="en-US" sz="2400" dirty="0">
                <a:solidFill>
                  <a:srgbClr val="0000FF"/>
                </a:solidFill>
                <a:latin typeface="Arial" pitchFamily="34" charset="0"/>
                <a:cs typeface="Arial" pitchFamily="34" charset="0"/>
              </a:rPr>
              <a:t> ở </a:t>
            </a:r>
            <a:r>
              <a:rPr lang="en-US" sz="2400" dirty="0" err="1">
                <a:solidFill>
                  <a:srgbClr val="0000FF"/>
                </a:solidFill>
                <a:latin typeface="Arial" pitchFamily="34" charset="0"/>
                <a:cs typeface="Arial" pitchFamily="34" charset="0"/>
              </a:rPr>
              <a:t>vùng</a:t>
            </a:r>
            <a:r>
              <a:rPr lang="en-US" sz="2400" dirty="0">
                <a:solidFill>
                  <a:srgbClr val="0000FF"/>
                </a:solidFill>
                <a:latin typeface="Arial" pitchFamily="34" charset="0"/>
                <a:cs typeface="Arial" pitchFamily="34" charset="0"/>
              </a:rPr>
              <a:t> ĐBSCL</a:t>
            </a:r>
            <a:r>
              <a:rPr lang="vi-VN" sz="2400" dirty="0">
                <a:solidFill>
                  <a:srgbClr val="0000FF"/>
                </a:solidFill>
                <a:latin typeface="Arial" pitchFamily="34" charset="0"/>
                <a:cs typeface="Arial" pitchFamily="34" charset="0"/>
              </a:rPr>
              <a:t>. </a:t>
            </a:r>
            <a:endParaRPr lang="en-US" sz="2400" dirty="0">
              <a:solidFill>
                <a:srgbClr val="0000FF"/>
              </a:solidFill>
              <a:latin typeface="Arial" pitchFamily="34" charset="0"/>
              <a:cs typeface="Arial" pitchFamily="34" charset="0"/>
            </a:endParaRPr>
          </a:p>
        </p:txBody>
      </p:sp>
      <p:sp>
        <p:nvSpPr>
          <p:cNvPr id="12" name="Title 1"/>
          <p:cNvSpPr txBox="1">
            <a:spLocks/>
          </p:cNvSpPr>
          <p:nvPr/>
        </p:nvSpPr>
        <p:spPr>
          <a:xfrm>
            <a:off x="12526316" y="-840733"/>
            <a:ext cx="4060372" cy="567928"/>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endParaRPr lang="en-US" sz="4500" b="1" dirty="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endParaRPr>
          </a:p>
        </p:txBody>
      </p:sp>
      <p:pic>
        <p:nvPicPr>
          <p:cNvPr id="13" name="Picture 12"/>
          <p:cNvPicPr>
            <a:picLocks noChangeAspect="1"/>
          </p:cNvPicPr>
          <p:nvPr/>
        </p:nvPicPr>
        <p:blipFill>
          <a:blip r:embed="rId4"/>
          <a:stretch>
            <a:fillRect/>
          </a:stretch>
        </p:blipFill>
        <p:spPr>
          <a:xfrm flipH="1">
            <a:off x="14516099" y="-1404592"/>
            <a:ext cx="1148540" cy="1206451"/>
          </a:xfrm>
          <a:prstGeom prst="rect">
            <a:avLst/>
          </a:prstGeom>
        </p:spPr>
      </p:pic>
      <p:sp>
        <p:nvSpPr>
          <p:cNvPr id="14" name="Title 1"/>
          <p:cNvSpPr txBox="1">
            <a:spLocks/>
          </p:cNvSpPr>
          <p:nvPr/>
        </p:nvSpPr>
        <p:spPr>
          <a:xfrm>
            <a:off x="10682222" y="-656143"/>
            <a:ext cx="4060372" cy="567928"/>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r>
              <a:rPr lang="en-US" sz="7200" b="1" dirty="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7 IcielBC Cubano Normal (Headings)"/>
              </a:rPr>
              <a:t>AI</a:t>
            </a:r>
          </a:p>
        </p:txBody>
      </p:sp>
      <p:pic>
        <p:nvPicPr>
          <p:cNvPr id="16" name="Picture 15"/>
          <p:cNvPicPr>
            <a:picLocks noChangeAspect="1"/>
          </p:cNvPicPr>
          <p:nvPr/>
        </p:nvPicPr>
        <p:blipFill>
          <a:blip r:embed="rId5"/>
          <a:stretch>
            <a:fillRect/>
          </a:stretch>
        </p:blipFill>
        <p:spPr>
          <a:xfrm>
            <a:off x="-229190" y="-134039"/>
            <a:ext cx="3957966" cy="2406675"/>
          </a:xfrm>
          <a:prstGeom prst="rect">
            <a:avLst/>
          </a:prstGeom>
        </p:spPr>
      </p:pic>
      <p:pic>
        <p:nvPicPr>
          <p:cNvPr id="41" name="Picture 40"/>
          <p:cNvPicPr>
            <a:picLocks noChangeAspect="1"/>
          </p:cNvPicPr>
          <p:nvPr/>
        </p:nvPicPr>
        <p:blipFill rotWithShape="1">
          <a:blip r:embed="rId6"/>
          <a:srcRect b="33737"/>
          <a:stretch/>
        </p:blipFill>
        <p:spPr>
          <a:xfrm>
            <a:off x="4060353" y="1141168"/>
            <a:ext cx="1099628" cy="883034"/>
          </a:xfrm>
          <a:prstGeom prst="rect">
            <a:avLst/>
          </a:prstGeom>
        </p:spPr>
      </p:pic>
      <p:pic>
        <p:nvPicPr>
          <p:cNvPr id="42" name="Picture 41"/>
          <p:cNvPicPr>
            <a:picLocks noChangeAspect="1"/>
          </p:cNvPicPr>
          <p:nvPr/>
        </p:nvPicPr>
        <p:blipFill rotWithShape="1">
          <a:blip r:embed="rId7"/>
          <a:srcRect b="10671"/>
          <a:stretch/>
        </p:blipFill>
        <p:spPr>
          <a:xfrm>
            <a:off x="6561572" y="2127021"/>
            <a:ext cx="971532" cy="752321"/>
          </a:xfrm>
          <a:prstGeom prst="rect">
            <a:avLst/>
          </a:prstGeom>
        </p:spPr>
      </p:pic>
      <p:sp>
        <p:nvSpPr>
          <p:cNvPr id="43" name="Subtitle 2"/>
          <p:cNvSpPr txBox="1">
            <a:spLocks/>
          </p:cNvSpPr>
          <p:nvPr/>
        </p:nvSpPr>
        <p:spPr>
          <a:xfrm>
            <a:off x="5779795" y="1161517"/>
            <a:ext cx="2429636"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Thời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gian</a:t>
            </a:r>
            <a:r>
              <a:rPr lang="en-US" sz="1800" dirty="0">
                <a:solidFill>
                  <a:srgbClr val="065381">
                    <a:lumMod val="50000"/>
                  </a:srgbClr>
                </a:solidFill>
                <a:latin typeface="#9Slide03 Cabin Condensed Bold"/>
              </a:rPr>
              <a:t> 2 </a:t>
            </a:r>
            <a:r>
              <a:rPr lang="en-US" sz="1800" dirty="0" err="1">
                <a:solidFill>
                  <a:srgbClr val="065381">
                    <a:lumMod val="50000"/>
                  </a:srgbClr>
                </a:solidFill>
                <a:latin typeface="#9Slide03 Cabin Condensed Bold"/>
              </a:rPr>
              <a:t>phút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viết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nhanh</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ra</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giấy</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nháp</a:t>
            </a:r>
            <a:endParaRPr lang="en-US" sz="1800" dirty="0">
              <a:solidFill>
                <a:srgbClr val="065381">
                  <a:lumMod val="50000"/>
                </a:srgbClr>
              </a:solidFill>
              <a:latin typeface="#9Slide03 Cabin Condensed Bold"/>
            </a:endParaRPr>
          </a:p>
        </p:txBody>
      </p:sp>
      <p:sp>
        <p:nvSpPr>
          <p:cNvPr id="44" name="Rectangle 43"/>
          <p:cNvSpPr/>
          <p:nvPr/>
        </p:nvSpPr>
        <p:spPr bwMode="auto">
          <a:xfrm>
            <a:off x="5851986" y="1305760"/>
            <a:ext cx="2792707" cy="70491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45" name="Subtitle 2"/>
          <p:cNvSpPr txBox="1">
            <a:spLocks/>
          </p:cNvSpPr>
          <p:nvPr/>
        </p:nvSpPr>
        <p:spPr>
          <a:xfrm>
            <a:off x="3456475" y="2028964"/>
            <a:ext cx="2388067" cy="825675"/>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Xung</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phong</a:t>
            </a:r>
            <a:r>
              <a:rPr lang="en-US" sz="1800" dirty="0">
                <a:solidFill>
                  <a:srgbClr val="065381">
                    <a:lumMod val="50000"/>
                  </a:srgbClr>
                </a:solidFill>
                <a:latin typeface="#9Slide03 Cabin Condensed Bold"/>
              </a:rPr>
              <a:t> 5 HS </a:t>
            </a:r>
            <a:r>
              <a:rPr lang="en-US" sz="1800" dirty="0" err="1">
                <a:solidFill>
                  <a:srgbClr val="065381">
                    <a:lumMod val="50000"/>
                  </a:srgbClr>
                </a:solidFill>
                <a:latin typeface="#9Slide03 Cabin Condensed Bold"/>
              </a:rPr>
              <a:t>chơi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trò</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chơi</a:t>
            </a:r>
            <a:endParaRPr lang="en-US" sz="1800" dirty="0">
              <a:solidFill>
                <a:srgbClr val="065381">
                  <a:lumMod val="50000"/>
                </a:srgbClr>
              </a:solidFill>
              <a:latin typeface="#9Slide03 Cabin Condensed Bold"/>
            </a:endParaRPr>
          </a:p>
        </p:txBody>
      </p:sp>
      <p:sp>
        <p:nvSpPr>
          <p:cNvPr id="46" name="Rectangle 45"/>
          <p:cNvSpPr/>
          <p:nvPr/>
        </p:nvSpPr>
        <p:spPr bwMode="auto">
          <a:xfrm>
            <a:off x="3456475" y="2038350"/>
            <a:ext cx="2388067" cy="85132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47" name="Subtitle 2"/>
          <p:cNvSpPr txBox="1">
            <a:spLocks/>
          </p:cNvSpPr>
          <p:nvPr/>
        </p:nvSpPr>
        <p:spPr>
          <a:xfrm>
            <a:off x="5779794" y="2889679"/>
            <a:ext cx="2792708"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a:solidFill>
                  <a:srgbClr val="065381">
                    <a:lumMod val="50000"/>
                  </a:srgbClr>
                </a:solidFill>
                <a:latin typeface="#9Slide03 Cabin Condensed Bold"/>
              </a:rPr>
              <a:t>1 </a:t>
            </a:r>
            <a:r>
              <a:rPr lang="en-US" sz="1800" dirty="0" err="1">
                <a:solidFill>
                  <a:srgbClr val="065381">
                    <a:lumMod val="50000"/>
                  </a:srgbClr>
                </a:solidFill>
                <a:latin typeface="#9Slide03 Cabin Condensed Bold"/>
              </a:rPr>
              <a:t>lượt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nói</a:t>
            </a:r>
            <a:r>
              <a:rPr lang="en-US" sz="1800" dirty="0">
                <a:solidFill>
                  <a:srgbClr val="065381">
                    <a:lumMod val="50000"/>
                  </a:srgbClr>
                </a:solidFill>
                <a:latin typeface="#9Slide03 Cabin Condensed Bold"/>
              </a:rPr>
              <a:t> 1 </a:t>
            </a:r>
            <a:r>
              <a:rPr lang="en-US" sz="1800" dirty="0" err="1">
                <a:solidFill>
                  <a:srgbClr val="065381">
                    <a:lumMod val="50000"/>
                  </a:srgbClr>
                </a:solidFill>
                <a:latin typeface="#9Slide03 Cabin Condensed Bold"/>
              </a:rPr>
              <a:t>thuận</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lợi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khó</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khăn</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theo</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vòng</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tròn</a:t>
            </a:r>
            <a:endParaRPr lang="en-US" sz="1800" dirty="0">
              <a:solidFill>
                <a:srgbClr val="065381">
                  <a:lumMod val="50000"/>
                </a:srgbClr>
              </a:solidFill>
              <a:latin typeface="#9Slide03 Cabin Condensed Bold"/>
            </a:endParaRPr>
          </a:p>
        </p:txBody>
      </p:sp>
      <p:sp>
        <p:nvSpPr>
          <p:cNvPr id="48" name="Rectangle 47"/>
          <p:cNvSpPr/>
          <p:nvPr/>
        </p:nvSpPr>
        <p:spPr bwMode="auto">
          <a:xfrm>
            <a:off x="5875638" y="2900707"/>
            <a:ext cx="2926054" cy="72353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pic>
        <p:nvPicPr>
          <p:cNvPr id="49" name="Picture 48"/>
          <p:cNvPicPr>
            <a:picLocks noChangeAspect="1"/>
          </p:cNvPicPr>
          <p:nvPr/>
        </p:nvPicPr>
        <p:blipFill>
          <a:blip r:embed="rId8">
            <a:extLst>
              <a:ext uri="{BEBA8EAE-BF5A-486C-A8C5-ECC9F3942E4B}">
                <a14:imgProps xmlns:a14="http://schemas.microsoft.com/office/drawing/2010/main">
                  <a14:imgLayer r:embed="rId9">
                    <a14:imgEffect>
                      <a14:backgroundRemoval t="7442" b="94535" l="4070" r="96977">
                        <a14:foregroundMark x1="59535" y1="76512" x2="39651" y2="89186"/>
                        <a14:foregroundMark x1="68140" y1="25465" x2="91512" y2="45930"/>
                        <a14:foregroundMark x1="89767" y1="55000" x2="84651" y2="69302"/>
                      </a14:backgroundRemoval>
                    </a14:imgEffect>
                  </a14:imgLayer>
                </a14:imgProps>
              </a:ext>
            </a:extLst>
          </a:blip>
          <a:stretch>
            <a:fillRect/>
          </a:stretch>
        </p:blipFill>
        <p:spPr>
          <a:xfrm>
            <a:off x="5049785" y="2889678"/>
            <a:ext cx="765311" cy="765311"/>
          </a:xfrm>
          <a:prstGeom prst="rect">
            <a:avLst/>
          </a:prstGeom>
        </p:spPr>
      </p:pic>
      <p:sp>
        <p:nvSpPr>
          <p:cNvPr id="50" name="Rectangle 49"/>
          <p:cNvSpPr/>
          <p:nvPr/>
        </p:nvSpPr>
        <p:spPr bwMode="auto">
          <a:xfrm>
            <a:off x="3199337" y="3675801"/>
            <a:ext cx="2677825" cy="826347"/>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51" name="Subtitle 2"/>
          <p:cNvSpPr txBox="1">
            <a:spLocks/>
          </p:cNvSpPr>
          <p:nvPr/>
        </p:nvSpPr>
        <p:spPr>
          <a:xfrm>
            <a:off x="3086101" y="3796257"/>
            <a:ext cx="2758441"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Người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sau</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trùng</a:t>
            </a:r>
            <a:r>
              <a:rPr lang="en-US" sz="1800" dirty="0">
                <a:solidFill>
                  <a:srgbClr val="065381">
                    <a:lumMod val="50000"/>
                  </a:srgbClr>
                </a:solidFill>
                <a:latin typeface="#9Slide03 Cabin Condensed Bold"/>
              </a:rPr>
              <a:t> ý </a:t>
            </a:r>
            <a:r>
              <a:rPr lang="en-US" sz="1800" dirty="0" err="1">
                <a:solidFill>
                  <a:srgbClr val="065381">
                    <a:lumMod val="50000"/>
                  </a:srgbClr>
                </a:solidFill>
                <a:latin typeface="#9Slide03 Cabin Condensed Bold"/>
              </a:rPr>
              <a:t>người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trước</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hết</a:t>
            </a:r>
            <a:r>
              <a:rPr lang="en-US" sz="1800" dirty="0">
                <a:solidFill>
                  <a:srgbClr val="065381">
                    <a:lumMod val="50000"/>
                  </a:srgbClr>
                </a:solidFill>
                <a:latin typeface="#9Slide03 Cabin Condensed Bold"/>
              </a:rPr>
              <a:t> ý </a:t>
            </a:r>
            <a:r>
              <a:rPr lang="en-US" sz="1800" dirty="0" err="1">
                <a:solidFill>
                  <a:srgbClr val="065381">
                    <a:lumMod val="50000"/>
                  </a:srgbClr>
                </a:solidFill>
                <a:latin typeface="#9Slide03 Cabin Condensed Bold"/>
              </a:rPr>
              <a:t>thua</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cuộc</a:t>
            </a:r>
            <a:r>
              <a:rPr lang="en-US" sz="1800" dirty="0">
                <a:solidFill>
                  <a:srgbClr val="065381">
                    <a:lumMod val="50000"/>
                  </a:srgbClr>
                </a:solidFill>
                <a:latin typeface="#9Slide03 Cabin Condensed Bold"/>
              </a:rPr>
              <a:t> </a:t>
            </a:r>
          </a:p>
          <a:p>
            <a:pPr defTabSz="685800">
              <a:spcBef>
                <a:spcPts val="750"/>
              </a:spcBef>
              <a:defRPr/>
            </a:pPr>
            <a:r>
              <a:rPr lang="en-US" sz="1800" dirty="0">
                <a:solidFill>
                  <a:srgbClr val="065381">
                    <a:lumMod val="50000"/>
                  </a:srgbClr>
                </a:solidFill>
                <a:latin typeface="#9Slide03 Cabin Condensed Bold"/>
                <a:sym typeface="Wingdings" panose="05000000000000000000" pitchFamily="2" charset="2"/>
              </a:rPr>
              <a:t> </a:t>
            </a:r>
            <a:r>
              <a:rPr lang="en-US" sz="1800" dirty="0" err="1">
                <a:solidFill>
                  <a:srgbClr val="065381">
                    <a:lumMod val="50000"/>
                  </a:srgbClr>
                </a:solidFill>
                <a:latin typeface="#9Slide03 Cabin Condensed Bold"/>
                <a:sym typeface="Wingdings" panose="05000000000000000000" pitchFamily="2" charset="2"/>
              </a:rPr>
              <a:t>ngồi</a:t>
            </a:r>
            <a:r>
              <a:rPr lang="en-US" sz="1800" dirty="0">
                <a:solidFill>
                  <a:srgbClr val="065381">
                    <a:lumMod val="50000"/>
                  </a:srgbClr>
                </a:solidFill>
                <a:latin typeface="#9Slide03 Cabin Condensed Bold"/>
                <a:sym typeface="Wingdings" panose="05000000000000000000" pitchFamily="2" charset="2"/>
              </a:rPr>
              <a:t> </a:t>
            </a:r>
            <a:r>
              <a:rPr lang="en-US" sz="1800" dirty="0" err="1">
                <a:solidFill>
                  <a:srgbClr val="065381">
                    <a:lumMod val="50000"/>
                  </a:srgbClr>
                </a:solidFill>
                <a:latin typeface="#9Slide03 Cabin Condensed Bold"/>
                <a:sym typeface="Wingdings" panose="05000000000000000000" pitchFamily="2" charset="2"/>
              </a:rPr>
              <a:t>xuống</a:t>
            </a:r>
            <a:endParaRPr lang="en-US" sz="1800" dirty="0">
              <a:solidFill>
                <a:srgbClr val="065381">
                  <a:lumMod val="50000"/>
                </a:srgbClr>
              </a:solidFill>
              <a:latin typeface="#9Slide03 Cabin Condensed Bold"/>
            </a:endParaRPr>
          </a:p>
        </p:txBody>
      </p:sp>
      <p:pic>
        <p:nvPicPr>
          <p:cNvPr id="2" name="Picture 1">
            <a:extLst>
              <a:ext uri="{FF2B5EF4-FFF2-40B4-BE49-F238E27FC236}">
                <a16:creationId xmlns:a16="http://schemas.microsoft.com/office/drawing/2014/main" id="{177045F1-2A19-C14E-A52B-31985735F44D}"/>
              </a:ext>
            </a:extLst>
          </p:cNvPr>
          <p:cNvPicPr>
            <a:picLocks noChangeAspect="1"/>
          </p:cNvPicPr>
          <p:nvPr/>
        </p:nvPicPr>
        <p:blipFill>
          <a:blip r:embed="rId10"/>
          <a:stretch>
            <a:fillRect/>
          </a:stretch>
        </p:blipFill>
        <p:spPr>
          <a:xfrm>
            <a:off x="661420" y="2776405"/>
            <a:ext cx="1826462" cy="2222097"/>
          </a:xfrm>
          <a:prstGeom prst="rect">
            <a:avLst/>
          </a:prstGeom>
        </p:spPr>
      </p:pic>
    </p:spTree>
    <p:extLst>
      <p:ext uri="{BB962C8B-B14F-4D97-AF65-F5344CB8AC3E}">
        <p14:creationId xmlns:p14="http://schemas.microsoft.com/office/powerpoint/2010/main" val="1050553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par>
                                <p:cTn id="22" presetID="22" presetClass="entr" presetSubtype="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par>
                                <p:cTn id="34" presetID="22" presetClass="entr" presetSubtype="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par>
                                <p:cTn id="37" presetID="22" presetClass="entr" presetSubtype="1"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31306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0E19C5-1037-3094-9635-E30633B43566}"/>
              </a:ext>
            </a:extLst>
          </p:cNvPr>
          <p:cNvSpPr txBox="1"/>
          <p:nvPr/>
        </p:nvSpPr>
        <p:spPr>
          <a:xfrm>
            <a:off x="381000" y="1130469"/>
            <a:ext cx="266699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9B0011ED-BDE6-7635-1DD0-E28368AC0709}"/>
              </a:ext>
            </a:extLst>
          </p:cNvPr>
          <p:cNvSpPr txBox="1"/>
          <p:nvPr/>
        </p:nvSpPr>
        <p:spPr>
          <a:xfrm>
            <a:off x="609600" y="1586647"/>
            <a:ext cx="7848600" cy="2985433"/>
          </a:xfrm>
          <a:prstGeom prst="rect">
            <a:avLst/>
          </a:prstGeom>
          <a:noFill/>
        </p:spPr>
        <p:txBody>
          <a:bodyPr wrap="square">
            <a:spAutoFit/>
          </a:bodyPr>
          <a:lstStyle/>
          <a:p>
            <a:pPr algn="just">
              <a:spcBef>
                <a:spcPts val="600"/>
              </a:spcBef>
              <a:spcAft>
                <a:spcPts val="60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Thuận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lợi</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dồi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lớn</a:t>
            </a:r>
            <a:r>
              <a:rPr lang="en-US" sz="2800" dirty="0">
                <a:solidFill>
                  <a:srgbClr val="000000"/>
                </a:solidFill>
                <a:effectLst/>
                <a:latin typeface="Times New Roman" panose="02020603050405020304" pitchFamily="18" charset="0"/>
                <a:ea typeface="Calibri" panose="020F0502020204030204" pitchFamily="34" charset="0"/>
              </a:rPr>
              <a:t> =&gt;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tế</a:t>
            </a:r>
            <a:r>
              <a:rPr lang="en-US" sz="28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lịch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69096112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31306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0E19C5-1037-3094-9635-E30633B43566}"/>
              </a:ext>
            </a:extLst>
          </p:cNvPr>
          <p:cNvSpPr txBox="1"/>
          <p:nvPr/>
        </p:nvSpPr>
        <p:spPr>
          <a:xfrm>
            <a:off x="357850" y="1049444"/>
            <a:ext cx="266699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9B0011ED-BDE6-7635-1DD0-E28368AC0709}"/>
              </a:ext>
            </a:extLst>
          </p:cNvPr>
          <p:cNvSpPr txBox="1"/>
          <p:nvPr/>
        </p:nvSpPr>
        <p:spPr>
          <a:xfrm>
            <a:off x="609600" y="1405065"/>
            <a:ext cx="8153400" cy="3108543"/>
          </a:xfrm>
          <a:prstGeom prst="rect">
            <a:avLst/>
          </a:prstGeom>
          <a:noFill/>
        </p:spPr>
        <p:txBody>
          <a:bodyPr wrap="square">
            <a:spAutoFit/>
          </a:bodyPr>
          <a:lstStyle/>
          <a:p>
            <a:pPr>
              <a:spcBef>
                <a:spcPts val="600"/>
              </a:spcBef>
              <a:spcAft>
                <a:spcPts val="60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Thuận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lợi</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khăn</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thấp</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a:t>
            </a:r>
          </a:p>
        </p:txBody>
      </p:sp>
      <p:sp>
        <p:nvSpPr>
          <p:cNvPr id="4" name="TextBox 3">
            <a:extLst>
              <a:ext uri="{FF2B5EF4-FFF2-40B4-BE49-F238E27FC236}">
                <a16:creationId xmlns:a16="http://schemas.microsoft.com/office/drawing/2014/main" id="{7E75FC3A-4B8D-1840-0AFA-FC272FE922D6}"/>
              </a:ext>
            </a:extLst>
          </p:cNvPr>
          <p:cNvSpPr txBox="1"/>
          <p:nvPr/>
        </p:nvSpPr>
        <p:spPr>
          <a:xfrm>
            <a:off x="-106680" y="4495651"/>
            <a:ext cx="9618490" cy="492443"/>
          </a:xfrm>
          <a:prstGeom prst="rect">
            <a:avLst/>
          </a:prstGeom>
          <a:noFill/>
        </p:spPr>
        <p:txBody>
          <a:bodyPr wrap="square">
            <a:spAutoFit/>
          </a:bodyPr>
          <a:lstStyle/>
          <a:p>
            <a:r>
              <a:rPr lang="vi-VN" sz="2600" dirty="0">
                <a:solidFill>
                  <a:srgbClr val="0000FF"/>
                </a:solidFill>
                <a:latin typeface="+mj-lt"/>
                <a:cs typeface="Arial" pitchFamily="34" charset="0"/>
              </a:rPr>
              <a:t>=&gt;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Biện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pháp</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Tiếp</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tục</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nâng</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cao</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mặt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bằng</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dân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trí</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phát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triển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đô</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thị</a:t>
            </a:r>
            <a:r>
              <a:rPr lang="en-US" sz="2600" dirty="0">
                <a:solidFill>
                  <a:srgbClr val="0000FF"/>
                </a:solidFill>
                <a:latin typeface="+mj-lt"/>
                <a:cs typeface="Arial" pitchFamily="34" charset="0"/>
              </a:rPr>
              <a:t>….</a:t>
            </a:r>
          </a:p>
        </p:txBody>
      </p:sp>
    </p:spTree>
    <p:extLst>
      <p:ext uri="{BB962C8B-B14F-4D97-AF65-F5344CB8AC3E}">
        <p14:creationId xmlns:p14="http://schemas.microsoft.com/office/powerpoint/2010/main" val="605737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902A0B79-CA4A-33EF-4689-113494888E4E}"/>
              </a:ext>
            </a:extLst>
          </p:cNvPr>
          <p:cNvPicPr>
            <a:picLocks noChangeAspect="1"/>
          </p:cNvPicPr>
          <p:nvPr/>
        </p:nvPicPr>
        <p:blipFill>
          <a:blip r:embed="rId3"/>
          <a:stretch>
            <a:fillRect/>
          </a:stretch>
        </p:blipFill>
        <p:spPr>
          <a:xfrm>
            <a:off x="94855" y="1717612"/>
            <a:ext cx="6485469" cy="2062713"/>
          </a:xfrm>
          <a:prstGeom prst="rect">
            <a:avLst/>
          </a:prstGeom>
        </p:spPr>
      </p:pic>
      <p:sp>
        <p:nvSpPr>
          <p:cNvPr id="16" name="Thought Bubble: Cloud 15">
            <a:extLst>
              <a:ext uri="{FF2B5EF4-FFF2-40B4-BE49-F238E27FC236}">
                <a16:creationId xmlns:a16="http://schemas.microsoft.com/office/drawing/2014/main" id="{DE9C2739-840E-41D2-6481-CDC9868A0604}"/>
              </a:ext>
            </a:extLst>
          </p:cNvPr>
          <p:cNvSpPr/>
          <p:nvPr/>
        </p:nvSpPr>
        <p:spPr>
          <a:xfrm>
            <a:off x="5562600" y="1619250"/>
            <a:ext cx="3657600" cy="1905000"/>
          </a:xfrm>
          <a:prstGeom prst="cloudCallout">
            <a:avLst>
              <a:gd name="adj1" fmla="val -28943"/>
              <a:gd name="adj2" fmla="val 85814"/>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3907F0-355C-0837-5043-38C583DB1A6C}"/>
              </a:ext>
            </a:extLst>
          </p:cNvPr>
          <p:cNvSpPr txBox="1"/>
          <p:nvPr/>
        </p:nvSpPr>
        <p:spPr>
          <a:xfrm>
            <a:off x="5943600" y="1807372"/>
            <a:ext cx="3158096" cy="1384995"/>
          </a:xfrm>
          <a:prstGeom prst="rect">
            <a:avLst/>
          </a:prstGeom>
          <a:noFill/>
        </p:spPr>
        <p:txBody>
          <a:bodyPr wrap="square">
            <a:spAutoFit/>
          </a:bodyPr>
          <a:lstStyle/>
          <a:p>
            <a:r>
              <a:rPr lang="en-US" sz="2800" dirty="0" err="1">
                <a:solidFill>
                  <a:srgbClr val="FF0000"/>
                </a:solidFill>
                <a:effectLst/>
                <a:latin typeface="Times New Roman" panose="02020603050405020304" pitchFamily="18" charset="0"/>
                <a:ea typeface="Calibri" panose="020F0502020204030204" pitchFamily="34" charset="0"/>
              </a:rPr>
              <a:t>Nêu</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đặc</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điểm</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chung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về</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sự</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phát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triển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kinh</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tế</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vùng</a:t>
            </a:r>
            <a:r>
              <a:rPr lang="en-US" sz="2800" dirty="0">
                <a:solidFill>
                  <a:srgbClr val="FF0000"/>
                </a:solidFill>
                <a:effectLst/>
                <a:latin typeface="Times New Roman" panose="02020603050405020304" pitchFamily="18" charset="0"/>
                <a:ea typeface="Calibri" panose="020F0502020204030204" pitchFamily="34" charset="0"/>
              </a:rPr>
              <a:t> ĐBSCL.</a:t>
            </a:r>
            <a:endParaRPr lang="en-US" sz="2800" dirty="0">
              <a:solidFill>
                <a:srgbClr val="FF0000"/>
              </a:solidFill>
            </a:endParaRPr>
          </a:p>
        </p:txBody>
      </p:sp>
    </p:spTree>
    <p:extLst>
      <p:ext uri="{BB962C8B-B14F-4D97-AF65-F5344CB8AC3E}">
        <p14:creationId xmlns:p14="http://schemas.microsoft.com/office/powerpoint/2010/main" val="1684299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492443"/>
          </a:xfrm>
          <a:prstGeom prst="rect">
            <a:avLst/>
          </a:prstGeom>
          <a:noFill/>
        </p:spPr>
        <p:txBody>
          <a:bodyPr wrap="square" rtlCol="0">
            <a:spAutoFit/>
          </a:bodyPr>
          <a:lstStyle/>
          <a:p>
            <a:r>
              <a:rPr lang="en-US" sz="2600" b="1" dirty="0">
                <a:solidFill>
                  <a:srgbClr val="0000FF"/>
                </a:solidFill>
                <a:latin typeface="Times New Roman" panose="02020603050405020304" pitchFamily="18" charset="0"/>
                <a:cs typeface="Times New Roman" panose="02020603050405020304" pitchFamily="18" charset="0"/>
              </a:rPr>
              <a:t>3</a:t>
            </a:r>
            <a:r>
              <a:rPr lang="vi-VN"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Dân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hội</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749642"/>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5" name="Picture 85" descr="AG00218_">
            <a:extLst>
              <a:ext uri="{FF2B5EF4-FFF2-40B4-BE49-F238E27FC236}">
                <a16:creationId xmlns:a16="http://schemas.microsoft.com/office/drawing/2014/main" id="{3E67B574-DF3B-7C3A-BC2A-7357C61BC2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1429" y="3613242"/>
            <a:ext cx="552623" cy="64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7E753C-0C48-0B55-49AB-86D590CBBC1F}"/>
              </a:ext>
            </a:extLst>
          </p:cNvPr>
          <p:cNvPicPr>
            <a:picLocks noChangeAspect="1"/>
          </p:cNvPicPr>
          <p:nvPr/>
        </p:nvPicPr>
        <p:blipFill>
          <a:blip r:embed="rId4"/>
          <a:stretch>
            <a:fillRect/>
          </a:stretch>
        </p:blipFill>
        <p:spPr>
          <a:xfrm>
            <a:off x="860620" y="3124200"/>
            <a:ext cx="6169283" cy="1962150"/>
          </a:xfrm>
          <a:prstGeom prst="rect">
            <a:avLst/>
          </a:prstGeom>
        </p:spPr>
      </p:pic>
      <p:sp>
        <p:nvSpPr>
          <p:cNvPr id="6" name="TextBox 5">
            <a:extLst>
              <a:ext uri="{FF2B5EF4-FFF2-40B4-BE49-F238E27FC236}">
                <a16:creationId xmlns:a16="http://schemas.microsoft.com/office/drawing/2014/main" id="{9D1693AF-8CDE-AA28-AA7E-3185C006A7CB}"/>
              </a:ext>
            </a:extLst>
          </p:cNvPr>
          <p:cNvSpPr txBox="1"/>
          <p:nvPr/>
        </p:nvSpPr>
        <p:spPr>
          <a:xfrm>
            <a:off x="523602" y="1191684"/>
            <a:ext cx="8239398" cy="1538883"/>
          </a:xfrm>
          <a:prstGeom prst="rect">
            <a:avLst/>
          </a:prstGeom>
          <a:noFill/>
        </p:spPr>
        <p:txBody>
          <a:bodyPr wrap="square">
            <a:spAutoFit/>
          </a:bodyPr>
          <a:lstStyle/>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Kinh tế vùng Đồng bằng sông Cửu Long ngày càng phát triển. </a:t>
            </a:r>
            <a:endParaRPr lang="en-US" sz="2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Cơ cấu kinh tế có sự chuyển dịch theo hướng tiến bộ</a:t>
            </a:r>
            <a:r>
              <a:rPr lang="en-US" sz="280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FCD839F6-6A54-96AC-56B7-537E6D1C05AA}"/>
              </a:ext>
            </a:extLst>
          </p:cNvPr>
          <p:cNvSpPr txBox="1"/>
          <p:nvPr/>
        </p:nvSpPr>
        <p:spPr>
          <a:xfrm>
            <a:off x="523602" y="1191684"/>
            <a:ext cx="8239398" cy="1538883"/>
          </a:xfrm>
          <a:prstGeom prst="rect">
            <a:avLst/>
          </a:prstGeom>
          <a:noFill/>
        </p:spPr>
        <p:txBody>
          <a:bodyPr wrap="square">
            <a:spAutoFit/>
          </a:bodyPr>
          <a:lstStyle/>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Kinh tế vùng Đồng bằng sông Cửu Long ngày càng phát triển. </a:t>
            </a:r>
            <a:endParaRPr lang="en-US" sz="2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Cơ cấu kinh tế có sự chuyển dịch theo hướng tiến bộ</a:t>
            </a:r>
            <a:r>
              <a:rPr lang="en-US" sz="280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236FD54B-1A7A-6E4A-D98B-F9B92EFF4F16}"/>
              </a:ext>
            </a:extLst>
          </p:cNvPr>
          <p:cNvSpPr txBox="1"/>
          <p:nvPr/>
        </p:nvSpPr>
        <p:spPr>
          <a:xfrm>
            <a:off x="534891" y="2709347"/>
            <a:ext cx="8599463" cy="954107"/>
          </a:xfrm>
          <a:prstGeom prst="rect">
            <a:avLst/>
          </a:prstGeom>
          <a:solidFill>
            <a:schemeClr val="bg1"/>
          </a:solidFill>
        </p:spPr>
        <p:txBody>
          <a:bodyPr wrap="square">
            <a:spAutoFit/>
          </a:bodyPr>
          <a:lstStyle/>
          <a:p>
            <a:pPr>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 Nông nghiệp, lâm nghiệp và thuỷ s</a:t>
            </a:r>
            <a:r>
              <a:rPr lang="vi-VN" sz="2800">
                <a:solidFill>
                  <a:srgbClr val="000000"/>
                </a:solidFill>
                <a:effectLst/>
                <a:latin typeface="Times New Roman" panose="02020603050405020304" pitchFamily="18" charset="0"/>
                <a:ea typeface="Calibri" panose="020F0502020204030204" pitchFamily="34" charset="0"/>
              </a:rPr>
              <a:t>ả</a:t>
            </a:r>
            <a:r>
              <a:rPr lang="en-US" sz="2800">
                <a:solidFill>
                  <a:srgbClr val="000000"/>
                </a:solidFill>
                <a:effectLst/>
                <a:latin typeface="Times New Roman" panose="02020603050405020304" pitchFamily="18" charset="0"/>
                <a:ea typeface="Calibri" panose="020F0502020204030204" pitchFamily="34" charset="0"/>
              </a:rPr>
              <a:t>n vẫn chiếm tỉ trọng cao trong cơ cấu ngành kinh tế của vùng.</a:t>
            </a:r>
            <a:endParaRPr lang="en-US"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80606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dow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F89F4E4-8B1E-EECE-0A1C-8D3A58D8CB95}"/>
              </a:ext>
            </a:extLst>
          </p:cNvPr>
          <p:cNvPicPr>
            <a:picLocks noChangeAspect="1"/>
          </p:cNvPicPr>
          <p:nvPr/>
        </p:nvPicPr>
        <p:blipFill>
          <a:blip r:embed="rId3"/>
          <a:stretch>
            <a:fillRect/>
          </a:stretch>
        </p:blipFill>
        <p:spPr>
          <a:xfrm>
            <a:off x="1545228" y="1232650"/>
            <a:ext cx="2696262" cy="3402265"/>
          </a:xfrm>
          <a:prstGeom prst="rect">
            <a:avLst/>
          </a:prstGeom>
        </p:spPr>
      </p:pic>
      <p:pic>
        <p:nvPicPr>
          <p:cNvPr id="14" name="Picture 13">
            <a:extLst>
              <a:ext uri="{FF2B5EF4-FFF2-40B4-BE49-F238E27FC236}">
                <a16:creationId xmlns:a16="http://schemas.microsoft.com/office/drawing/2014/main" id="{4232F1FC-11FF-BB3D-AAC4-9F938ED2AA00}"/>
              </a:ext>
            </a:extLst>
          </p:cNvPr>
          <p:cNvPicPr>
            <a:picLocks noChangeAspect="1"/>
          </p:cNvPicPr>
          <p:nvPr/>
        </p:nvPicPr>
        <p:blipFill>
          <a:blip r:embed="rId4"/>
          <a:stretch>
            <a:fillRect/>
          </a:stretch>
        </p:blipFill>
        <p:spPr>
          <a:xfrm>
            <a:off x="4241490" y="1260352"/>
            <a:ext cx="2696262" cy="3089736"/>
          </a:xfrm>
          <a:prstGeom prst="rect">
            <a:avLst/>
          </a:prstGeom>
        </p:spPr>
      </p:pic>
      <p:sp>
        <p:nvSpPr>
          <p:cNvPr id="16" name="TextBox 15">
            <a:extLst>
              <a:ext uri="{FF2B5EF4-FFF2-40B4-BE49-F238E27FC236}">
                <a16:creationId xmlns:a16="http://schemas.microsoft.com/office/drawing/2014/main" id="{965B7BB8-FDD8-2969-D342-EF25D50B0BA7}"/>
              </a:ext>
            </a:extLst>
          </p:cNvPr>
          <p:cNvSpPr txBox="1"/>
          <p:nvPr/>
        </p:nvSpPr>
        <p:spPr>
          <a:xfrm>
            <a:off x="609600" y="4260573"/>
            <a:ext cx="8491477" cy="954107"/>
          </a:xfrm>
          <a:prstGeom prst="rect">
            <a:avLst/>
          </a:prstGeom>
          <a:solidFill>
            <a:schemeClr val="bg1"/>
          </a:solidFill>
        </p:spPr>
        <p:txBody>
          <a:bodyPr wrap="square">
            <a:spAutoFit/>
          </a:bodyPr>
          <a:lstStyle/>
          <a:p>
            <a:pPr algn="ctr"/>
            <a:r>
              <a:rPr lang="en-US" sz="2800" dirty="0" err="1">
                <a:solidFill>
                  <a:srgbClr val="FF0000"/>
                </a:solidFill>
                <a:effectLst/>
                <a:latin typeface="Times New Roman" panose="02020603050405020304" pitchFamily="18" charset="0"/>
                <a:ea typeface="Calibri" panose="020F0502020204030204" pitchFamily="34" charset="0"/>
              </a:rPr>
              <a:t>Nêu</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các</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thế</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mạnh</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về</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tài</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nguyên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thiên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nhiên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để</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phát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triển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nghiệp</a:t>
            </a:r>
            <a:r>
              <a:rPr lang="en-US" sz="2800" dirty="0">
                <a:solidFill>
                  <a:srgbClr val="FF0000"/>
                </a:solidFill>
                <a:effectLst/>
                <a:latin typeface="Times New Roman" panose="02020603050405020304" pitchFamily="18" charset="0"/>
                <a:ea typeface="Calibri" panose="020F0502020204030204" pitchFamily="34" charset="0"/>
              </a:rPr>
              <a:t> ở </a:t>
            </a:r>
            <a:r>
              <a:rPr lang="en-US" sz="2800" dirty="0" err="1">
                <a:solidFill>
                  <a:srgbClr val="FF0000"/>
                </a:solidFill>
                <a:effectLst/>
                <a:latin typeface="Times New Roman" panose="02020603050405020304" pitchFamily="18" charset="0"/>
                <a:ea typeface="Calibri" panose="020F0502020204030204" pitchFamily="34" charset="0"/>
              </a:rPr>
              <a:t>đồng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bằng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Cửu</a:t>
            </a:r>
            <a:r>
              <a:rPr lang="en-US" sz="2800" dirty="0">
                <a:solidFill>
                  <a:srgbClr val="FF0000"/>
                </a:solidFill>
                <a:effectLst/>
                <a:latin typeface="Times New Roman" panose="02020603050405020304" pitchFamily="18" charset="0"/>
                <a:ea typeface="Calibri" panose="020F0502020204030204" pitchFamily="34" charset="0"/>
              </a:rPr>
              <a:t> Long?</a:t>
            </a:r>
            <a:endParaRPr lang="en-US" sz="2800" dirty="0">
              <a:solidFill>
                <a:srgbClr val="FF0000"/>
              </a:solidFill>
            </a:endParaRPr>
          </a:p>
        </p:txBody>
      </p:sp>
    </p:spTree>
    <p:extLst>
      <p:ext uri="{BB962C8B-B14F-4D97-AF65-F5344CB8AC3E}">
        <p14:creationId xmlns:p14="http://schemas.microsoft.com/office/powerpoint/2010/main" val="1516915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1400249" y="832306"/>
            <a:ext cx="6057900" cy="369332"/>
          </a:xfrm>
          <a:prstGeom prst="rect">
            <a:avLst/>
          </a:prstGeom>
          <a:noFill/>
          <a:ln w="9525">
            <a:noFill/>
            <a:miter lim="800000"/>
            <a:headEnd/>
            <a:tailEnd/>
          </a:ln>
        </p:spPr>
        <p:txBody>
          <a:bodyPr>
            <a:spAutoFit/>
          </a:bodyPr>
          <a:lstStyle/>
          <a:p>
            <a:pPr>
              <a:spcBef>
                <a:spcPct val="50000"/>
              </a:spcBef>
            </a:pPr>
            <a:endParaRPr lang="en-US">
              <a:latin typeface="VNI-Times" pitchFamily="2" charset="0"/>
            </a:endParaRPr>
          </a:p>
        </p:txBody>
      </p:sp>
      <p:sp>
        <p:nvSpPr>
          <p:cNvPr id="10" name="Rectangle 9"/>
          <p:cNvSpPr/>
          <p:nvPr/>
        </p:nvSpPr>
        <p:spPr>
          <a:xfrm>
            <a:off x="1916617" y="1016972"/>
            <a:ext cx="1771650" cy="5143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latin typeface="Times New Roman" pitchFamily="18" charset="0"/>
                <a:cs typeface="Times New Roman" pitchFamily="18" charset="0"/>
              </a:rPr>
              <a:t>Nông nghiệp</a:t>
            </a:r>
            <a:endParaRPr lang="en-US" dirty="0">
              <a:solidFill>
                <a:srgbClr val="FFFF00"/>
              </a:solidFill>
              <a:latin typeface="Times New Roman" pitchFamily="18" charset="0"/>
              <a:cs typeface="Times New Roman" pitchFamily="18" charset="0"/>
            </a:endParaRPr>
          </a:p>
        </p:txBody>
      </p:sp>
      <p:sp>
        <p:nvSpPr>
          <p:cNvPr id="11" name="Down Arrow 10"/>
          <p:cNvSpPr/>
          <p:nvPr/>
        </p:nvSpPr>
        <p:spPr>
          <a:xfrm>
            <a:off x="2471811" y="1603534"/>
            <a:ext cx="471488" cy="2857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3" name="Straight Connector 12"/>
          <p:cNvCxnSpPr>
            <a:cxnSpLocks/>
            <a:endCxn id="21" idx="0"/>
          </p:cNvCxnSpPr>
          <p:nvPr/>
        </p:nvCxnSpPr>
        <p:spPr>
          <a:xfrm>
            <a:off x="466799" y="1883808"/>
            <a:ext cx="4343400" cy="13096"/>
          </a:xfrm>
          <a:prstGeom prst="line">
            <a:avLst/>
          </a:prstGeom>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466799" y="1896904"/>
            <a:ext cx="148829" cy="6858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Down Arrow 15"/>
          <p:cNvSpPr/>
          <p:nvPr/>
        </p:nvSpPr>
        <p:spPr>
          <a:xfrm>
            <a:off x="1838399" y="1896904"/>
            <a:ext cx="171450" cy="5143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 name="Down Arrow 16"/>
          <p:cNvSpPr/>
          <p:nvPr/>
        </p:nvSpPr>
        <p:spPr>
          <a:xfrm>
            <a:off x="3248099" y="1877854"/>
            <a:ext cx="171450" cy="5715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8" name="Down Arrow 17"/>
          <p:cNvSpPr/>
          <p:nvPr/>
        </p:nvSpPr>
        <p:spPr>
          <a:xfrm>
            <a:off x="6334199" y="1937206"/>
            <a:ext cx="187165" cy="521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ounded Rectangle 18"/>
          <p:cNvSpPr/>
          <p:nvPr/>
        </p:nvSpPr>
        <p:spPr>
          <a:xfrm>
            <a:off x="29840" y="2582704"/>
            <a:ext cx="1028700" cy="14859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rgbClr val="FFFF00"/>
              </a:solidFill>
              <a:latin typeface="Arial" pitchFamily="34" charset="0"/>
              <a:cs typeface="Arial" pitchFamily="34" charset="0"/>
            </a:endParaRPr>
          </a:p>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lúa</a:t>
            </a:r>
            <a:endParaRPr lang="en-US" sz="1350" b="1" dirty="0">
              <a:solidFill>
                <a:srgbClr val="FFFF00"/>
              </a:solidFill>
              <a:latin typeface="Arial" pitchFamily="34" charset="0"/>
              <a:cs typeface="Arial" pitchFamily="34" charset="0"/>
            </a:endParaRPr>
          </a:p>
          <a:p>
            <a:pPr algn="ctr">
              <a:defRPr/>
            </a:pPr>
            <a:endParaRPr lang="en-US" sz="1350" b="1" dirty="0">
              <a:solidFill>
                <a:srgbClr val="FFFF00"/>
              </a:solidFill>
              <a:latin typeface="Arial" pitchFamily="34" charset="0"/>
              <a:cs typeface="Arial" pitchFamily="34" charset="0"/>
            </a:endParaRPr>
          </a:p>
        </p:txBody>
      </p:sp>
      <p:sp>
        <p:nvSpPr>
          <p:cNvPr id="20" name="Regular Pentagon 19"/>
          <p:cNvSpPr/>
          <p:nvPr/>
        </p:nvSpPr>
        <p:spPr>
          <a:xfrm>
            <a:off x="1324049" y="2468404"/>
            <a:ext cx="1200150" cy="1600200"/>
          </a:xfrm>
          <a:prstGeom prst="pent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cây</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ăn</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quả</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21" name="Down Arrow 20"/>
          <p:cNvSpPr/>
          <p:nvPr/>
        </p:nvSpPr>
        <p:spPr>
          <a:xfrm>
            <a:off x="4695899" y="1896904"/>
            <a:ext cx="228600" cy="685800"/>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Oval 28"/>
          <p:cNvSpPr/>
          <p:nvPr/>
        </p:nvSpPr>
        <p:spPr>
          <a:xfrm>
            <a:off x="4204409" y="2605564"/>
            <a:ext cx="1200150" cy="14859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Nghề</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nuôi</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vịt</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lợn</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bò</a:t>
            </a:r>
            <a:endParaRPr lang="en-US" sz="1350" b="1" dirty="0">
              <a:solidFill>
                <a:srgbClr val="FFFF00"/>
              </a:solidFill>
              <a:latin typeface="Arial" pitchFamily="34" charset="0"/>
              <a:cs typeface="Arial" pitchFamily="34" charset="0"/>
            </a:endParaRPr>
          </a:p>
        </p:txBody>
      </p:sp>
      <p:sp>
        <p:nvSpPr>
          <p:cNvPr id="32" name="Hexagon 31"/>
          <p:cNvSpPr/>
          <p:nvPr/>
        </p:nvSpPr>
        <p:spPr>
          <a:xfrm>
            <a:off x="5766270" y="2490024"/>
            <a:ext cx="1314450" cy="148590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Nuôi</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thủy</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sản</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35" name="Isosceles Triangle 34"/>
          <p:cNvSpPr/>
          <p:nvPr/>
        </p:nvSpPr>
        <p:spPr>
          <a:xfrm>
            <a:off x="2552774" y="2537460"/>
            <a:ext cx="1457325" cy="16002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dừa</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3098" name="Rectangle 36"/>
          <p:cNvSpPr>
            <a:spLocks noChangeArrowheads="1"/>
          </p:cNvSpPr>
          <p:nvPr/>
        </p:nvSpPr>
        <p:spPr bwMode="auto">
          <a:xfrm>
            <a:off x="1378364" y="4488418"/>
            <a:ext cx="6101670" cy="369332"/>
          </a:xfrm>
          <a:prstGeom prst="rect">
            <a:avLst/>
          </a:prstGeom>
          <a:noFill/>
          <a:ln w="9525">
            <a:noFill/>
            <a:miter lim="800000"/>
            <a:headEnd/>
            <a:tailEnd/>
          </a:ln>
        </p:spPr>
        <p:txBody>
          <a:bodyPr wrap="square">
            <a:spAutoFit/>
          </a:bodyPr>
          <a:lstStyle/>
          <a:p>
            <a:pPr algn="ctr"/>
            <a:r>
              <a:rPr lang="en-US" b="1" dirty="0" err="1">
                <a:solidFill>
                  <a:srgbClr val="6600CC"/>
                </a:solidFill>
                <a:cs typeface="Times New Roman" pitchFamily="18" charset="0"/>
              </a:rPr>
              <a:t>Các</a:t>
            </a:r>
            <a:r>
              <a:rPr lang="en-US" b="1" dirty="0">
                <a:solidFill>
                  <a:srgbClr val="6600CC"/>
                </a:solidFill>
                <a:cs typeface="Times New Roman" pitchFamily="18" charset="0"/>
              </a:rPr>
              <a:t> </a:t>
            </a:r>
            <a:r>
              <a:rPr lang="en-US" b="1" dirty="0" err="1">
                <a:solidFill>
                  <a:srgbClr val="6600CC"/>
                </a:solidFill>
                <a:cs typeface="Times New Roman" pitchFamily="18" charset="0"/>
              </a:rPr>
              <a:t>hoạt</a:t>
            </a:r>
            <a:r>
              <a:rPr lang="en-US" b="1" dirty="0">
                <a:solidFill>
                  <a:srgbClr val="6600CC"/>
                </a:solidFill>
                <a:cs typeface="Times New Roman" pitchFamily="18" charset="0"/>
              </a:rPr>
              <a:t> </a:t>
            </a:r>
            <a:r>
              <a:rPr lang="en-US" b="1" dirty="0" err="1">
                <a:solidFill>
                  <a:srgbClr val="6600CC"/>
                </a:solidFill>
                <a:cs typeface="Times New Roman" pitchFamily="18" charset="0"/>
              </a:rPr>
              <a:t>động</a:t>
            </a:r>
            <a:r>
              <a:rPr lang="en-US" b="1" dirty="0">
                <a:solidFill>
                  <a:srgbClr val="6600CC"/>
                </a:solidFill>
                <a:cs typeface="Times New Roman" pitchFamily="18" charset="0"/>
              </a:rPr>
              <a:t> </a:t>
            </a:r>
            <a:r>
              <a:rPr lang="en-US" b="1" dirty="0" err="1">
                <a:solidFill>
                  <a:srgbClr val="6600CC"/>
                </a:solidFill>
                <a:cs typeface="Times New Roman" pitchFamily="18" charset="0"/>
              </a:rPr>
              <a:t>nông</a:t>
            </a:r>
            <a:r>
              <a:rPr lang="en-US" b="1" dirty="0">
                <a:solidFill>
                  <a:srgbClr val="6600CC"/>
                </a:solidFill>
                <a:cs typeface="Times New Roman" pitchFamily="18" charset="0"/>
              </a:rPr>
              <a:t> </a:t>
            </a:r>
            <a:r>
              <a:rPr lang="en-US" b="1" dirty="0" err="1">
                <a:solidFill>
                  <a:srgbClr val="6600CC"/>
                </a:solidFill>
                <a:cs typeface="Times New Roman" pitchFamily="18" charset="0"/>
              </a:rPr>
              <a:t>nghiệp</a:t>
            </a:r>
            <a:r>
              <a:rPr lang="en-US" b="1" dirty="0">
                <a:solidFill>
                  <a:srgbClr val="6600CC"/>
                </a:solidFill>
                <a:cs typeface="Times New Roman" pitchFamily="18" charset="0"/>
              </a:rPr>
              <a:t> </a:t>
            </a:r>
            <a:r>
              <a:rPr lang="en-US" b="1" dirty="0" err="1">
                <a:solidFill>
                  <a:srgbClr val="6600CC"/>
                </a:solidFill>
                <a:cs typeface="Times New Roman" pitchFamily="18" charset="0"/>
              </a:rPr>
              <a:t>và</a:t>
            </a:r>
            <a:r>
              <a:rPr lang="en-US" b="1" dirty="0">
                <a:solidFill>
                  <a:srgbClr val="6600CC"/>
                </a:solidFill>
                <a:cs typeface="Times New Roman" pitchFamily="18" charset="0"/>
              </a:rPr>
              <a:t> </a:t>
            </a:r>
            <a:r>
              <a:rPr lang="en-US" b="1" dirty="0" err="1">
                <a:solidFill>
                  <a:srgbClr val="6600CC"/>
                </a:solidFill>
                <a:cs typeface="Times New Roman" pitchFamily="18" charset="0"/>
              </a:rPr>
              <a:t>thủy</a:t>
            </a:r>
            <a:r>
              <a:rPr lang="en-US" b="1" dirty="0">
                <a:solidFill>
                  <a:srgbClr val="6600CC"/>
                </a:solidFill>
                <a:cs typeface="Times New Roman" pitchFamily="18" charset="0"/>
              </a:rPr>
              <a:t> </a:t>
            </a:r>
            <a:r>
              <a:rPr lang="en-US" b="1" dirty="0" err="1">
                <a:solidFill>
                  <a:srgbClr val="6600CC"/>
                </a:solidFill>
                <a:cs typeface="Times New Roman" pitchFamily="18" charset="0"/>
              </a:rPr>
              <a:t>sản</a:t>
            </a:r>
            <a:r>
              <a:rPr lang="en-US" b="1" dirty="0">
                <a:solidFill>
                  <a:srgbClr val="6600CC"/>
                </a:solidFill>
                <a:cs typeface="Times New Roman" pitchFamily="18" charset="0"/>
              </a:rPr>
              <a:t> </a:t>
            </a:r>
            <a:r>
              <a:rPr lang="en-US" b="1" dirty="0" err="1">
                <a:solidFill>
                  <a:srgbClr val="6600CC"/>
                </a:solidFill>
                <a:cs typeface="Times New Roman" pitchFamily="18" charset="0"/>
              </a:rPr>
              <a:t>chủ</a:t>
            </a:r>
            <a:r>
              <a:rPr lang="en-US" b="1" dirty="0">
                <a:solidFill>
                  <a:srgbClr val="6600CC"/>
                </a:solidFill>
                <a:cs typeface="Times New Roman" pitchFamily="18" charset="0"/>
              </a:rPr>
              <a:t> </a:t>
            </a:r>
            <a:r>
              <a:rPr lang="en-US" b="1" dirty="0" err="1">
                <a:solidFill>
                  <a:srgbClr val="6600CC"/>
                </a:solidFill>
                <a:cs typeface="Times New Roman" pitchFamily="18" charset="0"/>
              </a:rPr>
              <a:t>yếu</a:t>
            </a:r>
            <a:r>
              <a:rPr lang="en-US" b="1" dirty="0">
                <a:solidFill>
                  <a:srgbClr val="6600CC"/>
                </a:solidFill>
                <a:cs typeface="Times New Roman" pitchFamily="18" charset="0"/>
              </a:rPr>
              <a:t> ở ĐBSCL</a:t>
            </a:r>
          </a:p>
        </p:txBody>
      </p:sp>
      <p:sp>
        <p:nvSpPr>
          <p:cNvPr id="22" name="Text Box 7"/>
          <p:cNvSpPr txBox="1">
            <a:spLocks noChangeArrowheads="1"/>
          </p:cNvSpPr>
          <p:nvPr/>
        </p:nvSpPr>
        <p:spPr bwMode="auto">
          <a:xfrm>
            <a:off x="0" y="-51525"/>
            <a:ext cx="8899681" cy="954107"/>
          </a:xfrm>
          <a:prstGeom prst="rect">
            <a:avLst/>
          </a:prstGeom>
          <a:noFill/>
          <a:ln w="9525">
            <a:noFill/>
            <a:miter lim="800000"/>
            <a:headEnd/>
            <a:tailEnd/>
          </a:ln>
        </p:spPr>
        <p:txBody>
          <a:bodyPr wrap="square">
            <a:spAutoFit/>
          </a:bodyPr>
          <a:lstStyle/>
          <a:p>
            <a:pPr algn="ct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Nông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nghiệp</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và</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thủy</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sản</a:t>
            </a:r>
            <a:r>
              <a:rPr lang="en-US" sz="2800" b="1" dirty="0">
                <a:solidFill>
                  <a:srgbClr val="6600CC"/>
                </a:solidFill>
                <a:latin typeface="Times New Roman" panose="02020603050405020304" pitchFamily="18" charset="0"/>
                <a:cs typeface="Times New Roman" panose="02020603050405020304" pitchFamily="18" charset="0"/>
              </a:rPr>
              <a:t> ở </a:t>
            </a:r>
            <a:r>
              <a:rPr lang="en-US" sz="2800" b="1" dirty="0" err="1">
                <a:solidFill>
                  <a:srgbClr val="6600CC"/>
                </a:solidFill>
                <a:latin typeface="Times New Roman" panose="02020603050405020304" pitchFamily="18" charset="0"/>
                <a:cs typeface="Times New Roman" panose="02020603050405020304" pitchFamily="18" charset="0"/>
              </a:rPr>
              <a:t>vùng</a:t>
            </a:r>
            <a:r>
              <a:rPr lang="en-US" sz="2800" b="1" dirty="0">
                <a:solidFill>
                  <a:srgbClr val="6600CC"/>
                </a:solidFill>
                <a:latin typeface="Times New Roman" panose="02020603050405020304" pitchFamily="18" charset="0"/>
                <a:cs typeface="Times New Roman" panose="02020603050405020304" pitchFamily="18" charset="0"/>
              </a:rPr>
              <a:t> ĐB </a:t>
            </a:r>
            <a:r>
              <a:rPr lang="en-US" sz="2800" b="1" dirty="0" err="1">
                <a:solidFill>
                  <a:srgbClr val="6600CC"/>
                </a:solidFill>
                <a:latin typeface="Times New Roman" panose="02020603050405020304" pitchFamily="18" charset="0"/>
                <a:cs typeface="Times New Roman" panose="02020603050405020304" pitchFamily="18" charset="0"/>
              </a:rPr>
              <a:t>sông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Cửu</a:t>
            </a:r>
            <a:r>
              <a:rPr lang="en-US" sz="2800" b="1" dirty="0">
                <a:solidFill>
                  <a:srgbClr val="6600CC"/>
                </a:solidFill>
                <a:latin typeface="Times New Roman" panose="02020603050405020304" pitchFamily="18" charset="0"/>
                <a:cs typeface="Times New Roman" panose="02020603050405020304" pitchFamily="18" charset="0"/>
              </a:rPr>
              <a:t> Long </a:t>
            </a:r>
            <a:r>
              <a:rPr lang="en-US" sz="2800" b="1" dirty="0" err="1">
                <a:solidFill>
                  <a:srgbClr val="6600CC"/>
                </a:solidFill>
                <a:latin typeface="Times New Roman" panose="02020603050405020304" pitchFamily="18" charset="0"/>
                <a:cs typeface="Times New Roman" panose="02020603050405020304" pitchFamily="18" charset="0"/>
              </a:rPr>
              <a:t>phát</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triển</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mạnh</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những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ngành</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nào</a:t>
            </a:r>
            <a:r>
              <a:rPr lang="en-US" sz="2800" b="1" dirty="0">
                <a:solidFill>
                  <a:srgbClr val="6600CC"/>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F73908C-A2E0-DC32-DBBE-1ABD464B17A6}"/>
              </a:ext>
            </a:extLst>
          </p:cNvPr>
          <p:cNvSpPr/>
          <p:nvPr/>
        </p:nvSpPr>
        <p:spPr>
          <a:xfrm>
            <a:off x="6410399" y="1055072"/>
            <a:ext cx="1771650" cy="5143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FF00"/>
                </a:solidFill>
                <a:latin typeface="Times New Roman" pitchFamily="18" charset="0"/>
                <a:cs typeface="Times New Roman" pitchFamily="18" charset="0"/>
              </a:rPr>
              <a:t>Thủy</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sản</a:t>
            </a:r>
            <a:endParaRPr lang="en-US" dirty="0">
              <a:solidFill>
                <a:srgbClr val="FFFF00"/>
              </a:solidFill>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73D2B82C-C899-6893-654B-8A06B9874DBC}"/>
              </a:ext>
            </a:extLst>
          </p:cNvPr>
          <p:cNvCxnSpPr>
            <a:cxnSpLocks/>
            <a:endCxn id="9" idx="0"/>
          </p:cNvCxnSpPr>
          <p:nvPr/>
        </p:nvCxnSpPr>
        <p:spPr>
          <a:xfrm flipV="1">
            <a:off x="6334199" y="1923096"/>
            <a:ext cx="1809747" cy="5181"/>
          </a:xfrm>
          <a:prstGeom prst="line">
            <a:avLst/>
          </a:prstGeom>
        </p:spPr>
        <p:style>
          <a:lnRef idx="1">
            <a:schemeClr val="accent1"/>
          </a:lnRef>
          <a:fillRef idx="0">
            <a:schemeClr val="accent1"/>
          </a:fillRef>
          <a:effectRef idx="0">
            <a:schemeClr val="accent1"/>
          </a:effectRef>
          <a:fontRef idx="minor">
            <a:schemeClr val="tx1"/>
          </a:fontRef>
        </p:style>
      </p:cxnSp>
      <p:sp>
        <p:nvSpPr>
          <p:cNvPr id="7" name="Down Arrow 10">
            <a:extLst>
              <a:ext uri="{FF2B5EF4-FFF2-40B4-BE49-F238E27FC236}">
                <a16:creationId xmlns:a16="http://schemas.microsoft.com/office/drawing/2014/main" id="{7B42AC42-5319-2F9D-25FD-3286BAF6E34F}"/>
              </a:ext>
            </a:extLst>
          </p:cNvPr>
          <p:cNvSpPr/>
          <p:nvPr/>
        </p:nvSpPr>
        <p:spPr>
          <a:xfrm>
            <a:off x="7102151" y="1607760"/>
            <a:ext cx="471488" cy="2857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Down Arrow 20">
            <a:extLst>
              <a:ext uri="{FF2B5EF4-FFF2-40B4-BE49-F238E27FC236}">
                <a16:creationId xmlns:a16="http://schemas.microsoft.com/office/drawing/2014/main" id="{395ABAD3-C503-16AE-0947-00DABB79EB4A}"/>
              </a:ext>
            </a:extLst>
          </p:cNvPr>
          <p:cNvSpPr/>
          <p:nvPr/>
        </p:nvSpPr>
        <p:spPr>
          <a:xfrm>
            <a:off x="8029646" y="1923096"/>
            <a:ext cx="228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3" name="Diagonal Stripe 22">
            <a:extLst>
              <a:ext uri="{FF2B5EF4-FFF2-40B4-BE49-F238E27FC236}">
                <a16:creationId xmlns:a16="http://schemas.microsoft.com/office/drawing/2014/main" id="{F70E260F-6F21-8D61-3F0B-6AD6AF1A2921}"/>
              </a:ext>
            </a:extLst>
          </p:cNvPr>
          <p:cNvSpPr/>
          <p:nvPr/>
        </p:nvSpPr>
        <p:spPr>
          <a:xfrm rot="13457394">
            <a:off x="7366886" y="2776446"/>
            <a:ext cx="1490947" cy="1426396"/>
          </a:xfrm>
          <a:prstGeom prst="diagStri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781D31B-B25D-4668-673A-95D560442053}"/>
              </a:ext>
            </a:extLst>
          </p:cNvPr>
          <p:cNvSpPr/>
          <p:nvPr/>
        </p:nvSpPr>
        <p:spPr>
          <a:xfrm>
            <a:off x="7442431" y="3461574"/>
            <a:ext cx="1314449"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FF00"/>
                </a:solidFill>
                <a:latin typeface="Times New Roman" pitchFamily="18" charset="0"/>
                <a:cs typeface="Times New Roman" pitchFamily="18" charset="0"/>
              </a:rPr>
              <a:t>Khai</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thác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thủy</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sản</a:t>
            </a:r>
            <a:endParaRPr lang="en-US" dirty="0">
              <a:solidFill>
                <a:srgbClr val="FFFF00"/>
              </a:solidFill>
              <a:latin typeface="Times New Roman" pitchFamily="18" charset="0"/>
              <a:cs typeface="Times New Roman" pitchFamily="18" charset="0"/>
            </a:endParaRPr>
          </a:p>
        </p:txBody>
      </p:sp>
      <p:sp>
        <p:nvSpPr>
          <p:cNvPr id="25" name="Right Triangle 24">
            <a:extLst>
              <a:ext uri="{FF2B5EF4-FFF2-40B4-BE49-F238E27FC236}">
                <a16:creationId xmlns:a16="http://schemas.microsoft.com/office/drawing/2014/main" id="{1D1E1ADC-27F7-2EBF-62D4-6A46B473B221}"/>
              </a:ext>
            </a:extLst>
          </p:cNvPr>
          <p:cNvSpPr/>
          <p:nvPr/>
        </p:nvSpPr>
        <p:spPr>
          <a:xfrm>
            <a:off x="7842485" y="2422100"/>
            <a:ext cx="609597" cy="1050320"/>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31EB2FAB-BACA-1C73-63AF-91F6E96F30B4}"/>
              </a:ext>
            </a:extLst>
          </p:cNvPr>
          <p:cNvSpPr/>
          <p:nvPr/>
        </p:nvSpPr>
        <p:spPr>
          <a:xfrm>
            <a:off x="8258246" y="2781603"/>
            <a:ext cx="346236" cy="708041"/>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linds(horizont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linds(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in)">
                                      <p:cBhvr>
                                        <p:cTn id="75" dur="2000"/>
                                        <p:tgtEl>
                                          <p:spTgt spid="18"/>
                                        </p:tgtEl>
                                      </p:cBhvr>
                                    </p:animEffect>
                                  </p:childTnLst>
                                </p:cTn>
                              </p:par>
                              <p:par>
                                <p:cTn id="76" presetID="6" presetClass="entr" presetSubtype="16"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circle(in)">
                                      <p:cBhvr>
                                        <p:cTn id="78" dur="2000"/>
                                        <p:tgtEl>
                                          <p:spTgt spid="5"/>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circle(in)">
                                      <p:cBhvr>
                                        <p:cTn id="81" dur="2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circle(in)">
                                      <p:cBhvr>
                                        <p:cTn id="86" dur="20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down)">
                                      <p:cBhvr>
                                        <p:cTn id="94" dur="500"/>
                                        <p:tgtEl>
                                          <p:spTgt spid="24"/>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down)">
                                      <p:cBhvr>
                                        <p:cTn id="97" dur="500"/>
                                        <p:tgtEl>
                                          <p:spTgt spid="25"/>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down)">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098"/>
                                        </p:tgtEl>
                                        <p:attrNameLst>
                                          <p:attrName>style.visibility</p:attrName>
                                        </p:attrNameLst>
                                      </p:cBhvr>
                                      <p:to>
                                        <p:strVal val="visible"/>
                                      </p:to>
                                    </p:set>
                                    <p:animEffect transition="in" filter="blinds(horizontal)">
                                      <p:cBhvr>
                                        <p:cTn id="105" dur="5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19" grpId="0" animBg="1"/>
      <p:bldP spid="20" grpId="0" animBg="1"/>
      <p:bldP spid="21" grpId="0" animBg="1"/>
      <p:bldP spid="29" grpId="0" animBg="1"/>
      <p:bldP spid="32" grpId="0" animBg="1"/>
      <p:bldP spid="35" grpId="0" animBg="1"/>
      <p:bldP spid="3098" grpId="0"/>
      <p:bldP spid="22" grpId="0"/>
      <p:bldP spid="3" grpId="0" animBg="1"/>
      <p:bldP spid="7" grpId="0" animBg="1"/>
      <p:bldP spid="9" grpId="0" animBg="1"/>
      <p:bldP spid="23" grpId="0" animBg="1"/>
      <p:bldP spid="24" grpId="0"/>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232F1FC-11FF-BB3D-AAC4-9F938ED2AA00}"/>
              </a:ext>
            </a:extLst>
          </p:cNvPr>
          <p:cNvPicPr>
            <a:picLocks noChangeAspect="1"/>
          </p:cNvPicPr>
          <p:nvPr/>
        </p:nvPicPr>
        <p:blipFill>
          <a:blip r:embed="rId3"/>
          <a:stretch>
            <a:fillRect/>
          </a:stretch>
        </p:blipFill>
        <p:spPr>
          <a:xfrm>
            <a:off x="5753921" y="1269750"/>
            <a:ext cx="3380433" cy="3873750"/>
          </a:xfrm>
          <a:prstGeom prst="rect">
            <a:avLst/>
          </a:prstGeom>
        </p:spPr>
      </p:pic>
      <p:sp>
        <p:nvSpPr>
          <p:cNvPr id="4" name="TextBox 3">
            <a:extLst>
              <a:ext uri="{FF2B5EF4-FFF2-40B4-BE49-F238E27FC236}">
                <a16:creationId xmlns:a16="http://schemas.microsoft.com/office/drawing/2014/main" id="{DCAE9908-E7BF-4A16-CB52-5E7827D96661}"/>
              </a:ext>
            </a:extLst>
          </p:cNvPr>
          <p:cNvSpPr txBox="1"/>
          <p:nvPr/>
        </p:nvSpPr>
        <p:spPr>
          <a:xfrm>
            <a:off x="381000" y="1382254"/>
            <a:ext cx="4653022" cy="523220"/>
          </a:xfrm>
          <a:prstGeom prst="rect">
            <a:avLst/>
          </a:prstGeom>
          <a:noFill/>
        </p:spPr>
        <p:txBody>
          <a:bodyPr wrap="square">
            <a:spAutoFit/>
          </a:bodyPr>
          <a:lstStyle/>
          <a:p>
            <a:pPr>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a. Nông nghiệp và thuỷ sản</a:t>
            </a:r>
            <a:endParaRPr lang="en-US"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9455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26" name="TextBox 125">
            <a:extLst>
              <a:ext uri="{FF2B5EF4-FFF2-40B4-BE49-F238E27FC236}">
                <a16:creationId xmlns:a16="http://schemas.microsoft.com/office/drawing/2014/main" id="{E97AED52-F55A-4F11-BAC0-D0F8C475A5E6}"/>
              </a:ext>
            </a:extLst>
          </p:cNvPr>
          <p:cNvSpPr txBox="1"/>
          <p:nvPr/>
        </p:nvSpPr>
        <p:spPr>
          <a:xfrm>
            <a:off x="3069465" y="514350"/>
            <a:ext cx="6226935" cy="600162"/>
          </a:xfrm>
          <a:prstGeom prst="rect">
            <a:avLst/>
          </a:prstGeom>
          <a:noFill/>
        </p:spPr>
        <p:txBody>
          <a:bodyPr wrap="square" lIns="91438" tIns="45719" rIns="91438" bIns="45719">
            <a:spAutoFit/>
          </a:bodyPr>
          <a:lstStyle/>
          <a:p>
            <a:pPr algn="ctr" defTabSz="685783">
              <a:spcBef>
                <a:spcPts val="675"/>
              </a:spcBef>
              <a:spcAft>
                <a:spcPts val="675"/>
              </a:spcAft>
              <a:defRPr/>
            </a:pP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Nhìn</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hình</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Đoán</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endPar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endParaRPr>
          </a:p>
        </p:txBody>
      </p:sp>
      <p:grpSp>
        <p:nvGrpSpPr>
          <p:cNvPr id="127" name="Google Shape;165;p33">
            <a:extLst>
              <a:ext uri="{FF2B5EF4-FFF2-40B4-BE49-F238E27FC236}">
                <a16:creationId xmlns:a16="http://schemas.microsoft.com/office/drawing/2014/main" id="{E77DE4ED-CAB9-446C-8C5E-A3DA5112EE8E}"/>
              </a:ext>
            </a:extLst>
          </p:cNvPr>
          <p:cNvGrpSpPr/>
          <p:nvPr/>
        </p:nvGrpSpPr>
        <p:grpSpPr>
          <a:xfrm>
            <a:off x="7621657" y="4328449"/>
            <a:ext cx="717563" cy="415481"/>
            <a:chOff x="-1199475" y="2658325"/>
            <a:chExt cx="956750" cy="553975"/>
          </a:xfrm>
        </p:grpSpPr>
        <p:sp>
          <p:nvSpPr>
            <p:cNvPr id="128" name="Google Shape;166;p33">
              <a:extLst>
                <a:ext uri="{FF2B5EF4-FFF2-40B4-BE49-F238E27FC236}">
                  <a16:creationId xmlns:a16="http://schemas.microsoft.com/office/drawing/2014/main" id="{00E52F00-82AC-4AE7-B318-35B52587ADF2}"/>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29" name="Google Shape;167;p33">
              <a:extLst>
                <a:ext uri="{FF2B5EF4-FFF2-40B4-BE49-F238E27FC236}">
                  <a16:creationId xmlns:a16="http://schemas.microsoft.com/office/drawing/2014/main" id="{8AFCBF9D-6122-4ECA-920A-A51319BA205A}"/>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0" name="Google Shape;168;p33">
              <a:extLst>
                <a:ext uri="{FF2B5EF4-FFF2-40B4-BE49-F238E27FC236}">
                  <a16:creationId xmlns:a16="http://schemas.microsoft.com/office/drawing/2014/main" id="{24B69296-DC10-479D-A921-913E5CA01D70}"/>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1" name="Google Shape;169;p33">
              <a:extLst>
                <a:ext uri="{FF2B5EF4-FFF2-40B4-BE49-F238E27FC236}">
                  <a16:creationId xmlns:a16="http://schemas.microsoft.com/office/drawing/2014/main" id="{2C56DB11-F982-46EA-BCCB-BA943E810DC0}"/>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2" name="Google Shape;170;p33">
              <a:extLst>
                <a:ext uri="{FF2B5EF4-FFF2-40B4-BE49-F238E27FC236}">
                  <a16:creationId xmlns:a16="http://schemas.microsoft.com/office/drawing/2014/main" id="{DFF68582-D1C0-45EB-92D3-3F7F9DEA71F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3" name="Google Shape;171;p33">
              <a:extLst>
                <a:ext uri="{FF2B5EF4-FFF2-40B4-BE49-F238E27FC236}">
                  <a16:creationId xmlns:a16="http://schemas.microsoft.com/office/drawing/2014/main" id="{9D4CBC93-3EEC-466F-B248-79FA35E235D5}"/>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4" name="Google Shape;172;p33">
              <a:extLst>
                <a:ext uri="{FF2B5EF4-FFF2-40B4-BE49-F238E27FC236}">
                  <a16:creationId xmlns:a16="http://schemas.microsoft.com/office/drawing/2014/main" id="{8872E63A-674C-46E2-AA92-9E2D16C19EE8}"/>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5" name="Google Shape;173;p33">
              <a:extLst>
                <a:ext uri="{FF2B5EF4-FFF2-40B4-BE49-F238E27FC236}">
                  <a16:creationId xmlns:a16="http://schemas.microsoft.com/office/drawing/2014/main" id="{65C74CEF-10BC-46A6-9B0F-CFB1E812436E}"/>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6" name="Google Shape;174;p33">
              <a:extLst>
                <a:ext uri="{FF2B5EF4-FFF2-40B4-BE49-F238E27FC236}">
                  <a16:creationId xmlns:a16="http://schemas.microsoft.com/office/drawing/2014/main" id="{13383D4C-698E-4C8A-A135-9763D2BD279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7" name="Google Shape;175;p33">
              <a:extLst>
                <a:ext uri="{FF2B5EF4-FFF2-40B4-BE49-F238E27FC236}">
                  <a16:creationId xmlns:a16="http://schemas.microsoft.com/office/drawing/2014/main" id="{6C9777B6-361C-4212-8B10-CFAF15698800}"/>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8" name="Google Shape;176;p33">
              <a:extLst>
                <a:ext uri="{FF2B5EF4-FFF2-40B4-BE49-F238E27FC236}">
                  <a16:creationId xmlns:a16="http://schemas.microsoft.com/office/drawing/2014/main" id="{CFB89E0C-4BC3-4DA3-A2AA-D9F5267FA34E}"/>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9" name="Google Shape;177;p33">
              <a:extLst>
                <a:ext uri="{FF2B5EF4-FFF2-40B4-BE49-F238E27FC236}">
                  <a16:creationId xmlns:a16="http://schemas.microsoft.com/office/drawing/2014/main" id="{EE3F7526-EB83-4589-B03F-4CDF1DCD46F0}"/>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grpSp>
      <p:sp>
        <p:nvSpPr>
          <p:cNvPr id="189" name="Title 1"/>
          <p:cNvSpPr txBox="1">
            <a:spLocks/>
          </p:cNvSpPr>
          <p:nvPr/>
        </p:nvSpPr>
        <p:spPr>
          <a:xfrm>
            <a:off x="4800600" y="895350"/>
            <a:ext cx="4141694" cy="1421618"/>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vùng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đảo</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đặc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điểm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tự</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nhiên</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chủ</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đề</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tiết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học</a:t>
            </a:r>
            <a:endParaRPr lang="vi-VN" sz="1800" b="1" dirty="0">
              <a:latin typeface="Times New Roman" panose="02020603050405020304" pitchFamily="18" charset="0"/>
              <a:cs typeface="Times New Roman" panose="02020603050405020304" pitchFamily="18" charset="0"/>
            </a:endParaRPr>
          </a:p>
        </p:txBody>
      </p:sp>
      <p:pic>
        <p:nvPicPr>
          <p:cNvPr id="190" name="Hình ảnh 3">
            <a:extLst>
              <a:ext uri="{FF2B5EF4-FFF2-40B4-BE49-F238E27FC236}">
                <a16:creationId xmlns:a16="http://schemas.microsoft.com/office/drawing/2014/main" id="{2ABC67E6-EA5D-4D1D-B6F5-175B9227E0D6}"/>
              </a:ext>
            </a:extLst>
          </p:cNvPr>
          <p:cNvPicPr>
            <a:picLocks noChangeAspect="1"/>
          </p:cNvPicPr>
          <p:nvPr/>
        </p:nvPicPr>
        <p:blipFill>
          <a:blip r:embed="rId3"/>
          <a:stretch>
            <a:fillRect/>
          </a:stretch>
        </p:blipFill>
        <p:spPr>
          <a:xfrm>
            <a:off x="261687" y="306806"/>
            <a:ext cx="2513899" cy="1894973"/>
          </a:xfrm>
          <a:prstGeom prst="rect">
            <a:avLst/>
          </a:prstGeom>
          <a:noFill/>
        </p:spPr>
      </p:pic>
      <p:pic>
        <p:nvPicPr>
          <p:cNvPr id="18" name="Picture 17" descr="A white sign with red text on a blue background&#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257550"/>
            <a:ext cx="1727365" cy="1204837"/>
          </a:xfrm>
          <a:prstGeom prst="rect">
            <a:avLst/>
          </a:prstGeom>
        </p:spPr>
      </p:pic>
      <p:sp>
        <p:nvSpPr>
          <p:cNvPr id="3" name="TextBox 2">
            <a:extLst>
              <a:ext uri="{FF2B5EF4-FFF2-40B4-BE49-F238E27FC236}">
                <a16:creationId xmlns:a16="http://schemas.microsoft.com/office/drawing/2014/main" id="{45E65A97-4844-E1F3-A599-59DEB2834A88}"/>
              </a:ext>
            </a:extLst>
          </p:cNvPr>
          <p:cNvSpPr txBox="1"/>
          <p:nvPr/>
        </p:nvSpPr>
        <p:spPr>
          <a:xfrm>
            <a:off x="461049" y="2230791"/>
            <a:ext cx="4868277" cy="2831544"/>
          </a:xfrm>
          <a:prstGeom prst="rect">
            <a:avLst/>
          </a:prstGeom>
          <a:noFill/>
        </p:spPr>
        <p:txBody>
          <a:bodyPr wrap="square">
            <a:spAutoFit/>
          </a:bodyPr>
          <a:lstStyle/>
          <a:p>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lệ</a:t>
            </a:r>
            <a:r>
              <a:rPr lang="en-US" sz="2800" b="1" dirty="0">
                <a:effectLst/>
                <a:latin typeface="Times New Roman" panose="02020603050405020304" pitchFamily="18" charset="0"/>
                <a:ea typeface="Calibri" panose="020F0502020204030204" pitchFamily="34" charset="0"/>
              </a:rPr>
              <a:t>: </a:t>
            </a:r>
          </a:p>
          <a:p>
            <a:pPr>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Trong </a:t>
            </a:r>
            <a:r>
              <a:rPr lang="en-US" sz="2800" dirty="0" err="1">
                <a:solidFill>
                  <a:srgbClr val="000000"/>
                </a:solidFill>
                <a:effectLst/>
                <a:latin typeface="Times New Roman" panose="02020603050405020304" pitchFamily="18" charset="0"/>
                <a:ea typeface="Calibri" panose="020F0502020204030204" pitchFamily="34" charset="0"/>
              </a:rPr>
              <a:t>vòng</a:t>
            </a:r>
            <a:r>
              <a:rPr lang="en-US" sz="2800" dirty="0">
                <a:solidFill>
                  <a:srgbClr val="000000"/>
                </a:solidFill>
                <a:effectLst/>
                <a:latin typeface="Times New Roman" panose="02020603050405020304" pitchFamily="18" charset="0"/>
                <a:ea typeface="Calibri" panose="020F0502020204030204" pitchFamily="34" charset="0"/>
              </a:rPr>
              <a:t> 30S, </a:t>
            </a:r>
            <a:r>
              <a:rPr lang="en-US" sz="2800" dirty="0" err="1">
                <a:solidFill>
                  <a:srgbClr val="000000"/>
                </a:solidFill>
                <a:effectLst/>
                <a:latin typeface="Times New Roman" panose="02020603050405020304" pitchFamily="18" charset="0"/>
                <a:ea typeface="Calibri" panose="020F0502020204030204" pitchFamily="34" charset="0"/>
              </a:rPr>
              <a:t>diễn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khóa</a:t>
            </a:r>
            <a:r>
              <a:rPr lang="en-US" sz="2800" dirty="0">
                <a:solidFill>
                  <a:srgbClr val="000000"/>
                </a:solidFill>
                <a:effectLst/>
                <a:latin typeface="Times New Roman" panose="02020603050405020304" pitchFamily="18" charset="0"/>
                <a:ea typeface="Calibri" panose="020F0502020204030204" pitchFamily="34" charset="0"/>
              </a:rPr>
              <a:t>. </a:t>
            </a:r>
          </a:p>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tiếng</a:t>
            </a:r>
            <a:r>
              <a:rPr lang="en-US" sz="2800" dirty="0">
                <a:effectLst/>
                <a:latin typeface="Times New Roman" panose="02020603050405020304" pitchFamily="18" charset="0"/>
                <a:ea typeface="Calibri" panose="020F0502020204030204" pitchFamily="34" charset="0"/>
              </a:rPr>
              <a:t> Anh, </a:t>
            </a:r>
            <a:r>
              <a:rPr lang="en-US" sz="2800" dirty="0" err="1">
                <a:effectLst/>
                <a:latin typeface="Times New Roman" panose="02020603050405020304" pitchFamily="18" charset="0"/>
                <a:ea typeface="Calibri" panose="020F0502020204030204" pitchFamily="34" charset="0"/>
              </a:rPr>
              <a:t>nói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833968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1000"/>
                                        <p:tgtEl>
                                          <p:spTgt spid="127"/>
                                        </p:tgtEl>
                                      </p:cBhvr>
                                    </p:animEffect>
                                    <p:anim calcmode="lin" valueType="num">
                                      <p:cBhvr>
                                        <p:cTn id="19" dur="1000" fill="hold"/>
                                        <p:tgtEl>
                                          <p:spTgt spid="127"/>
                                        </p:tgtEl>
                                        <p:attrNameLst>
                                          <p:attrName>ppt_x</p:attrName>
                                        </p:attrNameLst>
                                      </p:cBhvr>
                                      <p:tavLst>
                                        <p:tav tm="0">
                                          <p:val>
                                            <p:strVal val="#ppt_x"/>
                                          </p:val>
                                        </p:tav>
                                        <p:tav tm="100000">
                                          <p:val>
                                            <p:strVal val="#ppt_x"/>
                                          </p:val>
                                        </p:tav>
                                      </p:tavLst>
                                    </p:anim>
                                    <p:anim calcmode="lin" valueType="num">
                                      <p:cBhvr>
                                        <p:cTn id="20"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3553" y="43744"/>
            <a:ext cx="3427541" cy="415498"/>
          </a:xfrm>
          <a:prstGeom prst="rect">
            <a:avLst/>
          </a:prstGeom>
          <a:noFill/>
        </p:spPr>
        <p:txBody>
          <a:bodyPr wrap="none" rtlCol="0">
            <a:spAutoFit/>
          </a:bodyPr>
          <a:lstStyle/>
          <a:p>
            <a:r>
              <a:rPr lang="en-US" sz="2100" b="1">
                <a:latin typeface="Times New Roman" pitchFamily="18" charset="0"/>
                <a:cs typeface="Times New Roman" pitchFamily="18" charset="0"/>
              </a:rPr>
              <a:t>4a. </a:t>
            </a:r>
            <a:r>
              <a:rPr lang="en-US" sz="2100" b="1" err="1">
                <a:latin typeface="Times New Roman" pitchFamily="18" charset="0"/>
                <a:cs typeface="Times New Roman" pitchFamily="18" charset="0"/>
              </a:rPr>
              <a:t>Nông</a:t>
            </a:r>
            <a:r>
              <a:rPr lang="en-US" sz="2100" b="1">
                <a:latin typeface="Times New Roman" pitchFamily="18" charset="0"/>
                <a:cs typeface="Times New Roman" pitchFamily="18" charset="0"/>
              </a:rPr>
              <a:t> nghiệp và thủy sản</a:t>
            </a:r>
          </a:p>
        </p:txBody>
      </p:sp>
      <p:sp>
        <p:nvSpPr>
          <p:cNvPr id="8" name="TextBox 7"/>
          <p:cNvSpPr txBox="1"/>
          <p:nvPr/>
        </p:nvSpPr>
        <p:spPr>
          <a:xfrm>
            <a:off x="1323518" y="3405916"/>
            <a:ext cx="7591881" cy="830997"/>
          </a:xfrm>
          <a:prstGeom prst="rect">
            <a:avLst/>
          </a:prstGeom>
          <a:noFill/>
        </p:spPr>
        <p:txBody>
          <a:bodyPr wrap="square" rtlCol="0">
            <a:spAutoFit/>
          </a:bodyPr>
          <a:lstStyle/>
          <a:p>
            <a:r>
              <a:rPr lang="en-US" sz="2400">
                <a:solidFill>
                  <a:srgbClr val="FF0000"/>
                </a:solidFill>
                <a:latin typeface="Times New Roman" pitchFamily="18" charset="0"/>
                <a:cs typeface="Times New Roman" pitchFamily="18" charset="0"/>
              </a:rPr>
              <a:t> - </a:t>
            </a:r>
            <a:r>
              <a:rPr lang="en-US" sz="2400" err="1">
                <a:solidFill>
                  <a:srgbClr val="FF0000"/>
                </a:solidFill>
                <a:latin typeface="Times New Roman" pitchFamily="18" charset="0"/>
                <a:cs typeface="Times New Roman" pitchFamily="18" charset="0"/>
              </a:rPr>
              <a:t>Tính</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tỉ</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trọng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diện</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tích</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và</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sản</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lượng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lúa</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của</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Đồng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bằng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sông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Cửu</a:t>
            </a:r>
            <a:r>
              <a:rPr lang="en-US" sz="2400">
                <a:solidFill>
                  <a:srgbClr val="FF0000"/>
                </a:solidFill>
                <a:latin typeface="Times New Roman" pitchFamily="18" charset="0"/>
                <a:cs typeface="Times New Roman" pitchFamily="18" charset="0"/>
              </a:rPr>
              <a:t> Long so </a:t>
            </a:r>
            <a:r>
              <a:rPr lang="en-US" sz="2400" err="1">
                <a:solidFill>
                  <a:srgbClr val="FF0000"/>
                </a:solidFill>
                <a:latin typeface="Times New Roman" pitchFamily="18" charset="0"/>
                <a:cs typeface="Times New Roman" pitchFamily="18" charset="0"/>
              </a:rPr>
              <a:t>với</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cả</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nước</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năm</a:t>
            </a:r>
            <a:r>
              <a:rPr lang="en-US" sz="2400">
                <a:solidFill>
                  <a:srgbClr val="FF0000"/>
                </a:solidFill>
                <a:latin typeface="Times New Roman" pitchFamily="18" charset="0"/>
                <a:cs typeface="Times New Roman" pitchFamily="18" charset="0"/>
              </a:rPr>
              <a:t> 2021?</a:t>
            </a:r>
          </a:p>
        </p:txBody>
      </p:sp>
      <p:sp>
        <p:nvSpPr>
          <p:cNvPr id="9" name="TextBox 8"/>
          <p:cNvSpPr txBox="1"/>
          <p:nvPr/>
        </p:nvSpPr>
        <p:spPr>
          <a:xfrm>
            <a:off x="1752600" y="4169297"/>
            <a:ext cx="6871508" cy="854080"/>
          </a:xfrm>
          <a:prstGeom prst="rect">
            <a:avLst/>
          </a:prstGeom>
          <a:solidFill>
            <a:srgbClr val="92D050"/>
          </a:solidFill>
        </p:spPr>
        <p:txBody>
          <a:bodyPr wrap="square" rtlCol="0">
            <a:spAutoFit/>
          </a:bodyPr>
          <a:lstStyle/>
          <a:p>
            <a:r>
              <a:rPr lang="en-US" sz="1650" b="1" err="1">
                <a:solidFill>
                  <a:srgbClr val="0000FF"/>
                </a:solidFill>
                <a:latin typeface="Times New Roman" pitchFamily="18" charset="0"/>
                <a:cs typeface="Times New Roman" pitchFamily="18" charset="0"/>
              </a:rPr>
              <a:t>Công</a:t>
            </a:r>
            <a:r>
              <a:rPr lang="en-US" sz="1650" b="1">
                <a:solidFill>
                  <a:srgbClr val="0000FF"/>
                </a:solidFill>
                <a:latin typeface="Times New Roman" pitchFamily="18" charset="0"/>
                <a:cs typeface="Times New Roman" pitchFamily="18" charset="0"/>
              </a:rPr>
              <a:t> </a:t>
            </a:r>
            <a:r>
              <a:rPr lang="en-US" sz="1650" b="1" err="1">
                <a:solidFill>
                  <a:srgbClr val="0000FF"/>
                </a:solidFill>
                <a:latin typeface="Times New Roman" pitchFamily="18" charset="0"/>
                <a:cs typeface="Times New Roman" pitchFamily="18" charset="0"/>
              </a:rPr>
              <a:t>thức</a:t>
            </a:r>
            <a:r>
              <a:rPr lang="en-US" sz="1650" b="1">
                <a:solidFill>
                  <a:srgbClr val="0000FF"/>
                </a:solidFill>
                <a:latin typeface="Times New Roman" pitchFamily="18" charset="0"/>
                <a:cs typeface="Times New Roman" pitchFamily="18" charset="0"/>
              </a:rPr>
              <a:t>:</a:t>
            </a:r>
          </a:p>
          <a:p>
            <a:r>
              <a:rPr lang="en-US" sz="1650" b="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Tỉ</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lệ</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thành</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phần</a:t>
            </a:r>
            <a:r>
              <a:rPr lang="en-US" sz="1650" b="1" i="1">
                <a:solidFill>
                  <a:srgbClr val="0000FF"/>
                </a:solidFill>
                <a:latin typeface="Times New Roman" pitchFamily="18" charset="0"/>
                <a:cs typeface="Times New Roman" pitchFamily="18" charset="0"/>
              </a:rPr>
              <a:t> A (%) =  </a:t>
            </a:r>
            <a:r>
              <a:rPr lang="en-US" sz="1650" b="1" i="1" err="1">
                <a:solidFill>
                  <a:srgbClr val="0000FF"/>
                </a:solidFill>
                <a:latin typeface="Times New Roman" pitchFamily="18" charset="0"/>
                <a:cs typeface="Times New Roman" pitchFamily="18" charset="0"/>
              </a:rPr>
              <a:t>Số</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liệu</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tuyệt</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đối</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của</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thành</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phần</a:t>
            </a:r>
            <a:r>
              <a:rPr lang="en-US" sz="1650" b="1" i="1">
                <a:solidFill>
                  <a:srgbClr val="0000FF"/>
                </a:solidFill>
                <a:latin typeface="Times New Roman" pitchFamily="18" charset="0"/>
                <a:cs typeface="Times New Roman" pitchFamily="18" charset="0"/>
              </a:rPr>
              <a:t> A        x 100(%) </a:t>
            </a:r>
          </a:p>
          <a:p>
            <a:pPr indent="3429000"/>
            <a:r>
              <a:rPr lang="en-US" sz="1650" b="1" i="1" err="1">
                <a:solidFill>
                  <a:srgbClr val="0000FF"/>
                </a:solidFill>
                <a:latin typeface="Times New Roman" pitchFamily="18" charset="0"/>
                <a:cs typeface="Times New Roman" pitchFamily="18" charset="0"/>
              </a:rPr>
              <a:t>Tổng</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số</a:t>
            </a:r>
            <a:endParaRPr lang="en-US" sz="1650" b="1" i="1">
              <a:solidFill>
                <a:srgbClr val="0000FF"/>
              </a:solidFill>
              <a:latin typeface="Times New Roman" pitchFamily="18" charset="0"/>
              <a:cs typeface="Times New Roman" pitchFamily="18" charset="0"/>
            </a:endParaRPr>
          </a:p>
        </p:txBody>
      </p:sp>
      <p:cxnSp>
        <p:nvCxnSpPr>
          <p:cNvPr id="11" name="Straight Connector 10"/>
          <p:cNvCxnSpPr/>
          <p:nvPr/>
        </p:nvCxnSpPr>
        <p:spPr>
          <a:xfrm>
            <a:off x="4191000" y="4705350"/>
            <a:ext cx="3257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DC7192-7CEE-B343-5417-E5DCD82999D7}"/>
              </a:ext>
            </a:extLst>
          </p:cNvPr>
          <p:cNvPicPr>
            <a:picLocks noChangeAspect="1"/>
          </p:cNvPicPr>
          <p:nvPr/>
        </p:nvPicPr>
        <p:blipFill>
          <a:blip r:embed="rId3"/>
          <a:stretch>
            <a:fillRect/>
          </a:stretch>
        </p:blipFill>
        <p:spPr>
          <a:xfrm>
            <a:off x="914400" y="547163"/>
            <a:ext cx="8153400" cy="2858060"/>
          </a:xfrm>
          <a:prstGeom prst="rect">
            <a:avLst/>
          </a:prstGeom>
        </p:spPr>
      </p:pic>
    </p:spTree>
    <p:extLst>
      <p:ext uri="{BB962C8B-B14F-4D97-AF65-F5344CB8AC3E}">
        <p14:creationId xmlns:p14="http://schemas.microsoft.com/office/powerpoint/2010/main" val="8298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29492" y="3467678"/>
            <a:ext cx="7633508" cy="923330"/>
          </a:xfrm>
          <a:prstGeom prst="rect">
            <a:avLst/>
          </a:prstGeom>
          <a:solidFill>
            <a:srgbClr val="92D050"/>
          </a:solidFill>
        </p:spPr>
        <p:txBody>
          <a:bodyPr wrap="square" rtlCol="0">
            <a:spAutoFit/>
          </a:bodyPr>
          <a:lstStyle/>
          <a:p>
            <a:r>
              <a:rPr lang="en-US" b="1" err="1">
                <a:solidFill>
                  <a:srgbClr val="0000FF"/>
                </a:solidFill>
                <a:latin typeface="Times New Roman" pitchFamily="18" charset="0"/>
                <a:cs typeface="Times New Roman" pitchFamily="18" charset="0"/>
              </a:rPr>
              <a:t>Công</a:t>
            </a:r>
            <a:r>
              <a:rPr lang="en-US" b="1">
                <a:solidFill>
                  <a:srgbClr val="0000FF"/>
                </a:solidFill>
                <a:latin typeface="Times New Roman" pitchFamily="18" charset="0"/>
                <a:cs typeface="Times New Roman" pitchFamily="18" charset="0"/>
              </a:rPr>
              <a:t> </a:t>
            </a:r>
            <a:r>
              <a:rPr lang="en-US" b="1" err="1">
                <a:solidFill>
                  <a:srgbClr val="0000FF"/>
                </a:solidFill>
                <a:latin typeface="Times New Roman" pitchFamily="18" charset="0"/>
                <a:cs typeface="Times New Roman" pitchFamily="18" charset="0"/>
              </a:rPr>
              <a:t>thức</a:t>
            </a:r>
            <a:r>
              <a:rPr lang="en-US" b="1">
                <a:solidFill>
                  <a:srgbClr val="0000FF"/>
                </a:solidFill>
                <a:latin typeface="Times New Roman" pitchFamily="18" charset="0"/>
                <a:cs typeface="Times New Roman" pitchFamily="18" charset="0"/>
              </a:rPr>
              <a:t>:</a:t>
            </a:r>
          </a:p>
          <a:p>
            <a:r>
              <a:rPr lang="en-US" b="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Tỉ</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lệ</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thành</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phần</a:t>
            </a:r>
            <a:r>
              <a:rPr lang="en-US" b="1" i="1">
                <a:solidFill>
                  <a:srgbClr val="0000FF"/>
                </a:solidFill>
                <a:latin typeface="Times New Roman" pitchFamily="18" charset="0"/>
                <a:cs typeface="Times New Roman" pitchFamily="18" charset="0"/>
              </a:rPr>
              <a:t> A (%) =  </a:t>
            </a:r>
            <a:r>
              <a:rPr lang="en-US" b="1" i="1" err="1">
                <a:solidFill>
                  <a:srgbClr val="0000FF"/>
                </a:solidFill>
                <a:latin typeface="Times New Roman" pitchFamily="18" charset="0"/>
                <a:cs typeface="Times New Roman" pitchFamily="18" charset="0"/>
              </a:rPr>
              <a:t>Số</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liệu</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tuyệt</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đối</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của</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thành</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phần</a:t>
            </a:r>
            <a:r>
              <a:rPr lang="en-US" b="1" i="1">
                <a:solidFill>
                  <a:srgbClr val="0000FF"/>
                </a:solidFill>
                <a:latin typeface="Times New Roman" pitchFamily="18" charset="0"/>
                <a:cs typeface="Times New Roman" pitchFamily="18" charset="0"/>
              </a:rPr>
              <a:t> A        x 100 %</a:t>
            </a:r>
          </a:p>
          <a:p>
            <a:pPr indent="3429000"/>
            <a:r>
              <a:rPr lang="en-US" b="1" i="1" err="1">
                <a:solidFill>
                  <a:srgbClr val="0000FF"/>
                </a:solidFill>
                <a:latin typeface="Times New Roman" pitchFamily="18" charset="0"/>
                <a:cs typeface="Times New Roman" pitchFamily="18" charset="0"/>
              </a:rPr>
              <a:t>Tổng</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số</a:t>
            </a:r>
            <a:endParaRPr lang="en-US" b="1" i="1">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63F509D-C0BC-6988-2032-A1916CEA9156}"/>
              </a:ext>
            </a:extLst>
          </p:cNvPr>
          <p:cNvPicPr>
            <a:picLocks noChangeAspect="1"/>
          </p:cNvPicPr>
          <p:nvPr/>
        </p:nvPicPr>
        <p:blipFill>
          <a:blip r:embed="rId2"/>
          <a:stretch>
            <a:fillRect/>
          </a:stretch>
        </p:blipFill>
        <p:spPr>
          <a:xfrm>
            <a:off x="1129492" y="189322"/>
            <a:ext cx="6701617" cy="2685862"/>
          </a:xfrm>
          <a:prstGeom prst="rect">
            <a:avLst/>
          </a:prstGeom>
        </p:spPr>
      </p:pic>
      <p:cxnSp>
        <p:nvCxnSpPr>
          <p:cNvPr id="8" name="Straight Connector 7">
            <a:extLst>
              <a:ext uri="{FF2B5EF4-FFF2-40B4-BE49-F238E27FC236}">
                <a16:creationId xmlns:a16="http://schemas.microsoft.com/office/drawing/2014/main" id="{FA3C1B58-C5D7-248B-B44E-27F1E2A9B781}"/>
              </a:ext>
            </a:extLst>
          </p:cNvPr>
          <p:cNvCxnSpPr>
            <a:cxnSpLocks/>
          </p:cNvCxnSpPr>
          <p:nvPr/>
        </p:nvCxnSpPr>
        <p:spPr>
          <a:xfrm>
            <a:off x="3857517" y="4081743"/>
            <a:ext cx="3076683" cy="14007"/>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70833" y="2724150"/>
            <a:ext cx="6543675" cy="646331"/>
          </a:xfrm>
          <a:prstGeom prst="rect">
            <a:avLst/>
          </a:prstGeom>
        </p:spPr>
        <p:txBody>
          <a:bodyPr wrap="square">
            <a:spAutoFit/>
          </a:bodyPr>
          <a:lstStyle/>
          <a:p>
            <a:r>
              <a:rPr lang="en-US" b="1">
                <a:solidFill>
                  <a:srgbClr val="FF0000"/>
                </a:solidFill>
                <a:latin typeface="Times New Roman" pitchFamily="18" charset="0"/>
                <a:cs typeface="Times New Roman" pitchFamily="18" charset="0"/>
              </a:rPr>
              <a:t>Tính </a:t>
            </a:r>
            <a:r>
              <a:rPr lang="en-US" b="1" err="1">
                <a:solidFill>
                  <a:srgbClr val="FF0000"/>
                </a:solidFill>
                <a:latin typeface="Times New Roman" pitchFamily="18" charset="0"/>
                <a:cs typeface="Times New Roman" pitchFamily="18" charset="0"/>
              </a:rPr>
              <a:t>tỉ</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trọng</a:t>
            </a:r>
            <a:r>
              <a:rPr lang="en-US" b="1">
                <a:solidFill>
                  <a:srgbClr val="FF0000"/>
                </a:solidFill>
                <a:latin typeface="Times New Roman" pitchFamily="18" charset="0"/>
                <a:cs typeface="Times New Roman" pitchFamily="18" charset="0"/>
              </a:rPr>
              <a:t> tổng sản </a:t>
            </a:r>
            <a:r>
              <a:rPr lang="en-US" b="1" err="1">
                <a:solidFill>
                  <a:srgbClr val="FF0000"/>
                </a:solidFill>
                <a:latin typeface="Times New Roman" pitchFamily="18" charset="0"/>
                <a:cs typeface="Times New Roman" pitchFamily="18" charset="0"/>
              </a:rPr>
              <a:t>lượng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thủy</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sản</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của</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vùng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Đồng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bằng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sông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Cửu</a:t>
            </a:r>
            <a:r>
              <a:rPr lang="en-US" b="1">
                <a:solidFill>
                  <a:srgbClr val="FF0000"/>
                </a:solidFill>
                <a:latin typeface="Times New Roman" pitchFamily="18" charset="0"/>
                <a:cs typeface="Times New Roman" pitchFamily="18" charset="0"/>
              </a:rPr>
              <a:t> Long trong </a:t>
            </a:r>
            <a:r>
              <a:rPr lang="en-US" b="1" err="1">
                <a:solidFill>
                  <a:srgbClr val="FF0000"/>
                </a:solidFill>
                <a:latin typeface="Times New Roman" pitchFamily="18" charset="0"/>
                <a:cs typeface="Times New Roman" pitchFamily="18" charset="0"/>
              </a:rPr>
              <a:t>cả</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nước</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năm</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giai</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đoạn</a:t>
            </a:r>
            <a:r>
              <a:rPr lang="en-US" b="1">
                <a:solidFill>
                  <a:srgbClr val="FF0000"/>
                </a:solidFill>
                <a:latin typeface="Times New Roman" pitchFamily="18" charset="0"/>
                <a:cs typeface="Times New Roman" pitchFamily="18" charset="0"/>
              </a:rPr>
              <a:t> 2010 -2021?</a:t>
            </a:r>
            <a:endParaRPr lang="en-US">
              <a:solidFill>
                <a:srgbClr val="FF0000"/>
              </a:solidFill>
            </a:endParaRPr>
          </a:p>
        </p:txBody>
      </p:sp>
      <p:sp>
        <p:nvSpPr>
          <p:cNvPr id="12" name="TextBox 11">
            <a:extLst>
              <a:ext uri="{FF2B5EF4-FFF2-40B4-BE49-F238E27FC236}">
                <a16:creationId xmlns:a16="http://schemas.microsoft.com/office/drawing/2014/main" id="{6754C918-0A60-9ACB-066F-3E05E1AC96F7}"/>
              </a:ext>
            </a:extLst>
          </p:cNvPr>
          <p:cNvSpPr txBox="1"/>
          <p:nvPr/>
        </p:nvSpPr>
        <p:spPr>
          <a:xfrm>
            <a:off x="2040135" y="4537599"/>
            <a:ext cx="5981125" cy="415498"/>
          </a:xfrm>
          <a:prstGeom prst="rect">
            <a:avLst/>
          </a:prstGeom>
          <a:noFill/>
        </p:spPr>
        <p:txBody>
          <a:bodyPr wrap="none" rtlCol="0">
            <a:spAutoFit/>
          </a:bodyPr>
          <a:lstStyle/>
          <a:p>
            <a:r>
              <a:rPr lang="en-US" sz="2100" b="1">
                <a:solidFill>
                  <a:srgbClr val="C00000"/>
                </a:solidFill>
                <a:latin typeface="Times New Roman" pitchFamily="18" charset="0"/>
                <a:cs typeface="Times New Roman" pitchFamily="18" charset="0"/>
              </a:rPr>
              <a:t>Luôn chiếm </a:t>
            </a:r>
            <a:r>
              <a:rPr lang="en-US" sz="2100" b="1" err="1">
                <a:solidFill>
                  <a:srgbClr val="C00000"/>
                </a:solidFill>
                <a:latin typeface="Times New Roman" pitchFamily="18" charset="0"/>
                <a:cs typeface="Times New Roman" pitchFamily="18" charset="0"/>
              </a:rPr>
              <a:t>trên</a:t>
            </a:r>
            <a:r>
              <a:rPr lang="en-US" sz="2100" b="1">
                <a:solidFill>
                  <a:srgbClr val="C00000"/>
                </a:solidFill>
                <a:latin typeface="Times New Roman" pitchFamily="18" charset="0"/>
                <a:cs typeface="Times New Roman" pitchFamily="18" charset="0"/>
              </a:rPr>
              <a:t> 50% </a:t>
            </a:r>
            <a:r>
              <a:rPr lang="en-US" sz="2100" b="1" err="1">
                <a:solidFill>
                  <a:srgbClr val="C00000"/>
                </a:solidFill>
                <a:latin typeface="Times New Roman" pitchFamily="18" charset="0"/>
                <a:cs typeface="Times New Roman" pitchFamily="18" charset="0"/>
              </a:rPr>
              <a:t>sản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lượng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thủy</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sản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r>
              <a:rPr lang="en-US" sz="2100" b="1">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484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F509D-C0BC-6988-2032-A1916CEA9156}"/>
              </a:ext>
            </a:extLst>
          </p:cNvPr>
          <p:cNvPicPr>
            <a:picLocks noChangeAspect="1"/>
          </p:cNvPicPr>
          <p:nvPr/>
        </p:nvPicPr>
        <p:blipFill>
          <a:blip r:embed="rId3"/>
          <a:stretch>
            <a:fillRect/>
          </a:stretch>
        </p:blipFill>
        <p:spPr>
          <a:xfrm>
            <a:off x="1129492" y="189322"/>
            <a:ext cx="6701617" cy="2685862"/>
          </a:xfrm>
          <a:prstGeom prst="rect">
            <a:avLst/>
          </a:prstGeom>
        </p:spPr>
      </p:pic>
      <p:sp>
        <p:nvSpPr>
          <p:cNvPr id="10" name="Rectangle 9"/>
          <p:cNvSpPr/>
          <p:nvPr/>
        </p:nvSpPr>
        <p:spPr>
          <a:xfrm>
            <a:off x="457200" y="3714750"/>
            <a:ext cx="8610600" cy="1200329"/>
          </a:xfrm>
          <a:prstGeom prst="rect">
            <a:avLst/>
          </a:prstGeom>
        </p:spPr>
        <p:txBody>
          <a:bodyPr wrap="square">
            <a:spAutoFit/>
          </a:bodyPr>
          <a:lstStyle/>
          <a:p>
            <a:r>
              <a:rPr lang="en-US" sz="2400" b="1">
                <a:solidFill>
                  <a:srgbClr val="0000FF"/>
                </a:solidFill>
                <a:latin typeface="Times New Roman" pitchFamily="18" charset="0"/>
                <a:cs typeface="Times New Roman" pitchFamily="18" charset="0"/>
              </a:rPr>
              <a:t>Tính </a:t>
            </a:r>
            <a:r>
              <a:rPr lang="en-US" sz="2400" b="1" err="1">
                <a:solidFill>
                  <a:srgbClr val="0000FF"/>
                </a:solidFill>
                <a:latin typeface="Times New Roman" pitchFamily="18" charset="0"/>
                <a:cs typeface="Times New Roman" pitchFamily="18" charset="0"/>
              </a:rPr>
              <a:t>tỉ</a:t>
            </a:r>
            <a:r>
              <a:rPr lang="en-US" sz="2400" b="1">
                <a:solidFill>
                  <a:srgbClr val="0000FF"/>
                </a:solidFill>
                <a:latin typeface="Times New Roman" pitchFamily="18" charset="0"/>
                <a:cs typeface="Times New Roman" pitchFamily="18" charset="0"/>
              </a:rPr>
              <a:t> tốc độ tăng trưởng của sản lượng thủy sản khai thác và sản lượng thủy sản nuôi trồng của vùng Đồng bằng sông Cửu Long giai </a:t>
            </a:r>
            <a:r>
              <a:rPr lang="en-US" sz="2400" b="1" err="1">
                <a:solidFill>
                  <a:srgbClr val="0000FF"/>
                </a:solidFill>
                <a:latin typeface="Times New Roman" pitchFamily="18" charset="0"/>
                <a:cs typeface="Times New Roman" pitchFamily="18" charset="0"/>
              </a:rPr>
              <a:t>đoạn</a:t>
            </a:r>
            <a:r>
              <a:rPr lang="en-US" sz="2400" b="1">
                <a:solidFill>
                  <a:srgbClr val="0000FF"/>
                </a:solidFill>
                <a:latin typeface="Times New Roman" pitchFamily="18" charset="0"/>
                <a:cs typeface="Times New Roman" pitchFamily="18" charset="0"/>
              </a:rPr>
              <a:t> 2010 -2021?</a:t>
            </a:r>
            <a:endParaRPr lang="en-US" sz="2400">
              <a:solidFill>
                <a:srgbClr val="0000FF"/>
              </a:solidFill>
            </a:endParaRPr>
          </a:p>
        </p:txBody>
      </p:sp>
      <p:sp>
        <p:nvSpPr>
          <p:cNvPr id="11" name="Rectangle 10">
            <a:extLst>
              <a:ext uri="{FF2B5EF4-FFF2-40B4-BE49-F238E27FC236}">
                <a16:creationId xmlns:a16="http://schemas.microsoft.com/office/drawing/2014/main" id="{4D91C310-0641-7ADE-297F-6B223CD40822}"/>
              </a:ext>
            </a:extLst>
          </p:cNvPr>
          <p:cNvSpPr/>
          <p:nvPr/>
        </p:nvSpPr>
        <p:spPr>
          <a:xfrm>
            <a:off x="609600" y="2752150"/>
            <a:ext cx="8001000" cy="830997"/>
          </a:xfrm>
          <a:prstGeom prst="rect">
            <a:avLst/>
          </a:prstGeom>
        </p:spPr>
        <p:txBody>
          <a:bodyPr wrap="square">
            <a:spAutoFit/>
          </a:bodyPr>
          <a:lstStyle/>
          <a:p>
            <a:r>
              <a:rPr lang="en-US" sz="2400" b="1">
                <a:solidFill>
                  <a:srgbClr val="FF0000"/>
                </a:solidFill>
                <a:latin typeface="Times New Roman" pitchFamily="18" charset="0"/>
                <a:cs typeface="Times New Roman" pitchFamily="18" charset="0"/>
              </a:rPr>
              <a:t>So sánh sản </a:t>
            </a:r>
            <a:r>
              <a:rPr lang="en-US" sz="2400" b="1" err="1">
                <a:solidFill>
                  <a:srgbClr val="FF0000"/>
                </a:solidFill>
                <a:latin typeface="Times New Roman" pitchFamily="18" charset="0"/>
                <a:cs typeface="Times New Roman" pitchFamily="18" charset="0"/>
              </a:rPr>
              <a:t>lượng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thủy</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sản</a:t>
            </a:r>
            <a:r>
              <a:rPr lang="en-US" sz="2400" b="1">
                <a:solidFill>
                  <a:srgbClr val="FF0000"/>
                </a:solidFill>
                <a:latin typeface="Times New Roman" pitchFamily="18" charset="0"/>
                <a:cs typeface="Times New Roman" pitchFamily="18" charset="0"/>
              </a:rPr>
              <a:t> khai thác và sản lượng thủy sản nuôi trồng của </a:t>
            </a:r>
            <a:r>
              <a:rPr lang="en-US" sz="2400" b="1" err="1">
                <a:solidFill>
                  <a:srgbClr val="FF0000"/>
                </a:solidFill>
                <a:latin typeface="Times New Roman" pitchFamily="18" charset="0"/>
                <a:cs typeface="Times New Roman" pitchFamily="18" charset="0"/>
              </a:rPr>
              <a:t>vùng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Đồng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bằng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sông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Cửu</a:t>
            </a:r>
            <a:r>
              <a:rPr lang="en-US" sz="2400" b="1">
                <a:solidFill>
                  <a:srgbClr val="FF0000"/>
                </a:solidFill>
                <a:latin typeface="Times New Roman" pitchFamily="18" charset="0"/>
                <a:cs typeface="Times New Roman" pitchFamily="18" charset="0"/>
              </a:rPr>
              <a:t> Long 2021?</a:t>
            </a:r>
            <a:endParaRPr lang="en-US" sz="2400">
              <a:solidFill>
                <a:srgbClr val="FF0000"/>
              </a:solidFill>
            </a:endParaRPr>
          </a:p>
        </p:txBody>
      </p:sp>
    </p:spTree>
    <p:extLst>
      <p:ext uri="{BB962C8B-B14F-4D97-AF65-F5344CB8AC3E}">
        <p14:creationId xmlns:p14="http://schemas.microsoft.com/office/powerpoint/2010/main" val="37953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9144000" cy="51435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414042"/>
              </a:solidFill>
              <a:latin typeface="#9Slide03 Cabin Condensed Bold"/>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4214" y="131819"/>
            <a:ext cx="1365011" cy="782490"/>
          </a:xfrm>
          <a:prstGeom prst="rect">
            <a:avLst/>
          </a:prstGeom>
        </p:spPr>
      </p:pic>
      <p:sp>
        <p:nvSpPr>
          <p:cNvPr id="28" name="TextBox 27">
            <a:extLst>
              <a:ext uri="{FF2B5EF4-FFF2-40B4-BE49-F238E27FC236}">
                <a16:creationId xmlns:a16="http://schemas.microsoft.com/office/drawing/2014/main" id="{1EFC8B71-64FD-4EFC-A726-869108B4F407}"/>
              </a:ext>
            </a:extLst>
          </p:cNvPr>
          <p:cNvSpPr txBox="1"/>
          <p:nvPr/>
        </p:nvSpPr>
        <p:spPr>
          <a:xfrm>
            <a:off x="-100953" y="317696"/>
            <a:ext cx="8041055" cy="738664"/>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luận</a:t>
            </a:r>
            <a:r>
              <a:rPr lang="en-US" sz="2400" b="1">
                <a:solidFill>
                  <a:srgbClr val="FF0000"/>
                </a:solidFill>
                <a:latin typeface="Times New Roman" panose="02020603050405020304" pitchFamily="18" charset="0"/>
                <a:cs typeface="Times New Roman" panose="02020603050405020304" pitchFamily="18" charset="0"/>
              </a:rPr>
              <a:t> nhóm (7 phút): </a:t>
            </a:r>
          </a:p>
          <a:p>
            <a:pPr algn="ctr"/>
            <a:r>
              <a:rPr lang="en-US" b="1">
                <a:solidFill>
                  <a:srgbClr val="FF0000"/>
                </a:solidFill>
                <a:latin typeface="Times New Roman" panose="02020603050405020304" pitchFamily="18" charset="0"/>
                <a:cs typeface="Times New Roman" panose="02020603050405020304" pitchFamily="18" charset="0"/>
              </a:rPr>
              <a:t>SỰ PHÁT TRIỂN VÀ PHÂN BỐ NGÀNH NÔNG NGHIỆP VÀ THỦY SẢN</a:t>
            </a:r>
          </a:p>
        </p:txBody>
      </p:sp>
      <p:sp>
        <p:nvSpPr>
          <p:cNvPr id="7" name="TextBox 6">
            <a:extLst>
              <a:ext uri="{FF2B5EF4-FFF2-40B4-BE49-F238E27FC236}">
                <a16:creationId xmlns:a16="http://schemas.microsoft.com/office/drawing/2014/main" id="{09C39D12-7B02-4B43-AF1F-10E05F67B5A6}"/>
              </a:ext>
            </a:extLst>
          </p:cNvPr>
          <p:cNvSpPr txBox="1"/>
          <p:nvPr/>
        </p:nvSpPr>
        <p:spPr>
          <a:xfrm>
            <a:off x="152846" y="42830"/>
            <a:ext cx="881536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4a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209-211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H20.2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209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a:t>
            </a:r>
          </a:p>
        </p:txBody>
      </p:sp>
      <p:graphicFrame>
        <p:nvGraphicFramePr>
          <p:cNvPr id="11" name="Table 10">
            <a:extLst>
              <a:ext uri="{FF2B5EF4-FFF2-40B4-BE49-F238E27FC236}">
                <a16:creationId xmlns:a16="http://schemas.microsoft.com/office/drawing/2014/main" id="{55D36AC9-92E2-F855-4DCE-B12259CEE16B}"/>
              </a:ext>
            </a:extLst>
          </p:cNvPr>
          <p:cNvGraphicFramePr>
            <a:graphicFrameLocks noGrp="1"/>
          </p:cNvGraphicFramePr>
          <p:nvPr>
            <p:extLst>
              <p:ext uri="{D42A27DB-BD31-4B8C-83A1-F6EECF244321}">
                <p14:modId xmlns:p14="http://schemas.microsoft.com/office/powerpoint/2010/main" val="723886517"/>
              </p:ext>
            </p:extLst>
          </p:nvPr>
        </p:nvGraphicFramePr>
        <p:xfrm>
          <a:off x="255052" y="1169433"/>
          <a:ext cx="8692588" cy="3734617"/>
        </p:xfrm>
        <a:graphic>
          <a:graphicData uri="http://schemas.openxmlformats.org/drawingml/2006/table">
            <a:tbl>
              <a:tblPr/>
              <a:tblGrid>
                <a:gridCol w="8692588">
                  <a:extLst>
                    <a:ext uri="{9D8B030D-6E8A-4147-A177-3AD203B41FA5}">
                      <a16:colId xmlns:a16="http://schemas.microsoft.com/office/drawing/2014/main" val="407678913"/>
                    </a:ext>
                  </a:extLst>
                </a:gridCol>
              </a:tblGrid>
              <a:tr h="3734617">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2319855801"/>
                  </a:ext>
                </a:extLst>
              </a:tr>
            </a:tbl>
          </a:graphicData>
        </a:graphic>
      </p:graphicFrame>
      <p:graphicFrame>
        <p:nvGraphicFramePr>
          <p:cNvPr id="12" name="Table 11">
            <a:extLst>
              <a:ext uri="{FF2B5EF4-FFF2-40B4-BE49-F238E27FC236}">
                <a16:creationId xmlns:a16="http://schemas.microsoft.com/office/drawing/2014/main" id="{AED07DCA-2E7F-EE6E-19E5-DC459F8EAD48}"/>
              </a:ext>
            </a:extLst>
          </p:cNvPr>
          <p:cNvGraphicFramePr>
            <a:graphicFrameLocks noGrp="1"/>
          </p:cNvGraphicFramePr>
          <p:nvPr>
            <p:extLst>
              <p:ext uri="{D42A27DB-BD31-4B8C-83A1-F6EECF244321}">
                <p14:modId xmlns:p14="http://schemas.microsoft.com/office/powerpoint/2010/main" val="687851250"/>
              </p:ext>
            </p:extLst>
          </p:nvPr>
        </p:nvGraphicFramePr>
        <p:xfrm>
          <a:off x="228600" y="1136489"/>
          <a:ext cx="8702542" cy="3847690"/>
        </p:xfrm>
        <a:graphic>
          <a:graphicData uri="http://schemas.openxmlformats.org/drawingml/2006/table">
            <a:tbl>
              <a:tblPr firstRow="1" firstCol="1" bandRow="1">
                <a:tableStyleId>{5C22544A-7EE6-4342-B048-85BDC9FD1C3A}</a:tableStyleId>
              </a:tblPr>
              <a:tblGrid>
                <a:gridCol w="1283558">
                  <a:extLst>
                    <a:ext uri="{9D8B030D-6E8A-4147-A177-3AD203B41FA5}">
                      <a16:colId xmlns:a16="http://schemas.microsoft.com/office/drawing/2014/main" val="1029413425"/>
                    </a:ext>
                  </a:extLst>
                </a:gridCol>
                <a:gridCol w="2968866">
                  <a:extLst>
                    <a:ext uri="{9D8B030D-6E8A-4147-A177-3AD203B41FA5}">
                      <a16:colId xmlns:a16="http://schemas.microsoft.com/office/drawing/2014/main" val="1222577452"/>
                    </a:ext>
                  </a:extLst>
                </a:gridCol>
                <a:gridCol w="1731838">
                  <a:extLst>
                    <a:ext uri="{9D8B030D-6E8A-4147-A177-3AD203B41FA5}">
                      <a16:colId xmlns:a16="http://schemas.microsoft.com/office/drawing/2014/main" val="4173119491"/>
                    </a:ext>
                  </a:extLst>
                </a:gridCol>
                <a:gridCol w="1674876">
                  <a:extLst>
                    <a:ext uri="{9D8B030D-6E8A-4147-A177-3AD203B41FA5}">
                      <a16:colId xmlns:a16="http://schemas.microsoft.com/office/drawing/2014/main" val="3543399956"/>
                    </a:ext>
                  </a:extLst>
                </a:gridCol>
                <a:gridCol w="1043404">
                  <a:extLst>
                    <a:ext uri="{9D8B030D-6E8A-4147-A177-3AD203B41FA5}">
                      <a16:colId xmlns:a16="http://schemas.microsoft.com/office/drawing/2014/main" val="2983992528"/>
                    </a:ext>
                  </a:extLst>
                </a:gridCol>
              </a:tblGrid>
              <a:tr h="353906">
                <a:tc rowSpan="2" gridSpan="2">
                  <a:txBody>
                    <a:bodyPr/>
                    <a:lstStyle/>
                    <a:p>
                      <a:pPr algn="ctr">
                        <a:spcBef>
                          <a:spcPts val="600"/>
                        </a:spcBef>
                        <a:spcAft>
                          <a:spcPts val="600"/>
                        </a:spcAft>
                      </a:pPr>
                      <a:r>
                        <a:rPr lang="en-US" sz="2400">
                          <a:solidFill>
                            <a:srgbClr val="0000FF"/>
                          </a:solidFill>
                          <a:effectLst/>
                          <a:latin typeface="Times New Roman" panose="02020603050405020304" pitchFamily="18" charset="0"/>
                          <a:cs typeface="Times New Roman" panose="02020603050405020304" pitchFamily="18" charset="0"/>
                        </a:rPr>
                        <a:t>Ngành</a:t>
                      </a:r>
                      <a:endParaRPr lang="en-US" sz="24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400" dirty="0">
                          <a:solidFill>
                            <a:srgbClr val="0000FF"/>
                          </a:solidFill>
                          <a:effectLst/>
                          <a:latin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400" dirty="0">
                          <a:solidFill>
                            <a:srgbClr val="0000FF"/>
                          </a:solidFill>
                          <a:effectLst/>
                          <a:latin typeface="Times New Roman" panose="02020603050405020304" pitchFamily="18" charset="0"/>
                          <a:cs typeface="Times New Roman" panose="02020603050405020304" pitchFamily="18" charset="0"/>
                        </a:rPr>
                        <a:t>S</a:t>
                      </a:r>
                      <a:r>
                        <a:rPr lang="vi-VN" sz="2400" dirty="0">
                          <a:solidFill>
                            <a:srgbClr val="0000FF"/>
                          </a:solidFill>
                          <a:effectLst/>
                          <a:latin typeface="Times New Roman" panose="02020603050405020304" pitchFamily="18" charset="0"/>
                          <a:cs typeface="Times New Roman" panose="02020603050405020304" pitchFamily="18" charset="0"/>
                        </a:rPr>
                        <a:t>ự phát triển</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bố</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884766">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Đặc</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điểm</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53906">
                <a:tc rowSpan="4">
                  <a:txBody>
                    <a:bodyPr/>
                    <a:lstStyle/>
                    <a:p>
                      <a:pPr algn="just">
                        <a:spcBef>
                          <a:spcPts val="600"/>
                        </a:spcBef>
                        <a:spcAft>
                          <a:spcPts val="600"/>
                        </a:spcAft>
                      </a:pPr>
                      <a:r>
                        <a:rPr lang="en-US" sz="24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Nông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nghiệp</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lúa</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353906">
                <a:tc vMerge="1">
                  <a:txBody>
                    <a:bodyPr/>
                    <a:lstStyle/>
                    <a:p>
                      <a:endParaRPr lang="en-US"/>
                    </a:p>
                  </a:txBody>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36471"/>
                  </a:ext>
                </a:extLst>
              </a:tr>
              <a:tr h="353906">
                <a:tc vMerge="1">
                  <a:txBody>
                    <a:bodyPr/>
                    <a:lstStyle/>
                    <a:p>
                      <a:endParaRPr lang="en-US"/>
                    </a:p>
                  </a:txBody>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dừa</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537007"/>
                  </a:ext>
                </a:extLst>
              </a:tr>
              <a:tr h="707813">
                <a:tc vMerge="1">
                  <a:txBody>
                    <a:bodyPr/>
                    <a:lstStyle/>
                    <a:p>
                      <a:endParaRPr lang="en-US"/>
                    </a:p>
                  </a:txBody>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Chăn nuôi gia cầm, vịt, lợn, bò...</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424472"/>
                  </a:ext>
                </a:extLst>
              </a:tr>
              <a:tr h="738730">
                <a:tc gridSpan="2">
                  <a:txBody>
                    <a:bodyPr/>
                    <a:lstStyle/>
                    <a:p>
                      <a:pPr algn="ctr">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Thủy</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sản</a:t>
                      </a: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98587752"/>
                  </a:ext>
                </a:extLst>
              </a:tr>
            </a:tbl>
          </a:graphicData>
        </a:graphic>
      </p:graphicFrame>
      <p:pic>
        <p:nvPicPr>
          <p:cNvPr id="3" name="Đồng hồ đếm ngược 7 phút - 7 minutes timer - Hailist">
            <a:hlinkClick r:id="" action="ppaction://media"/>
            <a:extLst>
              <a:ext uri="{FF2B5EF4-FFF2-40B4-BE49-F238E27FC236}">
                <a16:creationId xmlns:a16="http://schemas.microsoft.com/office/drawing/2014/main" id="{0E04D160-EAA3-6DE9-E37F-6706352522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280644"/>
            <a:ext cx="1016000" cy="571500"/>
          </a:xfrm>
          <a:prstGeom prst="rect">
            <a:avLst/>
          </a:prstGeom>
        </p:spPr>
      </p:pic>
    </p:spTree>
    <p:extLst>
      <p:ext uri="{BB962C8B-B14F-4D97-AF65-F5344CB8AC3E}">
        <p14:creationId xmlns:p14="http://schemas.microsoft.com/office/powerpoint/2010/main" val="169132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31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1041648811"/>
              </p:ext>
            </p:extLst>
          </p:nvPr>
        </p:nvGraphicFramePr>
        <p:xfrm>
          <a:off x="213165" y="1113339"/>
          <a:ext cx="8796760" cy="3946967"/>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946967">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2516723377"/>
              </p:ext>
            </p:extLst>
          </p:nvPr>
        </p:nvGraphicFramePr>
        <p:xfrm>
          <a:off x="228599" y="1136489"/>
          <a:ext cx="8796759" cy="3891714"/>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1925624">
                  <a:extLst>
                    <a:ext uri="{9D8B030D-6E8A-4147-A177-3AD203B41FA5}">
                      <a16:colId xmlns:a16="http://schemas.microsoft.com/office/drawing/2014/main" val="1222577452"/>
                    </a:ext>
                  </a:extLst>
                </a:gridCol>
                <a:gridCol w="1771574">
                  <a:extLst>
                    <a:ext uri="{9D8B030D-6E8A-4147-A177-3AD203B41FA5}">
                      <a16:colId xmlns:a16="http://schemas.microsoft.com/office/drawing/2014/main" val="4173119491"/>
                    </a:ext>
                  </a:extLst>
                </a:gridCol>
                <a:gridCol w="3120561">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353906">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62415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53906">
                <a:tc rowSpan="4">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lúa</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353906">
                <a:tc vMerge="1">
                  <a:txBody>
                    <a:bodyPr/>
                    <a:lstStyle/>
                    <a:p>
                      <a:endParaRPr lang="en-US"/>
                    </a:p>
                  </a:txBody>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vi-VN" sz="2000" noProof="0" dirty="0">
                          <a:effectLst/>
                          <a:latin typeface="Times New Roman" panose="02020603050405020304" pitchFamily="18" charset="0"/>
                          <a:cs typeface="Times New Roman" panose="02020603050405020304" pitchFamily="18" charset="0"/>
                        </a:rPr>
                        <a:t>cây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ăn</a:t>
                      </a:r>
                      <a:r>
                        <a:rPr lang="en-US" sz="2000" dirty="0">
                          <a:effectLst/>
                          <a:latin typeface="Times New Roman" panose="02020603050405020304" pitchFamily="18" charset="0"/>
                          <a:cs typeface="Times New Roman" panose="02020603050405020304" pitchFamily="18" charset="0"/>
                        </a:rPr>
                        <a:t> </a:t>
                      </a:r>
                      <a:r>
                        <a:rPr lang="vi-VN" sz="2000" noProof="0" dirty="0">
                          <a:effectLst/>
                          <a:latin typeface="Times New Roman" panose="02020603050405020304" pitchFamily="18" charset="0"/>
                          <a:cs typeface="Times New Roman" panose="02020603050405020304" pitchFamily="18" charset="0"/>
                        </a:rPr>
                        <a:t>quả</a:t>
                      </a:r>
                      <a:endParaRPr lang="vi-VN" sz="2000" noProof="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36471"/>
                  </a:ext>
                </a:extLst>
              </a:tr>
              <a:tr h="353906">
                <a:tc vMerge="1">
                  <a:txBody>
                    <a:bodyPr/>
                    <a:lstStyle/>
                    <a:p>
                      <a:endParaRPr lang="en-US"/>
                    </a:p>
                  </a:txBody>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vi-VN" sz="2000" noProof="1">
                          <a:effectLst/>
                          <a:latin typeface="Times New Roman" panose="02020603050405020304" pitchFamily="18" charset="0"/>
                          <a:cs typeface="Times New Roman" panose="02020603050405020304" pitchFamily="18" charset="0"/>
                        </a:rPr>
                        <a:t>dừa</a:t>
                      </a:r>
                      <a:endParaRPr lang="vi-VN" sz="2000" noProof="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537007"/>
                  </a:ext>
                </a:extLst>
              </a:tr>
              <a:tr h="707813">
                <a:tc vMerge="1">
                  <a:txBody>
                    <a:bodyPr/>
                    <a:lstStyle/>
                    <a:p>
                      <a:endParaRPr lang="en-US"/>
                    </a:p>
                  </a:txBody>
                  <a:tcPr/>
                </a:tc>
                <a:tc>
                  <a:txBody>
                    <a:bodyPr/>
                    <a:lstStyle/>
                    <a:p>
                      <a:pPr algn="l">
                        <a:spcBef>
                          <a:spcPts val="600"/>
                        </a:spcBef>
                        <a:spcAft>
                          <a:spcPts val="600"/>
                        </a:spcAft>
                      </a:pPr>
                      <a:r>
                        <a:rPr lang="vi-VN" sz="2000" dirty="0">
                          <a:effectLst/>
                          <a:latin typeface="Times New Roman" panose="02020603050405020304" pitchFamily="18" charset="0"/>
                          <a:cs typeface="Times New Roman" panose="02020603050405020304" pitchFamily="18" charset="0"/>
                        </a:rPr>
                        <a:t>Chăn nuôi gia cầm, vịt, lợn, bò...</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424472"/>
                  </a:ext>
                </a:extLst>
              </a:tr>
              <a:tr h="738730">
                <a:tc gridSpan="2">
                  <a:txBody>
                    <a:bodyPr/>
                    <a:lstStyle/>
                    <a:p>
                      <a:pPr algn="ctr">
                        <a:spcBef>
                          <a:spcPts val="600"/>
                        </a:spcBef>
                        <a:spcAft>
                          <a:spcPts val="600"/>
                        </a:spcAft>
                      </a:pPr>
                      <a:r>
                        <a:rPr lang="vi-VN" sz="2000" noProof="0" dirty="0">
                          <a:solidFill>
                            <a:srgbClr val="0000FF"/>
                          </a:solidFill>
                          <a:effectLst/>
                          <a:latin typeface="Times New Roman" panose="02020603050405020304" pitchFamily="18" charset="0"/>
                          <a:cs typeface="Times New Roman" panose="02020603050405020304" pitchFamily="18" charset="0"/>
                        </a:rPr>
                        <a:t>Thủy</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sản</a:t>
                      </a: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98587752"/>
                  </a:ext>
                </a:extLst>
              </a:tr>
            </a:tbl>
          </a:graphicData>
        </a:graphic>
      </p:graphicFrame>
    </p:spTree>
    <p:extLst>
      <p:ext uri="{BB962C8B-B14F-4D97-AF65-F5344CB8AC3E}">
        <p14:creationId xmlns:p14="http://schemas.microsoft.com/office/powerpoint/2010/main" val="123106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475561576"/>
              </p:ext>
            </p:extLst>
          </p:nvPr>
        </p:nvGraphicFramePr>
        <p:xfrm>
          <a:off x="213165" y="1113339"/>
          <a:ext cx="8796760" cy="389681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705771672"/>
              </p:ext>
            </p:extLst>
          </p:nvPr>
        </p:nvGraphicFramePr>
        <p:xfrm>
          <a:off x="228599" y="1136488"/>
          <a:ext cx="8796759" cy="3873661"/>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752101">
                  <a:extLst>
                    <a:ext uri="{9D8B030D-6E8A-4147-A177-3AD203B41FA5}">
                      <a16:colId xmlns:a16="http://schemas.microsoft.com/office/drawing/2014/main" val="1222577452"/>
                    </a:ext>
                  </a:extLst>
                </a:gridCol>
                <a:gridCol w="1524000">
                  <a:extLst>
                    <a:ext uri="{9D8B030D-6E8A-4147-A177-3AD203B41FA5}">
                      <a16:colId xmlns:a16="http://schemas.microsoft.com/office/drawing/2014/main" val="4173119491"/>
                    </a:ext>
                  </a:extLst>
                </a:gridCol>
                <a:gridCol w="4541658">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endParaRPr lang="en-US" sz="200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000">
                          <a:effectLst/>
                          <a:latin typeface="Times New Roman" panose="02020603050405020304" pitchFamily="18" charset="0"/>
                          <a:cs typeface="Times New Roman" panose="02020603050405020304" pitchFamily="18" charset="0"/>
                        </a:rPr>
                        <a:t>Trồng </a:t>
                      </a:r>
                      <a:r>
                        <a:rPr lang="en-US" sz="2000" dirty="0" err="1">
                          <a:effectLst/>
                          <a:latin typeface="Times New Roman" panose="02020603050405020304" pitchFamily="18" charset="0"/>
                          <a:cs typeface="Times New Roman" panose="02020603050405020304" pitchFamily="18" charset="0"/>
                        </a:rPr>
                        <a:t>lúa</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Là vùng sản xuất lúa lớn nhất cả nước.</a:t>
                      </a:r>
                      <a:endParaRPr lang="en-US" sz="20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457200" algn="just">
                        <a:spcBef>
                          <a:spcPts val="600"/>
                        </a:spcBef>
                      </a:pPr>
                      <a:endParaRPr lang="en-US" sz="16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Trồng ở nhiều nơi như An Giang, Kiên Giang, Đồng Tháp,....</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7" name="TextBox 6">
            <a:extLst>
              <a:ext uri="{FF2B5EF4-FFF2-40B4-BE49-F238E27FC236}">
                <a16:creationId xmlns:a16="http://schemas.microsoft.com/office/drawing/2014/main" id="{498EBF1D-813F-C281-E19A-12A42740ACC3}"/>
              </a:ext>
            </a:extLst>
          </p:cNvPr>
          <p:cNvSpPr txBox="1"/>
          <p:nvPr/>
        </p:nvSpPr>
        <p:spPr>
          <a:xfrm>
            <a:off x="3048000" y="2652775"/>
            <a:ext cx="4876800" cy="2308324"/>
          </a:xfrm>
          <a:prstGeom prst="rect">
            <a:avLst/>
          </a:prstGeom>
          <a:noFill/>
        </p:spPr>
        <p:txBody>
          <a:bodyPr wrap="square">
            <a:spAutoFit/>
          </a:bodyPr>
          <a:lstStyle/>
          <a:p>
            <a:pPr marL="457200" algn="just">
              <a:spcBef>
                <a:spcPts val="600"/>
              </a:spcBef>
            </a:pPr>
            <a:r>
              <a:rPr lang="vi-VN" sz="1600">
                <a:solidFill>
                  <a:srgbClr val="000000"/>
                </a:solidFill>
                <a:effectLst/>
                <a:latin typeface="Times New Roman" panose="02020603050405020304" pitchFamily="18" charset="0"/>
                <a:ea typeface="Calibri" panose="020F0502020204030204" pitchFamily="34" charset="0"/>
              </a:rPr>
              <a:t>- Chiếm trên 50% diện tích và sản lượng cả nước. </a:t>
            </a:r>
            <a:endParaRPr lang="en-US" sz="1600">
              <a:solidFill>
                <a:srgbClr val="000000"/>
              </a:solidFill>
              <a:effectLst/>
              <a:latin typeface="Times New Roman" panose="02020603050405020304" pitchFamily="18" charset="0"/>
              <a:ea typeface="Calibri" panose="020F0502020204030204" pitchFamily="34" charset="0"/>
            </a:endParaRPr>
          </a:p>
          <a:p>
            <a:pPr marL="457200"/>
            <a:r>
              <a:rPr lang="vi-VN" sz="1600">
                <a:solidFill>
                  <a:srgbClr val="000000"/>
                </a:solidFill>
                <a:effectLst/>
                <a:latin typeface="Times New Roman" panose="02020603050405020304" pitchFamily="18" charset="0"/>
                <a:ea typeface="Calibri" panose="020F0502020204030204" pitchFamily="34" charset="0"/>
              </a:rPr>
              <a:t>- Áp dụng công nghệ hiện đại trong sản xuất. </a:t>
            </a:r>
            <a:endParaRPr lang="en-US" sz="1600">
              <a:solidFill>
                <a:srgbClr val="000000"/>
              </a:solidFill>
              <a:effectLst/>
              <a:latin typeface="Times New Roman" panose="02020603050405020304" pitchFamily="18" charset="0"/>
              <a:ea typeface="Calibri" panose="020F0502020204030204" pitchFamily="34" charset="0"/>
            </a:endParaRPr>
          </a:p>
          <a:p>
            <a:pPr marL="457200" algn="just"/>
            <a:r>
              <a:rPr lang="vi-VN" sz="1600">
                <a:solidFill>
                  <a:srgbClr val="000000"/>
                </a:solidFill>
                <a:effectLst/>
                <a:latin typeface="Times New Roman" panose="02020603050405020304" pitchFamily="18" charset="0"/>
                <a:ea typeface="Calibri" panose="020F0502020204030204" pitchFamily="34" charset="0"/>
              </a:rPr>
              <a:t>- Nhiều giống lúa chất lượng cao, thích ứng với biến đổi khí hậu được đưa vào gieo trồng.</a:t>
            </a:r>
            <a:endParaRPr lang="en-US" sz="1600">
              <a:solidFill>
                <a:srgbClr val="000000"/>
              </a:solidFill>
              <a:effectLst/>
              <a:latin typeface="Times New Roman" panose="02020603050405020304" pitchFamily="18" charset="0"/>
              <a:ea typeface="Calibri" panose="020F0502020204030204" pitchFamily="34" charset="0"/>
            </a:endParaRPr>
          </a:p>
          <a:p>
            <a:pPr marL="457200"/>
            <a:r>
              <a:rPr lang="vi-VN" sz="1600">
                <a:solidFill>
                  <a:srgbClr val="000000"/>
                </a:solidFill>
                <a:effectLst/>
                <a:latin typeface="Times New Roman" panose="02020603050405020304" pitchFamily="18" charset="0"/>
                <a:ea typeface="Calibri" panose="020F0502020204030204" pitchFamily="34" charset="0"/>
              </a:rPr>
              <a:t>- Năng suất và sản lượng lúa tăng nhanh, cao hàng đầu cả nước.</a:t>
            </a:r>
            <a:endParaRPr lang="en-US" sz="1600">
              <a:solidFill>
                <a:srgbClr val="000000"/>
              </a:solidFill>
              <a:effectLst/>
              <a:latin typeface="Times New Roman" panose="02020603050405020304" pitchFamily="18" charset="0"/>
              <a:ea typeface="Calibri" panose="020F0502020204030204" pitchFamily="34" charset="0"/>
            </a:endParaRPr>
          </a:p>
          <a:p>
            <a:pPr marL="457200">
              <a:spcAft>
                <a:spcPts val="600"/>
              </a:spcAft>
            </a:pPr>
            <a:r>
              <a:rPr lang="vi-VN" sz="1600">
                <a:solidFill>
                  <a:srgbClr val="000000"/>
                </a:solidFill>
                <a:effectLst/>
                <a:latin typeface="Times New Roman" panose="02020603050405020304" pitchFamily="18" charset="0"/>
                <a:ea typeface="Calibri" panose="020F0502020204030204" pitchFamily="34" charset="0"/>
              </a:rPr>
              <a:t>- Bình quân sản lượng lúa theo đầu người toàn vùng đạt 1 405,1 kg/người, gấp gần 3 lần trung bình cả nước (năm 2021).</a:t>
            </a:r>
            <a:endParaRPr lang="en-US" sz="16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29770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6F152-7900-3883-10D5-2BCE023128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388858"/>
            <a:ext cx="4114800" cy="2705684"/>
          </a:xfrm>
          <a:prstGeom prst="rect">
            <a:avLst/>
          </a:prstGeom>
          <a:noFill/>
          <a:ln>
            <a:noFill/>
          </a:ln>
        </p:spPr>
      </p:pic>
      <p:pic>
        <p:nvPicPr>
          <p:cNvPr id="4" name="Picture 3">
            <a:extLst>
              <a:ext uri="{FF2B5EF4-FFF2-40B4-BE49-F238E27FC236}">
                <a16:creationId xmlns:a16="http://schemas.microsoft.com/office/drawing/2014/main" id="{858DC17B-4B57-DF15-EBA4-D487C50757FA}"/>
              </a:ext>
            </a:extLst>
          </p:cNvPr>
          <p:cNvPicPr>
            <a:picLocks noChangeAspect="1"/>
          </p:cNvPicPr>
          <p:nvPr/>
        </p:nvPicPr>
        <p:blipFill>
          <a:blip r:embed="rId3"/>
          <a:stretch>
            <a:fillRect/>
          </a:stretch>
        </p:blipFill>
        <p:spPr>
          <a:xfrm>
            <a:off x="76200" y="0"/>
            <a:ext cx="4421383" cy="2216715"/>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93" y="4373308"/>
            <a:ext cx="1204306" cy="72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F3ED8253-F8DF-96F0-773D-83CE579726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148"/>
          <a:stretch/>
        </p:blipFill>
        <p:spPr bwMode="auto">
          <a:xfrm>
            <a:off x="4234407" y="133350"/>
            <a:ext cx="5108575" cy="5323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2C38B7-C18F-1226-8ECE-C52790E42D06}"/>
              </a:ext>
            </a:extLst>
          </p:cNvPr>
          <p:cNvSpPr txBox="1"/>
          <p:nvPr/>
        </p:nvSpPr>
        <p:spPr>
          <a:xfrm>
            <a:off x="4551874" y="4679044"/>
            <a:ext cx="5272868" cy="415498"/>
          </a:xfrm>
          <a:prstGeom prst="rect">
            <a:avLst/>
          </a:prstGeom>
          <a:noFill/>
        </p:spPr>
        <p:txBody>
          <a:bodyPr wrap="square" rtlCol="0">
            <a:spAutoFit/>
          </a:bodyPr>
          <a:lstStyle/>
          <a:p>
            <a:r>
              <a:rPr lang="en-US" sz="2100" b="1">
                <a:solidFill>
                  <a:srgbClr val="C00000"/>
                </a:solidFill>
                <a:latin typeface="Times New Roman" pitchFamily="18" charset="0"/>
                <a:cs typeface="Times New Roman" pitchFamily="18" charset="0"/>
              </a:rPr>
              <a:t>Lược đồ phân bố cây lúa năm 2020</a:t>
            </a:r>
          </a:p>
        </p:txBody>
      </p:sp>
    </p:spTree>
    <p:extLst>
      <p:ext uri="{BB962C8B-B14F-4D97-AF65-F5344CB8AC3E}">
        <p14:creationId xmlns:p14="http://schemas.microsoft.com/office/powerpoint/2010/main" val="12200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1787074665"/>
              </p:ext>
            </p:extLst>
          </p:nvPr>
        </p:nvGraphicFramePr>
        <p:xfrm>
          <a:off x="76200" y="1113339"/>
          <a:ext cx="8933725" cy="3896811"/>
        </p:xfrm>
        <a:graphic>
          <a:graphicData uri="http://schemas.openxmlformats.org/drawingml/2006/table">
            <a:tbl>
              <a:tblPr/>
              <a:tblGrid>
                <a:gridCol w="8933725">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843327141"/>
              </p:ext>
            </p:extLst>
          </p:nvPr>
        </p:nvGraphicFramePr>
        <p:xfrm>
          <a:off x="46300" y="1136489"/>
          <a:ext cx="9025359" cy="3873661"/>
        </p:xfrm>
        <a:graphic>
          <a:graphicData uri="http://schemas.openxmlformats.org/drawingml/2006/table">
            <a:tbl>
              <a:tblPr firstRow="1" firstCol="1" bandRow="1">
                <a:tableStyleId>{5C22544A-7EE6-4342-B048-85BDC9FD1C3A}</a:tableStyleId>
              </a:tblPr>
              <a:tblGrid>
                <a:gridCol w="948320">
                  <a:extLst>
                    <a:ext uri="{9D8B030D-6E8A-4147-A177-3AD203B41FA5}">
                      <a16:colId xmlns:a16="http://schemas.microsoft.com/office/drawing/2014/main" val="1029413425"/>
                    </a:ext>
                  </a:extLst>
                </a:gridCol>
                <a:gridCol w="849826">
                  <a:extLst>
                    <a:ext uri="{9D8B030D-6E8A-4147-A177-3AD203B41FA5}">
                      <a16:colId xmlns:a16="http://schemas.microsoft.com/office/drawing/2014/main" val="1222577452"/>
                    </a:ext>
                  </a:extLst>
                </a:gridCol>
                <a:gridCol w="1485424">
                  <a:extLst>
                    <a:ext uri="{9D8B030D-6E8A-4147-A177-3AD203B41FA5}">
                      <a16:colId xmlns:a16="http://schemas.microsoft.com/office/drawing/2014/main" val="4173119491"/>
                    </a:ext>
                  </a:extLst>
                </a:gridCol>
                <a:gridCol w="4518730">
                  <a:extLst>
                    <a:ext uri="{9D8B030D-6E8A-4147-A177-3AD203B41FA5}">
                      <a16:colId xmlns:a16="http://schemas.microsoft.com/office/drawing/2014/main" val="3543399956"/>
                    </a:ext>
                  </a:extLst>
                </a:gridCol>
                <a:gridCol w="1223059">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300">
                          <a:solidFill>
                            <a:srgbClr val="0000FF"/>
                          </a:solidFill>
                          <a:effectLst/>
                          <a:latin typeface="Times New Roman" panose="02020603050405020304" pitchFamily="18" charset="0"/>
                          <a:ea typeface="Calibri" panose="020F0502020204030204" pitchFamily="34" charset="0"/>
                        </a:rPr>
                        <a:t>Trồng cây ăn quả</a:t>
                      </a:r>
                      <a:endParaRPr lang="en-US" sz="23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Là vùng trồng </a:t>
                      </a:r>
                      <a:r>
                        <a:rPr lang="vi-VN" sz="2400" b="1">
                          <a:solidFill>
                            <a:srgbClr val="000000"/>
                          </a:solidFill>
                          <a:effectLst/>
                          <a:latin typeface="Times New Roman" panose="02020603050405020304" pitchFamily="18" charset="0"/>
                          <a:ea typeface="Calibri" panose="020F0502020204030204" pitchFamily="34" charset="0"/>
                        </a:rPr>
                        <a:t>cây ăn quả</a:t>
                      </a:r>
                      <a:r>
                        <a:rPr lang="vi-VN" sz="2400">
                          <a:solidFill>
                            <a:srgbClr val="000000"/>
                          </a:solidFill>
                          <a:effectLst/>
                          <a:latin typeface="Times New Roman" panose="02020603050405020304" pitchFamily="18" charset="0"/>
                          <a:ea typeface="Calibri" panose="020F0502020204030204" pitchFamily="34" charset="0"/>
                        </a:rPr>
                        <a:t> lớn nhất cả nước.</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457200" algn="just">
                        <a:spcBef>
                          <a:spcPts val="600"/>
                        </a:spcBef>
                      </a:pPr>
                      <a:endParaRPr lang="en-US" sz="16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endParaRPr lang="en-US" sz="2000" kern="1200">
                        <a:solidFill>
                          <a:schemeClr val="tx1"/>
                        </a:solidFill>
                        <a:effectLst/>
                        <a:latin typeface="Times New Roman" panose="02020603050405020304" pitchFamily="18" charset="0"/>
                        <a:ea typeface="Calibri" panose="020F0502020204030204" pitchFamily="34" charset="0"/>
                        <a:cs typeface="+mn-cs"/>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7" name="TextBox 6">
            <a:extLst>
              <a:ext uri="{FF2B5EF4-FFF2-40B4-BE49-F238E27FC236}">
                <a16:creationId xmlns:a16="http://schemas.microsoft.com/office/drawing/2014/main" id="{498EBF1D-813F-C281-E19A-12A42740ACC3}"/>
              </a:ext>
            </a:extLst>
          </p:cNvPr>
          <p:cNvSpPr txBox="1"/>
          <p:nvPr/>
        </p:nvSpPr>
        <p:spPr>
          <a:xfrm>
            <a:off x="3276600" y="2548600"/>
            <a:ext cx="4648200" cy="2477601"/>
          </a:xfrm>
          <a:prstGeom prst="rect">
            <a:avLst/>
          </a:prstGeom>
          <a:noFill/>
        </p:spPr>
        <p:txBody>
          <a:bodyPr wrap="square">
            <a:spAutoFit/>
          </a:bodyPr>
          <a:lstStyle/>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 Năm 2021, diện tích cây ăn quả của vùng chiếm 33,2%, sản lượng chiếm 41,5% so với cả nước. </a:t>
            </a:r>
            <a:endParaRPr lang="en-US" sz="20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 Nhiều loại như: xoài, chôm chôm, bưởi, sầu riêng...</a:t>
            </a:r>
            <a:endParaRPr lang="en-US" sz="2000">
              <a:solidFill>
                <a:srgbClr val="000000"/>
              </a:solidFill>
              <a:effectLst/>
              <a:latin typeface="Times New Roman" panose="02020603050405020304" pitchFamily="18" charset="0"/>
              <a:ea typeface="Calibri" panose="020F0502020204030204" pitchFamily="34" charset="0"/>
            </a:endParaRPr>
          </a:p>
          <a:p>
            <a:r>
              <a:rPr lang="vi-VN" sz="2000">
                <a:effectLst/>
                <a:latin typeface="Times New Roman" panose="02020603050405020304" pitchFamily="18" charset="0"/>
                <a:ea typeface="Calibri" panose="020F0502020204030204" pitchFamily="34" charset="0"/>
              </a:rPr>
              <a:t> - Cây ăn quả được sản xuất theo tiêu chuẩn VietGAP, GlobalGAP, có chỉ dẫn địa lí,...</a:t>
            </a:r>
            <a:endParaRPr lang="en-US">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02456AA3-5432-CDEA-C17D-740A9914CD71}"/>
              </a:ext>
            </a:extLst>
          </p:cNvPr>
          <p:cNvSpPr txBox="1"/>
          <p:nvPr/>
        </p:nvSpPr>
        <p:spPr>
          <a:xfrm>
            <a:off x="7802775" y="2619975"/>
            <a:ext cx="1341225" cy="1477328"/>
          </a:xfrm>
          <a:prstGeom prst="rect">
            <a:avLst/>
          </a:prstGeom>
          <a:noFill/>
        </p:spPr>
        <p:txBody>
          <a:bodyPr wrap="square">
            <a:spAutoFit/>
          </a:bodyPr>
          <a:lstStyle/>
          <a:p>
            <a:pPr>
              <a:spcBef>
                <a:spcPts val="600"/>
              </a:spcBef>
              <a:spcAft>
                <a:spcPts val="600"/>
              </a:spcAft>
            </a:pPr>
            <a:r>
              <a:rPr lang="vi-VN" sz="1800" kern="1200">
                <a:solidFill>
                  <a:schemeClr val="tx1"/>
                </a:solidFill>
                <a:effectLst/>
                <a:latin typeface="Times New Roman" panose="02020603050405020304" pitchFamily="18" charset="0"/>
                <a:ea typeface="+mn-ea"/>
                <a:cs typeface="+mn-cs"/>
              </a:rPr>
              <a:t>Tiền Giang, Hậu Giang, Vĩnh Long, Đồng Tháp,…</a:t>
            </a:r>
            <a:endParaRPr lang="en-US" sz="1800" kern="1200">
              <a:solidFill>
                <a:schemeClr val="tx1"/>
              </a:solidFill>
              <a:effectLst/>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073873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nvGraphicFramePr>
        <p:xfrm>
          <a:off x="213165" y="1113339"/>
          <a:ext cx="8796760" cy="389681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3013769442"/>
              </p:ext>
            </p:extLst>
          </p:nvPr>
        </p:nvGraphicFramePr>
        <p:xfrm>
          <a:off x="228599" y="1136488"/>
          <a:ext cx="8796759" cy="3873661"/>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904501">
                  <a:extLst>
                    <a:ext uri="{9D8B030D-6E8A-4147-A177-3AD203B41FA5}">
                      <a16:colId xmlns:a16="http://schemas.microsoft.com/office/drawing/2014/main" val="1222577452"/>
                    </a:ext>
                  </a:extLst>
                </a:gridCol>
                <a:gridCol w="1600200">
                  <a:extLst>
                    <a:ext uri="{9D8B030D-6E8A-4147-A177-3AD203B41FA5}">
                      <a16:colId xmlns:a16="http://schemas.microsoft.com/office/drawing/2014/main" val="4173119491"/>
                    </a:ext>
                  </a:extLst>
                </a:gridCol>
                <a:gridCol w="4313058">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solidFill>
                            <a:srgbClr val="0000FF"/>
                          </a:solidFill>
                          <a:effectLst/>
                          <a:latin typeface="Times New Roman" panose="02020603050405020304" pitchFamily="18" charset="0"/>
                          <a:ea typeface="Calibri" panose="020F0502020204030204" pitchFamily="34" charset="0"/>
                        </a:rPr>
                        <a:t>Trồng dừa</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Là vùng trồng nhiều dừa nhất cả nước.</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Trồng nhiều nhất ở Bến Tre</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5" name="TextBox 4">
            <a:extLst>
              <a:ext uri="{FF2B5EF4-FFF2-40B4-BE49-F238E27FC236}">
                <a16:creationId xmlns:a16="http://schemas.microsoft.com/office/drawing/2014/main" id="{B273448D-591E-D4D2-4AA5-54E5B5FE0FC2}"/>
              </a:ext>
            </a:extLst>
          </p:cNvPr>
          <p:cNvSpPr txBox="1"/>
          <p:nvPr/>
        </p:nvSpPr>
        <p:spPr>
          <a:xfrm>
            <a:off x="3689425" y="2525450"/>
            <a:ext cx="4267200" cy="2523768"/>
          </a:xfrm>
          <a:prstGeom prst="rect">
            <a:avLst/>
          </a:prstGeom>
          <a:noFill/>
        </p:spPr>
        <p:txBody>
          <a:bodyPr wrap="square">
            <a:spAutoFit/>
          </a:bodyPr>
          <a:lstStyle/>
          <a:p>
            <a:pPr algn="just">
              <a:spcBef>
                <a:spcPts val="600"/>
              </a:spcBef>
              <a:spcAft>
                <a:spcPts val="600"/>
              </a:spcAft>
            </a:pPr>
            <a:r>
              <a:rPr lang="en-US" sz="1800">
                <a:solidFill>
                  <a:srgbClr val="000000"/>
                </a:solidFill>
                <a:effectLst/>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Kỹ thuật trồng dừa được đầu tư, chọn giống</a:t>
            </a:r>
            <a:r>
              <a:rPr lang="vi-VN" sz="1800">
                <a:solidFill>
                  <a:srgbClr val="000000"/>
                </a:solidFill>
                <a:effectLst/>
                <a:latin typeface="Times New Roman" panose="02020603050405020304" pitchFamily="18" charset="0"/>
                <a:ea typeface="Calibri" panose="020F0502020204030204" pitchFamily="34" charset="0"/>
              </a:rPr>
              <a:t> </a:t>
            </a:r>
            <a:r>
              <a:rPr lang="vi-VN" sz="1200">
                <a:solidFill>
                  <a:srgbClr val="000000"/>
                </a:solidFill>
                <a:effectLst/>
                <a:latin typeface="Times New Roman" panose="02020603050405020304" pitchFamily="18" charset="0"/>
                <a:ea typeface="Calibri" panose="020F0502020204030204" pitchFamily="34" charset="0"/>
              </a:rPr>
              <a:t>(dừa ta xanh, dừa ta vàng, , dừa xiêm xanh, dừa xiêm vàng, các giống dừa lai như PB 121, JVA 1, …)</a:t>
            </a:r>
            <a:r>
              <a:rPr lang="en-US" sz="1400">
                <a:solidFill>
                  <a:srgbClr val="000000"/>
                </a:solidFill>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Thâm canh vườn dừa được chú trọng xen cây ăn quả </a:t>
            </a:r>
            <a:r>
              <a:rPr lang="vi-VN" sz="1800">
                <a:solidFill>
                  <a:srgbClr val="000000"/>
                </a:solidFill>
                <a:effectLst/>
                <a:latin typeface="Times New Roman" panose="02020603050405020304" pitchFamily="18" charset="0"/>
                <a:ea typeface="Calibri" panose="020F0502020204030204" pitchFamily="34" charset="0"/>
              </a:rPr>
              <a:t>(ca cao, chanh, măng cụt, bòn bon, …)</a:t>
            </a:r>
            <a:endParaRPr lang="en-US" sz="18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a:solidFill>
                  <a:srgbClr val="000000"/>
                </a:solidFill>
                <a:latin typeface="Times New Roman" panose="02020603050405020304" pitchFamily="18" charset="0"/>
                <a:ea typeface="Calibri" panose="020F0502020204030204" pitchFamily="34" charset="0"/>
              </a:rPr>
              <a:t>- </a:t>
            </a:r>
            <a:r>
              <a:rPr lang="en-US" sz="2000">
                <a:solidFill>
                  <a:srgbClr val="000000"/>
                </a:solidFill>
                <a:effectLst/>
                <a:latin typeface="Times New Roman" panose="02020603050405020304" pitchFamily="18" charset="0"/>
                <a:ea typeface="Calibri" panose="020F0502020204030204" pitchFamily="34" charset="0"/>
              </a:rPr>
              <a:t>B</a:t>
            </a:r>
            <a:r>
              <a:rPr lang="vi-VN" sz="2000">
                <a:solidFill>
                  <a:srgbClr val="000000"/>
                </a:solidFill>
                <a:effectLst/>
                <a:latin typeface="Times New Roman" panose="02020603050405020304" pitchFamily="18" charset="0"/>
                <a:ea typeface="Calibri" panose="020F0502020204030204" pitchFamily="34" charset="0"/>
              </a:rPr>
              <a:t>ón phân đủ liều lượng và cân đối </a:t>
            </a:r>
            <a:endParaRPr lang="en-US" sz="18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24537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55"/>
            <a:ext cx="2484467" cy="152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632" y="0"/>
            <a:ext cx="2350943" cy="152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0" y="3465618"/>
            <a:ext cx="2571750" cy="171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14" y="3465618"/>
            <a:ext cx="2484467" cy="171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119320" y="4832932"/>
            <a:ext cx="857250" cy="3429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830468" y="4703647"/>
            <a:ext cx="5272868" cy="415498"/>
          </a:xfrm>
          <a:prstGeom prst="rect">
            <a:avLst/>
          </a:prstGeom>
          <a:noFill/>
        </p:spPr>
        <p:txBody>
          <a:bodyPr wrap="square" rtlCol="0">
            <a:spAutoFit/>
          </a:bodyPr>
          <a:lstStyle/>
          <a:p>
            <a:r>
              <a:rPr lang="en-US" sz="2100" b="1" err="1">
                <a:solidFill>
                  <a:srgbClr val="C00000"/>
                </a:solidFill>
                <a:latin typeface="Times New Roman" pitchFamily="18" charset="0"/>
                <a:cs typeface="Times New Roman" pitchFamily="18" charset="0"/>
              </a:rPr>
              <a:t>Là</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vùng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trồng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cây</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ăn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quả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lớn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nhất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endParaRPr lang="en-US" sz="2100" b="1">
              <a:solidFill>
                <a:srgbClr val="C0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8CA1436-38A4-156C-FCAC-F97FB90B35A3}"/>
              </a:ext>
            </a:extLst>
          </p:cNvPr>
          <p:cNvPicPr>
            <a:picLocks noChangeAspect="1"/>
          </p:cNvPicPr>
          <p:nvPr/>
        </p:nvPicPr>
        <p:blipFill>
          <a:blip r:embed="rId6"/>
          <a:stretch>
            <a:fillRect/>
          </a:stretch>
        </p:blipFill>
        <p:spPr>
          <a:xfrm>
            <a:off x="2466652" y="176030"/>
            <a:ext cx="4000499" cy="4584304"/>
          </a:xfrm>
          <a:prstGeom prst="rect">
            <a:avLst/>
          </a:prstGeom>
        </p:spPr>
      </p:pic>
    </p:spTree>
    <p:extLst>
      <p:ext uri="{BB962C8B-B14F-4D97-AF65-F5344CB8AC3E}">
        <p14:creationId xmlns:p14="http://schemas.microsoft.com/office/powerpoint/2010/main" val="27286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circle(in)">
                                      <p:cBhvr>
                                        <p:cTn id="10" dur="2000"/>
                                        <p:tgtEl>
                                          <p:spTgt spid="5123"/>
                                        </p:tgtEl>
                                      </p:cBhvr>
                                    </p:animEffect>
                                  </p:childTnLst>
                                </p:cTn>
                              </p:par>
                              <p:par>
                                <p:cTn id="11" presetID="6" presetClass="entr" presetSubtype="16"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circle(in)">
                                      <p:cBhvr>
                                        <p:cTn id="13" dur="2000"/>
                                        <p:tgtEl>
                                          <p:spTgt spid="5124"/>
                                        </p:tgtEl>
                                      </p:cBhvr>
                                    </p:animEffect>
                                  </p:childTnLst>
                                </p:cTn>
                              </p:par>
                              <p:par>
                                <p:cTn id="14" presetID="6" presetClass="entr" presetSubtype="16" fill="hold" nodeType="with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circle(in)">
                                      <p:cBhvr>
                                        <p:cTn id="16" dur="2000"/>
                                        <p:tgtEl>
                                          <p:spTgt spid="512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AED52-F55A-4F11-BAC0-D0F8C475A5E6}"/>
              </a:ext>
            </a:extLst>
          </p:cNvPr>
          <p:cNvSpPr txBox="1"/>
          <p:nvPr/>
        </p:nvSpPr>
        <p:spPr>
          <a:xfrm>
            <a:off x="914400" y="18902"/>
            <a:ext cx="7495505" cy="415496"/>
          </a:xfrm>
          <a:prstGeom prst="rect">
            <a:avLst/>
          </a:prstGeom>
          <a:noFill/>
        </p:spPr>
        <p:txBody>
          <a:bodyPr wrap="square" lIns="91438" tIns="45719" rIns="91438" bIns="45719">
            <a:spAutoFit/>
          </a:bodyPr>
          <a:lstStyle/>
          <a:p>
            <a:pPr algn="ctr" defTabSz="685783">
              <a:spcBef>
                <a:spcPts val="675"/>
              </a:spcBef>
              <a:spcAft>
                <a:spcPts val="675"/>
              </a:spcAft>
              <a:defRPr/>
            </a:pP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Nhìn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hình</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Đoán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vùng</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ĐẢO/ ĐẶC ĐIỂM TỰ NHIÊN</a:t>
            </a:r>
          </a:p>
        </p:txBody>
      </p:sp>
      <p:pic>
        <p:nvPicPr>
          <p:cNvPr id="1027" name="Hình ảnh 4" descr="Bãi Dài, bãi biển tuyệt đẹp nơi đảo ngọc Phú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008010"/>
            <a:ext cx="2807794" cy="192320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4395" y="3008011"/>
            <a:ext cx="802178" cy="60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150704" y="3024578"/>
            <a:ext cx="245537" cy="461665"/>
          </a:xfrm>
          <a:prstGeom prst="rect">
            <a:avLst/>
          </a:prstGeom>
          <a:solidFill>
            <a:schemeClr val="accent1">
              <a:lumMod val="75000"/>
            </a:schemeClr>
          </a:solidFill>
        </p:spPr>
        <p:txBody>
          <a:bodyPr wrap="square" rtlCol="0">
            <a:spAutoFit/>
          </a:bodyPr>
          <a:lstStyle/>
          <a:p>
            <a:r>
              <a:rPr lang="en-US" sz="2400" b="1" dirty="0"/>
              <a:t>5</a:t>
            </a:r>
          </a:p>
        </p:txBody>
      </p:sp>
      <p:sp>
        <p:nvSpPr>
          <p:cNvPr id="33" name="TextBox 32"/>
          <p:cNvSpPr txBox="1"/>
          <p:nvPr/>
        </p:nvSpPr>
        <p:spPr>
          <a:xfrm>
            <a:off x="9139721" y="-131428"/>
            <a:ext cx="245537" cy="461665"/>
          </a:xfrm>
          <a:prstGeom prst="rect">
            <a:avLst/>
          </a:prstGeom>
          <a:solidFill>
            <a:schemeClr val="accent1">
              <a:lumMod val="75000"/>
            </a:schemeClr>
          </a:solidFill>
        </p:spPr>
        <p:txBody>
          <a:bodyPr wrap="square" rtlCol="0">
            <a:spAutoFit/>
          </a:bodyPr>
          <a:lstStyle/>
          <a:p>
            <a:r>
              <a:rPr lang="en-US" sz="2400" b="1" dirty="0"/>
              <a:t>3</a:t>
            </a:r>
          </a:p>
        </p:txBody>
      </p:sp>
      <p:sp>
        <p:nvSpPr>
          <p:cNvPr id="12" name="TextBox 11"/>
          <p:cNvSpPr txBox="1"/>
          <p:nvPr/>
        </p:nvSpPr>
        <p:spPr>
          <a:xfrm>
            <a:off x="5958498" y="3084418"/>
            <a:ext cx="318122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Cửu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Long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2-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Đờn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tử</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4-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múa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Khơ</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me</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5-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p:cNvSpPr txBox="1"/>
          <p:nvPr/>
        </p:nvSpPr>
        <p:spPr>
          <a:xfrm>
            <a:off x="5865196" y="3084418"/>
            <a:ext cx="3181223" cy="1477328"/>
          </a:xfrm>
          <a:prstGeom prst="rect">
            <a:avLst/>
          </a:prstGeom>
          <a:solidFill>
            <a:schemeClr val="bg1"/>
          </a:solidFill>
        </p:spPr>
        <p:txBody>
          <a:bodyPr wrap="square" rtlCol="0">
            <a:spAutoFit/>
          </a:bodyPr>
          <a:lstStyle/>
          <a:p>
            <a:r>
              <a:rPr lang="en-US" dirty="0"/>
              <a:t>1- </a:t>
            </a:r>
            <a:r>
              <a:rPr lang="en-US" b="1" dirty="0"/>
              <a:t>……………</a:t>
            </a:r>
          </a:p>
          <a:p>
            <a:r>
              <a:rPr lang="en-US" b="1" dirty="0"/>
              <a:t>2- ……………..</a:t>
            </a:r>
          </a:p>
          <a:p>
            <a:r>
              <a:rPr lang="en-US" b="1" dirty="0"/>
              <a:t>3- ……………….</a:t>
            </a:r>
          </a:p>
          <a:p>
            <a:r>
              <a:rPr lang="en-US" b="1" dirty="0"/>
              <a:t>4- …………….</a:t>
            </a:r>
          </a:p>
          <a:p>
            <a:r>
              <a:rPr lang="en-US" b="1" dirty="0"/>
              <a:t>5- …………………</a:t>
            </a:r>
            <a:endParaRPr lang="en-US" dirty="0"/>
          </a:p>
        </p:txBody>
      </p:sp>
      <p:pic>
        <p:nvPicPr>
          <p:cNvPr id="4" name="image370.jpg" descr="Image result for Há»i khÆ¡ me">
            <a:extLst>
              <a:ext uri="{FF2B5EF4-FFF2-40B4-BE49-F238E27FC236}">
                <a16:creationId xmlns:a16="http://schemas.microsoft.com/office/drawing/2014/main" id="{7BC5A7D7-2E04-3857-5224-49FDC07DFBEC}"/>
              </a:ext>
            </a:extLst>
          </p:cNvPr>
          <p:cNvPicPr/>
          <p:nvPr/>
        </p:nvPicPr>
        <p:blipFill>
          <a:blip r:embed="rId4"/>
          <a:srcRect/>
          <a:stretch>
            <a:fillRect/>
          </a:stretch>
        </p:blipFill>
        <p:spPr>
          <a:xfrm>
            <a:off x="256330" y="3043014"/>
            <a:ext cx="2617598" cy="1888200"/>
          </a:xfrm>
          <a:prstGeom prst="rect">
            <a:avLst/>
          </a:prstGeom>
          <a:ln/>
        </p:spPr>
      </p:pic>
      <p:sp>
        <p:nvSpPr>
          <p:cNvPr id="5" name="TextBox 4"/>
          <p:cNvSpPr txBox="1"/>
          <p:nvPr/>
        </p:nvSpPr>
        <p:spPr>
          <a:xfrm>
            <a:off x="256328" y="3043013"/>
            <a:ext cx="245537" cy="461665"/>
          </a:xfrm>
          <a:prstGeom prst="rect">
            <a:avLst/>
          </a:prstGeom>
          <a:solidFill>
            <a:schemeClr val="accent1">
              <a:lumMod val="75000"/>
            </a:schemeClr>
          </a:solidFill>
        </p:spPr>
        <p:txBody>
          <a:bodyPr wrap="square" rtlCol="0">
            <a:spAutoFit/>
          </a:bodyPr>
          <a:lstStyle/>
          <a:p>
            <a:r>
              <a:rPr lang="en-US" sz="2400" b="1" dirty="0"/>
              <a:t>4</a:t>
            </a:r>
          </a:p>
        </p:txBody>
      </p:sp>
      <p:pic>
        <p:nvPicPr>
          <p:cNvPr id="13" name="image411.jpg" descr="Related image">
            <a:extLst>
              <a:ext uri="{FF2B5EF4-FFF2-40B4-BE49-F238E27FC236}">
                <a16:creationId xmlns:a16="http://schemas.microsoft.com/office/drawing/2014/main" id="{57752E7C-DD0C-A998-8B32-CB70C6A14018}"/>
              </a:ext>
            </a:extLst>
          </p:cNvPr>
          <p:cNvPicPr/>
          <p:nvPr/>
        </p:nvPicPr>
        <p:blipFill>
          <a:blip r:embed="rId5"/>
          <a:srcRect/>
          <a:stretch>
            <a:fillRect/>
          </a:stretch>
        </p:blipFill>
        <p:spPr>
          <a:xfrm>
            <a:off x="306849" y="588925"/>
            <a:ext cx="2617598" cy="1940120"/>
          </a:xfrm>
          <a:prstGeom prst="rect">
            <a:avLst/>
          </a:prstGeom>
          <a:ln/>
        </p:spPr>
      </p:pic>
      <p:pic>
        <p:nvPicPr>
          <p:cNvPr id="14" name="image425.jpg" descr="Image result for Äá»n ca tÃ i tá»­ nam bá»">
            <a:extLst>
              <a:ext uri="{FF2B5EF4-FFF2-40B4-BE49-F238E27FC236}">
                <a16:creationId xmlns:a16="http://schemas.microsoft.com/office/drawing/2014/main" id="{609A7CFB-82F9-D895-6440-72EC1A45D02F}"/>
              </a:ext>
            </a:extLst>
          </p:cNvPr>
          <p:cNvPicPr/>
          <p:nvPr/>
        </p:nvPicPr>
        <p:blipFill>
          <a:blip r:embed="rId6"/>
          <a:srcRect/>
          <a:stretch>
            <a:fillRect/>
          </a:stretch>
        </p:blipFill>
        <p:spPr>
          <a:xfrm>
            <a:off x="3048000" y="605842"/>
            <a:ext cx="2697835" cy="1923203"/>
          </a:xfrm>
          <a:prstGeom prst="rect">
            <a:avLst/>
          </a:prstGeom>
          <a:ln/>
        </p:spPr>
      </p:pic>
      <p:sp>
        <p:nvSpPr>
          <p:cNvPr id="15" name="TextBox 14"/>
          <p:cNvSpPr txBox="1"/>
          <p:nvPr/>
        </p:nvSpPr>
        <p:spPr>
          <a:xfrm>
            <a:off x="306849" y="612187"/>
            <a:ext cx="245537" cy="461665"/>
          </a:xfrm>
          <a:prstGeom prst="rect">
            <a:avLst/>
          </a:prstGeom>
          <a:solidFill>
            <a:schemeClr val="accent1">
              <a:lumMod val="75000"/>
            </a:schemeClr>
          </a:solidFill>
        </p:spPr>
        <p:txBody>
          <a:bodyPr wrap="square" rtlCol="0">
            <a:spAutoFit/>
          </a:bodyPr>
          <a:lstStyle/>
          <a:p>
            <a:r>
              <a:rPr lang="en-US" sz="2400" b="1" dirty="0"/>
              <a:t>1</a:t>
            </a:r>
          </a:p>
        </p:txBody>
      </p:sp>
      <p:sp>
        <p:nvSpPr>
          <p:cNvPr id="16" name="TextBox 15"/>
          <p:cNvSpPr txBox="1"/>
          <p:nvPr/>
        </p:nvSpPr>
        <p:spPr>
          <a:xfrm>
            <a:off x="3048000" y="612186"/>
            <a:ext cx="245537" cy="461665"/>
          </a:xfrm>
          <a:prstGeom prst="rect">
            <a:avLst/>
          </a:prstGeom>
          <a:solidFill>
            <a:schemeClr val="accent1">
              <a:lumMod val="75000"/>
            </a:schemeClr>
          </a:solidFill>
        </p:spPr>
        <p:txBody>
          <a:bodyPr wrap="square" rtlCol="0">
            <a:spAutoFit/>
          </a:bodyPr>
          <a:lstStyle/>
          <a:p>
            <a:r>
              <a:rPr lang="en-US" sz="2400" b="1" dirty="0"/>
              <a:t>2</a:t>
            </a:r>
          </a:p>
        </p:txBody>
      </p:sp>
      <p:pic>
        <p:nvPicPr>
          <p:cNvPr id="17" name="Picture 16">
            <a:extLst>
              <a:ext uri="{FF2B5EF4-FFF2-40B4-BE49-F238E27FC236}">
                <a16:creationId xmlns:a16="http://schemas.microsoft.com/office/drawing/2014/main" id="{76CB4A65-4B2A-D4C0-3C58-6B27DAA19D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0465" y="438150"/>
            <a:ext cx="3825331" cy="2155031"/>
          </a:xfrm>
          <a:prstGeom prst="rect">
            <a:avLst/>
          </a:prstGeom>
          <a:noFill/>
          <a:ln>
            <a:noFill/>
          </a:ln>
        </p:spPr>
      </p:pic>
      <p:pic>
        <p:nvPicPr>
          <p:cNvPr id="18" name="Picture 17">
            <a:extLst>
              <a:ext uri="{FF2B5EF4-FFF2-40B4-BE49-F238E27FC236}">
                <a16:creationId xmlns:a16="http://schemas.microsoft.com/office/drawing/2014/main" id="{7F7685C3-BC89-08EC-8178-DA5A49C3E22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2178" y="353387"/>
            <a:ext cx="1741170" cy="1144905"/>
          </a:xfrm>
          <a:prstGeom prst="rect">
            <a:avLst/>
          </a:prstGeom>
          <a:noFill/>
          <a:ln>
            <a:noFill/>
          </a:ln>
        </p:spPr>
      </p:pic>
      <p:sp>
        <p:nvSpPr>
          <p:cNvPr id="2" name="TextBox 1">
            <a:extLst>
              <a:ext uri="{FF2B5EF4-FFF2-40B4-BE49-F238E27FC236}">
                <a16:creationId xmlns:a16="http://schemas.microsoft.com/office/drawing/2014/main" id="{F7EF5250-AED3-2E77-86BA-F779A2BF5F9A}"/>
              </a:ext>
            </a:extLst>
          </p:cNvPr>
          <p:cNvSpPr txBox="1"/>
          <p:nvPr/>
        </p:nvSpPr>
        <p:spPr>
          <a:xfrm>
            <a:off x="256328" y="2571750"/>
            <a:ext cx="89170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EA708F0-4C2C-5ECE-EFFA-BAE90AA51882}"/>
              </a:ext>
            </a:extLst>
          </p:cNvPr>
          <p:cNvSpPr txBox="1"/>
          <p:nvPr/>
        </p:nvSpPr>
        <p:spPr>
          <a:xfrm>
            <a:off x="256328" y="4672910"/>
            <a:ext cx="89170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03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nvGraphicFramePr>
        <p:xfrm>
          <a:off x="76200" y="1113339"/>
          <a:ext cx="8933725" cy="3896811"/>
        </p:xfrm>
        <a:graphic>
          <a:graphicData uri="http://schemas.openxmlformats.org/drawingml/2006/table">
            <a:tbl>
              <a:tblPr/>
              <a:tblGrid>
                <a:gridCol w="8933725">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1450989710"/>
              </p:ext>
            </p:extLst>
          </p:nvPr>
        </p:nvGraphicFramePr>
        <p:xfrm>
          <a:off x="46300" y="1136489"/>
          <a:ext cx="9025359" cy="3873661"/>
        </p:xfrm>
        <a:graphic>
          <a:graphicData uri="http://schemas.openxmlformats.org/drawingml/2006/table">
            <a:tbl>
              <a:tblPr firstRow="1" firstCol="1" bandRow="1">
                <a:tableStyleId>{5C22544A-7EE6-4342-B048-85BDC9FD1C3A}</a:tableStyleId>
              </a:tblPr>
              <a:tblGrid>
                <a:gridCol w="948320">
                  <a:extLst>
                    <a:ext uri="{9D8B030D-6E8A-4147-A177-3AD203B41FA5}">
                      <a16:colId xmlns:a16="http://schemas.microsoft.com/office/drawing/2014/main" val="1029413425"/>
                    </a:ext>
                  </a:extLst>
                </a:gridCol>
                <a:gridCol w="1367580">
                  <a:extLst>
                    <a:ext uri="{9D8B030D-6E8A-4147-A177-3AD203B41FA5}">
                      <a16:colId xmlns:a16="http://schemas.microsoft.com/office/drawing/2014/main" val="1222577452"/>
                    </a:ext>
                  </a:extLst>
                </a:gridCol>
                <a:gridCol w="1676400">
                  <a:extLst>
                    <a:ext uri="{9D8B030D-6E8A-4147-A177-3AD203B41FA5}">
                      <a16:colId xmlns:a16="http://schemas.microsoft.com/office/drawing/2014/main" val="4173119491"/>
                    </a:ext>
                  </a:extLst>
                </a:gridCol>
                <a:gridCol w="1752600">
                  <a:extLst>
                    <a:ext uri="{9D8B030D-6E8A-4147-A177-3AD203B41FA5}">
                      <a16:colId xmlns:a16="http://schemas.microsoft.com/office/drawing/2014/main" val="3543399956"/>
                    </a:ext>
                  </a:extLst>
                </a:gridCol>
                <a:gridCol w="3280459">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FF"/>
                          </a:solidFill>
                          <a:effectLst/>
                          <a:latin typeface="Times New Roman" panose="02020603050405020304" pitchFamily="18" charset="0"/>
                          <a:ea typeface="Calibri" panose="020F0502020204030204" pitchFamily="34" charset="0"/>
                        </a:rPr>
                        <a:t>Chăn nuôi gia cầm, vịt, lợn, bò...</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Phát triển mạnh.</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Chăn nuôi </a:t>
                      </a:r>
                      <a:r>
                        <a:rPr lang="vi-VN" sz="2400" b="1">
                          <a:solidFill>
                            <a:srgbClr val="000000"/>
                          </a:solidFill>
                          <a:effectLst/>
                          <a:latin typeface="Times New Roman" panose="02020603050405020304" pitchFamily="18" charset="0"/>
                          <a:ea typeface="Calibri" panose="020F0502020204030204" pitchFamily="34" charset="0"/>
                        </a:rPr>
                        <a:t>gia cầm</a:t>
                      </a:r>
                      <a:r>
                        <a:rPr lang="vi-VN" sz="2400">
                          <a:solidFill>
                            <a:srgbClr val="000000"/>
                          </a:solidFill>
                          <a:effectLst/>
                          <a:latin typeface="Times New Roman" panose="02020603050405020304" pitchFamily="18" charset="0"/>
                          <a:ea typeface="Calibri" panose="020F0502020204030204" pitchFamily="34" charset="0"/>
                        </a:rPr>
                        <a:t> phát triển mạnh, nhất là vịt.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Vịt được nuôi nhiều ở Bạc Liêu, Cà Mau, Vĩnh Long, Trà Vinh. Ngoài ra nhiều nơi còn chăn nuôi lợn, bò,.....</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Tree>
    <p:extLst>
      <p:ext uri="{BB962C8B-B14F-4D97-AF65-F5344CB8AC3E}">
        <p14:creationId xmlns:p14="http://schemas.microsoft.com/office/powerpoint/2010/main" val="3409109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686300" y="1715846"/>
            <a:ext cx="857250" cy="3429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543550" y="1367922"/>
            <a:ext cx="2158191" cy="1061829"/>
          </a:xfrm>
          <a:prstGeom prst="rect">
            <a:avLst/>
          </a:prstGeom>
          <a:noFill/>
        </p:spPr>
        <p:txBody>
          <a:bodyPr wrap="square" rtlCol="0">
            <a:spAutoFit/>
          </a:bodyPr>
          <a:lstStyle/>
          <a:p>
            <a:r>
              <a:rPr lang="en-US" sz="2100" b="1" err="1">
                <a:solidFill>
                  <a:srgbClr val="C00000"/>
                </a:solidFill>
                <a:latin typeface="Times New Roman" pitchFamily="18" charset="0"/>
                <a:cs typeface="Times New Roman" pitchFamily="18" charset="0"/>
              </a:rPr>
              <a:t>Là</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vùng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chăn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nuôi</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vịt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đàn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lớn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nhất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endParaRPr lang="en-US" sz="2100" b="1">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685800"/>
            <a:ext cx="3403872" cy="226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90" y="2900080"/>
            <a:ext cx="4029075" cy="226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88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par>
                                <p:cTn id="14" presetID="16" presetClass="entr" presetSubtype="2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barn(inVertical)">
                                      <p:cBhvr>
                                        <p:cTn id="1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2941017771"/>
              </p:ext>
            </p:extLst>
          </p:nvPr>
        </p:nvGraphicFramePr>
        <p:xfrm>
          <a:off x="213165" y="1113339"/>
          <a:ext cx="8796760" cy="403016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403016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2306011257"/>
              </p:ext>
            </p:extLst>
          </p:nvPr>
        </p:nvGraphicFramePr>
        <p:xfrm>
          <a:off x="189049" y="1164785"/>
          <a:ext cx="8796759" cy="3931920"/>
        </p:xfrm>
        <a:graphic>
          <a:graphicData uri="http://schemas.openxmlformats.org/drawingml/2006/table">
            <a:tbl>
              <a:tblPr firstRow="1" firstCol="1" bandRow="1">
                <a:tableStyleId>{5C22544A-7EE6-4342-B048-85BDC9FD1C3A}</a:tableStyleId>
              </a:tblPr>
              <a:tblGrid>
                <a:gridCol w="1524001">
                  <a:extLst>
                    <a:ext uri="{9D8B030D-6E8A-4147-A177-3AD203B41FA5}">
                      <a16:colId xmlns:a16="http://schemas.microsoft.com/office/drawing/2014/main" val="1029413425"/>
                    </a:ext>
                  </a:extLst>
                </a:gridCol>
                <a:gridCol w="1447800">
                  <a:extLst>
                    <a:ext uri="{9D8B030D-6E8A-4147-A177-3AD203B41FA5}">
                      <a16:colId xmlns:a16="http://schemas.microsoft.com/office/drawing/2014/main" val="4173119491"/>
                    </a:ext>
                  </a:extLst>
                </a:gridCol>
                <a:gridCol w="4459150">
                  <a:extLst>
                    <a:ext uri="{9D8B030D-6E8A-4147-A177-3AD203B41FA5}">
                      <a16:colId xmlns:a16="http://schemas.microsoft.com/office/drawing/2014/main" val="3543399956"/>
                    </a:ext>
                  </a:extLst>
                </a:gridCol>
                <a:gridCol w="1365808">
                  <a:extLst>
                    <a:ext uri="{9D8B030D-6E8A-4147-A177-3AD203B41FA5}">
                      <a16:colId xmlns:a16="http://schemas.microsoft.com/office/drawing/2014/main" val="2983992528"/>
                    </a:ext>
                  </a:extLst>
                </a:gridCol>
              </a:tblGrid>
              <a:tr h="231089">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623941">
                <a:tc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a:t>
                      </a:r>
                      <a:r>
                        <a:rPr lang="vi-VN" sz="1800">
                          <a:solidFill>
                            <a:srgbClr val="0000FF"/>
                          </a:solidFill>
                          <a:effectLst/>
                          <a:latin typeface="Times New Roman" panose="02020603050405020304" pitchFamily="18" charset="0"/>
                          <a:cs typeface="Times New Roman" panose="02020603050405020304" pitchFamily="18" charset="0"/>
                        </a:rPr>
                        <a:t>với các </a:t>
                      </a:r>
                      <a:r>
                        <a:rPr lang="vi-VN" sz="1800" dirty="0">
                          <a:solidFill>
                            <a:srgbClr val="0000FF"/>
                          </a:solidFill>
                          <a:effectLst/>
                          <a:latin typeface="Times New Roman" panose="02020603050405020304" pitchFamily="18" charset="0"/>
                          <a:cs typeface="Times New Roman" panose="02020603050405020304" pitchFamily="18" charset="0"/>
                        </a:rPr>
                        <a:t>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07501">
                <a:tc>
                  <a:txBody>
                    <a:bodyPr/>
                    <a:lstStyle/>
                    <a:p>
                      <a:pPr algn="just">
                        <a:spcBef>
                          <a:spcPts val="600"/>
                        </a:spcBef>
                        <a:spcAft>
                          <a:spcPts val="600"/>
                        </a:spcAft>
                      </a:pPr>
                      <a:r>
                        <a:rPr lang="en-US" sz="2000">
                          <a:solidFill>
                            <a:srgbClr val="0000FF"/>
                          </a:solidFill>
                          <a:effectLst/>
                          <a:latin typeface="Times New Roman" panose="02020603050405020304" pitchFamily="18" charset="0"/>
                          <a:cs typeface="Times New Roman" panose="02020603050405020304" pitchFamily="18" charset="0"/>
                        </a:rPr>
                        <a:t>Nông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961231">
                <a:tc>
                  <a:txBody>
                    <a:bodyPr/>
                    <a:lstStyle/>
                    <a:p>
                      <a:pPr algn="just">
                        <a:spcBef>
                          <a:spcPts val="600"/>
                        </a:spcBef>
                        <a:spcAft>
                          <a:spcPts val="600"/>
                        </a:spcAft>
                      </a:pPr>
                      <a:r>
                        <a:rPr lang="vi-VN" sz="2800" b="1">
                          <a:solidFill>
                            <a:srgbClr val="0000FF"/>
                          </a:solidFill>
                          <a:effectLst/>
                          <a:latin typeface="Times New Roman" panose="02020603050405020304" pitchFamily="18" charset="0"/>
                          <a:ea typeface="Calibri" panose="020F0502020204030204" pitchFamily="34" charset="0"/>
                        </a:rPr>
                        <a:t>Thủy sản</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Đứng dầu cả nước</a:t>
                      </a:r>
                      <a:endParaRPr lang="en-US" sz="28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2800">
                        <a:solidFill>
                          <a:srgbClr val="000000"/>
                        </a:solidFill>
                        <a:effectLst/>
                        <a:latin typeface="+mj-lt"/>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800">
                        <a:solidFill>
                          <a:srgbClr val="000000"/>
                        </a:solidFill>
                        <a:effectLst/>
                        <a:latin typeface="+mj-lt"/>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0365317"/>
                  </a:ext>
                </a:extLst>
              </a:tr>
            </a:tbl>
          </a:graphicData>
        </a:graphic>
      </p:graphicFrame>
      <p:sp>
        <p:nvSpPr>
          <p:cNvPr id="7" name="TextBox 6">
            <a:extLst>
              <a:ext uri="{FF2B5EF4-FFF2-40B4-BE49-F238E27FC236}">
                <a16:creationId xmlns:a16="http://schemas.microsoft.com/office/drawing/2014/main" id="{4502166A-7B44-CE0C-461F-F58027DE7747}"/>
              </a:ext>
            </a:extLst>
          </p:cNvPr>
          <p:cNvSpPr txBox="1"/>
          <p:nvPr/>
        </p:nvSpPr>
        <p:spPr>
          <a:xfrm>
            <a:off x="7622890" y="2724150"/>
            <a:ext cx="1521109" cy="1708160"/>
          </a:xfrm>
          <a:prstGeom prst="rect">
            <a:avLst/>
          </a:prstGeom>
          <a:noFill/>
        </p:spPr>
        <p:txBody>
          <a:bodyPr wrap="square">
            <a:spAutoFit/>
          </a:bodyPr>
          <a:lstStyle/>
          <a:p>
            <a:pPr algn="l">
              <a:spcBef>
                <a:spcPts val="600"/>
              </a:spcBef>
              <a:spcAft>
                <a:spcPts val="600"/>
              </a:spcAft>
            </a:pPr>
            <a:r>
              <a:rPr lang="vi-VN" sz="2100" kern="1200">
                <a:solidFill>
                  <a:schemeClr val="dk1"/>
                </a:solidFill>
                <a:effectLst/>
                <a:latin typeface="+mj-lt"/>
                <a:ea typeface="+mn-ea"/>
                <a:cs typeface="+mn-cs"/>
              </a:rPr>
              <a:t>Kiên Giang, Cà Mau, Đồng Tháp, An Giang, Bến Tre, ... </a:t>
            </a:r>
            <a:endParaRPr lang="en-US" sz="2100">
              <a:solidFill>
                <a:srgbClr val="000000"/>
              </a:solidFill>
              <a:effectLst/>
              <a:latin typeface="+mj-lt"/>
              <a:ea typeface="Calibri" panose="020F0502020204030204" pitchFamily="34" charset="0"/>
            </a:endParaRPr>
          </a:p>
        </p:txBody>
      </p:sp>
      <p:sp>
        <p:nvSpPr>
          <p:cNvPr id="9" name="TextBox 8">
            <a:extLst>
              <a:ext uri="{FF2B5EF4-FFF2-40B4-BE49-F238E27FC236}">
                <a16:creationId xmlns:a16="http://schemas.microsoft.com/office/drawing/2014/main" id="{34EA8506-8332-B4E7-E969-8B3BB1711007}"/>
              </a:ext>
            </a:extLst>
          </p:cNvPr>
          <p:cNvSpPr txBox="1"/>
          <p:nvPr/>
        </p:nvSpPr>
        <p:spPr>
          <a:xfrm>
            <a:off x="3129016" y="2619870"/>
            <a:ext cx="4550784" cy="2554545"/>
          </a:xfrm>
          <a:prstGeom prst="rect">
            <a:avLst/>
          </a:prstGeom>
          <a:noFill/>
        </p:spPr>
        <p:txBody>
          <a:bodyPr wrap="square">
            <a:spAutoFit/>
          </a:bodyPr>
          <a:lstStyle/>
          <a:p>
            <a:r>
              <a:rPr lang="vi-VN" sz="2000" kern="1200">
                <a:solidFill>
                  <a:schemeClr val="dk1"/>
                </a:solidFill>
                <a:effectLst/>
                <a:latin typeface="+mj-lt"/>
                <a:ea typeface="+mn-ea"/>
                <a:cs typeface="+mn-cs"/>
              </a:rPr>
              <a:t>- Sản lượng thuỷ sản của vùng tăng liên tục, luôn chiếm trên 50% tổng sản lượng thuỷ sản của cả nước.</a:t>
            </a:r>
            <a:endParaRPr lang="en-US" sz="2000" kern="1200">
              <a:solidFill>
                <a:schemeClr val="dk1"/>
              </a:solidFill>
              <a:effectLst/>
              <a:latin typeface="+mj-lt"/>
              <a:ea typeface="+mn-ea"/>
              <a:cs typeface="+mn-cs"/>
            </a:endParaRPr>
          </a:p>
          <a:p>
            <a:r>
              <a:rPr lang="vi-VN" sz="2000" kern="1200">
                <a:solidFill>
                  <a:schemeClr val="dk1"/>
                </a:solidFill>
                <a:effectLst/>
                <a:latin typeface="+mj-lt"/>
                <a:ea typeface="+mn-ea"/>
                <a:cs typeface="+mn-cs"/>
              </a:rPr>
              <a:t>- Thuỷ sản nuôi trồng phát triển nhanh hơn và có sản lượng lớn hơn và thuỷ sản khai thác. Nuôi chủ yếu là cá da trơn, tôm. </a:t>
            </a:r>
            <a:endParaRPr lang="en-US" sz="2000" kern="1200">
              <a:solidFill>
                <a:schemeClr val="dk1"/>
              </a:solidFill>
              <a:effectLst/>
              <a:latin typeface="+mj-lt"/>
              <a:ea typeface="+mn-ea"/>
              <a:cs typeface="+mn-cs"/>
            </a:endParaRPr>
          </a:p>
          <a:p>
            <a:r>
              <a:rPr lang="vi-VN" sz="2000" kern="1200">
                <a:solidFill>
                  <a:schemeClr val="dk1"/>
                </a:solidFill>
                <a:effectLst/>
                <a:latin typeface="+mj-lt"/>
                <a:ea typeface="+mn-ea"/>
                <a:cs typeface="+mn-cs"/>
              </a:rPr>
              <a:t>– Ứng dụng công nghệ hiện đại để đáp ứng yêu cầu thị trường.</a:t>
            </a:r>
            <a:endParaRPr lang="en-US" sz="2000">
              <a:solidFill>
                <a:srgbClr val="000000"/>
              </a:solidFill>
              <a:effectLst/>
              <a:latin typeface="+mj-lt"/>
              <a:ea typeface="Calibri" panose="020F0502020204030204" pitchFamily="34" charset="0"/>
            </a:endParaRPr>
          </a:p>
        </p:txBody>
      </p:sp>
    </p:spTree>
    <p:extLst>
      <p:ext uri="{BB962C8B-B14F-4D97-AF65-F5344CB8AC3E}">
        <p14:creationId xmlns:p14="http://schemas.microsoft.com/office/powerpoint/2010/main" val="203219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335" y="2789527"/>
            <a:ext cx="3353042" cy="235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13001"/>
            <a:ext cx="401478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Giá cá tra nguyên liệu tại Đồng bằng sông Cửu Long ổn định ở mức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611" y="2800957"/>
            <a:ext cx="3516389" cy="234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arn(inVertical)">
                                      <p:cBhvr>
                                        <p:cTn id="10" dur="500"/>
                                        <p:tgtEl>
                                          <p:spTgt spid="6147"/>
                                        </p:tgtEl>
                                      </p:cBhvr>
                                    </p:animEffect>
                                  </p:childTnLst>
                                </p:cTn>
                              </p:par>
                              <p:par>
                                <p:cTn id="11" presetID="16" presetClass="entr" presetSubtype="21"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barn(inVertical)">
                                      <p:cBhvr>
                                        <p:cTn id="13"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78B24-E1F7-844B-7B55-761477BC83A9}"/>
              </a:ext>
            </a:extLst>
          </p:cNvPr>
          <p:cNvPicPr>
            <a:picLocks noChangeAspect="1"/>
          </p:cNvPicPr>
          <p:nvPr/>
        </p:nvPicPr>
        <p:blipFill rotWithShape="1">
          <a:blip r:embed="rId2"/>
          <a:srcRect l="1" t="35602" r="-15990" b="51780"/>
          <a:stretch/>
        </p:blipFill>
        <p:spPr>
          <a:xfrm>
            <a:off x="990600" y="209550"/>
            <a:ext cx="7924796" cy="2743200"/>
          </a:xfrm>
          <a:prstGeom prst="rect">
            <a:avLst/>
          </a:prstGeom>
        </p:spPr>
      </p:pic>
      <p:pic>
        <p:nvPicPr>
          <p:cNvPr id="5" name="Picture 4">
            <a:extLst>
              <a:ext uri="{FF2B5EF4-FFF2-40B4-BE49-F238E27FC236}">
                <a16:creationId xmlns:a16="http://schemas.microsoft.com/office/drawing/2014/main" id="{BE3A9691-9473-63F6-6D40-6D2C0F25B96A}"/>
              </a:ext>
            </a:extLst>
          </p:cNvPr>
          <p:cNvPicPr>
            <a:picLocks noChangeAspect="1"/>
          </p:cNvPicPr>
          <p:nvPr/>
        </p:nvPicPr>
        <p:blipFill rotWithShape="1">
          <a:blip r:embed="rId2"/>
          <a:srcRect l="1" t="49155" r="-15990" b="38148"/>
          <a:stretch/>
        </p:blipFill>
        <p:spPr>
          <a:xfrm>
            <a:off x="990600" y="2724150"/>
            <a:ext cx="7620000" cy="2222459"/>
          </a:xfrm>
          <a:prstGeom prst="rect">
            <a:avLst/>
          </a:prstGeom>
        </p:spPr>
      </p:pic>
    </p:spTree>
    <p:extLst>
      <p:ext uri="{BB962C8B-B14F-4D97-AF65-F5344CB8AC3E}">
        <p14:creationId xmlns:p14="http://schemas.microsoft.com/office/powerpoint/2010/main" val="13423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9EDFE-DA3F-A321-A295-BA32F47C8547}"/>
              </a:ext>
            </a:extLst>
          </p:cNvPr>
          <p:cNvPicPr>
            <a:picLocks noChangeAspect="1"/>
          </p:cNvPicPr>
          <p:nvPr/>
        </p:nvPicPr>
        <p:blipFill>
          <a:blip r:embed="rId2"/>
          <a:stretch>
            <a:fillRect/>
          </a:stretch>
        </p:blipFill>
        <p:spPr>
          <a:xfrm>
            <a:off x="307694" y="29178"/>
            <a:ext cx="4473615" cy="5143500"/>
          </a:xfrm>
          <a:prstGeom prst="rect">
            <a:avLst/>
          </a:prstGeom>
        </p:spPr>
      </p:pic>
      <p:pic>
        <p:nvPicPr>
          <p:cNvPr id="3" name="Picture 2">
            <a:extLst>
              <a:ext uri="{FF2B5EF4-FFF2-40B4-BE49-F238E27FC236}">
                <a16:creationId xmlns:a16="http://schemas.microsoft.com/office/drawing/2014/main" id="{1323346B-9788-D199-295A-30155FF8EEA8}"/>
              </a:ext>
            </a:extLst>
          </p:cNvPr>
          <p:cNvPicPr>
            <a:picLocks noChangeAspect="1"/>
          </p:cNvPicPr>
          <p:nvPr/>
        </p:nvPicPr>
        <p:blipFill>
          <a:blip r:embed="rId3"/>
          <a:stretch>
            <a:fillRect/>
          </a:stretch>
        </p:blipFill>
        <p:spPr>
          <a:xfrm>
            <a:off x="4913453" y="2170"/>
            <a:ext cx="4191000" cy="5143500"/>
          </a:xfrm>
          <a:prstGeom prst="rect">
            <a:avLst/>
          </a:prstGeom>
        </p:spPr>
      </p:pic>
    </p:spTree>
    <p:extLst>
      <p:ext uri="{BB962C8B-B14F-4D97-AF65-F5344CB8AC3E}">
        <p14:creationId xmlns:p14="http://schemas.microsoft.com/office/powerpoint/2010/main" val="2608034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00" y="685800"/>
            <a:ext cx="3419526" cy="415498"/>
          </a:xfrm>
          <a:prstGeom prst="rect">
            <a:avLst/>
          </a:prstGeom>
          <a:noFill/>
        </p:spPr>
        <p:txBody>
          <a:bodyPr wrap="none" rtlCol="0">
            <a:spAutoFit/>
          </a:bodyPr>
          <a:lstStyle/>
          <a:p>
            <a:r>
              <a:rPr lang="en-US" sz="2100" b="1" err="1">
                <a:latin typeface="Times New Roman" pitchFamily="18" charset="0"/>
                <a:cs typeface="Times New Roman" pitchFamily="18" charset="0"/>
              </a:rPr>
              <a:t>Hệ</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sinh</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thái</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rừng</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ngập</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mặn</a:t>
            </a:r>
            <a:endParaRPr lang="en-US" sz="2100" b="1">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478" y="1138333"/>
            <a:ext cx="3600694"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78215"/>
            <a:ext cx="3086100" cy="291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4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1400" y="-64122"/>
            <a:ext cx="2276689" cy="2276689"/>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80825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11564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275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266950"/>
            <a:ext cx="8154143" cy="14437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719689" y="2287284"/>
            <a:ext cx="7819563" cy="1323439"/>
          </a:xfrm>
          <a:prstGeom prst="rect">
            <a:avLst/>
          </a:prstGeom>
          <a:noFill/>
        </p:spPr>
        <p:txBody>
          <a:bodyPr wrap="square" rtlCol="0">
            <a:spAutoFit/>
          </a:bodyPr>
          <a:lstStyle/>
          <a:p>
            <a:pPr indent="180340">
              <a:spcBef>
                <a:spcPts val="600"/>
              </a:spcBef>
              <a:spcAft>
                <a:spcPts val="600"/>
              </a:spcAft>
            </a:pPr>
            <a:r>
              <a:rPr lang="vi-VN" sz="2000" b="1">
                <a:solidFill>
                  <a:schemeClr val="bg1"/>
                </a:solidFill>
                <a:latin typeface="Times New Roman" panose="02020603050405020304" pitchFamily="18" charset="0"/>
                <a:ea typeface="Calibri" panose="020F0502020204030204" pitchFamily="34" charset="0"/>
              </a:rPr>
              <a:t>Hướng dẫn:</a:t>
            </a:r>
            <a:r>
              <a:rPr lang="en-US" sz="2000" b="1">
                <a:solidFill>
                  <a:schemeClr val="bg1"/>
                </a:solidFill>
                <a:latin typeface="Times New Roman" panose="02020603050405020304" pitchFamily="18" charset="0"/>
                <a:ea typeface="Calibri" panose="020F0502020204030204" pitchFamily="34" charset="0"/>
              </a:rPr>
              <a:t> </a:t>
            </a:r>
            <a:r>
              <a:rPr lang="vi-VN" sz="2000">
                <a:solidFill>
                  <a:schemeClr val="bg1"/>
                </a:solidFill>
                <a:latin typeface="Times New Roman" panose="02020603050405020304" pitchFamily="18" charset="0"/>
                <a:ea typeface="Calibri" panose="020F0502020204030204" pitchFamily="34" charset="0"/>
              </a:rPr>
              <a:t>Có 10 câu hỏi, mỗi câu hỏi khi trả lời đúng được 1 điểm, trả lời đúng đến câu nào thì được điểm tương ứng với câu hỏi đó. Trong quá trình trả lời, học sinh được sử dụng 2 quyền trợ giúp trong bất kì thời điểm nào</a:t>
            </a:r>
            <a:r>
              <a:rPr lang="en-US" sz="2000">
                <a:solidFill>
                  <a:schemeClr val="bg1"/>
                </a:solidFill>
                <a:latin typeface="Times New Roman" panose="02020603050405020304" pitchFamily="18" charset="0"/>
                <a:ea typeface="Calibri" panose="020F0502020204030204" pitchFamily="34"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601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620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03731" y="389787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vi-VN" sz="2000">
                <a:solidFill>
                  <a:schemeClr val="bg1"/>
                </a:solidFill>
                <a:latin typeface="Times New Roman" panose="02020603050405020304" pitchFamily="18" charset="0"/>
                <a:ea typeface="Calibri" panose="020F0502020204030204" pitchFamily="34" charset="0"/>
              </a:rPr>
              <a:t>Quyền hỏi ý kiến </a:t>
            </a:r>
            <a:r>
              <a:rPr lang="en-US" sz="2000">
                <a:solidFill>
                  <a:schemeClr val="bg1"/>
                </a:solidFill>
                <a:latin typeface="Times New Roman" panose="02020603050405020304" pitchFamily="18" charset="0"/>
                <a:ea typeface="Calibri" panose="020F0502020204030204" pitchFamily="34" charset="0"/>
              </a:rPr>
              <a:t>t</a:t>
            </a:r>
            <a:r>
              <a:rPr lang="vi-VN" sz="2000">
                <a:solidFill>
                  <a:schemeClr val="bg1"/>
                </a:solidFill>
                <a:latin typeface="Times New Roman" panose="02020603050405020304" pitchFamily="18" charset="0"/>
                <a:ea typeface="Calibri" panose="020F0502020204030204" pitchFamily="34" charset="0"/>
              </a:rPr>
              <a:t>ổ tư vấn</a:t>
            </a:r>
            <a:endParaRPr lang="en-US">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95640" y="4443718"/>
            <a:ext cx="3487814" cy="707886"/>
          </a:xfrm>
          <a:prstGeom prst="rect">
            <a:avLst/>
          </a:prstGeom>
          <a:noFill/>
        </p:spPr>
        <p:txBody>
          <a:bodyPr wrap="square" rtlCol="0">
            <a:spAutoFit/>
          </a:bodyPr>
          <a:lstStyle/>
          <a:p>
            <a:r>
              <a:rPr lang="vi-VN" sz="2000">
                <a:solidFill>
                  <a:schemeClr val="bg1"/>
                </a:solidFill>
                <a:latin typeface="Times New Roman" panose="02020603050405020304" pitchFamily="18" charset="0"/>
                <a:ea typeface="Calibri" panose="020F0502020204030204" pitchFamily="34" charset="0"/>
              </a:rPr>
              <a:t>Quyền trợ giúp 50/50 (giáo viên chỉ ra 2 phương án sai).</a:t>
            </a:r>
            <a:endParaRPr lang="vi-VN" sz="2000">
              <a:solidFill>
                <a:schemeClr val="bg1"/>
              </a:solidFil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1"/>
            <a:ext cx="3937330" cy="550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78909"/>
            <a:ext cx="3937330" cy="603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571998" y="3785642"/>
            <a:ext cx="3887350" cy="646331"/>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200">
                <a:solidFill>
                  <a:schemeClr val="bg1"/>
                </a:solidFill>
                <a:latin typeface="Times New Roman" panose="02020603050405020304" pitchFamily="18" charset="0"/>
                <a:ea typeface="Calibri" panose="020F0502020204030204" pitchFamily="34" charset="0"/>
              </a:rPr>
              <a:t>(ba người bạn trong lớp,  nếu cả 3 người trợ giúp đúng mỗi người đều được </a:t>
            </a:r>
            <a:r>
              <a:rPr lang="en-US" sz="1200">
                <a:solidFill>
                  <a:schemeClr val="bg1"/>
                </a:solidFill>
                <a:latin typeface="Times New Roman" panose="02020603050405020304" pitchFamily="18" charset="0"/>
                <a:ea typeface="Calibri" panose="020F0502020204030204" pitchFamily="34" charset="0"/>
              </a:rPr>
              <a:t>0,5 </a:t>
            </a:r>
            <a:r>
              <a:rPr lang="vi-VN" sz="1200">
                <a:solidFill>
                  <a:schemeClr val="bg1"/>
                </a:solidFill>
                <a:latin typeface="Times New Roman" panose="02020603050405020304" pitchFamily="18" charset="0"/>
                <a:ea typeface="Calibri" panose="020F0502020204030204" pitchFamily="34" charset="0"/>
              </a:rPr>
              <a:t>điểm, 2 người đúng được </a:t>
            </a:r>
            <a:r>
              <a:rPr lang="en-US" sz="1200">
                <a:solidFill>
                  <a:schemeClr val="bg1"/>
                </a:solidFill>
                <a:latin typeface="Times New Roman" panose="02020603050405020304" pitchFamily="18" charset="0"/>
                <a:ea typeface="Calibri" panose="020F0502020204030204" pitchFamily="34" charset="0"/>
              </a:rPr>
              <a:t>1,0</a:t>
            </a:r>
            <a:r>
              <a:rPr lang="vi-VN" sz="1200">
                <a:solidFill>
                  <a:schemeClr val="bg1"/>
                </a:solidFill>
                <a:latin typeface="Times New Roman" panose="02020603050405020304" pitchFamily="18" charset="0"/>
                <a:ea typeface="Calibri" panose="020F0502020204030204" pitchFamily="34" charset="0"/>
              </a:rPr>
              <a:t> điểm, 1 người đúng được </a:t>
            </a:r>
            <a:r>
              <a:rPr lang="en-US" sz="1200">
                <a:solidFill>
                  <a:schemeClr val="bg1"/>
                </a:solidFill>
                <a:latin typeface="Times New Roman" panose="02020603050405020304" pitchFamily="18" charset="0"/>
                <a:ea typeface="Calibri" panose="020F0502020204030204" pitchFamily="34" charset="0"/>
              </a:rPr>
              <a:t>2</a:t>
            </a:r>
            <a:r>
              <a:rPr lang="vi-VN" sz="1200">
                <a:solidFill>
                  <a:schemeClr val="bg1"/>
                </a:solidFill>
                <a:latin typeface="Times New Roman" panose="02020603050405020304" pitchFamily="18" charset="0"/>
                <a:ea typeface="Calibri" panose="020F0502020204030204" pitchFamily="34" charset="0"/>
              </a:rPr>
              <a:t> điểm).</a:t>
            </a:r>
            <a:endParaRPr lang="en-US" sz="120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83055" y="4431594"/>
            <a:ext cx="3487814" cy="707886"/>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Thời gian suy nghĩ và trả lời mỗi câu tối đa 10 giây</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 name="TextBox 1">
            <a:extLst>
              <a:ext uri="{FF2B5EF4-FFF2-40B4-BE49-F238E27FC236}">
                <a16:creationId xmlns:a16="http://schemas.microsoft.com/office/drawing/2014/main" id="{27FD606C-52D4-5794-F381-05BDBF3EC513}"/>
              </a:ext>
            </a:extLst>
          </p:cNvPr>
          <p:cNvSpPr txBox="1"/>
          <p:nvPr/>
        </p:nvSpPr>
        <p:spPr>
          <a:xfrm>
            <a:off x="228600" y="85347"/>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spTree>
    <p:extLst>
      <p:ext uri="{BB962C8B-B14F-4D97-AF65-F5344CB8AC3E}">
        <p14:creationId xmlns:p14="http://schemas.microsoft.com/office/powerpoint/2010/main" val="5746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3500513" y="1534805"/>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42,6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r>
              <a:rPr lang="en-US" sz="2800" dirty="0">
                <a:solidFill>
                  <a:schemeClr val="bg1"/>
                </a:solidFill>
              </a:rPr>
              <a:t>	</a:t>
            </a:r>
            <a:endParaRPr lang="en-US" sz="2800" dirty="0">
              <a:solidFill>
                <a:schemeClr val="bg1"/>
              </a:solidFill>
              <a:cs typeface="Times New Roman"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71801" y="175626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89673" y="1562190"/>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2528964" y="164434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16" name="WordArt 226"/>
          <p:cNvSpPr>
            <a:spLocks noChangeArrowheads="1" noChangeShapeType="1" noTextEdit="1"/>
          </p:cNvSpPr>
          <p:nvPr/>
        </p:nvSpPr>
        <p:spPr bwMode="auto">
          <a:xfrm>
            <a:off x="2700414" y="1728877"/>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2499211"/>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2586114" y="238729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23" name="AutoShape 51"/>
          <p:cNvSpPr>
            <a:spLocks noChangeArrowheads="1"/>
          </p:cNvSpPr>
          <p:nvPr/>
        </p:nvSpPr>
        <p:spPr bwMode="auto">
          <a:xfrm>
            <a:off x="3557663" y="3020705"/>
            <a:ext cx="5314950" cy="62865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4260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r>
              <a:rPr lang="en-US" sz="2800" b="1" dirty="0">
                <a:solidFill>
                  <a:schemeClr val="bg1"/>
                </a:solidFill>
              </a:rPr>
              <a:t>	</a:t>
            </a:r>
            <a:endParaRPr lang="en-US" sz="2800" b="1" dirty="0">
              <a:solidFill>
                <a:schemeClr val="bg1"/>
              </a:solidFill>
              <a:cs typeface="Times New Roman"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324216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28963" y="3105240"/>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2643264" y="313024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27" name="WordArt 226"/>
          <p:cNvSpPr>
            <a:spLocks noChangeArrowheads="1" noChangeShapeType="1" noTextEdit="1"/>
          </p:cNvSpPr>
          <p:nvPr/>
        </p:nvSpPr>
        <p:spPr bwMode="auto">
          <a:xfrm>
            <a:off x="2757564" y="3214777"/>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3500513" y="3905340"/>
            <a:ext cx="5372100" cy="544115"/>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endParaRPr lang="en-US" sz="2800" b="1" dirty="0">
              <a:solidFill>
                <a:schemeClr val="bg1"/>
              </a:solidFill>
              <a:cs typeface="Times New Roman"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398511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89673" y="3791040"/>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2586114" y="387319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32" name="WordArt 226"/>
          <p:cNvSpPr>
            <a:spLocks noChangeArrowheads="1" noChangeShapeType="1" noTextEdit="1"/>
          </p:cNvSpPr>
          <p:nvPr/>
        </p:nvSpPr>
        <p:spPr bwMode="auto">
          <a:xfrm>
            <a:off x="2757564" y="3962490"/>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99360" name="WordArt 32"/>
          <p:cNvSpPr>
            <a:spLocks noChangeArrowheads="1" noChangeShapeType="1" noTextEdit="1"/>
          </p:cNvSpPr>
          <p:nvPr/>
        </p:nvSpPr>
        <p:spPr bwMode="auto">
          <a:xfrm>
            <a:off x="76200" y="617340"/>
            <a:ext cx="617935" cy="342900"/>
          </a:xfrm>
          <a:prstGeom prst="rect">
            <a:avLst/>
          </a:prstGeom>
        </p:spPr>
        <p:txBody>
          <a:bodyPr wrap="none" fromWordArt="1">
            <a:prstTxWarp prst="textPlain">
              <a:avLst>
                <a:gd name="adj" fmla="val 50000"/>
              </a:avLst>
            </a:prstTxWarp>
          </a:bodyPr>
          <a:lstStyle/>
          <a:p>
            <a:pPr algn="ctr">
              <a:defRPr/>
            </a:pPr>
            <a:r>
              <a:rPr lang="en-US" sz="2700" b="1" kern="10" dirty="0">
                <a:ln w="19050">
                  <a:solidFill>
                    <a:srgbClr val="99CCFF"/>
                  </a:solidFill>
                  <a:round/>
                  <a:headEnd/>
                  <a:tailEnd/>
                </a:ln>
                <a:solidFill>
                  <a:srgbClr val="0066CC"/>
                </a:solidFill>
                <a:effectLst>
                  <a:outerShdw dist="35921" dir="2700000" algn="ctr" rotWithShape="0">
                    <a:srgbClr val="990000"/>
                  </a:outerShdw>
                </a:effectLst>
                <a:cs typeface="Times New Roman" pitchFamily="18" charset="0"/>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VNI-Times"/>
              </a:rPr>
              <a:t>1</a:t>
            </a:r>
          </a:p>
        </p:txBody>
      </p:sp>
      <p:sp>
        <p:nvSpPr>
          <p:cNvPr id="37" name="AutoShape 51"/>
          <p:cNvSpPr>
            <a:spLocks noChangeArrowheads="1"/>
          </p:cNvSpPr>
          <p:nvPr/>
        </p:nvSpPr>
        <p:spPr bwMode="auto">
          <a:xfrm>
            <a:off x="3500513" y="2305140"/>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r>
              <a:rPr lang="en-US" sz="2800">
                <a:solidFill>
                  <a:schemeClr val="bg1"/>
                </a:solidFill>
                <a:latin typeface="+mj-lt"/>
              </a:rPr>
              <a:t>               </a:t>
            </a:r>
            <a:r>
              <a:rPr lang="vi-VN" sz="2800">
                <a:solidFill>
                  <a:schemeClr val="bg1"/>
                </a:solidFill>
                <a:latin typeface="+mj-lt"/>
              </a:rPr>
              <a:t>426 người/km</a:t>
            </a:r>
            <a:r>
              <a:rPr lang="vi-VN" sz="2800" baseline="30000">
                <a:solidFill>
                  <a:schemeClr val="bg1"/>
                </a:solidFill>
                <a:latin typeface="+mj-lt"/>
              </a:rPr>
              <a:t>2</a:t>
            </a:r>
            <a:r>
              <a:rPr lang="vi-VN" sz="2800">
                <a:solidFill>
                  <a:schemeClr val="bg1"/>
                </a:solidFill>
                <a:latin typeface="+mj-lt"/>
              </a:rPr>
              <a:t>.</a:t>
            </a:r>
            <a:endParaRPr lang="en-US" sz="2800">
              <a:solidFill>
                <a:schemeClr val="bg1"/>
              </a:solidFill>
              <a:latin typeface="+mj-lt"/>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71230" y="2316450"/>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2757564" y="2471827"/>
            <a:ext cx="345281" cy="290513"/>
          </a:xfrm>
          <a:prstGeom prst="rect">
            <a:avLst/>
          </a:prstGeom>
          <a:noFill/>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pic>
        <p:nvPicPr>
          <p:cNvPr id="2" name="Picture 2" descr="Top 13 người chơi ấn tượng nhất Ai Là Triệu Phú - toplist.vn">
            <a:extLst>
              <a:ext uri="{FF2B5EF4-FFF2-40B4-BE49-F238E27FC236}">
                <a16:creationId xmlns:a16="http://schemas.microsoft.com/office/drawing/2014/main" id="{18BEA319-84EF-D2AA-5A56-34BAA1BF96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A0EAED-47F1-EAC8-C848-2F577F6E802D}"/>
              </a:ext>
            </a:extLst>
          </p:cNvPr>
          <p:cNvSpPr txBox="1"/>
          <p:nvPr/>
        </p:nvSpPr>
        <p:spPr>
          <a:xfrm>
            <a:off x="913285" y="204455"/>
            <a:ext cx="7959327" cy="830997"/>
          </a:xfrm>
          <a:prstGeom prst="rect">
            <a:avLst/>
          </a:prstGeom>
          <a:solidFill>
            <a:schemeClr val="accent6"/>
          </a:solidFill>
        </p:spPr>
        <p:txBody>
          <a:bodyPr wrap="square">
            <a:spAutoFit/>
          </a:bodyPr>
          <a:lstStyle/>
          <a:p>
            <a:pPr>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Với diện tích 40 816 km</a:t>
            </a:r>
            <a:r>
              <a:rPr lang="vi-VN" sz="2400" baseline="30000">
                <a:solidFill>
                  <a:srgbClr val="000000"/>
                </a:solidFill>
                <a:effectLst/>
                <a:latin typeface="Times New Roman" panose="02020603050405020304" pitchFamily="18" charset="0"/>
                <a:ea typeface="Calibri" panose="020F0502020204030204" pitchFamily="34" charset="0"/>
              </a:rPr>
              <a:t>2</a:t>
            </a:r>
            <a:r>
              <a:rPr lang="vi-VN" sz="2400">
                <a:solidFill>
                  <a:srgbClr val="000000"/>
                </a:solidFill>
                <a:effectLst/>
                <a:latin typeface="Times New Roman" panose="02020603050405020304" pitchFamily="18" charset="0"/>
                <a:ea typeface="Calibri" panose="020F0502020204030204" pitchFamily="34" charset="0"/>
              </a:rPr>
              <a:t>, dân số 17,4 triệu người (năm 2021).</a:t>
            </a:r>
            <a:r>
              <a:rPr lang="en-US" sz="2400">
                <a:solidFill>
                  <a:srgbClr val="000000"/>
                </a:solidFill>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Vậy mật độ dân số trung bình của vùng </a:t>
            </a:r>
            <a:r>
              <a:rPr lang="en-US" sz="2400">
                <a:solidFill>
                  <a:srgbClr val="000000"/>
                </a:solidFill>
                <a:latin typeface="Times New Roman" panose="02020603050405020304" pitchFamily="18" charset="0"/>
                <a:ea typeface="Calibri" panose="020F0502020204030204" pitchFamily="34" charset="0"/>
              </a:rPr>
              <a:t>ĐBSCL</a:t>
            </a:r>
            <a:r>
              <a:rPr lang="vi-VN" sz="2400">
                <a:solidFill>
                  <a:srgbClr val="000000"/>
                </a:solidFill>
                <a:effectLst/>
                <a:latin typeface="Times New Roman" panose="02020603050405020304" pitchFamily="18" charset="0"/>
                <a:ea typeface="Calibri" panose="020F0502020204030204" pitchFamily="34" charset="0"/>
              </a:rPr>
              <a:t> khoảng</a:t>
            </a:r>
            <a:r>
              <a:rPr lang="en-US" sz="2400">
                <a:solidFill>
                  <a:srgbClr val="000000"/>
                </a:solidFill>
                <a:effectLst/>
                <a:latin typeface="Times New Roman" panose="02020603050405020304" pitchFamily="18" charset="0"/>
                <a:ea typeface="Calibri" panose="020F0502020204030204" pitchFamily="34" charset="0"/>
              </a:rPr>
              <a:t>:</a:t>
            </a:r>
          </a:p>
        </p:txBody>
      </p:sp>
      <p:pic>
        <p:nvPicPr>
          <p:cNvPr id="6" name="Question">
            <a:hlinkClick r:id="" action="ppaction://media"/>
            <a:extLst>
              <a:ext uri="{FF2B5EF4-FFF2-40B4-BE49-F238E27FC236}">
                <a16:creationId xmlns:a16="http://schemas.microsoft.com/office/drawing/2014/main" id="{38ADE69D-975D-B420-F783-4052E7C6F3B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7" name="10S.mp4">
            <a:hlinkClick r:id="" action="ppaction://media"/>
            <a:extLst>
              <a:ext uri="{FF2B5EF4-FFF2-40B4-BE49-F238E27FC236}">
                <a16:creationId xmlns:a16="http://schemas.microsoft.com/office/drawing/2014/main" id="{AEC0B13D-55F3-7F65-7762-C198DC8D318D}"/>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59262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iterate type="lt">
                                    <p:tmPct val="0"/>
                                  </p:iterate>
                                  <p:childTnLst>
                                    <p:animClr clrSpc="hsl" dir="cw">
                                      <p:cBhvr override="childStyle">
                                        <p:cTn id="10" dur="500" fill="hold"/>
                                        <p:tgtEl>
                                          <p:spTgt spid="37"/>
                                        </p:tgtEl>
                                        <p:attrNameLst>
                                          <p:attrName>style.color</p:attrName>
                                        </p:attrNameLst>
                                      </p:cBhvr>
                                      <p:by>
                                        <p:hsl h="-7200000" s="0" l="0"/>
                                      </p:by>
                                    </p:animClr>
                                    <p:animClr clrSpc="hsl" dir="cw">
                                      <p:cBhvr>
                                        <p:cTn id="11" dur="500" fill="hold"/>
                                        <p:tgtEl>
                                          <p:spTgt spid="37"/>
                                        </p:tgtEl>
                                        <p:attrNameLst>
                                          <p:attrName>fillcolor</p:attrName>
                                        </p:attrNameLst>
                                      </p:cBhvr>
                                      <p:by>
                                        <p:hsl h="-7200000" s="0" l="0"/>
                                      </p:by>
                                    </p:animClr>
                                    <p:animClr clrSpc="hsl" dir="cw">
                                      <p:cBhvr>
                                        <p:cTn id="12" dur="500" fill="hold"/>
                                        <p:tgtEl>
                                          <p:spTgt spid="37"/>
                                        </p:tgtEl>
                                        <p:attrNameLst>
                                          <p:attrName>stroke.color</p:attrName>
                                        </p:attrNameLst>
                                      </p:cBhvr>
                                      <p:by>
                                        <p:hsl h="-7200000" s="0" l="0"/>
                                      </p:by>
                                    </p:animClr>
                                    <p:set>
                                      <p:cBhvr>
                                        <p:cTn id="13" dur="500" fill="hold"/>
                                        <p:tgtEl>
                                          <p:spTgt spid="37"/>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6"/>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6"/>
                                        </p:tgtEl>
                                      </p:cBhvr>
                                    </p:cmd>
                                  </p:childTnLst>
                                </p:cTn>
                              </p:par>
                              <p:par>
                                <p:cTn id="20" presetID="3" presetClass="mediacall" presetSubtype="0" fill="hold" nodeType="withEffect">
                                  <p:stCondLst>
                                    <p:cond delay="0"/>
                                  </p:stCondLst>
                                  <p:childTnLst>
                                    <p:cmd type="call" cmd="stop">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428029" y="1646891"/>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en-US" dirty="0">
                <a:solidFill>
                  <a:srgbClr val="A50021"/>
                </a:solidFill>
                <a:cs typeface="Times New Roman" pitchFamily="18" charset="0"/>
              </a:rPr>
              <a:t>. </a:t>
            </a: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99317" y="186834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17189" y="167427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456480" y="175642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627930" y="184096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428029" y="2389841"/>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261129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6479" y="241722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513630" y="249937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685080" y="258391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485179" y="3132791"/>
            <a:ext cx="5314950" cy="62865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335424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6479" y="321732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570780" y="324232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685080" y="332686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428029" y="4017426"/>
            <a:ext cx="5372100" cy="544115"/>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409719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17189" y="390312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513630" y="398527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685080" y="4074576"/>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44058" name="WordArt 32"/>
          <p:cNvSpPr>
            <a:spLocks noChangeArrowheads="1" noChangeShapeType="1" noTextEdit="1"/>
          </p:cNvSpPr>
          <p:nvPr/>
        </p:nvSpPr>
        <p:spPr bwMode="auto">
          <a:xfrm>
            <a:off x="79748" y="191978"/>
            <a:ext cx="617935" cy="342900"/>
          </a:xfrm>
          <a:prstGeom prst="rect">
            <a:avLst/>
          </a:prstGeom>
        </p:spPr>
        <p:txBody>
          <a:bodyPr wrap="none" fromWordArt="1">
            <a:prstTxWarp prst="textPlain">
              <a:avLst>
                <a:gd name="adj" fmla="val 50000"/>
              </a:avLst>
            </a:prstTxWarp>
          </a:bodyPr>
          <a:lstStyle/>
          <a:p>
            <a:pPr algn="ctr"/>
            <a:r>
              <a:rPr lang="en-US" sz="27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 2</a:t>
            </a:r>
          </a:p>
        </p:txBody>
      </p:sp>
      <p:sp>
        <p:nvSpPr>
          <p:cNvPr id="7" name="Rectangle 6"/>
          <p:cNvSpPr/>
          <p:nvPr/>
        </p:nvSpPr>
        <p:spPr>
          <a:xfrm>
            <a:off x="3656629" y="1746502"/>
            <a:ext cx="5314950" cy="2723823"/>
          </a:xfrm>
          <a:prstGeom prst="rect">
            <a:avLst/>
          </a:prstGeom>
          <a:noFill/>
        </p:spPr>
        <p:txBody>
          <a:bodyPr wrap="square">
            <a:spAutoFit/>
          </a:bodyPr>
          <a:lstStyle/>
          <a:p>
            <a:pPr marL="385763" indent="-385763">
              <a:buAutoNum type="alphaUcPeriod"/>
            </a:pP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lúa</a:t>
            </a:r>
            <a:r>
              <a:rPr lang="en-US" sz="2400" dirty="0">
                <a:solidFill>
                  <a:schemeClr val="bg1"/>
                </a:solidFill>
              </a:rPr>
              <a:t> </a:t>
            </a:r>
            <a:r>
              <a:rPr lang="en-US" sz="2400" dirty="0" err="1">
                <a:solidFill>
                  <a:schemeClr val="bg1"/>
                </a:solidFill>
              </a:rPr>
              <a:t>cao</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400" dirty="0">
              <a:solidFill>
                <a:schemeClr val="bg1"/>
              </a:solidFill>
            </a:endParaRPr>
          </a:p>
          <a:p>
            <a:r>
              <a:rPr lang="en-US" sz="2400" dirty="0">
                <a:solidFill>
                  <a:schemeClr val="bg1"/>
                </a:solidFill>
              </a:rPr>
              <a:t>B. </a:t>
            </a:r>
            <a:r>
              <a:rPr lang="en-US" sz="2400" dirty="0" err="1">
                <a:solidFill>
                  <a:schemeClr val="bg1"/>
                </a:solidFill>
              </a:rPr>
              <a:t>Diện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đồng</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lớn</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700" dirty="0">
              <a:solidFill>
                <a:schemeClr val="bg1"/>
              </a:solidFill>
            </a:endParaRPr>
          </a:p>
          <a:p>
            <a:r>
              <a:rPr lang="en-US" sz="2400" dirty="0">
                <a:solidFill>
                  <a:schemeClr val="bg1"/>
                </a:solidFill>
              </a:rPr>
              <a:t>C. </a:t>
            </a:r>
            <a:r>
              <a:rPr lang="en-US" sz="2400" dirty="0" err="1">
                <a:solidFill>
                  <a:schemeClr val="bg1"/>
                </a:solidFill>
              </a:rPr>
              <a:t>Sản</a:t>
            </a:r>
            <a:r>
              <a:rPr lang="en-US" sz="2400" dirty="0">
                <a:solidFill>
                  <a:schemeClr val="bg1"/>
                </a:solidFill>
              </a:rPr>
              <a:t> </a:t>
            </a:r>
            <a:r>
              <a:rPr lang="en-US" sz="2400" dirty="0" err="1">
                <a:solidFill>
                  <a:schemeClr val="bg1"/>
                </a:solidFill>
              </a:rPr>
              <a:t>xuất</a:t>
            </a:r>
            <a:r>
              <a:rPr lang="en-US" sz="2400" dirty="0">
                <a:solidFill>
                  <a:schemeClr val="bg1"/>
                </a:solidFill>
              </a:rPr>
              <a:t> </a:t>
            </a:r>
            <a:r>
              <a:rPr lang="en-US" sz="2400" dirty="0" err="1">
                <a:solidFill>
                  <a:schemeClr val="bg1"/>
                </a:solidFill>
              </a:rPr>
              <a:t>lúa</a:t>
            </a:r>
            <a:r>
              <a:rPr lang="en-US" sz="2400" dirty="0">
                <a:solidFill>
                  <a:schemeClr val="bg1"/>
                </a:solidFill>
              </a:rPr>
              <a:t> </a:t>
            </a:r>
            <a:r>
              <a:rPr lang="en-US" sz="2400" dirty="0" err="1">
                <a:solidFill>
                  <a:schemeClr val="bg1"/>
                </a:solidFill>
              </a:rPr>
              <a:t>gạo</a:t>
            </a:r>
            <a:r>
              <a:rPr lang="en-US" sz="2400" dirty="0">
                <a:solidFill>
                  <a:schemeClr val="bg1"/>
                </a:solidFill>
              </a:rPr>
              <a:t> </a:t>
            </a:r>
            <a:r>
              <a:rPr lang="en-US" sz="2400" dirty="0" err="1">
                <a:solidFill>
                  <a:schemeClr val="bg1"/>
                </a:solidFill>
              </a:rPr>
              <a:t>nhiều</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400" dirty="0">
              <a:solidFill>
                <a:schemeClr val="bg1"/>
              </a:solidFill>
            </a:endParaRPr>
          </a:p>
          <a:p>
            <a:r>
              <a:rPr lang="en-US" sz="2400" dirty="0">
                <a:solidFill>
                  <a:schemeClr val="bg1"/>
                </a:solidFill>
              </a:rPr>
              <a:t>D. </a:t>
            </a:r>
            <a:r>
              <a:rPr lang="en-US" sz="2400" dirty="0" err="1">
                <a:solidFill>
                  <a:schemeClr val="bg1"/>
                </a:solidFill>
              </a:rPr>
              <a:t>Xuất</a:t>
            </a:r>
            <a:r>
              <a:rPr lang="en-US" sz="2400" dirty="0">
                <a:solidFill>
                  <a:schemeClr val="bg1"/>
                </a:solidFill>
              </a:rPr>
              <a:t> </a:t>
            </a:r>
            <a:r>
              <a:rPr lang="en-US" sz="2400" dirty="0" err="1">
                <a:solidFill>
                  <a:schemeClr val="bg1"/>
                </a:solidFill>
              </a:rPr>
              <a:t>khẩu</a:t>
            </a:r>
            <a:r>
              <a:rPr lang="en-US" sz="2400" dirty="0">
                <a:solidFill>
                  <a:schemeClr val="bg1"/>
                </a:solidFill>
              </a:rPr>
              <a:t> </a:t>
            </a:r>
            <a:r>
              <a:rPr lang="en-US" sz="2400" dirty="0" err="1">
                <a:solidFill>
                  <a:schemeClr val="bg1"/>
                </a:solidFill>
              </a:rPr>
              <a:t>nông</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nhiều</a:t>
            </a:r>
            <a:r>
              <a:rPr lang="en-US" sz="2400" dirty="0">
                <a:solidFill>
                  <a:schemeClr val="bg1"/>
                </a:solidFill>
              </a:rPr>
              <a:t> </a:t>
            </a:r>
            <a:r>
              <a:rPr lang="en-US" sz="2400" dirty="0" err="1">
                <a:solidFill>
                  <a:schemeClr val="bg1"/>
                </a:solidFill>
              </a:rPr>
              <a:t>nhất</a:t>
            </a:r>
            <a:r>
              <a:rPr lang="en-US" sz="2400" dirty="0">
                <a:solidFill>
                  <a:schemeClr val="bg1"/>
                </a:solidFill>
              </a:rPr>
              <a:t>.</a:t>
            </a:r>
          </a:p>
        </p:txBody>
      </p:sp>
      <p:pic>
        <p:nvPicPr>
          <p:cNvPr id="2" name="Picture 2" descr="Top 13 người chơi ấn tượng nhất Ai Là Triệu Phú - toplist.vn">
            <a:extLst>
              <a:ext uri="{FF2B5EF4-FFF2-40B4-BE49-F238E27FC236}">
                <a16:creationId xmlns:a16="http://schemas.microsoft.com/office/drawing/2014/main" id="{3AEC8728-F413-E5C1-26BB-70F228D4B0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F706E2-F277-0EE7-E316-DB6F4667B1F5}"/>
              </a:ext>
            </a:extLst>
          </p:cNvPr>
          <p:cNvSpPr txBox="1"/>
          <p:nvPr/>
        </p:nvSpPr>
        <p:spPr>
          <a:xfrm>
            <a:off x="1012252" y="407034"/>
            <a:ext cx="7959327" cy="954107"/>
          </a:xfrm>
          <a:prstGeom prst="rect">
            <a:avLst/>
          </a:prstGeom>
          <a:solidFill>
            <a:schemeClr val="accent6"/>
          </a:solidFill>
        </p:spPr>
        <p:txBody>
          <a:bodyPr wrap="square">
            <a:spAutoFit/>
          </a:bodyPr>
          <a:lstStyle/>
          <a:p>
            <a:pPr>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rPr>
              <a:t>Nhận định nào không đúng </a:t>
            </a:r>
            <a:r>
              <a:rPr lang="vi-VN" sz="2800">
                <a:solidFill>
                  <a:srgbClr val="000000"/>
                </a:solidFill>
                <a:effectLst/>
                <a:latin typeface="Times New Roman" panose="02020603050405020304" pitchFamily="18" charset="0"/>
                <a:ea typeface="Calibri" panose="020F0502020204030204" pitchFamily="34" charset="0"/>
              </a:rPr>
              <a:t>về ngành nông nghiệp của Đồng bằng sông Cửu Long?</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5" name="Question">
            <a:hlinkClick r:id="" action="ppaction://media"/>
            <a:extLst>
              <a:ext uri="{FF2B5EF4-FFF2-40B4-BE49-F238E27FC236}">
                <a16:creationId xmlns:a16="http://schemas.microsoft.com/office/drawing/2014/main" id="{E0EE9E33-BE8A-0D40-F3C4-F8682FC937A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0E35D3BA-823B-31F8-B4EA-1AAF0454ABE0}"/>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4124731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childTnLst>
                                    <p:animClr clrSpc="hsl" dir="cw">
                                      <p:cBhvr override="childStyle">
                                        <p:cTn id="10" dur="500" fill="hold"/>
                                        <p:tgtEl>
                                          <p:spTgt spid="3"/>
                                        </p:tgtEl>
                                        <p:attrNameLst>
                                          <p:attrName>style.color</p:attrName>
                                        </p:attrNameLst>
                                      </p:cBhvr>
                                      <p:by>
                                        <p:hsl h="-7200000" s="0" l="0"/>
                                      </p:by>
                                    </p:animClr>
                                    <p:animClr clrSpc="hsl" dir="cw">
                                      <p:cBhvr>
                                        <p:cTn id="11" dur="500" fill="hold"/>
                                        <p:tgtEl>
                                          <p:spTgt spid="3"/>
                                        </p:tgtEl>
                                        <p:attrNameLst>
                                          <p:attrName>fillcolor</p:attrName>
                                        </p:attrNameLst>
                                      </p:cBhvr>
                                      <p:by>
                                        <p:hsl h="-7200000" s="0" l="0"/>
                                      </p:by>
                                    </p:animClr>
                                    <p:animClr clrSpc="hsl" dir="cw">
                                      <p:cBhvr>
                                        <p:cTn id="12" dur="500" fill="hold"/>
                                        <p:tgtEl>
                                          <p:spTgt spid="3"/>
                                        </p:tgtEl>
                                        <p:attrNameLst>
                                          <p:attrName>stroke.color</p:attrName>
                                        </p:attrNameLst>
                                      </p:cBhvr>
                                      <p:by>
                                        <p:hsl h="-7200000" s="0" l="0"/>
                                      </p:by>
                                    </p:animClr>
                                    <p:set>
                                      <p:cBhvr>
                                        <p:cTn id="13" dur="500" fill="hold"/>
                                        <p:tgtEl>
                                          <p:spTgt spid="3"/>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5"/>
                                        </p:tgtEl>
                                      </p:cBhvr>
                                    </p:cmd>
                                  </p:childTnLst>
                                </p:cTn>
                              </p:par>
                              <p:par>
                                <p:cTn id="16" presetID="3" presetClass="mediacall" presetSubtype="0" fill="hold" nodeType="withEffect">
                                  <p:stCondLst>
                                    <p:cond delay="0"/>
                                  </p:stCondLst>
                                  <p:childTnLst>
                                    <p:cmd type="call" cmd="stop">
                                      <p:cBhvr>
                                        <p:cTn id="17" dur="1" fill="hold"/>
                                        <p:tgtEl>
                                          <p:spTgt spid="5"/>
                                        </p:tgtEl>
                                      </p:cBhvr>
                                    </p:cmd>
                                  </p:childTnLst>
                                </p:cTn>
                              </p:par>
                              <p:par>
                                <p:cTn id="18" presetID="3" presetClass="mediacall" presetSubtype="0" fill="hold" nodeType="withEffect">
                                  <p:stCondLst>
                                    <p:cond delay="0"/>
                                  </p:stCondLst>
                                  <p:childTnLst>
                                    <p:cmd type="call" cmd="stop">
                                      <p:cBhvr>
                                        <p:cTn id="19" dur="1" fill="hold"/>
                                        <p:tgtEl>
                                          <p:spTgt spid="5"/>
                                        </p:tgtEl>
                                      </p:cBhvr>
                                    </p:cmd>
                                  </p:childTnLst>
                                </p:cTn>
                              </p:par>
                              <p:par>
                                <p:cTn id="20" presetID="3" presetClass="mediacall" presetSubtype="0" fill="hold" nodeType="withEffect">
                                  <p:stCondLst>
                                    <p:cond delay="0"/>
                                  </p:stCondLst>
                                  <p:childTnLst>
                                    <p:cmd type="call" cmd="stop">
                                      <p:cBhvr>
                                        <p:cTn id="2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1874628" y="-1936632"/>
            <a:ext cx="5275590" cy="9148855"/>
          </a:xfrm>
          <a:prstGeom prst="rect">
            <a:avLst/>
          </a:prstGeom>
          <a:solidFill>
            <a:srgbClr val="92D050"/>
          </a:solidFill>
          <a:effectLst>
            <a:outerShdw blurRad="152400" dist="76200" dir="5400000" algn="t" rotWithShape="0">
              <a:prstClr val="black">
                <a:alpha val="40000"/>
              </a:prstClr>
            </a:outerShdw>
          </a:effectLst>
        </p:spPr>
      </p:pic>
      <p:sp>
        <p:nvSpPr>
          <p:cNvPr id="2" name="Rectangle 1">
            <a:extLst>
              <a:ext uri="{FF2B5EF4-FFF2-40B4-BE49-F238E27FC236}">
                <a16:creationId xmlns:a16="http://schemas.microsoft.com/office/drawing/2014/main" id="{8D6334DD-4115-482C-8320-20378E138913}"/>
              </a:ext>
            </a:extLst>
          </p:cNvPr>
          <p:cNvSpPr/>
          <p:nvPr/>
        </p:nvSpPr>
        <p:spPr>
          <a:xfrm>
            <a:off x="-62005" y="666750"/>
            <a:ext cx="9144000" cy="954107"/>
          </a:xfrm>
          <a:prstGeom prst="rect">
            <a:avLst/>
          </a:prstGeom>
          <a:noFill/>
        </p:spPr>
        <p:txBody>
          <a:bodyPr wrap="square">
            <a:spAutoFit/>
          </a:bodyPr>
          <a:lstStyle/>
          <a:p>
            <a:pPr algn="ctr"/>
            <a:r>
              <a:rPr lang="en-US" sz="2800" b="1" dirty="0">
                <a:ln/>
                <a:solidFill>
                  <a:srgbClr val="0000FF"/>
                </a:solidFill>
                <a:latin typeface="Times New Roman" panose="02020603050405020304" pitchFamily="18" charset="0"/>
                <a:cs typeface="Times New Roman" panose="02020603050405020304" pitchFamily="18" charset="0"/>
              </a:rPr>
              <a:t>BÀI 20.</a:t>
            </a:r>
          </a:p>
          <a:p>
            <a:pPr algn="ctr"/>
            <a:r>
              <a:rPr lang="en-US" sz="2800" b="1" dirty="0">
                <a:ln/>
                <a:solidFill>
                  <a:srgbClr val="FF0000"/>
                </a:solidFill>
                <a:latin typeface="Times New Roman" panose="02020603050405020304" pitchFamily="18" charset="0"/>
                <a:cs typeface="Times New Roman" panose="02020603050405020304" pitchFamily="18" charset="0"/>
              </a:rPr>
              <a:t>VÙNG ĐỒNG BẰNG SÔNG CỬU LONG (TIẾT 2)</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3669A51-E026-0006-06EF-8E00F8A0A843}"/>
              </a:ext>
            </a:extLst>
          </p:cNvPr>
          <p:cNvPicPr>
            <a:picLocks noChangeAspect="1"/>
          </p:cNvPicPr>
          <p:nvPr/>
        </p:nvPicPr>
        <p:blipFill>
          <a:blip r:embed="rId4"/>
          <a:stretch>
            <a:fillRect/>
          </a:stretch>
        </p:blipFill>
        <p:spPr>
          <a:xfrm>
            <a:off x="1449546" y="1599396"/>
            <a:ext cx="2667000" cy="3365341"/>
          </a:xfrm>
          <a:prstGeom prst="rect">
            <a:avLst/>
          </a:prstGeom>
        </p:spPr>
      </p:pic>
      <p:pic>
        <p:nvPicPr>
          <p:cNvPr id="4" name="Picture 2">
            <a:extLst>
              <a:ext uri="{FF2B5EF4-FFF2-40B4-BE49-F238E27FC236}">
                <a16:creationId xmlns:a16="http://schemas.microsoft.com/office/drawing/2014/main" id="{074F3915-4D6A-0299-6713-BF16BD73E5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7514" y="2372435"/>
            <a:ext cx="1626939" cy="122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A3A063C-1E35-958B-9DEC-AFF8C8F175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6183" y="3714750"/>
            <a:ext cx="1587518" cy="122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9D92A0F7-476F-35F7-9CF0-722101A601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3270" y="1733550"/>
            <a:ext cx="1557520" cy="12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1447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13615" y="133350"/>
            <a:ext cx="617934"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3</a:t>
            </a:r>
          </a:p>
        </p:txBody>
      </p:sp>
      <p:sp>
        <p:nvSpPr>
          <p:cNvPr id="46088" name="AutoShape 51"/>
          <p:cNvSpPr>
            <a:spLocks noChangeArrowheads="1"/>
          </p:cNvSpPr>
          <p:nvPr/>
        </p:nvSpPr>
        <p:spPr bwMode="auto">
          <a:xfrm>
            <a:off x="4176434" y="1251021"/>
            <a:ext cx="4127137" cy="457200"/>
          </a:xfrm>
          <a:prstGeom prst="roundRect">
            <a:avLst>
              <a:gd name="adj" fmla="val 16667"/>
            </a:avLst>
          </a:prstGeom>
          <a:solidFill>
            <a:srgbClr val="FFFF99"/>
          </a:solidFill>
          <a:ln w="9525">
            <a:solidFill>
              <a:srgbClr val="A50021"/>
            </a:solidFill>
            <a:round/>
            <a:headEnd/>
            <a:tailEnd/>
          </a:ln>
        </p:spPr>
        <p:txBody>
          <a:bodyPr wrap="none" anchor="ctr"/>
          <a:lstStyle/>
          <a:p>
            <a:pPr algn="ct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64401" y="1373981"/>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53711" y="1247774"/>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3293002" y="1301353"/>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3464452" y="1352550"/>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4164097" y="1946732"/>
            <a:ext cx="4127137"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endParaRPr lang="en-US" dirty="0">
              <a:solidFill>
                <a:srgbClr val="000000"/>
              </a:solidFill>
              <a:cs typeface="Times New Roman" pitchFamily="18" charset="0"/>
            </a:endParaRPr>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97" y="2094370"/>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92547" y="1951494"/>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3249698" y="2012217"/>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3421148" y="2070557"/>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4164097" y="2774920"/>
            <a:ext cx="4127137"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a:t>    </a:t>
            </a:r>
            <a:endParaRPr lang="en-US" dirty="0">
              <a:solidFill>
                <a:srgbClr val="000000"/>
              </a:solidFill>
              <a:cs typeface="Times New Roman" pitchFamily="18" charset="0"/>
            </a:endParaRP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97" y="2839214"/>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92547" y="2774920"/>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3249698" y="2840405"/>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3363998" y="2849930"/>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4207401" y="3572298"/>
            <a:ext cx="4127137"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endParaRPr lang="en-US" dirty="0">
              <a:solidFill>
                <a:srgbClr val="000000"/>
              </a:solidFill>
              <a:cs typeface="Times New Roman" pitchFamily="18" charset="0"/>
            </a:endParaRP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64401" y="3778276"/>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53711" y="3584204"/>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3350152" y="3666357"/>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3521602" y="3755655"/>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38" name="Picture 37"/>
          <p:cNvPicPr>
            <a:picLocks noChangeAspect="1"/>
          </p:cNvPicPr>
          <p:nvPr/>
        </p:nvPicPr>
        <p:blipFill>
          <a:blip r:embed="rId12" cstate="print"/>
          <a:srcRect/>
          <a:stretch>
            <a:fillRect/>
          </a:stretch>
        </p:blipFill>
        <p:spPr bwMode="auto">
          <a:xfrm>
            <a:off x="3978801" y="3487763"/>
            <a:ext cx="514350" cy="565785"/>
          </a:xfrm>
          <a:prstGeom prst="rect">
            <a:avLst/>
          </a:prstGeom>
          <a:noFill/>
          <a:ln w="76200">
            <a:noFill/>
            <a:prstDash val="sysDash"/>
            <a:miter lim="800000"/>
            <a:headEnd/>
            <a:tailEnd/>
          </a:ln>
        </p:spPr>
      </p:pic>
      <p:sp>
        <p:nvSpPr>
          <p:cNvPr id="3" name="Rectangle 2"/>
          <p:cNvSpPr/>
          <p:nvPr/>
        </p:nvSpPr>
        <p:spPr>
          <a:xfrm>
            <a:off x="4469648" y="1321062"/>
            <a:ext cx="3821586" cy="2677656"/>
          </a:xfrm>
          <a:prstGeom prst="rect">
            <a:avLst/>
          </a:prstGeom>
        </p:spPr>
        <p:txBody>
          <a:bodyPr wrap="square">
            <a:spAutoFit/>
          </a:bodyPr>
          <a:lstStyle/>
          <a:p>
            <a:r>
              <a:rPr lang="vi-VN" sz="2000">
                <a:latin typeface="+mj-lt"/>
              </a:rPr>
              <a:t> </a:t>
            </a:r>
            <a:r>
              <a:rPr lang="en-US" sz="2000">
                <a:latin typeface="+mj-lt"/>
              </a:rPr>
              <a:t>     </a:t>
            </a:r>
            <a:r>
              <a:rPr lang="vi-VN" sz="2000">
                <a:latin typeface="+mj-lt"/>
              </a:rPr>
              <a:t>Kinh, Mường, Thái, Mông</a:t>
            </a:r>
            <a:r>
              <a:rPr lang="en-US" sz="2000">
                <a:latin typeface="+mj-lt"/>
              </a:rPr>
              <a:t>.</a:t>
            </a:r>
          </a:p>
          <a:p>
            <a:r>
              <a:rPr lang="vi-VN" sz="2000">
                <a:latin typeface="+mj-lt"/>
              </a:rPr>
              <a:t> </a:t>
            </a:r>
            <a:endParaRPr lang="en-US" sz="2000">
              <a:latin typeface="+mj-lt"/>
            </a:endParaRPr>
          </a:p>
          <a:p>
            <a:r>
              <a:rPr lang="en-US" sz="2000">
                <a:latin typeface="+mj-lt"/>
              </a:rPr>
              <a:t>      </a:t>
            </a:r>
            <a:r>
              <a:rPr lang="vi-VN" sz="2000">
                <a:latin typeface="+mj-lt"/>
              </a:rPr>
              <a:t>Kinh, Ê-đê, Gia-rai, Xơ-đăng.</a:t>
            </a:r>
            <a:endParaRPr lang="en-US" sz="2000">
              <a:latin typeface="+mj-lt"/>
            </a:endParaRPr>
          </a:p>
          <a:p>
            <a:r>
              <a:rPr lang="vi-VN" sz="2000">
                <a:latin typeface="+mj-lt"/>
              </a:rPr>
              <a:t> </a:t>
            </a:r>
            <a:endParaRPr lang="en-US" sz="2000">
              <a:latin typeface="+mj-lt"/>
            </a:endParaRPr>
          </a:p>
          <a:p>
            <a:endParaRPr lang="en-US" sz="2000">
              <a:latin typeface="+mj-lt"/>
            </a:endParaRPr>
          </a:p>
          <a:p>
            <a:r>
              <a:rPr lang="en-US" sz="2000">
                <a:latin typeface="+mj-lt"/>
              </a:rPr>
              <a:t>       </a:t>
            </a:r>
            <a:r>
              <a:rPr lang="vi-VN" sz="2000">
                <a:latin typeface="+mj-lt"/>
              </a:rPr>
              <a:t>Hoa, Kh</a:t>
            </a:r>
            <a:r>
              <a:rPr lang="en-US" sz="2000">
                <a:latin typeface="+mj-lt"/>
              </a:rPr>
              <a:t>o</a:t>
            </a:r>
            <a:r>
              <a:rPr lang="vi-VN" sz="2000">
                <a:latin typeface="+mj-lt"/>
              </a:rPr>
              <a:t>-m</a:t>
            </a:r>
            <a:r>
              <a:rPr lang="en-US" sz="2000">
                <a:latin typeface="+mj-lt"/>
              </a:rPr>
              <a:t>e</a:t>
            </a:r>
            <a:r>
              <a:rPr lang="vi-VN" sz="2000">
                <a:latin typeface="+mj-lt"/>
              </a:rPr>
              <a:t>, Kinh.</a:t>
            </a:r>
            <a:endParaRPr lang="en-US" sz="2000">
              <a:latin typeface="+mj-lt"/>
            </a:endParaRPr>
          </a:p>
          <a:p>
            <a:endParaRPr lang="en-US" sz="2800">
              <a:latin typeface="+mj-lt"/>
            </a:endParaRPr>
          </a:p>
          <a:p>
            <a:r>
              <a:rPr lang="en-US" sz="2000">
                <a:latin typeface="+mj-lt"/>
              </a:rPr>
              <a:t>      </a:t>
            </a:r>
            <a:r>
              <a:rPr lang="vi-VN" sz="2000">
                <a:latin typeface="+mj-lt"/>
              </a:rPr>
              <a:t>Kinh, Kho-me, Chăm, Hoa.</a:t>
            </a:r>
            <a:endParaRPr lang="en-US" sz="2800" b="1" dirty="0">
              <a:latin typeface="+mj-lt"/>
            </a:endParaRPr>
          </a:p>
        </p:txBody>
      </p:sp>
      <p:pic>
        <p:nvPicPr>
          <p:cNvPr id="4" name="Picture 2" descr="Top 13 người chơi ấn tượng nhất Ai Là Triệu Phú - toplist.vn">
            <a:extLst>
              <a:ext uri="{FF2B5EF4-FFF2-40B4-BE49-F238E27FC236}">
                <a16:creationId xmlns:a16="http://schemas.microsoft.com/office/drawing/2014/main" id="{D40943C5-BB83-E218-6990-3872783B8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823" y="1352550"/>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EDDC60-A7D7-723D-E73C-444F80C3C5A8}"/>
              </a:ext>
            </a:extLst>
          </p:cNvPr>
          <p:cNvSpPr txBox="1"/>
          <p:nvPr/>
        </p:nvSpPr>
        <p:spPr>
          <a:xfrm>
            <a:off x="1170615" y="417062"/>
            <a:ext cx="7197790" cy="461665"/>
          </a:xfrm>
          <a:prstGeom prst="rect">
            <a:avLst/>
          </a:prstGeom>
          <a:solidFill>
            <a:schemeClr val="accent6"/>
          </a:solidFill>
        </p:spPr>
        <p:txBody>
          <a:bodyPr wrap="square">
            <a:spAutoFit/>
          </a:bodyPr>
          <a:lstStyle/>
          <a:p>
            <a:r>
              <a:rPr lang="vi-VN" sz="2400">
                <a:latin typeface="+mj-lt"/>
              </a:rPr>
              <a:t>Các dân tộc sinh sống ở Đồng bằng sông Cửu Long gồm:</a:t>
            </a:r>
            <a:endParaRPr lang="en-US" sz="2400">
              <a:latin typeface="+mj-lt"/>
            </a:endParaRPr>
          </a:p>
        </p:txBody>
      </p:sp>
      <p:pic>
        <p:nvPicPr>
          <p:cNvPr id="8" name="Question">
            <a:hlinkClick r:id="" action="ppaction://media"/>
            <a:extLst>
              <a:ext uri="{FF2B5EF4-FFF2-40B4-BE49-F238E27FC236}">
                <a16:creationId xmlns:a16="http://schemas.microsoft.com/office/drawing/2014/main" id="{9B7057C7-9B8F-C89F-F74B-941885D8FFF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144001" y="647895"/>
            <a:ext cx="365522" cy="365522"/>
          </a:xfrm>
          <a:prstGeom prst="rect">
            <a:avLst/>
          </a:prstGeom>
        </p:spPr>
      </p:pic>
      <p:pic>
        <p:nvPicPr>
          <p:cNvPr id="9" name="10S.mp4">
            <a:hlinkClick r:id="" action="ppaction://media"/>
            <a:extLst>
              <a:ext uri="{FF2B5EF4-FFF2-40B4-BE49-F238E27FC236}">
                <a16:creationId xmlns:a16="http://schemas.microsoft.com/office/drawing/2014/main" id="{F28D9EAF-4C57-5597-482C-98C4A65AE6CA}"/>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5"/>
          <a:srcRect t="7053" b="9087"/>
          <a:stretch/>
        </p:blipFill>
        <p:spPr>
          <a:xfrm>
            <a:off x="1560451" y="3485974"/>
            <a:ext cx="867595" cy="461665"/>
          </a:xfrm>
          <a:prstGeom prst="rect">
            <a:avLst/>
          </a:prstGeom>
        </p:spPr>
      </p:pic>
    </p:spTree>
    <p:custDataLst>
      <p:tags r:id="rId1"/>
    </p:custDataLst>
    <p:extLst>
      <p:ext uri="{BB962C8B-B14F-4D97-AF65-F5344CB8AC3E}">
        <p14:creationId xmlns:p14="http://schemas.microsoft.com/office/powerpoint/2010/main" val="481263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8"/>
                                        </p:tgtEl>
                                      </p:cBhvr>
                                    </p:cmd>
                                  </p:childTnLst>
                                </p:cTn>
                              </p:par>
                              <p:par>
                                <p:cTn id="7" presetID="3" presetClass="mediacall" presetSubtype="0" fill="hold" nodeType="withEffect">
                                  <p:stCondLst>
                                    <p:cond delay="0"/>
                                  </p:stCondLst>
                                  <p:childTnLst>
                                    <p:cmd type="call" cmd="stop">
                                      <p:cBhvr>
                                        <p:cTn id="8" dur="1" fill="hold"/>
                                        <p:tgtEl>
                                          <p:spTgt spid="8"/>
                                        </p:tgtEl>
                                      </p:cBhvr>
                                    </p:cmd>
                                  </p:childTnLst>
                                </p:cTn>
                              </p:par>
                              <p:par>
                                <p:cTn id="9" presetID="3" presetClass="mediacall" presetSubtype="0" fill="hold" nodeType="withEffect">
                                  <p:stCondLst>
                                    <p:cond delay="0"/>
                                  </p:stCondLst>
                                  <p:childTnLst>
                                    <p:cmd type="call" cmd="stop">
                                      <p:cBhvr>
                                        <p:cTn id="10" dur="1" fill="hold"/>
                                        <p:tgtEl>
                                          <p:spTgt spid="8"/>
                                        </p:tgtEl>
                                      </p:cBhvr>
                                    </p:cmd>
                                  </p:childTnLst>
                                </p:cTn>
                              </p:par>
                              <p:par>
                                <p:cTn id="11" presetID="3" presetClass="mediacall" presetSubtype="0" fill="hold" nodeType="withEffect">
                                  <p:stCondLst>
                                    <p:cond delay="0"/>
                                  </p:stCondLst>
                                  <p:childTnLst>
                                    <p:cmd type="call" cmd="stop">
                                      <p:cBhvr>
                                        <p:cTn id="12" dur="1" fill="hold"/>
                                        <p:tgtEl>
                                          <p:spTgt spid="8"/>
                                        </p:tgtEl>
                                      </p:cBhvr>
                                    </p:cmd>
                                  </p:childTnLst>
                                </p:cTn>
                              </p:par>
                              <p:par>
                                <p:cTn id="13" presetID="3" presetClass="mediacall" presetSubtype="0" fill="hold" nodeType="withEffect">
                                  <p:stCondLst>
                                    <p:cond delay="0"/>
                                  </p:stCondLst>
                                  <p:childTnLst>
                                    <p:cmd type="call" cmd="stop">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heel(1)">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video>
              <p:cMediaNode vol="80000">
                <p:cTn id="33" fill="hold" display="0">
                  <p:stCondLst>
                    <p:cond delay="indefinite"/>
                  </p:stCondLst>
                </p:cTn>
                <p:tgtEl>
                  <p:spTgt spid="9"/>
                </p:tgtEl>
              </p:cMediaNode>
            </p:video>
          </p:childTnLst>
        </p:cTn>
      </p:par>
    </p:tnLst>
    <p:bldLst>
      <p:bldP spid="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3372085" y="1581150"/>
            <a:ext cx="3943115"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dirty="0">
              <a:solidFill>
                <a:srgbClr val="A50021"/>
              </a:solidFill>
              <a:cs typeface="Times New Roman"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43373" y="180260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61245" y="160853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2400536" y="169068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16" name="WordArt 226"/>
          <p:cNvSpPr>
            <a:spLocks noChangeArrowheads="1" noChangeShapeType="1" noTextEdit="1"/>
          </p:cNvSpPr>
          <p:nvPr/>
        </p:nvSpPr>
        <p:spPr bwMode="auto">
          <a:xfrm>
            <a:off x="2571986" y="177522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2545556"/>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2457686" y="243363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3" name="AutoShape 51"/>
          <p:cNvSpPr>
            <a:spLocks noChangeArrowheads="1"/>
          </p:cNvSpPr>
          <p:nvPr/>
        </p:nvSpPr>
        <p:spPr bwMode="auto">
          <a:xfrm>
            <a:off x="3429235" y="3067050"/>
            <a:ext cx="3901167" cy="62865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b="1" dirty="0">
              <a:solidFill>
                <a:srgbClr val="A50021"/>
              </a:solidFill>
              <a:cs typeface="Times New Roman"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328850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00535" y="315158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2514836" y="317658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7" name="WordArt 226"/>
          <p:cNvSpPr>
            <a:spLocks noChangeArrowheads="1" noChangeShapeType="1" noTextEdit="1"/>
          </p:cNvSpPr>
          <p:nvPr/>
        </p:nvSpPr>
        <p:spPr bwMode="auto">
          <a:xfrm>
            <a:off x="2629136" y="326112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3372085" y="3951685"/>
            <a:ext cx="3943115" cy="544115"/>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b="1" dirty="0">
              <a:solidFill>
                <a:srgbClr val="A50021"/>
              </a:solidFill>
              <a:cs typeface="Times New Roman"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403145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61245" y="383738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2457686" y="391953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32" name="WordArt 226"/>
          <p:cNvSpPr>
            <a:spLocks noChangeArrowheads="1" noChangeShapeType="1" noTextEdit="1"/>
          </p:cNvSpPr>
          <p:nvPr/>
        </p:nvSpPr>
        <p:spPr bwMode="auto">
          <a:xfrm>
            <a:off x="2629136" y="4008835"/>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99360" name="WordArt 32"/>
          <p:cNvSpPr>
            <a:spLocks noChangeArrowheads="1" noChangeShapeType="1" noTextEdit="1"/>
          </p:cNvSpPr>
          <p:nvPr/>
        </p:nvSpPr>
        <p:spPr bwMode="auto">
          <a:xfrm>
            <a:off x="155320" y="119944"/>
            <a:ext cx="617935" cy="342900"/>
          </a:xfrm>
          <a:prstGeom prst="rect">
            <a:avLst/>
          </a:prstGeom>
        </p:spPr>
        <p:txBody>
          <a:bodyPr wrap="none" fromWordArt="1">
            <a:prstTxWarp prst="textPlain">
              <a:avLst>
                <a:gd name="adj" fmla="val 50000"/>
              </a:avLst>
            </a:prstTxWarp>
          </a:bodyPr>
          <a:lstStyle/>
          <a:p>
            <a:pPr algn="ctr">
              <a:defRPr/>
            </a:pPr>
            <a:r>
              <a:rPr lang="en-US" sz="2700" b="1" kern="10" dirty="0">
                <a:ln w="19050">
                  <a:solidFill>
                    <a:srgbClr val="99CCFF"/>
                  </a:solidFill>
                  <a:round/>
                  <a:headEnd/>
                  <a:tailEnd/>
                </a:ln>
                <a:solidFill>
                  <a:srgbClr val="0066CC"/>
                </a:solidFill>
                <a:effectLst>
                  <a:outerShdw dist="35921" dir="2700000" algn="ctr" rotWithShape="0">
                    <a:srgbClr val="990000"/>
                  </a:outerShdw>
                </a:effectLst>
                <a:cs typeface="Times New Roman" pitchFamily="18" charset="0"/>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VNI-Times"/>
              </a:rPr>
              <a:t>4</a:t>
            </a:r>
          </a:p>
        </p:txBody>
      </p:sp>
      <p:sp>
        <p:nvSpPr>
          <p:cNvPr id="37" name="AutoShape 51"/>
          <p:cNvSpPr>
            <a:spLocks noChangeArrowheads="1"/>
          </p:cNvSpPr>
          <p:nvPr/>
        </p:nvSpPr>
        <p:spPr bwMode="auto">
          <a:xfrm>
            <a:off x="3372085" y="2351485"/>
            <a:ext cx="3943115"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sz="1500" dirty="0">
                <a:solidFill>
                  <a:srgbClr val="A50021"/>
                </a:solidFill>
                <a:cs typeface="Times New Roman" pitchFamily="18" charset="0"/>
              </a:rPr>
              <a:t> </a:t>
            </a:r>
            <a:r>
              <a:rPr lang="en-US" sz="1500" b="1" dirty="0"/>
              <a:t>.</a:t>
            </a:r>
            <a:endParaRPr lang="en-US" sz="1500" dirty="0"/>
          </a:p>
          <a:p>
            <a:pPr algn="ctr" eaLnBrk="0" hangingPunct="0"/>
            <a:endParaRPr lang="en-US" sz="1500" dirty="0">
              <a:solidFill>
                <a:srgbClr val="A50021"/>
              </a:solidFill>
              <a:cs typeface="Times New Roman" pitchFamily="18" charset="0"/>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42802" y="236279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2629136" y="2518172"/>
            <a:ext cx="345281" cy="290513"/>
          </a:xfrm>
          <a:prstGeom prst="rect">
            <a:avLst/>
          </a:prstGeom>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sp>
        <p:nvSpPr>
          <p:cNvPr id="3" name="Rectangle 2"/>
          <p:cNvSpPr/>
          <p:nvPr/>
        </p:nvSpPr>
        <p:spPr>
          <a:xfrm>
            <a:off x="3886200" y="1558572"/>
            <a:ext cx="2516882" cy="3000821"/>
          </a:xfrm>
          <a:prstGeom prst="rect">
            <a:avLst/>
          </a:prstGeom>
        </p:spPr>
        <p:txBody>
          <a:bodyPr wrap="square">
            <a:spAutoFit/>
          </a:bodyPr>
          <a:lstStyle/>
          <a:p>
            <a:r>
              <a:rPr lang="en-US" sz="2700" b="1" dirty="0" err="1"/>
              <a:t>Đất</a:t>
            </a:r>
            <a:r>
              <a:rPr lang="en-US" sz="2700" b="1" dirty="0"/>
              <a:t> </a:t>
            </a:r>
            <a:r>
              <a:rPr lang="en-US" sz="2700" b="1" dirty="0" err="1"/>
              <a:t>mặn</a:t>
            </a:r>
            <a:endParaRPr lang="en-US" sz="2700" b="1" dirty="0"/>
          </a:p>
          <a:p>
            <a:endParaRPr lang="en-US" sz="2700" b="1" dirty="0"/>
          </a:p>
          <a:p>
            <a:r>
              <a:rPr lang="en-US" sz="2700" b="1"/>
              <a:t>Đất phù sa ngọt</a:t>
            </a:r>
          </a:p>
          <a:p>
            <a:endParaRPr lang="en-US" sz="2700" b="1"/>
          </a:p>
          <a:p>
            <a:r>
              <a:rPr lang="en-US" sz="2700" b="1"/>
              <a:t>Đất </a:t>
            </a:r>
            <a:r>
              <a:rPr lang="en-US" sz="2700" b="1" dirty="0" err="1"/>
              <a:t>phèn</a:t>
            </a:r>
            <a:endParaRPr lang="en-US" sz="2700" b="1" dirty="0"/>
          </a:p>
          <a:p>
            <a:endParaRPr lang="en-US" sz="2700" b="1" dirty="0"/>
          </a:p>
          <a:p>
            <a:r>
              <a:rPr lang="en-US" sz="2700" b="1" dirty="0" err="1"/>
              <a:t>Đất</a:t>
            </a:r>
            <a:r>
              <a:rPr lang="en-US" sz="2700" b="1" dirty="0"/>
              <a:t> </a:t>
            </a:r>
            <a:r>
              <a:rPr lang="en-US" sz="2700" b="1" dirty="0" err="1"/>
              <a:t>cát</a:t>
            </a:r>
            <a:r>
              <a:rPr lang="en-US" sz="2700" b="1" dirty="0"/>
              <a:t> </a:t>
            </a:r>
            <a:r>
              <a:rPr lang="en-US" sz="2700" b="1" dirty="0" err="1"/>
              <a:t>ven</a:t>
            </a:r>
            <a:r>
              <a:rPr lang="en-US" sz="2700" b="1" dirty="0"/>
              <a:t> </a:t>
            </a:r>
            <a:r>
              <a:rPr lang="en-US" sz="2700" b="1" dirty="0" err="1"/>
              <a:t>biển</a:t>
            </a:r>
            <a:endParaRPr lang="en-US" sz="2700" b="1" dirty="0"/>
          </a:p>
        </p:txBody>
      </p:sp>
      <p:pic>
        <p:nvPicPr>
          <p:cNvPr id="4" name="Picture 2" descr="Top 13 người chơi ấn tượng nhất Ai Là Triệu Phú - toplist.vn">
            <a:extLst>
              <a:ext uri="{FF2B5EF4-FFF2-40B4-BE49-F238E27FC236}">
                <a16:creationId xmlns:a16="http://schemas.microsoft.com/office/drawing/2014/main" id="{17264CDA-1DCA-0C07-4CB4-B3089E872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61F299-6CB6-C46C-2B66-9E79A6B9AFB5}"/>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t>Vùng đồng bằng sông Cửu Long </a:t>
            </a:r>
            <a:r>
              <a:rPr lang="en-US" sz="2800"/>
              <a:t>có sản lượng lúa chiếm hơn ½ cả nước </a:t>
            </a:r>
            <a:r>
              <a:rPr lang="vi-VN" sz="2800"/>
              <a:t> vì có nhiều diện tích</a:t>
            </a:r>
            <a:r>
              <a:rPr lang="en-US" sz="2800"/>
              <a:t>:</a:t>
            </a:r>
          </a:p>
        </p:txBody>
      </p:sp>
      <p:pic>
        <p:nvPicPr>
          <p:cNvPr id="7" name="Question">
            <a:hlinkClick r:id="" action="ppaction://media"/>
            <a:extLst>
              <a:ext uri="{FF2B5EF4-FFF2-40B4-BE49-F238E27FC236}">
                <a16:creationId xmlns:a16="http://schemas.microsoft.com/office/drawing/2014/main" id="{3F709B10-7F2D-E41E-AA24-80A44CC1C63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D2E82096-0C90-84F8-CBF4-B7892540AA29}"/>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4179472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7"/>
                                        </p:tgtEl>
                                      </p:cBhvr>
                                    </p:cmd>
                                  </p:childTnLst>
                                </p:cTn>
                              </p:par>
                              <p:par>
                                <p:cTn id="7" presetID="3" presetClass="mediacall" presetSubtype="0" fill="hold" nodeType="withEffect">
                                  <p:stCondLst>
                                    <p:cond delay="0"/>
                                  </p:stCondLst>
                                  <p:childTnLst>
                                    <p:cmd type="call" cmd="stop">
                                      <p:cBhvr>
                                        <p:cTn id="8" dur="1" fill="hold"/>
                                        <p:tgtEl>
                                          <p:spTgt spid="7"/>
                                        </p:tgtEl>
                                      </p:cBhvr>
                                    </p:cmd>
                                  </p:childTnLst>
                                </p:cTn>
                              </p:par>
                              <p:par>
                                <p:cTn id="9" presetID="3" presetClass="mediacall" presetSubtype="0" fill="hold" nodeType="withEffect">
                                  <p:stCondLst>
                                    <p:cond delay="0"/>
                                  </p:stCondLst>
                                  <p:childTnLst>
                                    <p:cmd type="call" cmd="stop">
                                      <p:cBhvr>
                                        <p:cTn id="10" dur="1" fill="hold"/>
                                        <p:tgtEl>
                                          <p:spTgt spid="7"/>
                                        </p:tgtEl>
                                      </p:cBhvr>
                                    </p:cmd>
                                  </p:childTnLst>
                                </p:cTn>
                              </p:par>
                              <p:par>
                                <p:cTn id="11" presetID="3" presetClass="mediacall" presetSubtype="0" fill="hold" nodeType="withEffect">
                                  <p:stCondLst>
                                    <p:cond delay="0"/>
                                  </p:stCondLst>
                                  <p:childTnLst>
                                    <p:cmd type="call" cmd="stop">
                                      <p:cBhvr>
                                        <p:cTn id="12" dur="1" fill="hold"/>
                                        <p:tgtEl>
                                          <p:spTgt spid="7"/>
                                        </p:tgtEl>
                                      </p:cBhvr>
                                    </p:cmd>
                                  </p:childTnLst>
                                </p:cTn>
                              </p:par>
                              <p:par>
                                <p:cTn id="13" presetID="3" presetClass="mediacall" presetSubtype="0" fill="hold" nodeType="withEffect">
                                  <p:stCondLst>
                                    <p:cond delay="0"/>
                                  </p:stCondLst>
                                  <p:childTnLst>
                                    <p:cmd type="call" cmd="stop">
                                      <p:cBhvr>
                                        <p:cTn id="14" dur="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37"/>
                                        </p:tgtEl>
                                        <p:attrNameLst>
                                          <p:attrName>style.color</p:attrName>
                                        </p:attrNameLst>
                                      </p:cBhvr>
                                      <p:by>
                                        <p:hsl h="-7200000" s="0" l="0"/>
                                      </p:by>
                                    </p:animClr>
                                    <p:animClr clrSpc="hsl" dir="cw">
                                      <p:cBhvr>
                                        <p:cTn id="19" dur="500" fill="hold"/>
                                        <p:tgtEl>
                                          <p:spTgt spid="37"/>
                                        </p:tgtEl>
                                        <p:attrNameLst>
                                          <p:attrName>fillcolor</p:attrName>
                                        </p:attrNameLst>
                                      </p:cBhvr>
                                      <p:by>
                                        <p:hsl h="-7200000" s="0" l="0"/>
                                      </p:by>
                                    </p:animClr>
                                    <p:animClr clrSpc="hsl" dir="cw">
                                      <p:cBhvr>
                                        <p:cTn id="20" dur="500" fill="hold"/>
                                        <p:tgtEl>
                                          <p:spTgt spid="37"/>
                                        </p:tgtEl>
                                        <p:attrNameLst>
                                          <p:attrName>stroke.color</p:attrName>
                                        </p:attrNameLst>
                                      </p:cBhvr>
                                      <p:by>
                                        <p:hsl h="-7200000" s="0" l="0"/>
                                      </p:by>
                                    </p:animClr>
                                    <p:set>
                                      <p:cBhvr>
                                        <p:cTn id="21" dur="500" fill="hold"/>
                                        <p:tgtEl>
                                          <p:spTgt spid="37"/>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WordArt 32"/>
          <p:cNvSpPr>
            <a:spLocks noChangeArrowheads="1" noChangeShapeType="1" noTextEdit="1"/>
          </p:cNvSpPr>
          <p:nvPr/>
        </p:nvSpPr>
        <p:spPr bwMode="auto">
          <a:xfrm>
            <a:off x="107243" y="17639"/>
            <a:ext cx="617935"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5</a:t>
            </a:r>
          </a:p>
        </p:txBody>
      </p:sp>
      <p:sp>
        <p:nvSpPr>
          <p:cNvPr id="41" name="AutoShape 51"/>
          <p:cNvSpPr>
            <a:spLocks noChangeArrowheads="1"/>
          </p:cNvSpPr>
          <p:nvPr/>
        </p:nvSpPr>
        <p:spPr bwMode="auto">
          <a:xfrm>
            <a:off x="4343401" y="1722634"/>
            <a:ext cx="3947578"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Diện tích mặt nước lớn.</a:t>
            </a:r>
            <a:endParaRPr lang="en-US" sz="2800">
              <a:latin typeface="+mj-lt"/>
            </a:endParaRPr>
          </a:p>
        </p:txBody>
      </p:sp>
      <p:pic>
        <p:nvPicPr>
          <p:cNvPr id="45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1" y="1882178"/>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5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61111" y="1755971"/>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5091" name="Oval 59">
            <a:hlinkHover r:id="" action="ppaction://noaction" highlightClick="1">
              <a:snd r:embed="rId11" name="cached_combo42.wav"/>
            </a:hlinkHover>
          </p:cNvPr>
          <p:cNvSpPr>
            <a:spLocks noChangeArrowheads="1"/>
          </p:cNvSpPr>
          <p:nvPr/>
        </p:nvSpPr>
        <p:spPr bwMode="auto">
          <a:xfrm>
            <a:off x="3200402" y="1809550"/>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092" name="WordArt 226"/>
          <p:cNvSpPr>
            <a:spLocks noChangeArrowheads="1" noChangeShapeType="1" noTextEdit="1"/>
          </p:cNvSpPr>
          <p:nvPr/>
        </p:nvSpPr>
        <p:spPr bwMode="auto">
          <a:xfrm>
            <a:off x="3371852" y="1860747"/>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 name="AutoShape 51"/>
          <p:cNvSpPr>
            <a:spLocks noChangeArrowheads="1"/>
          </p:cNvSpPr>
          <p:nvPr/>
        </p:nvSpPr>
        <p:spPr bwMode="auto">
          <a:xfrm>
            <a:off x="4343400" y="2571750"/>
            <a:ext cx="3947579"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Trữ lượng thủy sản lớn.</a:t>
            </a:r>
            <a:r>
              <a:rPr lang="en-US" sz="2800" b="1">
                <a:solidFill>
                  <a:srgbClr val="A50021"/>
                </a:solidFill>
                <a:latin typeface="+mj-lt"/>
                <a:cs typeface="Times New Roman" pitchFamily="18" charset="0"/>
              </a:rPr>
              <a:t> </a:t>
            </a:r>
            <a:endParaRPr lang="en-US" sz="2800" b="1" dirty="0">
              <a:solidFill>
                <a:srgbClr val="000000"/>
              </a:solidFill>
              <a:latin typeface="+mj-lt"/>
              <a:ea typeface="Times New Roman"/>
            </a:endParaRPr>
          </a:p>
        </p:txBody>
      </p:sp>
      <p:pic>
        <p:nvPicPr>
          <p:cNvPr id="45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1" y="2719388"/>
            <a:ext cx="464156"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5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43251" y="2576512"/>
            <a:ext cx="117280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5096" name="Oval 59">
            <a:hlinkHover r:id="" action="ppaction://noaction" highlightClick="1">
              <a:snd r:embed="rId11" name="cached_combo42.wav"/>
            </a:hlinkHover>
          </p:cNvPr>
          <p:cNvSpPr>
            <a:spLocks noChangeArrowheads="1"/>
          </p:cNvSpPr>
          <p:nvPr/>
        </p:nvSpPr>
        <p:spPr bwMode="auto">
          <a:xfrm>
            <a:off x="3200402" y="2637235"/>
            <a:ext cx="639146"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097" name="WordArt 226"/>
          <p:cNvSpPr>
            <a:spLocks noChangeArrowheads="1" noChangeShapeType="1" noTextEdit="1"/>
          </p:cNvSpPr>
          <p:nvPr/>
        </p:nvSpPr>
        <p:spPr bwMode="auto">
          <a:xfrm>
            <a:off x="3371852" y="2695575"/>
            <a:ext cx="359907"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51" name="AutoShape 51"/>
          <p:cNvSpPr>
            <a:spLocks noChangeArrowheads="1"/>
          </p:cNvSpPr>
          <p:nvPr/>
        </p:nvSpPr>
        <p:spPr bwMode="auto">
          <a:xfrm>
            <a:off x="4343400" y="3359458"/>
            <a:ext cx="404329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Cơ sở vật chất kĩ thuật tốt.</a:t>
            </a:r>
            <a:endParaRPr lang="en-US" sz="2800">
              <a:latin typeface="+mj-lt"/>
            </a:endParaRPr>
          </a:p>
        </p:txBody>
      </p:sp>
      <p:pic>
        <p:nvPicPr>
          <p:cNvPr id="45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0" y="3423752"/>
            <a:ext cx="481070"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5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43250" y="3359458"/>
            <a:ext cx="1215537"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5101" name="Oval 59">
            <a:hlinkHover r:id="" action="ppaction://noaction" highlightClick="1">
              <a:snd r:embed="rId11" name="cached_combo42.wav"/>
            </a:hlinkHover>
          </p:cNvPr>
          <p:cNvSpPr>
            <a:spLocks noChangeArrowheads="1"/>
          </p:cNvSpPr>
          <p:nvPr/>
        </p:nvSpPr>
        <p:spPr bwMode="auto">
          <a:xfrm>
            <a:off x="3200400" y="3424943"/>
            <a:ext cx="662435"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102" name="WordArt 226"/>
          <p:cNvSpPr>
            <a:spLocks noChangeArrowheads="1" noChangeShapeType="1" noTextEdit="1"/>
          </p:cNvSpPr>
          <p:nvPr/>
        </p:nvSpPr>
        <p:spPr bwMode="auto">
          <a:xfrm>
            <a:off x="3314701" y="3434468"/>
            <a:ext cx="373022"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45103" name="AutoShape 51"/>
          <p:cNvSpPr>
            <a:spLocks noChangeArrowheads="1"/>
          </p:cNvSpPr>
          <p:nvPr/>
        </p:nvSpPr>
        <p:spPr bwMode="auto">
          <a:xfrm>
            <a:off x="4328225" y="4149437"/>
            <a:ext cx="3959409"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sz="2800">
                <a:latin typeface="+mj-lt"/>
              </a:rPr>
              <a:t>Lao động có trình độ cao</a:t>
            </a:r>
            <a:r>
              <a:rPr lang="en-US" sz="2800" b="1">
                <a:solidFill>
                  <a:srgbClr val="000000"/>
                </a:solidFill>
                <a:latin typeface="+mj-lt"/>
                <a:cs typeface="Times New Roman" pitchFamily="18" charset="0"/>
              </a:rPr>
              <a:t>.</a:t>
            </a:r>
            <a:endParaRPr lang="en-US" sz="2800" b="1" dirty="0">
              <a:solidFill>
                <a:srgbClr val="000000"/>
              </a:solidFill>
              <a:latin typeface="+mj-lt"/>
              <a:cs typeface="Times New Roman" pitchFamily="18" charset="0"/>
            </a:endParaRPr>
          </a:p>
        </p:txBody>
      </p:sp>
      <p:pic>
        <p:nvPicPr>
          <p:cNvPr id="45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92992" y="4364345"/>
            <a:ext cx="476765"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5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25153" y="4170273"/>
            <a:ext cx="120466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5106" name="Oval 59">
            <a:hlinkHover r:id="" action="ppaction://noaction" highlightClick="1">
              <a:snd r:embed="rId11" name="cached_combo42.wav"/>
            </a:hlinkHover>
          </p:cNvPr>
          <p:cNvSpPr>
            <a:spLocks noChangeArrowheads="1"/>
          </p:cNvSpPr>
          <p:nvPr/>
        </p:nvSpPr>
        <p:spPr bwMode="auto">
          <a:xfrm>
            <a:off x="3221594" y="4252426"/>
            <a:ext cx="656508"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107" name="WordArt 226"/>
          <p:cNvSpPr>
            <a:spLocks noChangeArrowheads="1" noChangeShapeType="1" noTextEdit="1"/>
          </p:cNvSpPr>
          <p:nvPr/>
        </p:nvSpPr>
        <p:spPr bwMode="auto">
          <a:xfrm>
            <a:off x="3393044" y="4341724"/>
            <a:ext cx="369684"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C80A74AD-152C-4AA2-0FB7-F5D45C6442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77" y="2036674"/>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306DB1-6759-B060-B455-A7D59B9BE39F}"/>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Điều kiện Đồng bằng sông Cửu Long trở thành vùng nuôi trồng thủy sản lớn nhất nước ta là:</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4" name="Question">
            <a:hlinkClick r:id="" action="ppaction://media"/>
            <a:extLst>
              <a:ext uri="{FF2B5EF4-FFF2-40B4-BE49-F238E27FC236}">
                <a16:creationId xmlns:a16="http://schemas.microsoft.com/office/drawing/2014/main" id="{4449D195-5CF5-33D4-658D-445EBAADA90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5" name="10S.mp4">
            <a:hlinkClick r:id="" action="ppaction://media"/>
            <a:extLst>
              <a:ext uri="{FF2B5EF4-FFF2-40B4-BE49-F238E27FC236}">
                <a16:creationId xmlns:a16="http://schemas.microsoft.com/office/drawing/2014/main" id="{F185290B-665F-145A-5FFD-1DF1935D6BEB}"/>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1065705" y="4142360"/>
            <a:ext cx="867595" cy="461665"/>
          </a:xfrm>
          <a:prstGeom prst="rect">
            <a:avLst/>
          </a:prstGeom>
        </p:spPr>
      </p:pic>
    </p:spTree>
    <p:custDataLst>
      <p:tags r:id="rId1"/>
    </p:custDataLst>
    <p:extLst>
      <p:ext uri="{BB962C8B-B14F-4D97-AF65-F5344CB8AC3E}">
        <p14:creationId xmlns:p14="http://schemas.microsoft.com/office/powerpoint/2010/main" val="4101727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4"/>
                                        </p:tgtEl>
                                      </p:cBhvr>
                                    </p:cmd>
                                  </p:childTnLst>
                                </p:cTn>
                              </p:par>
                              <p:par>
                                <p:cTn id="7" presetID="3" presetClass="mediacall" presetSubtype="0" fill="hold" nodeType="withEffect">
                                  <p:stCondLst>
                                    <p:cond delay="0"/>
                                  </p:stCondLst>
                                  <p:childTnLst>
                                    <p:cmd type="call" cmd="stop">
                                      <p:cBhvr>
                                        <p:cTn id="8" dur="1" fill="hold"/>
                                        <p:tgtEl>
                                          <p:spTgt spid="4"/>
                                        </p:tgtEl>
                                      </p:cBhvr>
                                    </p:cmd>
                                  </p:childTnLst>
                                </p:cTn>
                              </p:par>
                              <p:par>
                                <p:cTn id="9" presetID="3" presetClass="mediacall" presetSubtype="0" fill="hold" nodeType="withEffect">
                                  <p:stCondLst>
                                    <p:cond delay="0"/>
                                  </p:stCondLst>
                                  <p:childTnLst>
                                    <p:cmd type="call" cmd="stop">
                                      <p:cBhvr>
                                        <p:cTn id="10" dur="1" fill="hold"/>
                                        <p:tgtEl>
                                          <p:spTgt spid="4"/>
                                        </p:tgtEl>
                                      </p:cBhvr>
                                    </p:cmd>
                                  </p:childTnLst>
                                </p:cTn>
                              </p:par>
                              <p:par>
                                <p:cTn id="11" presetID="3" presetClass="mediacall" presetSubtype="0" fill="hold" nodeType="withEffect">
                                  <p:stCondLst>
                                    <p:cond delay="0"/>
                                  </p:stCondLst>
                                  <p:childTnLst>
                                    <p:cmd type="call" cmd="stop">
                                      <p:cBhvr>
                                        <p:cTn id="12" dur="1" fill="hold"/>
                                        <p:tgtEl>
                                          <p:spTgt spid="4"/>
                                        </p:tgtEl>
                                      </p:cBhvr>
                                    </p:cmd>
                                  </p:childTnLst>
                                </p:cTn>
                              </p:par>
                              <p:par>
                                <p:cTn id="13" presetID="3" presetClass="mediacall" presetSubtype="0" fill="hold" nodeType="withEffect">
                                  <p:stCondLst>
                                    <p:cond delay="0"/>
                                  </p:stCondLst>
                                  <p:childTnLst>
                                    <p:cmd type="call" cmd="stop">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41"/>
                                        </p:tgtEl>
                                        <p:attrNameLst>
                                          <p:attrName>style.color</p:attrName>
                                        </p:attrNameLst>
                                      </p:cBhvr>
                                      <p:by>
                                        <p:hsl h="-7200000" s="0" l="0"/>
                                      </p:by>
                                    </p:animClr>
                                    <p:animClr clrSpc="hsl" dir="cw">
                                      <p:cBhvr>
                                        <p:cTn id="19" dur="500" fill="hold"/>
                                        <p:tgtEl>
                                          <p:spTgt spid="41"/>
                                        </p:tgtEl>
                                        <p:attrNameLst>
                                          <p:attrName>fillcolor</p:attrName>
                                        </p:attrNameLst>
                                      </p:cBhvr>
                                      <p:by>
                                        <p:hsl h="-7200000" s="0" l="0"/>
                                      </p:by>
                                    </p:animClr>
                                    <p:animClr clrSpc="hsl" dir="cw">
                                      <p:cBhvr>
                                        <p:cTn id="20" dur="500" fill="hold"/>
                                        <p:tgtEl>
                                          <p:spTgt spid="41"/>
                                        </p:tgtEl>
                                        <p:attrNameLst>
                                          <p:attrName>stroke.color</p:attrName>
                                        </p:attrNameLst>
                                      </p:cBhvr>
                                      <p:by>
                                        <p:hsl h="-7200000" s="0" l="0"/>
                                      </p:by>
                                    </p:animClr>
                                    <p:set>
                                      <p:cBhvr>
                                        <p:cTn id="21" dur="500" fill="hold"/>
                                        <p:tgtEl>
                                          <p:spTgt spid="41"/>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4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08048" y="37394"/>
            <a:ext cx="653952"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6</a:t>
            </a:r>
          </a:p>
        </p:txBody>
      </p:sp>
      <p:sp>
        <p:nvSpPr>
          <p:cNvPr id="46088" name="AutoShape 51"/>
          <p:cNvSpPr>
            <a:spLocks noChangeArrowheads="1"/>
          </p:cNvSpPr>
          <p:nvPr/>
        </p:nvSpPr>
        <p:spPr bwMode="auto">
          <a:xfrm>
            <a:off x="3429000" y="1885950"/>
            <a:ext cx="52578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en-US" dirty="0">
                <a:cs typeface="Times New Roman" pitchFamily="18" charset="0"/>
              </a:rPr>
              <a:t>.</a:t>
            </a: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2045494"/>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75310" y="1919287"/>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2514601" y="1972866"/>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2686051" y="2024063"/>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3429000" y="2753376"/>
            <a:ext cx="5257800"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solidFill>
                  <a:srgbClr val="000000"/>
                </a:solidFill>
                <a:cs typeface="Times New Roman" pitchFamily="18" charset="0"/>
              </a:rPr>
              <a:t>.</a:t>
            </a:r>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2901014"/>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7450" y="2758138"/>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2514601" y="2818861"/>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2686051" y="2877201"/>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3429000" y="3518984"/>
            <a:ext cx="52578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t>    </a:t>
            </a:r>
            <a:r>
              <a:rPr lang="en-US" dirty="0">
                <a:solidFill>
                  <a:srgbClr val="000000"/>
                </a:solidFill>
                <a:cs typeface="Times New Roman" pitchFamily="18" charset="0"/>
              </a:rPr>
              <a:t>.</a:t>
            </a: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3583278"/>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7450" y="3518984"/>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2514601" y="3584469"/>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2628901" y="3593994"/>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3429000" y="4219688"/>
            <a:ext cx="5257800"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solidFill>
                  <a:srgbClr val="000000"/>
                </a:solidFill>
                <a:cs typeface="Times New Roman" pitchFamily="18" charset="0"/>
              </a:rPr>
              <a:t>.</a:t>
            </a: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4425666"/>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75310" y="4231594"/>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2571751" y="4313747"/>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2743201" y="4403045"/>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07BE8C36-5FB5-3C15-929E-4E1B08C934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79CBE0-9428-D168-CF7F-07E2246414E9}"/>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Nhận định nào sau đây không phải là đặc điểm dân cư - xã hội của Đồng bằng sông Cửu Long?</a:t>
            </a:r>
            <a:endParaRPr lang="en-US" sz="2800">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DB128AC-12A9-8C1C-7BBF-F13DFF6557A8}"/>
              </a:ext>
            </a:extLst>
          </p:cNvPr>
          <p:cNvSpPr txBox="1"/>
          <p:nvPr/>
        </p:nvSpPr>
        <p:spPr>
          <a:xfrm>
            <a:off x="3657600" y="1953684"/>
            <a:ext cx="5943600" cy="2769989"/>
          </a:xfrm>
          <a:prstGeom prst="rect">
            <a:avLst/>
          </a:prstGeom>
          <a:noFill/>
        </p:spPr>
        <p:txBody>
          <a:bodyPr wrap="square">
            <a:spAutoFit/>
          </a:bodyPr>
          <a:lstStyle/>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Trình độ dân trí thấp.</a:t>
            </a:r>
            <a:endParaRPr lang="en-US" sz="260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endParaRPr lang="en-US" sz="10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Nơi cư trú của người Chăm, Khơ-me, Hoa.</a:t>
            </a:r>
            <a:endParaRPr lang="en-US" sz="26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5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Dân cư đông, thị trường tiêu thụ lớn.</a:t>
            </a:r>
            <a:endParaRPr lang="en-US" sz="260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Tỉ lệ dân thành thị cao.</a:t>
            </a:r>
            <a:endParaRPr lang="en-US" sz="2600">
              <a:solidFill>
                <a:srgbClr val="000000"/>
              </a:solidFill>
              <a:effectLst/>
              <a:latin typeface="Times New Roman" panose="02020603050405020304" pitchFamily="18" charset="0"/>
              <a:ea typeface="Calibri" panose="020F0502020204030204" pitchFamily="34" charset="0"/>
            </a:endParaRPr>
          </a:p>
        </p:txBody>
      </p:sp>
      <p:pic>
        <p:nvPicPr>
          <p:cNvPr id="6" name="Question">
            <a:hlinkClick r:id="" action="ppaction://media"/>
            <a:extLst>
              <a:ext uri="{FF2B5EF4-FFF2-40B4-BE49-F238E27FC236}">
                <a16:creationId xmlns:a16="http://schemas.microsoft.com/office/drawing/2014/main" id="{A6197E91-FBB8-5F1D-5A57-2355A0EC9ED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7" name="10S.mp4">
            <a:hlinkClick r:id="" action="ppaction://media"/>
            <a:extLst>
              <a:ext uri="{FF2B5EF4-FFF2-40B4-BE49-F238E27FC236}">
                <a16:creationId xmlns:a16="http://schemas.microsoft.com/office/drawing/2014/main" id="{6EB0C7B2-20A7-7F60-BD17-FFEAB4DD5EE0}"/>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979910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par>
                                <p:cTn id="7" presetID="3" presetClass="mediacall" presetSubtype="0" fill="hold" nodeType="withEffect">
                                  <p:stCondLst>
                                    <p:cond delay="0"/>
                                  </p:stCondLst>
                                  <p:childTnLst>
                                    <p:cmd type="call" cmd="stop">
                                      <p:cBhvr>
                                        <p:cTn id="8" dur="1" fill="hold"/>
                                        <p:tgtEl>
                                          <p:spTgt spid="6"/>
                                        </p:tgtEl>
                                      </p:cBhvr>
                                    </p:cmd>
                                  </p:childTnLst>
                                </p:cTn>
                              </p:par>
                              <p:par>
                                <p:cTn id="9" presetID="3" presetClass="mediacall" presetSubtype="0" fill="hold" nodeType="withEffect">
                                  <p:stCondLst>
                                    <p:cond delay="0"/>
                                  </p:stCondLst>
                                  <p:childTnLst>
                                    <p:cmd type="call" cmd="stop">
                                      <p:cBhvr>
                                        <p:cTn id="10" dur="1" fill="hold"/>
                                        <p:tgtEl>
                                          <p:spTgt spid="6"/>
                                        </p:tgtEl>
                                      </p:cBhvr>
                                    </p:cmd>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5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5105400" y="1714330"/>
            <a:ext cx="1756392" cy="57150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Bò.</a:t>
            </a:r>
            <a:endParaRPr lang="en-US" sz="2800" b="1" dirty="0">
              <a:latin typeface="Times New Roman" panose="02020603050405020304" pitchFamily="18" charset="0"/>
              <a:cs typeface="Times New Roman" panose="02020603050405020304"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76687" y="193578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094559" y="174171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4133850" y="182386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16" name="WordArt 226"/>
          <p:cNvSpPr>
            <a:spLocks noChangeArrowheads="1" noChangeShapeType="1" noTextEdit="1"/>
          </p:cNvSpPr>
          <p:nvPr/>
        </p:nvSpPr>
        <p:spPr bwMode="auto">
          <a:xfrm>
            <a:off x="4305300" y="190840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2678736"/>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4191000" y="256681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3" name="AutoShape 51"/>
          <p:cNvSpPr>
            <a:spLocks noChangeArrowheads="1"/>
          </p:cNvSpPr>
          <p:nvPr/>
        </p:nvSpPr>
        <p:spPr bwMode="auto">
          <a:xfrm>
            <a:off x="5162549" y="3200230"/>
            <a:ext cx="1737707" cy="62865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Trâu.</a:t>
            </a:r>
            <a:endParaRPr lang="en-US" sz="2800" b="1" dirty="0">
              <a:latin typeface="Times New Roman" panose="02020603050405020304" pitchFamily="18" charset="0"/>
              <a:cs typeface="Times New Roman" panose="02020603050405020304"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342168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133849" y="328476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4248150" y="330976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7" name="WordArt 226"/>
          <p:cNvSpPr>
            <a:spLocks noChangeArrowheads="1" noChangeShapeType="1" noTextEdit="1"/>
          </p:cNvSpPr>
          <p:nvPr/>
        </p:nvSpPr>
        <p:spPr bwMode="auto">
          <a:xfrm>
            <a:off x="4362450" y="339430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5105400" y="4084865"/>
            <a:ext cx="1756392" cy="544115"/>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Lợn.</a:t>
            </a:r>
            <a:endParaRPr lang="en-US" sz="2800" b="1" dirty="0">
              <a:latin typeface="Times New Roman" panose="02020603050405020304" pitchFamily="18" charset="0"/>
              <a:cs typeface="Times New Roman" panose="02020603050405020304"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416463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094559" y="397056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4191000" y="405271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32" name="WordArt 226"/>
          <p:cNvSpPr>
            <a:spLocks noChangeArrowheads="1" noChangeShapeType="1" noTextEdit="1"/>
          </p:cNvSpPr>
          <p:nvPr/>
        </p:nvSpPr>
        <p:spPr bwMode="auto">
          <a:xfrm>
            <a:off x="4362450" y="4142015"/>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37" name="AutoShape 51"/>
          <p:cNvSpPr>
            <a:spLocks noChangeArrowheads="1"/>
          </p:cNvSpPr>
          <p:nvPr/>
        </p:nvSpPr>
        <p:spPr bwMode="auto">
          <a:xfrm>
            <a:off x="5105400" y="2484665"/>
            <a:ext cx="1756392" cy="57150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 Vịt.</a:t>
            </a:r>
            <a:endParaRPr lang="en-US" sz="2800" b="1" dirty="0">
              <a:latin typeface="Times New Roman" panose="02020603050405020304" pitchFamily="18" charset="0"/>
              <a:cs typeface="Times New Roman" panose="02020603050405020304" pitchFamily="18" charset="0"/>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176116" y="249597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4362450" y="2651352"/>
            <a:ext cx="345281" cy="290513"/>
          </a:xfrm>
          <a:prstGeom prst="rect">
            <a:avLst/>
          </a:prstGeom>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sp>
        <p:nvSpPr>
          <p:cNvPr id="25" name="WordArt 32"/>
          <p:cNvSpPr>
            <a:spLocks noChangeArrowheads="1" noChangeShapeType="1" noTextEdit="1"/>
          </p:cNvSpPr>
          <p:nvPr/>
        </p:nvSpPr>
        <p:spPr bwMode="auto">
          <a:xfrm>
            <a:off x="190124" y="112523"/>
            <a:ext cx="952875"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7</a:t>
            </a:r>
          </a:p>
        </p:txBody>
      </p:sp>
      <p:pic>
        <p:nvPicPr>
          <p:cNvPr id="2" name="Picture 2" descr="Top 13 người chơi ấn tượng nhất Ai Là Triệu Phú - toplist.vn">
            <a:extLst>
              <a:ext uri="{FF2B5EF4-FFF2-40B4-BE49-F238E27FC236}">
                <a16:creationId xmlns:a16="http://schemas.microsoft.com/office/drawing/2014/main" id="{E814E6B1-5C3B-0F0A-34EF-848FC4DA99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2039" y="1987337"/>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55CC81-ABF4-8BFE-D021-39033CB5C751}"/>
              </a:ext>
            </a:extLst>
          </p:cNvPr>
          <p:cNvSpPr txBox="1"/>
          <p:nvPr/>
        </p:nvSpPr>
        <p:spPr>
          <a:xfrm>
            <a:off x="877492" y="550843"/>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Ở nước ta, Đồng bằng sông Cửu Long là vùng nuôi nhiều nhất</a:t>
            </a:r>
            <a:r>
              <a:rPr lang="en-US" sz="2800">
                <a:solidFill>
                  <a:srgbClr val="000000"/>
                </a:solidFill>
                <a:effectLst/>
                <a:latin typeface="Times New Roman" panose="02020603050405020304" pitchFamily="18" charset="0"/>
                <a:ea typeface="Calibri" panose="020F0502020204030204" pitchFamily="34" charset="0"/>
              </a:rPr>
              <a:t> vật nuôi là</a:t>
            </a:r>
            <a:r>
              <a:rPr lang="vi-VN" sz="2800">
                <a:solidFill>
                  <a:srgbClr val="000000"/>
                </a:solidFill>
                <a:effectLst/>
                <a:latin typeface="Times New Roman" panose="02020603050405020304" pitchFamily="18" charset="0"/>
                <a:ea typeface="Calibri" panose="020F0502020204030204" pitchFamily="34" charset="0"/>
              </a:rPr>
              <a:t>:</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6" name="Question">
            <a:hlinkClick r:id="" action="ppaction://media"/>
            <a:extLst>
              <a:ext uri="{FF2B5EF4-FFF2-40B4-BE49-F238E27FC236}">
                <a16:creationId xmlns:a16="http://schemas.microsoft.com/office/drawing/2014/main" id="{C9C8BF37-4D5E-02B2-9AD8-16E62B4A668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26AA648F-8C4F-E780-5552-31AA591E711C}"/>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2330564" y="4084865"/>
            <a:ext cx="867595" cy="461665"/>
          </a:xfrm>
          <a:prstGeom prst="rect">
            <a:avLst/>
          </a:prstGeom>
        </p:spPr>
      </p:pic>
    </p:spTree>
    <p:custDataLst>
      <p:tags r:id="rId1"/>
    </p:custDataLst>
    <p:extLst>
      <p:ext uri="{BB962C8B-B14F-4D97-AF65-F5344CB8AC3E}">
        <p14:creationId xmlns:p14="http://schemas.microsoft.com/office/powerpoint/2010/main" val="300090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iterate type="lt">
                                    <p:tmPct val="0"/>
                                  </p:iterate>
                                  <p:childTnLst>
                                    <p:animClr clrSpc="hsl" dir="cw">
                                      <p:cBhvr override="childStyle">
                                        <p:cTn id="10" dur="500" fill="hold"/>
                                        <p:tgtEl>
                                          <p:spTgt spid="37"/>
                                        </p:tgtEl>
                                        <p:attrNameLst>
                                          <p:attrName>style.color</p:attrName>
                                        </p:attrNameLst>
                                      </p:cBhvr>
                                      <p:by>
                                        <p:hsl h="-7200000" s="0" l="0"/>
                                      </p:by>
                                    </p:animClr>
                                    <p:animClr clrSpc="hsl" dir="cw">
                                      <p:cBhvr>
                                        <p:cTn id="11" dur="500" fill="hold"/>
                                        <p:tgtEl>
                                          <p:spTgt spid="37"/>
                                        </p:tgtEl>
                                        <p:attrNameLst>
                                          <p:attrName>fillcolor</p:attrName>
                                        </p:attrNameLst>
                                      </p:cBhvr>
                                      <p:by>
                                        <p:hsl h="-7200000" s="0" l="0"/>
                                      </p:by>
                                    </p:animClr>
                                    <p:animClr clrSpc="hsl" dir="cw">
                                      <p:cBhvr>
                                        <p:cTn id="12" dur="500" fill="hold"/>
                                        <p:tgtEl>
                                          <p:spTgt spid="37"/>
                                        </p:tgtEl>
                                        <p:attrNameLst>
                                          <p:attrName>stroke.color</p:attrName>
                                        </p:attrNameLst>
                                      </p:cBhvr>
                                      <p:by>
                                        <p:hsl h="-7200000" s="0" l="0"/>
                                      </p:by>
                                    </p:animClr>
                                    <p:set>
                                      <p:cBhvr>
                                        <p:cTn id="13" dur="500" fill="hold"/>
                                        <p:tgtEl>
                                          <p:spTgt spid="37"/>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6"/>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6"/>
                                        </p:tgtEl>
                                      </p:cBhvr>
                                    </p:cmd>
                                  </p:childTnLst>
                                </p:cTn>
                              </p:par>
                              <p:par>
                                <p:cTn id="20" presetID="3" presetClass="mediacall" presetSubtype="0" fill="hold" nodeType="withEffect">
                                  <p:stCondLst>
                                    <p:cond delay="0"/>
                                  </p:stCondLst>
                                  <p:childTnLst>
                                    <p:cmd type="call" cmd="stop">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352800" y="1641211"/>
            <a:ext cx="46482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vi-VN" sz="2800">
                <a:latin typeface="+mj-lt"/>
              </a:rPr>
              <a:t>Xoài, chôm chôm, sầu riêng</a:t>
            </a:r>
            <a:r>
              <a:rPr lang="en-US" sz="2800">
                <a:latin typeface="+mj-lt"/>
                <a:cs typeface="Times New Roman" pitchFamily="18" charset="0"/>
              </a:rPr>
              <a:t>. </a:t>
            </a:r>
            <a:endParaRPr lang="en-US" sz="2800" dirty="0">
              <a:latin typeface="+mj-lt"/>
              <a:cs typeface="Times New Roman" pitchFamily="18" charset="0"/>
            </a:endParaRP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4088" y="186266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41960" y="166859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381251" y="175074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552701" y="183528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352800" y="2384161"/>
            <a:ext cx="46482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Chôm chôm, vải, thanh long.</a:t>
            </a:r>
            <a:endParaRPr lang="en-US" sz="2800" dirty="0">
              <a:latin typeface="+mj-lt"/>
              <a:cs typeface="Times New Roman" pitchFamily="18" charset="0"/>
            </a:endParaRP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260561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81250" y="241154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438401" y="249369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609851" y="257823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409950" y="3127111"/>
            <a:ext cx="4598751" cy="62865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Nhãn, nho, thanh long.</a:t>
            </a:r>
            <a:endParaRPr lang="en-US" sz="2800" dirty="0">
              <a:latin typeface="+mj-lt"/>
              <a:cs typeface="Times New Roman" pitchFamily="18" charset="0"/>
            </a:endParaRP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334856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81250" y="321164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495551" y="323664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609851" y="332118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352800" y="4011746"/>
            <a:ext cx="4648200" cy="544115"/>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Táo, xoài, bưởi.</a:t>
            </a:r>
            <a:endParaRPr lang="en-US" sz="2800" dirty="0">
              <a:latin typeface="+mj-lt"/>
              <a:cs typeface="Times New Roman" pitchFamily="18" charset="0"/>
            </a:endParaRPr>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409151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41960" y="389744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438401" y="397959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609851" y="4068896"/>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43" name="WordArt 32"/>
          <p:cNvSpPr>
            <a:spLocks noChangeArrowheads="1" noChangeShapeType="1" noTextEdit="1"/>
          </p:cNvSpPr>
          <p:nvPr/>
        </p:nvSpPr>
        <p:spPr bwMode="auto">
          <a:xfrm>
            <a:off x="68980" y="95250"/>
            <a:ext cx="769220"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8</a:t>
            </a:r>
          </a:p>
        </p:txBody>
      </p:sp>
      <p:pic>
        <p:nvPicPr>
          <p:cNvPr id="2" name="Picture 2" descr="Top 13 người chơi ấn tượng nhất Ai Là Triệu Phú - toplist.vn">
            <a:extLst>
              <a:ext uri="{FF2B5EF4-FFF2-40B4-BE49-F238E27FC236}">
                <a16:creationId xmlns:a16="http://schemas.microsoft.com/office/drawing/2014/main" id="{4A5B31A1-1345-B54F-C3A1-63BA43C0E6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C0490C-0E60-20D5-7538-C13DA1D95E6B}"/>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Các loại hoa quả chủ yếu của vùng đồng bằng sông Cửu Long là</a:t>
            </a:r>
            <a:r>
              <a:rPr lang="en-US" sz="2800">
                <a:latin typeface="+mj-lt"/>
              </a:rPr>
              <a:t>:</a:t>
            </a:r>
          </a:p>
        </p:txBody>
      </p:sp>
      <p:pic>
        <p:nvPicPr>
          <p:cNvPr id="5" name="Question">
            <a:hlinkClick r:id="" action="ppaction://media"/>
            <a:extLst>
              <a:ext uri="{FF2B5EF4-FFF2-40B4-BE49-F238E27FC236}">
                <a16:creationId xmlns:a16="http://schemas.microsoft.com/office/drawing/2014/main" id="{C2FE6460-DE6D-E4C1-8F56-0EE9832639C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6" name="10S.mp4">
            <a:hlinkClick r:id="" action="ppaction://media"/>
            <a:extLst>
              <a:ext uri="{FF2B5EF4-FFF2-40B4-BE49-F238E27FC236}">
                <a16:creationId xmlns:a16="http://schemas.microsoft.com/office/drawing/2014/main" id="{EABD7DAF-1713-D50B-406B-684874812CDE}"/>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18592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par>
                                <p:cTn id="7" presetID="3" presetClass="mediacall" presetSubtype="0" fill="hold" nodeType="withEffect">
                                  <p:stCondLst>
                                    <p:cond delay="0"/>
                                  </p:stCondLst>
                                  <p:childTnLst>
                                    <p:cmd type="call" cmd="stop">
                                      <p:cBhvr>
                                        <p:cTn id="8" dur="1" fill="hold"/>
                                        <p:tgtEl>
                                          <p:spTgt spid="5"/>
                                        </p:tgtEl>
                                      </p:cBhvr>
                                    </p:cmd>
                                  </p:childTnLst>
                                </p:cTn>
                              </p:par>
                              <p:par>
                                <p:cTn id="9" presetID="3" presetClass="mediacall" presetSubtype="0" fill="hold" nodeType="withEffect">
                                  <p:stCondLst>
                                    <p:cond delay="0"/>
                                  </p:stCondLst>
                                  <p:childTnLst>
                                    <p:cmd type="call" cmd="stop">
                                      <p:cBhvr>
                                        <p:cTn id="10" dur="1" fill="hold"/>
                                        <p:tgtEl>
                                          <p:spTgt spid="5"/>
                                        </p:tgtEl>
                                      </p:cBhvr>
                                    </p:cmd>
                                  </p:childTnLst>
                                </p:cTn>
                              </p:par>
                              <p:par>
                                <p:cTn id="11" presetID="3" presetClass="mediacall" presetSubtype="0" fill="hold" nodeType="withEffect">
                                  <p:stCondLst>
                                    <p:cond delay="0"/>
                                  </p:stCondLst>
                                  <p:childTnLst>
                                    <p:cmd type="call" cmd="stop">
                                      <p:cBhvr>
                                        <p:cTn id="12" dur="1" fill="hold"/>
                                        <p:tgtEl>
                                          <p:spTgt spid="5"/>
                                        </p:tgtEl>
                                      </p:cBhvr>
                                    </p:cmd>
                                  </p:childTnLst>
                                </p:cTn>
                              </p:par>
                              <p:par>
                                <p:cTn id="13" presetID="3" presetClass="mediacall" presetSubtype="0" fill="hold" nodeType="withEffect">
                                  <p:stCondLst>
                                    <p:cond delay="0"/>
                                  </p:stCondLst>
                                  <p:childTnLst>
                                    <p:cmd type="call" cmd="stop">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08047" y="57150"/>
            <a:ext cx="805237"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9</a:t>
            </a:r>
          </a:p>
        </p:txBody>
      </p:sp>
      <p:sp>
        <p:nvSpPr>
          <p:cNvPr id="46088" name="AutoShape 51"/>
          <p:cNvSpPr>
            <a:spLocks noChangeArrowheads="1"/>
          </p:cNvSpPr>
          <p:nvPr/>
        </p:nvSpPr>
        <p:spPr bwMode="auto">
          <a:xfrm>
            <a:off x="4158037" y="1640461"/>
            <a:ext cx="42672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Chiếm hơn 50% diện tích canh tác	</a:t>
            </a: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1800005"/>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04347" y="1673798"/>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3243638" y="1727377"/>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3415088" y="1778574"/>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4158037" y="2622026"/>
            <a:ext cx="4267200" cy="484585"/>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Hơn 50% sản lượng</a:t>
            </a:r>
            <a:endParaRPr lang="en-US"/>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2769664"/>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86487" y="2626788"/>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3243638" y="2687511"/>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3415088" y="2745851"/>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4158037" y="3555134"/>
            <a:ext cx="42672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a:t>Điều kiện tốt để canh tác.</a:t>
            </a:r>
            <a:endParaRPr lang="en-US" dirty="0">
              <a:solidFill>
                <a:srgbClr val="000000"/>
              </a:solidFill>
              <a:cs typeface="Times New Roman" pitchFamily="18" charset="0"/>
            </a:endParaRP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3619428"/>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86487" y="3555134"/>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3243638" y="3620619"/>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3357938" y="3630144"/>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4158037" y="4302389"/>
            <a:ext cx="4267200"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a:t>Chiếm hơn 1/2 diện tích và sản lượng</a:t>
            </a:r>
            <a:endParaRPr lang="en-US" dirty="0">
              <a:solidFill>
                <a:srgbClr val="000000"/>
              </a:solidFill>
              <a:cs typeface="Times New Roman" pitchFamily="18" charset="0"/>
            </a:endParaRP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4508367"/>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04347" y="4314295"/>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3300788" y="4396448"/>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3472238" y="4485746"/>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859F9039-ECC6-593F-7853-2102C1F4DB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3285" y="1962150"/>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E24872-B001-C99B-E29B-0CB5AF1C8836}"/>
              </a:ext>
            </a:extLst>
          </p:cNvPr>
          <p:cNvSpPr txBox="1"/>
          <p:nvPr/>
        </p:nvSpPr>
        <p:spPr>
          <a:xfrm>
            <a:off x="838200" y="432798"/>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Đồng bằng Sông Cửu Long là vựa lúa số 1 của cả nước vì:</a:t>
            </a:r>
            <a:endParaRPr lang="en-US" sz="2800">
              <a:latin typeface="+mj-lt"/>
            </a:endParaRPr>
          </a:p>
        </p:txBody>
      </p:sp>
      <p:pic>
        <p:nvPicPr>
          <p:cNvPr id="4" name="Question">
            <a:hlinkClick r:id="" action="ppaction://media"/>
            <a:extLst>
              <a:ext uri="{FF2B5EF4-FFF2-40B4-BE49-F238E27FC236}">
                <a16:creationId xmlns:a16="http://schemas.microsoft.com/office/drawing/2014/main" id="{74E1EB2B-AC5D-2DB0-CA0B-F19B80715DF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5" name="10S.mp4">
            <a:hlinkClick r:id="" action="ppaction://media"/>
            <a:extLst>
              <a:ext uri="{FF2B5EF4-FFF2-40B4-BE49-F238E27FC236}">
                <a16:creationId xmlns:a16="http://schemas.microsoft.com/office/drawing/2014/main" id="{270A341F-F842-D28E-F925-271EF2A692EE}"/>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1505618" y="4061002"/>
            <a:ext cx="867595" cy="461665"/>
          </a:xfrm>
          <a:prstGeom prst="rect">
            <a:avLst/>
          </a:prstGeom>
        </p:spPr>
      </p:pic>
    </p:spTree>
    <p:custDataLst>
      <p:tags r:id="rId1"/>
    </p:custDataLst>
    <p:extLst>
      <p:ext uri="{BB962C8B-B14F-4D97-AF65-F5344CB8AC3E}">
        <p14:creationId xmlns:p14="http://schemas.microsoft.com/office/powerpoint/2010/main" val="24423482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4"/>
                                        </p:tgtEl>
                                      </p:cBhvr>
                                    </p:cmd>
                                  </p:childTnLst>
                                </p:cTn>
                              </p:par>
                              <p:par>
                                <p:cTn id="7" presetID="3" presetClass="mediacall" presetSubtype="0" fill="hold" nodeType="withEffect">
                                  <p:stCondLst>
                                    <p:cond delay="0"/>
                                  </p:stCondLst>
                                  <p:childTnLst>
                                    <p:cmd type="call" cmd="stop">
                                      <p:cBhvr>
                                        <p:cTn id="8" dur="1" fill="hold"/>
                                        <p:tgtEl>
                                          <p:spTgt spid="4"/>
                                        </p:tgtEl>
                                      </p:cBhvr>
                                    </p:cmd>
                                  </p:childTnLst>
                                </p:cTn>
                              </p:par>
                              <p:par>
                                <p:cTn id="9" presetID="3" presetClass="mediacall" presetSubtype="0" fill="hold" nodeType="withEffect">
                                  <p:stCondLst>
                                    <p:cond delay="0"/>
                                  </p:stCondLst>
                                  <p:childTnLst>
                                    <p:cmd type="call" cmd="stop">
                                      <p:cBhvr>
                                        <p:cTn id="10" dur="1" fill="hold"/>
                                        <p:tgtEl>
                                          <p:spTgt spid="4"/>
                                        </p:tgtEl>
                                      </p:cBhvr>
                                    </p:cmd>
                                  </p:childTnLst>
                                </p:cTn>
                              </p:par>
                              <p:par>
                                <p:cTn id="11" presetID="3" presetClass="mediacall" presetSubtype="0" fill="hold" nodeType="withEffect">
                                  <p:stCondLst>
                                    <p:cond delay="0"/>
                                  </p:stCondLst>
                                  <p:childTnLst>
                                    <p:cmd type="call" cmd="stop">
                                      <p:cBhvr>
                                        <p:cTn id="12" dur="1" fill="hold"/>
                                        <p:tgtEl>
                                          <p:spTgt spid="4"/>
                                        </p:tgtEl>
                                      </p:cBhvr>
                                    </p:cmd>
                                  </p:childTnLst>
                                </p:cTn>
                              </p:par>
                              <p:par>
                                <p:cTn id="13" presetID="3" presetClass="mediacall" presetSubtype="0" fill="hold" nodeType="withEffect">
                                  <p:stCondLst>
                                    <p:cond delay="0"/>
                                  </p:stCondLst>
                                  <p:childTnLst>
                                    <p:cmd type="call" cmd="stop">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5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505200" y="1473509"/>
            <a:ext cx="48768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vi-VN"/>
              <a:t>Tuổi thọ trung bình </a:t>
            </a:r>
            <a:r>
              <a:rPr lang="en-US">
                <a:solidFill>
                  <a:srgbClr val="A50021"/>
                </a:solidFill>
                <a:cs typeface="Times New Roman" pitchFamily="18" charset="0"/>
              </a:rPr>
              <a:t> </a:t>
            </a:r>
            <a:endParaRPr lang="en-US" dirty="0">
              <a:solidFill>
                <a:srgbClr val="A50021"/>
              </a:solidFill>
              <a:cs typeface="Times New Roman" pitchFamily="18" charset="0"/>
            </a:endParaRP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76488" y="169496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94360" y="1500894"/>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533651" y="158304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705101" y="166758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505200" y="2216459"/>
            <a:ext cx="48768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Thu nhập bình quân đầu người</a:t>
            </a:r>
            <a:endParaRPr lang="en-US" dirty="0">
              <a:solidFill>
                <a:srgbClr val="A50021"/>
              </a:solidFill>
              <a:cs typeface="Times New Roman" pitchFamily="18" charset="0"/>
            </a:endParaRP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243791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33650" y="2243844"/>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590801" y="232599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762251" y="241053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562350" y="2959409"/>
            <a:ext cx="4824919" cy="62865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Tỉ lệ dân số từ 15 tuổi trở lên biết chữ</a:t>
            </a:r>
            <a:endParaRPr lang="en-US" dirty="0">
              <a:solidFill>
                <a:srgbClr val="A50021"/>
              </a:solidFill>
              <a:cs typeface="Times New Roman" pitchFamily="18" charset="0"/>
            </a:endParaRP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318086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33650" y="3043944"/>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647951" y="306894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762251" y="315348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505200" y="3844044"/>
            <a:ext cx="4876800" cy="544115"/>
          </a:xfrm>
          <a:prstGeom prst="roundRect">
            <a:avLst>
              <a:gd name="adj" fmla="val 16667"/>
            </a:avLst>
          </a:prstGeom>
          <a:solidFill>
            <a:srgbClr val="FFFF99"/>
          </a:solidFill>
          <a:ln w="9525">
            <a:solidFill>
              <a:srgbClr val="A50021"/>
            </a:solidFill>
            <a:round/>
            <a:headEnd/>
            <a:tailEnd/>
          </a:ln>
        </p:spPr>
        <p:txBody>
          <a:bodyPr wrap="none" anchor="ctr"/>
          <a:lstStyle/>
          <a:p>
            <a:r>
              <a:rPr lang="vi-VN"/>
              <a:t>Tỉ lệ lao động từ 15 tuổi trở lên đã qua đào tạo</a:t>
            </a:r>
            <a:endParaRPr lang="en-US"/>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392381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94360" y="3729744"/>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590801" y="381189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762251" y="3901194"/>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33A6EC82-08D2-E431-67D8-B547BFF241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1A4B7E-1B56-730E-0ADA-713C42C12284}"/>
              </a:ext>
            </a:extLst>
          </p:cNvPr>
          <p:cNvSpPr txBox="1"/>
          <p:nvPr/>
        </p:nvSpPr>
        <p:spPr>
          <a:xfrm>
            <a:off x="838200" y="296989"/>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Chỉ số phát triển xã hội nào của Đồng bằng Sông Cửu Long cao hơn trung bình cả nước?</a:t>
            </a:r>
            <a:endParaRPr lang="en-US" sz="2800">
              <a:latin typeface="+mj-lt"/>
            </a:endParaRPr>
          </a:p>
        </p:txBody>
      </p:sp>
      <p:pic>
        <p:nvPicPr>
          <p:cNvPr id="5" name="Question">
            <a:hlinkClick r:id="" action="ppaction://media"/>
            <a:extLst>
              <a:ext uri="{FF2B5EF4-FFF2-40B4-BE49-F238E27FC236}">
                <a16:creationId xmlns:a16="http://schemas.microsoft.com/office/drawing/2014/main" id="{638EF09B-2A56-028A-9A42-DFA38F75614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sp>
        <p:nvSpPr>
          <p:cNvPr id="6" name="WordArt 32"/>
          <p:cNvSpPr>
            <a:spLocks noChangeArrowheads="1" noChangeShapeType="1" noTextEdit="1"/>
          </p:cNvSpPr>
          <p:nvPr/>
        </p:nvSpPr>
        <p:spPr bwMode="auto">
          <a:xfrm>
            <a:off x="108048" y="57150"/>
            <a:ext cx="882552"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10</a:t>
            </a:r>
          </a:p>
        </p:txBody>
      </p:sp>
      <p:pic>
        <p:nvPicPr>
          <p:cNvPr id="7" name="10S.mp4">
            <a:hlinkClick r:id="" action="ppaction://media"/>
            <a:extLst>
              <a:ext uri="{FF2B5EF4-FFF2-40B4-BE49-F238E27FC236}">
                <a16:creationId xmlns:a16="http://schemas.microsoft.com/office/drawing/2014/main" id="{5DA28345-6318-BBB4-F828-09DF4E493444}"/>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376185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par>
                                <p:cTn id="7" presetID="3" presetClass="mediacall" presetSubtype="0" fill="hold" nodeType="withEffect">
                                  <p:stCondLst>
                                    <p:cond delay="0"/>
                                  </p:stCondLst>
                                  <p:childTnLst>
                                    <p:cmd type="call" cmd="stop">
                                      <p:cBhvr>
                                        <p:cTn id="8" dur="1" fill="hold"/>
                                        <p:tgtEl>
                                          <p:spTgt spid="5"/>
                                        </p:tgtEl>
                                      </p:cBhvr>
                                    </p:cmd>
                                  </p:childTnLst>
                                </p:cTn>
                              </p:par>
                              <p:par>
                                <p:cTn id="9" presetID="3" presetClass="mediacall" presetSubtype="0" fill="hold" nodeType="withEffect">
                                  <p:stCondLst>
                                    <p:cond delay="0"/>
                                  </p:stCondLst>
                                  <p:childTnLst>
                                    <p:cmd type="call" cmd="stop">
                                      <p:cBhvr>
                                        <p:cTn id="10" dur="1" fill="hold"/>
                                        <p:tgtEl>
                                          <p:spTgt spid="5"/>
                                        </p:tgtEl>
                                      </p:cBhvr>
                                    </p:cmd>
                                  </p:childTnLst>
                                </p:cTn>
                              </p:par>
                              <p:par>
                                <p:cTn id="11" presetID="3" presetClass="mediacall" presetSubtype="0" fill="hold" nodeType="withEffect">
                                  <p:stCondLst>
                                    <p:cond delay="0"/>
                                  </p:stCondLst>
                                  <p:childTnLst>
                                    <p:cmd type="call" cmd="stop">
                                      <p:cBhvr>
                                        <p:cTn id="12" dur="1" fill="hold"/>
                                        <p:tgtEl>
                                          <p:spTgt spid="5"/>
                                        </p:tgtEl>
                                      </p:cBhvr>
                                    </p:cmd>
                                  </p:childTnLst>
                                </p:cTn>
                              </p:par>
                              <p:par>
                                <p:cTn id="13" presetID="3" presetClass="mediacall" presetSubtype="0" fill="hold" nodeType="withEffect">
                                  <p:stCondLst>
                                    <p:cond delay="0"/>
                                  </p:stCondLst>
                                  <p:childTnLst>
                                    <p:cmd type="call" cmd="stop">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ó thể là hình ảnh về 7 người và văn bản cho biết 'BAZAAR HẸN HÃ CٙNG SAO Nhóm nhạc nổi tiếng của Hàn Quốc sang Việt Nam biểu diễn và tính mua một số đặc sản/sản phẩm của VN về làm quà. Em hãy giới thiệu cho các Nam thần đó 1 món hàng và nơi có thể mua nhé. WOR 2:00'">
            <a:extLst>
              <a:ext uri="{FF2B5EF4-FFF2-40B4-BE49-F238E27FC236}">
                <a16:creationId xmlns:a16="http://schemas.microsoft.com/office/drawing/2014/main" id="{C7DAA696-FA17-B8A2-9675-DDF2FD87CFF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BDA6FB4-DBD1-98C5-F208-37D00FF5069A}"/>
              </a:ext>
            </a:extLst>
          </p:cNvPr>
          <p:cNvPicPr>
            <a:picLocks noChangeAspect="1"/>
          </p:cNvPicPr>
          <p:nvPr/>
        </p:nvPicPr>
        <p:blipFill rotWithShape="1">
          <a:blip r:embed="rId3"/>
          <a:srcRect l="4661" t="4075" r="43673" b="81111"/>
          <a:stretch/>
        </p:blipFill>
        <p:spPr>
          <a:xfrm>
            <a:off x="0" y="-22578"/>
            <a:ext cx="4724400" cy="762000"/>
          </a:xfrm>
          <a:prstGeom prst="rect">
            <a:avLst/>
          </a:prstGeom>
        </p:spPr>
      </p:pic>
      <p:sp>
        <p:nvSpPr>
          <p:cNvPr id="6" name="Rectangle 5">
            <a:extLst>
              <a:ext uri="{FF2B5EF4-FFF2-40B4-BE49-F238E27FC236}">
                <a16:creationId xmlns:a16="http://schemas.microsoft.com/office/drawing/2014/main" id="{97C4E96D-4919-2A7D-830E-6325528AE65B}"/>
              </a:ext>
            </a:extLst>
          </p:cNvPr>
          <p:cNvSpPr/>
          <p:nvPr/>
        </p:nvSpPr>
        <p:spPr>
          <a:xfrm>
            <a:off x="208842" y="3315561"/>
            <a:ext cx="8839200" cy="1877437"/>
          </a:xfrm>
          <a:prstGeom prst="rect">
            <a:avLst/>
          </a:prstGeom>
        </p:spPr>
        <p:txBody>
          <a:bodyPr wrap="square">
            <a:spAutoFit/>
          </a:bodyPr>
          <a:lstStyle/>
          <a:p>
            <a:r>
              <a:rPr lang="en-US" sz="2800">
                <a:latin typeface="Times New Roman" pitchFamily="18" charset="0"/>
                <a:cs typeface="Times New Roman" pitchFamily="18" charset="0"/>
              </a:rPr>
              <a:t>Nhóm nhạc </a:t>
            </a:r>
            <a:r>
              <a:rPr lang="en-US" sz="2800" b="1">
                <a:latin typeface="Times New Roman" panose="02020603050405020304" pitchFamily="18" charset="0"/>
                <a:cs typeface="Times New Roman" panose="02020603050405020304" pitchFamily="18" charset="0"/>
              </a:rPr>
              <a:t>BlackPink</a:t>
            </a:r>
            <a:r>
              <a:rPr lang="en-US" b="1"/>
              <a:t> </a:t>
            </a:r>
            <a:r>
              <a:rPr lang="en-US" sz="2800">
                <a:latin typeface="Times New Roman" pitchFamily="18" charset="0"/>
                <a:cs typeface="Times New Roman" pitchFamily="18" charset="0"/>
              </a:rPr>
              <a:t>sang Việt Nam biểu diễn và tính mua một số nông sản nổi tiếng miền Tây (ĐBSCL) về làm quà. </a:t>
            </a:r>
            <a:r>
              <a:rPr lang="en-US" sz="2800">
                <a:solidFill>
                  <a:srgbClr val="0000FF"/>
                </a:solidFill>
                <a:latin typeface="Times New Roman" pitchFamily="18" charset="0"/>
                <a:cs typeface="Times New Roman" pitchFamily="18" charset="0"/>
              </a:rPr>
              <a:t>Em hãy giới thiệu cho các bạn đó 1 nông sản và nơi có thể mua nhé.</a:t>
            </a:r>
            <a:endParaRPr lang="en-US" sz="2800" dirty="0">
              <a:solidFill>
                <a:srgbClr val="0000FF"/>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DEBB22B6-9A2D-209D-41FA-75A1918904C6}"/>
              </a:ext>
            </a:extLst>
          </p:cNvPr>
          <p:cNvPicPr>
            <a:picLocks noChangeAspect="1"/>
          </p:cNvPicPr>
          <p:nvPr/>
        </p:nvPicPr>
        <p:blipFill>
          <a:blip r:embed="rId4"/>
          <a:stretch>
            <a:fillRect/>
          </a:stretch>
        </p:blipFill>
        <p:spPr>
          <a:xfrm>
            <a:off x="2681002" y="680026"/>
            <a:ext cx="4253198" cy="2736323"/>
          </a:xfrm>
          <a:prstGeom prst="rect">
            <a:avLst/>
          </a:prstGeom>
        </p:spPr>
      </p:pic>
    </p:spTree>
    <p:extLst>
      <p:ext uri="{BB962C8B-B14F-4D97-AF65-F5344CB8AC3E}">
        <p14:creationId xmlns:p14="http://schemas.microsoft.com/office/powerpoint/2010/main" val="28166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E471A4-6B7C-4524-9C1A-028D8EA8343C}"/>
              </a:ext>
            </a:extLst>
          </p:cNvPr>
          <p:cNvSpPr/>
          <p:nvPr/>
        </p:nvSpPr>
        <p:spPr>
          <a:xfrm>
            <a:off x="0" y="0"/>
            <a:ext cx="9144000" cy="5143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60D30B5-B9C4-4436-BAAE-A2FA747CD5B2}"/>
              </a:ext>
            </a:extLst>
          </p:cNvPr>
          <p:cNvSpPr/>
          <p:nvPr/>
        </p:nvSpPr>
        <p:spPr>
          <a:xfrm>
            <a:off x="391972" y="214489"/>
            <a:ext cx="8715375" cy="469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Times New Roman" panose="02020603050405020304" pitchFamily="18" charset="0"/>
              <a:cs typeface="Times New Roman" panose="02020603050405020304" pitchFamily="18" charset="0"/>
            </a:endParaRPr>
          </a:p>
        </p:txBody>
      </p:sp>
      <p:sp>
        <p:nvSpPr>
          <p:cNvPr id="9" name="TextBox 3">
            <a:extLst>
              <a:ext uri="{FF2B5EF4-FFF2-40B4-BE49-F238E27FC236}">
                <a16:creationId xmlns:a16="http://schemas.microsoft.com/office/drawing/2014/main" id="{87F3FDE0-1D01-4EEB-BD0C-8FFE74C0A199}"/>
              </a:ext>
            </a:extLst>
          </p:cNvPr>
          <p:cNvSpPr txBox="1">
            <a:spLocks noChangeArrowheads="1"/>
          </p:cNvSpPr>
          <p:nvPr/>
        </p:nvSpPr>
        <p:spPr bwMode="auto">
          <a:xfrm>
            <a:off x="596990" y="231996"/>
            <a:ext cx="8205788" cy="76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3300" dirty="0" err="1">
                <a:solidFill>
                  <a:srgbClr val="C00000"/>
                </a:solidFill>
                <a:latin typeface="Times New Roman" panose="02020603050405020304" pitchFamily="18" charset="0"/>
                <a:cs typeface="Times New Roman" panose="02020603050405020304" pitchFamily="18" charset="0"/>
              </a:rPr>
              <a:t>NỘI</a:t>
            </a:r>
            <a:r>
              <a:rPr lang="en-US" altLang="en-US" sz="3300" dirty="0">
                <a:solidFill>
                  <a:srgbClr val="C00000"/>
                </a:solidFill>
                <a:latin typeface="Times New Roman" panose="02020603050405020304" pitchFamily="18" charset="0"/>
                <a:cs typeface="Times New Roman" panose="02020603050405020304" pitchFamily="18" charset="0"/>
              </a:rPr>
              <a:t> DUNG </a:t>
            </a:r>
            <a:r>
              <a:rPr lang="en-US" altLang="en-US" sz="3300" dirty="0" err="1">
                <a:solidFill>
                  <a:srgbClr val="C00000"/>
                </a:solidFill>
                <a:latin typeface="Times New Roman" panose="02020603050405020304" pitchFamily="18" charset="0"/>
                <a:cs typeface="Times New Roman" panose="02020603050405020304" pitchFamily="18" charset="0"/>
              </a:rPr>
              <a:t>BÀI</a:t>
            </a:r>
            <a:r>
              <a:rPr lang="en-US" altLang="en-US" sz="3300" dirty="0">
                <a:solidFill>
                  <a:srgbClr val="C00000"/>
                </a:solidFill>
                <a:latin typeface="Times New Roman" panose="02020603050405020304" pitchFamily="18" charset="0"/>
                <a:cs typeface="Times New Roman" panose="02020603050405020304" pitchFamily="18" charset="0"/>
              </a:rPr>
              <a:t> </a:t>
            </a:r>
            <a:r>
              <a:rPr lang="en-US" altLang="en-US" sz="3300" dirty="0" err="1">
                <a:solidFill>
                  <a:srgbClr val="C00000"/>
                </a:solidFill>
                <a:latin typeface="Times New Roman" panose="02020603050405020304" pitchFamily="18" charset="0"/>
                <a:cs typeface="Times New Roman" panose="02020603050405020304" pitchFamily="18" charset="0"/>
              </a:rPr>
              <a:t>HỌC</a:t>
            </a:r>
            <a:endParaRPr lang="en-US" altLang="en-US" sz="3300" dirty="0">
              <a:solidFill>
                <a:srgbClr val="C00000"/>
              </a:solidFill>
              <a:latin typeface="Times New Roman" panose="02020603050405020304" pitchFamily="18" charset="0"/>
              <a:cs typeface="Times New Roman" panose="02020603050405020304" pitchFamily="18" charset="0"/>
            </a:endParaRPr>
          </a:p>
        </p:txBody>
      </p:sp>
      <p:pic>
        <p:nvPicPr>
          <p:cNvPr id="15" name="Picture 2" descr="Biểu tượng máy tính Blog Trình soạn nội dung trang web Thông tin đồ họa  mạng di động - biểu tượng bản png tải về - Miễn phí trong suốt Xanh png">
            <a:extLst>
              <a:ext uri="{FF2B5EF4-FFF2-40B4-BE49-F238E27FC236}">
                <a16:creationId xmlns:a16="http://schemas.microsoft.com/office/drawing/2014/main" id="{7EFFCB67-A485-47B0-BB5B-51CD12D650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0" y="342900"/>
            <a:ext cx="857250" cy="85725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00850" y="511001"/>
            <a:ext cx="127634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2)</a:t>
            </a:r>
            <a:endParaRPr lang="en-GB"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18037" y="1047750"/>
            <a:ext cx="673264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19343" y="3541322"/>
            <a:ext cx="8624657"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4. Sự phát triển và phân bố một số ngành kinh tế</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19200" y="1440165"/>
            <a:ext cx="5314950" cy="2246769"/>
          </a:xfrm>
          <a:prstGeom prst="rect">
            <a:avLst/>
          </a:prstGeom>
          <a:noFill/>
        </p:spPr>
        <p:txBody>
          <a:bodyPr wrap="square" rtlCol="0">
            <a:spAutoFit/>
          </a:bodyPr>
          <a:lstStyle/>
          <a:p>
            <a:pPr marL="285750" indent="-285750" algn="just">
              <a:buFontTx/>
              <a:buChar char="-"/>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Dân cư</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Cơ cấu dân </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Thành phần dân tộc</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Phân bố dân cư</a:t>
            </a:r>
            <a:endParaRPr lang="en-US" sz="28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Xã hội</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p:cNvSpPr txBox="1"/>
          <p:nvPr/>
        </p:nvSpPr>
        <p:spPr>
          <a:xfrm>
            <a:off x="1182547" y="4040888"/>
            <a:ext cx="67437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a. Nông nghiệp và thuỷ sản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9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3"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2">
            <a:alphaModFix/>
          </a:blip>
          <a:srcRect/>
          <a:stretch/>
        </p:blipFill>
        <p:spPr>
          <a:xfrm>
            <a:off x="373983" y="74057"/>
            <a:ext cx="1981200" cy="1477328"/>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209800" y="1105740"/>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796591" y="1790991"/>
            <a:ext cx="7550818" cy="2246769"/>
          </a:xfrm>
          <a:prstGeom prst="rect">
            <a:avLst/>
          </a:prstGeom>
        </p:spPr>
        <p:txBody>
          <a:bodyPr wrap="square">
            <a:spAutoFit/>
          </a:bodyPr>
          <a:lstStyle/>
          <a:p>
            <a:r>
              <a:rPr lang="vi-VN" sz="2800">
                <a:latin typeface="+mj-lt"/>
              </a:rPr>
              <a:t>- Học nội dung vừa tìm hiểu, làm bài tập câu … trang .. SBT Địa lí 9 KNTT.</a:t>
            </a:r>
            <a:endParaRPr lang="en-US" sz="2800">
              <a:latin typeface="+mj-lt"/>
            </a:endParaRPr>
          </a:p>
          <a:p>
            <a:r>
              <a:rPr lang="vi-VN" sz="2800">
                <a:latin typeface="+mj-lt"/>
              </a:rPr>
              <a:t>- Hoàn thành yêu cầu phần vận dụng.</a:t>
            </a:r>
            <a:endParaRPr lang="en-US" sz="2800">
              <a:latin typeface="+mj-lt"/>
            </a:endParaRPr>
          </a:p>
          <a:p>
            <a:r>
              <a:rPr lang="vi-VN" sz="2800">
                <a:latin typeface="+mj-lt"/>
              </a:rPr>
              <a:t>- Tìm hiểu tiếp sự phát triển và phân bố các ngành kinh tế công nghiệp, dịch vụ ở vùng ĐBSCL.</a:t>
            </a:r>
            <a:endParaRPr lang="en-US" sz="2800">
              <a:latin typeface="+mj-lt"/>
            </a:endParaRPr>
          </a:p>
        </p:txBody>
      </p:sp>
      <p:pic>
        <p:nvPicPr>
          <p:cNvPr id="2" name="Hình ảnh 3" descr="Ảnh có chứa văn bản, đồ chơi, đồ họa véc-tơ, danh thiếp&#10;&#10;Mô tả được tạo tự động">
            <a:extLst>
              <a:ext uri="{FF2B5EF4-FFF2-40B4-BE49-F238E27FC236}">
                <a16:creationId xmlns:a16="http://schemas.microsoft.com/office/drawing/2014/main" id="{FE4B4FA3-398C-C9A2-C5A3-15D537489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66631"/>
            <a:ext cx="1419058" cy="1366919"/>
          </a:xfrm>
          <a:prstGeom prst="rect">
            <a:avLst/>
          </a:prstGeom>
        </p:spPr>
      </p:pic>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r>
              <a:rPr lang="en-US">
                <a:solidFill>
                  <a:schemeClr val="bg1"/>
                </a:solidFill>
              </a:rPr>
              <a:t>Câu hỏi : thầy cô đánh nội dung vào đây ?</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500">
                <a:solidFill>
                  <a:srgbClr val="FFC000"/>
                </a:solidFill>
                <a:ea typeface="Tahoma" panose="020B0604030504040204" pitchFamily="34" charset="0"/>
                <a:cs typeface="Tahoma" panose="020B0604030504040204" pitchFamily="34" charset="0"/>
              </a:rPr>
              <a:t>A. </a:t>
            </a:r>
            <a:r>
              <a:rPr lang="en-US" sz="1500">
                <a:solidFill>
                  <a:schemeClr val="bg1"/>
                </a:solidFill>
                <a:ea typeface="Tahoma" panose="020B0604030504040204" pitchFamily="34" charset="0"/>
                <a:cs typeface="Tahoma" panose="020B0604030504040204" pitchFamily="34" charset="0"/>
              </a:rPr>
              <a:t>Đáp án này là đáp án đúng</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C. </a:t>
            </a:r>
            <a:r>
              <a:rPr lang="en-US" sz="1500">
                <a:solidFill>
                  <a:schemeClr val="bg1"/>
                </a:solidFill>
                <a:ea typeface="Tahoma" panose="020B0604030504040204" pitchFamily="34" charset="0"/>
                <a:cs typeface="Tahoma" panose="020B0604030504040204" pitchFamily="34" charset="0"/>
              </a:rPr>
              <a:t>Đáp án này là đáp án sai</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B. </a:t>
            </a:r>
            <a:r>
              <a:rPr lang="en-US" sz="1500">
                <a:solidFill>
                  <a:schemeClr val="bg1"/>
                </a:solidFill>
                <a:ea typeface="Tahoma" panose="020B0604030504040204" pitchFamily="34" charset="0"/>
                <a:cs typeface="Tahoma" panose="020B0604030504040204" pitchFamily="34" charset="0"/>
              </a:rPr>
              <a:t>Đáp án này là đáp án sai</a:t>
            </a: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D. </a:t>
            </a:r>
            <a:r>
              <a:rPr lang="en-US" sz="1500">
                <a:solidFill>
                  <a:schemeClr val="bg1"/>
                </a:solidFill>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19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68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74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041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533400" y="-27627"/>
            <a:ext cx="8899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prstClr val="black"/>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          </a:t>
            </a:r>
            <a:r>
              <a:rPr kumimoji="0" lang="vi-VN" altLang="vi-VN" sz="3600" b="1" i="0" u="none" strike="noStrike" kern="1200" cap="none" spc="0" normalizeH="0" baseline="0" noProof="0" dirty="0">
                <a:ln>
                  <a:noFill/>
                </a:ln>
                <a:solidFill>
                  <a:srgbClr val="C00000"/>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MỤC TIÊU BÀI HỌC                                   </a:t>
            </a:r>
          </a:p>
        </p:txBody>
      </p:sp>
      <p:sp>
        <p:nvSpPr>
          <p:cNvPr id="10" name="Pentagon 9"/>
          <p:cNvSpPr/>
          <p:nvPr/>
        </p:nvSpPr>
        <p:spPr>
          <a:xfrm>
            <a:off x="315860" y="590550"/>
            <a:ext cx="8686801" cy="4411663"/>
          </a:xfrm>
          <a:prstGeom prst="homePlate">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just" defTabSz="914400" rtl="0" eaLnBrk="1" fontAlgn="auto" latinLnBrk="0" hangingPunct="1">
              <a:lnSpc>
                <a:spcPct val="100000"/>
              </a:lnSpc>
              <a:spcBef>
                <a:spcPts val="600"/>
              </a:spcBef>
              <a:spcAft>
                <a:spcPts val="0"/>
              </a:spcAft>
              <a:buClrTx/>
              <a:buSzTx/>
              <a:buFontTx/>
              <a:buAutoNum type="arabicPeriod"/>
              <a:tabLst/>
              <a:defRPr/>
            </a:pP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Kiến</a:t>
            </a: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thức</a:t>
            </a: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 </a:t>
            </a:r>
          </a:p>
          <a:p>
            <a:pPr lvl="0" algn="just">
              <a:spcBef>
                <a:spcPts val="600"/>
              </a:spcBef>
              <a:defRPr/>
            </a:pPr>
            <a:r>
              <a:rPr lang="vi-VN" dirty="0">
                <a:solidFill>
                  <a:schemeClr val="tx1"/>
                </a:solidFill>
                <a:latin typeface="Times New Roman" panose="02020603050405020304" pitchFamily="18" charset="0"/>
                <a:cs typeface="Times New Roman" panose="02020603050405020304" pitchFamily="18" charset="0"/>
              </a:rPr>
              <a:t>– Phân tích được đặc điểm dân cư; một số vấn đề xã hội của vùng.</a:t>
            </a:r>
            <a:endParaRPr lang="en-US" dirty="0">
              <a:solidFill>
                <a:schemeClr val="tx1"/>
              </a:solidFill>
              <a:latin typeface="Times New Roman" panose="02020603050405020304" pitchFamily="18" charset="0"/>
              <a:cs typeface="Times New Roman" panose="02020603050405020304" pitchFamily="18" charset="0"/>
            </a:endParaRPr>
          </a:p>
          <a:p>
            <a:pPr lvl="0" algn="just">
              <a:spcBef>
                <a:spcPts val="600"/>
              </a:spcBef>
              <a:defRPr/>
            </a:pPr>
            <a:r>
              <a:rPr lang="vi-VN" dirty="0">
                <a:solidFill>
                  <a:schemeClr val="tx1"/>
                </a:solidFill>
                <a:latin typeface="Times New Roman" panose="02020603050405020304" pitchFamily="18" charset="0"/>
                <a:cs typeface="Times New Roman" panose="02020603050405020304" pitchFamily="18" charset="0"/>
              </a:rPr>
              <a:t>– Trình bày được sự phát triển và phân bố ngành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nghiệp</a:t>
            </a:r>
            <a:r>
              <a:rPr lang="vi-VN" dirty="0">
                <a:solidFill>
                  <a:schemeClr val="tx1"/>
                </a:solidFill>
                <a:latin typeface="Times New Roman" panose="02020603050405020304" pitchFamily="18" charset="0"/>
                <a:cs typeface="Times New Roman" panose="02020603050405020304" pitchFamily="18" charset="0"/>
              </a:rPr>
              <a:t> của vùng</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itchFamily="18" charset="0"/>
              <a:cs typeface="Times New Roman" panose="02020603050405020304" pitchFamily="18" charset="0"/>
            </a:endParaRPr>
          </a:p>
          <a:p>
            <a:pPr algn="just">
              <a:spcBef>
                <a:spcPts val="300"/>
              </a:spcBef>
              <a:spcAft>
                <a:spcPts val="300"/>
              </a:spcAft>
              <a:defRPr/>
            </a:pPr>
            <a:r>
              <a:rPr lang="en-US" b="1" dirty="0">
                <a:solidFill>
                  <a:srgbClr val="C00000"/>
                </a:solidFill>
                <a:latin typeface="Times New Roman" panose="02020603050405020304" pitchFamily="18" charset="0"/>
                <a:cs typeface="Times New Roman" panose="02020603050405020304" pitchFamily="18" charset="0"/>
              </a:rPr>
              <a:t>2. </a:t>
            </a:r>
            <a:r>
              <a:rPr lang="en-US" b="1" dirty="0" err="1">
                <a:solidFill>
                  <a:srgbClr val="C00000"/>
                </a:solidFill>
                <a:latin typeface="Times New Roman" panose="02020603050405020304" pitchFamily="18" charset="0"/>
                <a:cs typeface="Times New Roman" panose="02020603050405020304" pitchFamily="18" charset="0"/>
              </a:rPr>
              <a:t>Năng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lực</a:t>
            </a:r>
            <a:r>
              <a:rPr lang="en-US" b="1" dirty="0">
                <a:solidFill>
                  <a:srgbClr val="C0000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b="1" i="1" dirty="0" err="1">
                <a:solidFill>
                  <a:srgbClr val="C00000"/>
                </a:solidFill>
                <a:latin typeface="Times New Roman" panose="02020603050405020304" pitchFamily="18" charset="0"/>
                <a:cs typeface="Times New Roman" panose="02020603050405020304" pitchFamily="18" charset="0"/>
              </a:rPr>
              <a:t>Năng</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lực</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chung</a:t>
            </a:r>
            <a:r>
              <a:rPr lang="en-US" b="1" i="1" dirty="0">
                <a:solidFill>
                  <a:srgbClr val="C00000"/>
                </a:solidFill>
                <a:latin typeface="Times New Roman" panose="02020603050405020304" pitchFamily="18" charset="0"/>
                <a:cs typeface="Times New Roman" panose="02020603050405020304" pitchFamily="18" charset="0"/>
              </a:rPr>
              <a:t>:</a:t>
            </a:r>
          </a:p>
          <a:p>
            <a:pPr algn="just"/>
            <a:r>
              <a:rPr lang="vi-VN" dirty="0">
                <a:solidFill>
                  <a:schemeClr val="tx1"/>
                </a:solidFill>
                <a:latin typeface="Times New Roman" panose="02020603050405020304" pitchFamily="18" charset="0"/>
                <a:cs typeface="Times New Roman" panose="02020603050405020304" pitchFamily="18" charset="0"/>
              </a:rPr>
              <a:t>+ Giao tiếp và hợp tác: trao đổi, thảo luận nội dung bài học rõ ràng, logic. </a:t>
            </a:r>
            <a:endParaRPr lang="en-US" dirty="0">
              <a:solidFill>
                <a:schemeClr val="tx1"/>
              </a:solidFill>
              <a:latin typeface="Times New Roman" panose="02020603050405020304" pitchFamily="18" charset="0"/>
              <a:cs typeface="Times New Roman" panose="02020603050405020304" pitchFamily="18" charset="0"/>
            </a:endParaRPr>
          </a:p>
          <a:p>
            <a:pPr algn="just"/>
            <a:r>
              <a:rPr lang="vi-VN" dirty="0">
                <a:solidFill>
                  <a:schemeClr val="tx1"/>
                </a:solidFill>
                <a:latin typeface="Times New Roman" panose="02020603050405020304" pitchFamily="18" charset="0"/>
                <a:cs typeface="Times New Roman" panose="02020603050405020304" pitchFamily="18" charset="0"/>
              </a:rPr>
              <a:t>+ Giải quyết vấn đề và sáng tạo: phân tích được tình huống trong học tập, phát hiện và nêu được tình huống có vấn đề trong học tập</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b="1" i="1" dirty="0">
                <a:solidFill>
                  <a:srgbClr val="C00000"/>
                </a:solidFill>
                <a:latin typeface="Times New Roman" panose="02020603050405020304" pitchFamily="18" charset="0"/>
                <a:cs typeface="Times New Roman" panose="02020603050405020304" pitchFamily="18" charset="0"/>
              </a:rPr>
              <a:t>*</a:t>
            </a:r>
            <a:r>
              <a:rPr lang="en-US" b="1" i="1" dirty="0" err="1">
                <a:solidFill>
                  <a:srgbClr val="C00000"/>
                </a:solidFill>
                <a:latin typeface="Times New Roman" panose="02020603050405020304" pitchFamily="18" charset="0"/>
                <a:cs typeface="Times New Roman" panose="02020603050405020304" pitchFamily="18" charset="0"/>
              </a:rPr>
              <a:t>Năng</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lực</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riêng</a:t>
            </a:r>
            <a:r>
              <a:rPr lang="en-US" b="1" i="1" dirty="0">
                <a:solidFill>
                  <a:srgbClr val="C00000"/>
                </a:solidFill>
                <a:latin typeface="Times New Roman" panose="02020603050405020304" pitchFamily="18" charset="0"/>
                <a:cs typeface="Times New Roman" panose="02020603050405020304" pitchFamily="18" charset="0"/>
              </a:rPr>
              <a:t>:</a:t>
            </a:r>
          </a:p>
          <a:p>
            <a:pPr algn="just"/>
            <a:r>
              <a:rPr lang="vi-VN" dirty="0">
                <a:solidFill>
                  <a:schemeClr val="tx1"/>
                </a:solidFill>
                <a:latin typeface="Times New Roman" panose="02020603050405020304" pitchFamily="18" charset="0"/>
                <a:cs typeface="Times New Roman" panose="02020603050405020304" pitchFamily="18" charset="0"/>
              </a:rPr>
              <a:t>+ Nhận thức thế giới theo quan điểm không gian; giải thích các hiện tượng và quá trình địa lí của vùng Đồng bằng sông Cửu Long. + Tìm hiểu địa lí thông qua việc tìm kiếm thông tin từ các công cụ địa lí, internet,... để tìm hiểu về vùng Đồng bằng sông Cửu Long</a:t>
            </a:r>
            <a:endParaRPr lang="en-US" dirty="0">
              <a:solidFill>
                <a:schemeClr val="tx1"/>
              </a:solidFill>
              <a:latin typeface="Times New Roman" panose="02020603050405020304" pitchFamily="18" charset="0"/>
              <a:cs typeface="Times New Roman" panose="02020603050405020304" pitchFamily="18" charset="0"/>
            </a:endParaRPr>
          </a:p>
          <a:p>
            <a:pPr lvl="0" algn="just">
              <a:defRPr/>
            </a:pP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3. </a:t>
            </a: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Phẩm</a:t>
            </a:r>
            <a:r>
              <a:rPr kumimoji="0" lang="en-US"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chất</a:t>
            </a:r>
            <a:r>
              <a:rPr kumimoji="0" lang="en-US"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Yêu quý, có trách nhiệm trong bảo vệ môi trường</a:t>
            </a:r>
            <a:endParaRPr lang="en-US" dirty="0">
              <a:solidFill>
                <a:schemeClr val="tx1"/>
              </a:solidFill>
              <a:latin typeface="Times New Roman" panose="02020603050405020304" pitchFamily="18" charset="0"/>
              <a:cs typeface="Times New Roman" panose="02020603050405020304" pitchFamily="18" charset="0"/>
            </a:endParaRPr>
          </a:p>
          <a:p>
            <a:pPr lvl="0" algn="just">
              <a:defRPr/>
            </a:pPr>
            <a:r>
              <a:rPr lang="vi-VN" dirty="0">
                <a:solidFill>
                  <a:schemeClr val="tx1"/>
                </a:solidFill>
                <a:latin typeface="Times New Roman" panose="02020603050405020304" pitchFamily="18" charset="0"/>
                <a:cs typeface="Times New Roman" panose="02020603050405020304" pitchFamily="18" charset="0"/>
              </a:rPr>
              <a:t> thiên nhiên vùng Đồng bẳng sông Cửu Long</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 name="Picture 4" descr="Аудиторный таргетинг в Google Ads: что такое и как использовать?">
            <a:extLst>
              <a:ext uri="{FF2B5EF4-FFF2-40B4-BE49-F238E27FC236}">
                <a16:creationId xmlns:a16="http://schemas.microsoft.com/office/drawing/2014/main" id="{C2AC775B-8590-429D-3A99-088F3071D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04" r="15615"/>
          <a:stretch/>
        </p:blipFill>
        <p:spPr bwMode="auto">
          <a:xfrm>
            <a:off x="7521523" y="80220"/>
            <a:ext cx="1481138" cy="1404395"/>
          </a:xfrm>
          <a:prstGeom prst="flowChartConnector">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1173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16630435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7479" y="804070"/>
            <a:ext cx="673264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990477"/>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EC83E9E2-23CA-EEC1-9E1E-A554E4B0CAEB}"/>
              </a:ext>
            </a:extLst>
          </p:cNvPr>
          <p:cNvSpPr/>
          <p:nvPr/>
        </p:nvSpPr>
        <p:spPr>
          <a:xfrm>
            <a:off x="5286702" y="890019"/>
            <a:ext cx="3731942" cy="2367531"/>
          </a:xfrm>
          <a:prstGeom prst="wedgeRoundRectCallout">
            <a:avLst>
              <a:gd name="adj1" fmla="val -122528"/>
              <a:gd name="adj2" fmla="val -38653"/>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A6D00-166B-DC37-B2F8-11D7CB97F777}"/>
              </a:ext>
            </a:extLst>
          </p:cNvPr>
          <p:cNvSpPr txBox="1"/>
          <p:nvPr/>
        </p:nvSpPr>
        <p:spPr>
          <a:xfrm>
            <a:off x="5410200" y="874586"/>
            <a:ext cx="3608443" cy="2246769"/>
          </a:xfrm>
          <a:prstGeom prst="rect">
            <a:avLst/>
          </a:prstGeom>
          <a:noFill/>
        </p:spPr>
        <p:txBody>
          <a:bodyPr wrap="square">
            <a:spAutoFit/>
          </a:bodyPr>
          <a:lstStyle/>
          <a:p>
            <a:r>
              <a:rPr lang="vi-VN" sz="2800" dirty="0">
                <a:solidFill>
                  <a:srgbClr val="FF0000"/>
                </a:solidFill>
                <a:effectLst/>
                <a:latin typeface="Times New Roman" panose="02020603050405020304" pitchFamily="18" charset="0"/>
                <a:ea typeface="Calibri" panose="020F0502020204030204" pitchFamily="34" charset="0"/>
              </a:rPr>
              <a:t>Dựa vào thông tin mục 3</a:t>
            </a:r>
            <a:r>
              <a:rPr lang="en-US" sz="2800" dirty="0">
                <a:solidFill>
                  <a:srgbClr val="FF0000"/>
                </a:solidFill>
                <a:effectLst/>
                <a:latin typeface="Times New Roman" panose="02020603050405020304" pitchFamily="18" charset="0"/>
                <a:ea typeface="Calibri" panose="020F0502020204030204" pitchFamily="34" charset="0"/>
              </a:rPr>
              <a:t>SGK</a:t>
            </a:r>
            <a:r>
              <a:rPr lang="vi-VN" sz="2800" dirty="0">
                <a:solidFill>
                  <a:srgbClr val="FF0000"/>
                </a:solidFill>
                <a:effectLst/>
                <a:latin typeface="Times New Roman" panose="02020603050405020304" pitchFamily="18" charset="0"/>
                <a:ea typeface="Calibri" panose="020F0502020204030204" pitchFamily="34" charset="0"/>
              </a:rPr>
              <a:t>, hãy nêu đặc điểm dân cư ở vùng Đồng bằng sông Cửu Long?</a:t>
            </a:r>
            <a:endParaRPr lang="en-US" sz="2800" dirty="0">
              <a:solidFill>
                <a:srgbClr val="FF0000"/>
              </a:solidFill>
            </a:endParaRPr>
          </a:p>
        </p:txBody>
      </p:sp>
      <p:sp>
        <p:nvSpPr>
          <p:cNvPr id="6" name="TextBox 5">
            <a:extLst>
              <a:ext uri="{FF2B5EF4-FFF2-40B4-BE49-F238E27FC236}">
                <a16:creationId xmlns:a16="http://schemas.microsoft.com/office/drawing/2014/main" id="{8F47A97B-0FF4-3C97-07A8-8356DDC984A2}"/>
              </a:ext>
            </a:extLst>
          </p:cNvPr>
          <p:cNvSpPr txBox="1"/>
          <p:nvPr/>
        </p:nvSpPr>
        <p:spPr>
          <a:xfrm>
            <a:off x="528973" y="1224049"/>
            <a:ext cx="190942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527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3833</TotalTime>
  <Words>4207</Words>
  <Application>Microsoft Office PowerPoint</Application>
  <PresentationFormat>On-screen Show (16:9)</PresentationFormat>
  <Paragraphs>572</Paragraphs>
  <Slides>65</Slides>
  <Notes>38</Notes>
  <HiddenSlides>0</HiddenSlides>
  <MMClips>41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65</vt:i4>
      </vt:variant>
    </vt:vector>
  </HeadingPairs>
  <TitlesOfParts>
    <vt:vector size="89" baseType="lpstr">
      <vt:lpstr>#9Slide03 Cabin Condensed Bold</vt:lpstr>
      <vt:lpstr>#9Slide03 Sympathique Alt</vt:lpstr>
      <vt:lpstr>#9Slide05 Great Vibes</vt:lpstr>
      <vt:lpstr>#9Slide06 American Forkball Ero</vt:lpstr>
      <vt:lpstr>#9Slide07 IcielBC Cubano Normal (Headings)</vt:lpstr>
      <vt:lpstr>#9Slide07 IcielKoni</vt:lpstr>
      <vt:lpstr>.VnCommercial Script</vt:lpstr>
      <vt:lpstr>.VnTime</vt:lpstr>
      <vt:lpstr>.VnTimeH</vt:lpstr>
      <vt:lpstr>Algerian</vt:lpstr>
      <vt:lpstr>arial</vt:lpstr>
      <vt:lpstr>arial</vt:lpstr>
      <vt:lpstr>Calibri</vt:lpstr>
      <vt:lpstr>Calibri Light</vt:lpstr>
      <vt:lpstr>Open Sans Semibold</vt:lpstr>
      <vt:lpstr>Tahoma</vt:lpstr>
      <vt:lpstr>Times New Roman</vt:lpstr>
      <vt:lpstr>Tw Cen MT</vt:lpstr>
      <vt:lpstr>VNI-Times</vt:lpstr>
      <vt:lpstr>Wingdings</vt:lpstr>
      <vt:lpstr>Office Theme</vt:lpstr>
      <vt:lpstr>Custom Design</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Dân tộc Chăm với nghề gốm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duong tran</cp:lastModifiedBy>
  <cp:revision>344</cp:revision>
  <dcterms:created xsi:type="dcterms:W3CDTF">2021-07-22T17:31:00Z</dcterms:created>
  <dcterms:modified xsi:type="dcterms:W3CDTF">2024-07-31T14:19:50Z</dcterms:modified>
</cp:coreProperties>
</file>