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 id="2147483680" r:id="rId2"/>
    <p:sldMasterId id="2147483692" r:id="rId3"/>
    <p:sldMasterId id="2147483704" r:id="rId4"/>
    <p:sldMasterId id="2147483716" r:id="rId5"/>
    <p:sldMasterId id="2147483728" r:id="rId6"/>
  </p:sldMasterIdLst>
  <p:notesMasterIdLst>
    <p:notesMasterId r:id="rId65"/>
  </p:notesMasterIdLst>
  <p:sldIdLst>
    <p:sldId id="345" r:id="rId7"/>
    <p:sldId id="352" r:id="rId8"/>
    <p:sldId id="346" r:id="rId9"/>
    <p:sldId id="347" r:id="rId10"/>
    <p:sldId id="348" r:id="rId11"/>
    <p:sldId id="354" r:id="rId12"/>
    <p:sldId id="353" r:id="rId13"/>
    <p:sldId id="355" r:id="rId14"/>
    <p:sldId id="356" r:id="rId15"/>
    <p:sldId id="357" r:id="rId16"/>
    <p:sldId id="358" r:id="rId17"/>
    <p:sldId id="283" r:id="rId18"/>
    <p:sldId id="361" r:id="rId19"/>
    <p:sldId id="362" r:id="rId20"/>
    <p:sldId id="285" r:id="rId21"/>
    <p:sldId id="287" r:id="rId22"/>
    <p:sldId id="288" r:id="rId23"/>
    <p:sldId id="289" r:id="rId24"/>
    <p:sldId id="378" r:id="rId25"/>
    <p:sldId id="290" r:id="rId26"/>
    <p:sldId id="291" r:id="rId27"/>
    <p:sldId id="365" r:id="rId28"/>
    <p:sldId id="366" r:id="rId29"/>
    <p:sldId id="367" r:id="rId30"/>
    <p:sldId id="369" r:id="rId31"/>
    <p:sldId id="370" r:id="rId32"/>
    <p:sldId id="371" r:id="rId33"/>
    <p:sldId id="372" r:id="rId34"/>
    <p:sldId id="373" r:id="rId35"/>
    <p:sldId id="297" r:id="rId36"/>
    <p:sldId id="374" r:id="rId37"/>
    <p:sldId id="375" r:id="rId38"/>
    <p:sldId id="380" r:id="rId39"/>
    <p:sldId id="382" r:id="rId40"/>
    <p:sldId id="381" r:id="rId41"/>
    <p:sldId id="383" r:id="rId42"/>
    <p:sldId id="295" r:id="rId43"/>
    <p:sldId id="385" r:id="rId44"/>
    <p:sldId id="386" r:id="rId45"/>
    <p:sldId id="387" r:id="rId46"/>
    <p:sldId id="388" r:id="rId47"/>
    <p:sldId id="389" r:id="rId48"/>
    <p:sldId id="390" r:id="rId49"/>
    <p:sldId id="391" r:id="rId50"/>
    <p:sldId id="300" r:id="rId51"/>
    <p:sldId id="301" r:id="rId52"/>
    <p:sldId id="302" r:id="rId53"/>
    <p:sldId id="303" r:id="rId54"/>
    <p:sldId id="304" r:id="rId55"/>
    <p:sldId id="305" r:id="rId56"/>
    <p:sldId id="306" r:id="rId57"/>
    <p:sldId id="308" r:id="rId58"/>
    <p:sldId id="309" r:id="rId59"/>
    <p:sldId id="310" r:id="rId60"/>
    <p:sldId id="340" r:id="rId61"/>
    <p:sldId id="393" r:id="rId62"/>
    <p:sldId id="379" r:id="rId63"/>
    <p:sldId id="392" r:id="rId64"/>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1F2C8F"/>
    <a:srgbClr val="F5CDCE"/>
    <a:srgbClr val="DF8C8C"/>
    <a:srgbClr val="D4D593"/>
    <a:srgbClr val="E6F0FE"/>
    <a:srgbClr val="CDBE8A"/>
    <a:srgbClr val="FFE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2779" autoAdjust="0"/>
  </p:normalViewPr>
  <p:slideViewPr>
    <p:cSldViewPr snapToGrid="0" snapToObjects="1">
      <p:cViewPr varScale="1">
        <p:scale>
          <a:sx n="53" d="100"/>
          <a:sy n="53" d="100"/>
        </p:scale>
        <p:origin x="1416" y="24"/>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hasCustomPrompt="1"/>
          </p:nvPr>
        </p:nvSpPr>
        <p:spPr>
          <a:xfrm>
            <a:off x="0" y="1371600"/>
            <a:ext cx="12192000" cy="1225296"/>
          </a:xfrm>
          <a:prstGeom prst="rect">
            <a:avLst/>
          </a:prstGeom>
        </p:spPr>
        <p:txBody>
          <a:bodyPr tIns="0" anchor="t">
            <a:noAutofit/>
          </a:bodyPr>
          <a:lstStyle>
            <a:lvl1pPr algn="ctr">
              <a:defRPr sz="4400">
                <a:latin typeface="Times New Roman" panose="02020603050405020304" pitchFamily="18" charset="0"/>
                <a:cs typeface="Times New Roman" panose="02020603050405020304" pitchFamily="18" charset="0"/>
              </a:defRPr>
            </a:lvl1pPr>
          </a:lstStyle>
          <a:p>
            <a:r>
              <a:rPr lang="vi-VN" dirty="0"/>
              <a:t>Bài 37. HỆ THẦN KINH </a:t>
            </a:r>
            <a:r>
              <a:rPr lang="en-US" dirty="0"/>
              <a:t/>
            </a:r>
            <a:br>
              <a:rPr lang="en-US" dirty="0"/>
            </a:br>
            <a:r>
              <a:rPr lang="vi-VN" dirty="0"/>
              <a:t>VÀ CÁC GIÁC QUAN Ở NGƯỜI</a:t>
            </a:r>
            <a:endParaRPr lang="en-US" dirty="0"/>
          </a:p>
        </p:txBody>
      </p:sp>
      <p:sp>
        <p:nvSpPr>
          <p:cNvPr id="3" name="Subtitle 2"/>
          <p:cNvSpPr>
            <a:spLocks noGrp="1"/>
          </p:cNvSpPr>
          <p:nvPr>
            <p:ph type="subTitle" idx="1" hasCustomPrompt="1"/>
          </p:nvPr>
        </p:nvSpPr>
        <p:spPr>
          <a:xfrm>
            <a:off x="3568927" y="2871216"/>
            <a:ext cx="5254172" cy="557784"/>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Thời</a:t>
            </a:r>
            <a:r>
              <a:rPr lang="en-US" dirty="0"/>
              <a:t> </a:t>
            </a:r>
            <a:r>
              <a:rPr lang="en-US" dirty="0" err="1"/>
              <a:t>gian</a:t>
            </a:r>
            <a:r>
              <a:rPr lang="en-US" dirty="0"/>
              <a:t> </a:t>
            </a:r>
            <a:r>
              <a:rPr lang="en-US" dirty="0" err="1"/>
              <a:t>thực</a:t>
            </a:r>
            <a:r>
              <a:rPr lang="en-US" dirty="0"/>
              <a:t> </a:t>
            </a:r>
            <a:r>
              <a:rPr lang="en-US" dirty="0" err="1"/>
              <a:t>hiện</a:t>
            </a:r>
            <a:r>
              <a:rPr lang="en-US" dirty="0"/>
              <a:t>: 03 </a:t>
            </a:r>
            <a:r>
              <a:rPr lang="en-US" dirty="0" err="1"/>
              <a:t>tiết</a:t>
            </a:r>
            <a:r>
              <a:rPr lang="en-US" dirty="0"/>
              <a:t>.</a:t>
            </a:r>
          </a:p>
        </p:txBody>
      </p:sp>
    </p:spTree>
    <p:extLst>
      <p:ext uri="{BB962C8B-B14F-4D97-AF65-F5344CB8AC3E}">
        <p14:creationId xmlns:p14="http://schemas.microsoft.com/office/powerpoint/2010/main" val="26317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a:prstGeom prst="rect">
            <a:avLst/>
          </a:prstGeo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 name="Title 1">
            <a:extLst>
              <a:ext uri="{FF2B5EF4-FFF2-40B4-BE49-F238E27FC236}">
                <a16:creationId xmlns:a16="http://schemas.microsoft.com/office/drawing/2014/main" id="{6D81E6F9-B513-FEFE-5A90-230DD40DE6A7}"/>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Tree>
    <p:extLst>
      <p:ext uri="{BB962C8B-B14F-4D97-AF65-F5344CB8AC3E}">
        <p14:creationId xmlns:p14="http://schemas.microsoft.com/office/powerpoint/2010/main" val="552850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19494"/>
            <a:ext cx="10671048" cy="768096"/>
          </a:xfrm>
          <a:prstGeom prst="rect">
            <a:avLst/>
          </a:prstGeom>
        </p:spPr>
        <p:txBody>
          <a:bodyPr>
            <a:noAutofit/>
          </a:bodyPr>
          <a:lstStyle>
            <a:lvl1pPr>
              <a:lnSpc>
                <a:spcPct val="100000"/>
              </a:lnSpc>
              <a:defRPr/>
            </a:lvl1pPr>
          </a:lstStyle>
          <a:p>
            <a:r>
              <a:rPr lang="en-US"/>
              <a:t>Click to edit Master title style</a:t>
            </a:r>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Title</a:t>
            </a:r>
          </a:p>
        </p:txBody>
      </p:sp>
      <p:sp>
        <p:nvSpPr>
          <p:cNvPr id="3" name="Title 1">
            <a:extLst>
              <a:ext uri="{FF2B5EF4-FFF2-40B4-BE49-F238E27FC236}">
                <a16:creationId xmlns:a16="http://schemas.microsoft.com/office/drawing/2014/main" id="{89E4C556-486A-A14C-B3FD-116702D7003B}"/>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Tree>
    <p:extLst>
      <p:ext uri="{BB962C8B-B14F-4D97-AF65-F5344CB8AC3E}">
        <p14:creationId xmlns:p14="http://schemas.microsoft.com/office/powerpoint/2010/main" val="2586653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dirty="0"/>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dirty="0"/>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dirty="0"/>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dirty="0"/>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dirty="0"/>
              <a:t>Title</a:t>
            </a:r>
          </a:p>
        </p:txBody>
      </p:sp>
      <p:sp>
        <p:nvSpPr>
          <p:cNvPr id="3" name="Title 1">
            <a:extLst>
              <a:ext uri="{FF2B5EF4-FFF2-40B4-BE49-F238E27FC236}">
                <a16:creationId xmlns:a16="http://schemas.microsoft.com/office/drawing/2014/main" id="{C01DD1E3-BE7F-143E-0235-2156E4E39B00}"/>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Tree>
    <p:extLst>
      <p:ext uri="{BB962C8B-B14F-4D97-AF65-F5344CB8AC3E}">
        <p14:creationId xmlns:p14="http://schemas.microsoft.com/office/powerpoint/2010/main" val="1900709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a:prstGeom prst="rect">
            <a:avLst/>
          </a:prstGeom>
        </p:spPr>
        <p:txBody>
          <a:bodyPr>
            <a:noAutofit/>
          </a:bodyPr>
          <a:lstStyle>
            <a:lvl1pPr>
              <a:lnSpc>
                <a:spcPct val="100000"/>
              </a:lnSpc>
              <a:defRPr/>
            </a:lvl1pPr>
          </a:lstStyle>
          <a:p>
            <a:r>
              <a:rPr lang="en-US"/>
              <a:t>Click to edit Master title style</a:t>
            </a:r>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3" name="Title 1">
            <a:extLst>
              <a:ext uri="{FF2B5EF4-FFF2-40B4-BE49-F238E27FC236}">
                <a16:creationId xmlns:a16="http://schemas.microsoft.com/office/drawing/2014/main" id="{812E08D1-C5A2-F7C6-CB0D-08F8A87F128D}"/>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Tree>
    <p:extLst>
      <p:ext uri="{BB962C8B-B14F-4D97-AF65-F5344CB8AC3E}">
        <p14:creationId xmlns:p14="http://schemas.microsoft.com/office/powerpoint/2010/main" val="8725162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6" name="Freeform: Shape 25">
            <a:extLst>
              <a:ext uri="{FF2B5EF4-FFF2-40B4-BE49-F238E27FC236}">
                <a16:creationId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a:xfrm>
            <a:off x="758952" y="19494"/>
            <a:ext cx="10671048" cy="768096"/>
          </a:xfrm>
          <a:prstGeom prst="rect">
            <a:avLst/>
          </a:prstGeom>
        </p:spPr>
        <p:txBody>
          <a:bodyPr/>
          <a:lstStyle>
            <a:lvl1pPr>
              <a:lnSpc>
                <a:spcPct val="100000"/>
              </a:lnSpc>
              <a:defRPr>
                <a:solidFill>
                  <a:schemeClr val="accent6"/>
                </a:solidFill>
              </a:defRPr>
            </a:lvl1pPr>
          </a:lstStyle>
          <a:p>
            <a:r>
              <a:rPr lang="en-US"/>
              <a:t>Click to edit Master title style</a:t>
            </a:r>
            <a:endParaRPr lang="en-US" dirty="0"/>
          </a:p>
        </p:txBody>
      </p:sp>
      <p:sp>
        <p:nvSpPr>
          <p:cNvPr id="30" name="Image 2" descr="preencoded.png">
            <a:extLst>
              <a:ext uri="{FF2B5EF4-FFF2-40B4-BE49-F238E27FC236}">
                <a16:creationId xmlns:a16="http://schemas.microsoft.com/office/drawing/2014/main" id="{790E862E-398F-571C-EC2C-3D17164DE059}"/>
              </a:ext>
            </a:extLst>
          </p:cNvPr>
          <p:cNvSpPr/>
          <p:nvPr userDrawn="1"/>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A51A1F68-9002-3791-2DD4-424EE6912D7B}"/>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Tree>
    <p:extLst>
      <p:ext uri="{BB962C8B-B14F-4D97-AF65-F5344CB8AC3E}">
        <p14:creationId xmlns:p14="http://schemas.microsoft.com/office/powerpoint/2010/main" val="1850335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a:prstGeom prst="rect">
            <a:avLst/>
          </a:prstGeom>
        </p:spPr>
        <p:txBody>
          <a:bodyPr>
            <a:noAutofit/>
          </a:bodyPr>
          <a:lstStyle>
            <a:lvl1pPr>
              <a:lnSpc>
                <a:spcPct val="100000"/>
              </a:lnSpc>
              <a:defRPr/>
            </a:lvl1pPr>
          </a:lstStyle>
          <a:p>
            <a:r>
              <a:rPr lang="en-US"/>
              <a:t>Click to edit Master title style</a:t>
            </a:r>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3" name="Title 1">
            <a:extLst>
              <a:ext uri="{FF2B5EF4-FFF2-40B4-BE49-F238E27FC236}">
                <a16:creationId xmlns:a16="http://schemas.microsoft.com/office/drawing/2014/main" id="{6B492F71-A3F0-5516-6E41-37AD21389616}"/>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Tree>
    <p:extLst>
      <p:ext uri="{BB962C8B-B14F-4D97-AF65-F5344CB8AC3E}">
        <p14:creationId xmlns:p14="http://schemas.microsoft.com/office/powerpoint/2010/main" val="12689541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5" name="Image 3" descr="preencoded.png">
            <a:extLst>
              <a:ext uri="{FF2B5EF4-FFF2-40B4-BE49-F238E27FC236}">
                <a16:creationId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2" name="Title 1"/>
          <p:cNvSpPr>
            <a:spLocks noGrp="1"/>
          </p:cNvSpPr>
          <p:nvPr>
            <p:ph type="title"/>
          </p:nvPr>
        </p:nvSpPr>
        <p:spPr>
          <a:xfrm>
            <a:off x="1508760" y="1883664"/>
            <a:ext cx="6766560" cy="768096"/>
          </a:xfrm>
          <a:prstGeom prst="rect">
            <a:avLst/>
          </a:prstGeo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a:extLst>
              <a:ext uri="{FF2B5EF4-FFF2-40B4-BE49-F238E27FC236}">
                <a16:creationId xmlns:a16="http://schemas.microsoft.com/office/drawing/2014/main" id="{D64FAEF5-25C2-0A7A-D2B8-3E4785F1E4BC}"/>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Tree>
    <p:extLst>
      <p:ext uri="{BB962C8B-B14F-4D97-AF65-F5344CB8AC3E}">
        <p14:creationId xmlns:p14="http://schemas.microsoft.com/office/powerpoint/2010/main" val="4248485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a:prstGeom prst="rect">
            <a:avLst/>
          </a:prstGeom>
        </p:spPr>
        <p:txBody>
          <a:bodyPr tIns="0" anchor="ctr">
            <a:no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Title 1">
            <a:extLst>
              <a:ext uri="{FF2B5EF4-FFF2-40B4-BE49-F238E27FC236}">
                <a16:creationId xmlns:a16="http://schemas.microsoft.com/office/drawing/2014/main" id="{0023E85B-DA61-18FA-60A6-D8482630FF17}"/>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Tree>
    <p:extLst>
      <p:ext uri="{BB962C8B-B14F-4D97-AF65-F5344CB8AC3E}">
        <p14:creationId xmlns:p14="http://schemas.microsoft.com/office/powerpoint/2010/main" val="23728988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rcRect/>
          <a:stretch/>
        </p:blipFill>
        <p:spPr>
          <a:xfrm>
            <a:off x="1718457" y="3440504"/>
            <a:ext cx="1719263" cy="1724025"/>
          </a:xfrm>
          <a:prstGeom prst="rect">
            <a:avLst/>
          </a:prstGeom>
        </p:spPr>
      </p:pic>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a:prstGeom prst="rect">
            <a:avLst/>
          </a:prstGeom>
        </p:spPr>
        <p:txBody>
          <a:bodyPr>
            <a:noAutofit/>
          </a:bodyPr>
          <a:lstStyle>
            <a:lvl1pPr algn="l">
              <a:lnSpc>
                <a:spcPct val="100000"/>
              </a:lnSpc>
              <a:defRPr/>
            </a:lvl1pPr>
          </a:lstStyle>
          <a:p>
            <a:r>
              <a:rPr lang="en-US"/>
              <a:t>Click to edit Master title style</a:t>
            </a:r>
            <a:endParaRPr lang="en-US" dirty="0"/>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DD45669F-6E1C-159B-99F1-F7C341A1D58E}"/>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Tree>
    <p:extLst>
      <p:ext uri="{BB962C8B-B14F-4D97-AF65-F5344CB8AC3E}">
        <p14:creationId xmlns:p14="http://schemas.microsoft.com/office/powerpoint/2010/main" val="42508321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26BA285-8EB6-34CF-E63D-A6B5E1E92673}"/>
              </a:ext>
            </a:extLst>
          </p:cNvPr>
          <p:cNvSpPr>
            <a:spLocks noGrp="1"/>
          </p:cNvSpPr>
          <p:nvPr>
            <p:ph type="dt" sz="half" idx="10"/>
          </p:nvPr>
        </p:nvSpPr>
        <p:spPr/>
        <p:txBody>
          <a:bodyPr/>
          <a:lstStyle>
            <a:lvl1pPr>
              <a:defRPr/>
            </a:lvl1pPr>
          </a:lstStyle>
          <a:p>
            <a:pPr>
              <a:defRPr/>
            </a:pPr>
            <a:fld id="{CCF61732-5716-478B-8CDA-6C0881EBC6E6}" type="datetimeFigureOut">
              <a:rPr lang="en-US"/>
              <a:pPr>
                <a:defRPr/>
              </a:pPr>
              <a:t>4/2/2025</a:t>
            </a:fld>
            <a:endParaRPr lang="en-US"/>
          </a:p>
        </p:txBody>
      </p:sp>
      <p:sp>
        <p:nvSpPr>
          <p:cNvPr id="3" name="Footer Placeholder 4">
            <a:extLst>
              <a:ext uri="{FF2B5EF4-FFF2-40B4-BE49-F238E27FC236}">
                <a16:creationId xmlns:a16="http://schemas.microsoft.com/office/drawing/2014/main" id="{E07F7650-20E3-2D7E-580C-D3DC9F67DA5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8A9C5BF-9D58-28FA-27C4-F208902BD39B}"/>
              </a:ext>
            </a:extLst>
          </p:cNvPr>
          <p:cNvSpPr>
            <a:spLocks noGrp="1"/>
          </p:cNvSpPr>
          <p:nvPr>
            <p:ph type="sldNum" sz="quarter" idx="12"/>
          </p:nvPr>
        </p:nvSpPr>
        <p:spPr/>
        <p:txBody>
          <a:bodyPr/>
          <a:lstStyle>
            <a:lvl1pPr>
              <a:defRPr/>
            </a:lvl1pPr>
          </a:lstStyle>
          <a:p>
            <a:pPr>
              <a:defRPr/>
            </a:pPr>
            <a:fld id="{70A16C79-8087-4C2E-BE04-7EB0D0566239}" type="slidenum">
              <a:rPr lang="en-US" altLang="en-US"/>
              <a:pPr>
                <a:defRPr/>
              </a:pPr>
              <a:t>‹#›</a:t>
            </a:fld>
            <a:endParaRPr lang="en-US" altLang="en-US"/>
          </a:p>
        </p:txBody>
      </p:sp>
    </p:spTree>
    <p:extLst>
      <p:ext uri="{BB962C8B-B14F-4D97-AF65-F5344CB8AC3E}">
        <p14:creationId xmlns:p14="http://schemas.microsoft.com/office/powerpoint/2010/main" val="3950523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Content Placeholder 2"/>
          <p:cNvSpPr>
            <a:spLocks noGrp="1"/>
          </p:cNvSpPr>
          <p:nvPr>
            <p:ph idx="1"/>
          </p:nvPr>
        </p:nvSpPr>
        <p:spPr>
          <a:xfrm>
            <a:off x="5183187" y="1409314"/>
            <a:ext cx="6442755" cy="432791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66058" y="1409314"/>
            <a:ext cx="4205967" cy="438710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itle 1">
            <a:extLst>
              <a:ext uri="{FF2B5EF4-FFF2-40B4-BE49-F238E27FC236}">
                <a16:creationId xmlns:a16="http://schemas.microsoft.com/office/drawing/2014/main" id="{A68BAB40-35C8-A11E-F2B2-F3548025E14E}"/>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
        <p:nvSpPr>
          <p:cNvPr id="8" name="Title 1">
            <a:extLst>
              <a:ext uri="{FF2B5EF4-FFF2-40B4-BE49-F238E27FC236}">
                <a16:creationId xmlns:a16="http://schemas.microsoft.com/office/drawing/2014/main" id="{6BAAD8DA-EA11-4EC1-96BD-897C4ECC0E8B}"/>
              </a:ext>
            </a:extLst>
          </p:cNvPr>
          <p:cNvSpPr txBox="1">
            <a:spLocks/>
          </p:cNvSpPr>
          <p:nvPr userDrawn="1"/>
        </p:nvSpPr>
        <p:spPr>
          <a:xfrm>
            <a:off x="566058" y="656614"/>
            <a:ext cx="7939313"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l"/>
            <a:r>
              <a:rPr lang="en-US" sz="2800" cap="none" dirty="0"/>
              <a:t>1. </a:t>
            </a:r>
            <a:r>
              <a:rPr lang="en-US" sz="2800" cap="none" dirty="0" err="1"/>
              <a:t>Tìm</a:t>
            </a:r>
            <a:r>
              <a:rPr lang="en-US" sz="2800" cap="none" dirty="0"/>
              <a:t> </a:t>
            </a:r>
            <a:r>
              <a:rPr lang="en-US" sz="2800" cap="none" dirty="0" err="1"/>
              <a:t>hiểu</a:t>
            </a:r>
            <a:r>
              <a:rPr lang="en-US" sz="2800" cap="none" dirty="0"/>
              <a:t> </a:t>
            </a:r>
            <a:r>
              <a:rPr lang="en-US" sz="2800" cap="none" dirty="0" err="1"/>
              <a:t>cấu</a:t>
            </a:r>
            <a:r>
              <a:rPr lang="en-US" sz="2800" cap="none" dirty="0"/>
              <a:t> </a:t>
            </a:r>
            <a:r>
              <a:rPr lang="en-US" sz="2800" cap="none" dirty="0" err="1"/>
              <a:t>tạo</a:t>
            </a:r>
            <a:r>
              <a:rPr lang="en-US" sz="2800" cap="none" dirty="0"/>
              <a:t>, </a:t>
            </a:r>
            <a:r>
              <a:rPr lang="en-US" sz="2800" cap="none" dirty="0" err="1"/>
              <a:t>chức</a:t>
            </a:r>
            <a:r>
              <a:rPr lang="en-US" sz="2800" cap="none" dirty="0"/>
              <a:t> </a:t>
            </a:r>
            <a:r>
              <a:rPr lang="en-US" sz="2800" cap="none" dirty="0" err="1"/>
              <a:t>năng</a:t>
            </a:r>
            <a:r>
              <a:rPr lang="en-US" sz="2800" cap="none" dirty="0"/>
              <a:t> </a:t>
            </a:r>
            <a:r>
              <a:rPr lang="en-US" sz="2800" cap="none" dirty="0" err="1"/>
              <a:t>của</a:t>
            </a:r>
            <a:r>
              <a:rPr lang="en-US" sz="2800" cap="none" dirty="0"/>
              <a:t> </a:t>
            </a:r>
            <a:r>
              <a:rPr lang="en-US" sz="2800" cap="none" dirty="0" err="1"/>
              <a:t>hệ</a:t>
            </a:r>
            <a:r>
              <a:rPr lang="en-US" sz="2800" cap="none" dirty="0"/>
              <a:t> </a:t>
            </a:r>
            <a:r>
              <a:rPr lang="en-US" sz="2800" cap="none" dirty="0" err="1"/>
              <a:t>thần</a:t>
            </a:r>
            <a:r>
              <a:rPr lang="en-US" sz="2800" cap="none" dirty="0"/>
              <a:t> </a:t>
            </a:r>
            <a:r>
              <a:rPr lang="en-US" sz="2800" cap="none" dirty="0" err="1"/>
              <a:t>kinh</a:t>
            </a:r>
            <a:endParaRPr lang="en-US" sz="2800" cap="none" dirty="0"/>
          </a:p>
        </p:txBody>
      </p:sp>
    </p:spTree>
    <p:extLst>
      <p:ext uri="{BB962C8B-B14F-4D97-AF65-F5344CB8AC3E}">
        <p14:creationId xmlns:p14="http://schemas.microsoft.com/office/powerpoint/2010/main" val="27450055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4CFEFD8-2151-478C-9C1C-0545885223F3}" type="datetimeFigureOut">
              <a:rPr lang="en-US" smtClean="0">
                <a:solidFill>
                  <a:prstClr val="black">
                    <a:tint val="75000"/>
                  </a:prstClr>
                </a:solidFill>
              </a:rPr>
              <a:pPr/>
              <a:t>4/2/2025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27799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CFEFD8-2151-478C-9C1C-0545885223F3}" type="datetimeFigureOut">
              <a:rPr lang="en-US" smtClean="0">
                <a:solidFill>
                  <a:prstClr val="black">
                    <a:tint val="75000"/>
                  </a:prstClr>
                </a:solidFill>
              </a:rPr>
              <a:pPr/>
              <a:t>4/2/2025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58258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4CFEFD8-2151-478C-9C1C-0545885223F3}" type="datetimeFigureOut">
              <a:rPr lang="en-US" smtClean="0">
                <a:solidFill>
                  <a:prstClr val="black">
                    <a:tint val="75000"/>
                  </a:prstClr>
                </a:solidFill>
              </a:rPr>
              <a:pPr/>
              <a:t>4/2/2025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57672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4CFEFD8-2151-478C-9C1C-0545885223F3}" type="datetimeFigureOut">
              <a:rPr lang="en-US" smtClean="0">
                <a:solidFill>
                  <a:prstClr val="black">
                    <a:tint val="75000"/>
                  </a:prstClr>
                </a:solidFill>
              </a:rPr>
              <a:pPr/>
              <a:t>4/2/2025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97772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4CFEFD8-2151-478C-9C1C-0545885223F3}" type="datetimeFigureOut">
              <a:rPr lang="en-US" smtClean="0">
                <a:solidFill>
                  <a:prstClr val="black">
                    <a:tint val="75000"/>
                  </a:prstClr>
                </a:solidFill>
              </a:rPr>
              <a:pPr/>
              <a:t>4/2/2025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15648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4CFEFD8-2151-478C-9C1C-0545885223F3}" type="datetimeFigureOut">
              <a:rPr lang="en-US" smtClean="0">
                <a:solidFill>
                  <a:prstClr val="black">
                    <a:tint val="75000"/>
                  </a:prstClr>
                </a:solidFill>
              </a:rPr>
              <a:pPr/>
              <a:t>4/2/2025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6346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CFEFD8-2151-478C-9C1C-0545885223F3}" type="datetimeFigureOut">
              <a:rPr lang="en-US" smtClean="0">
                <a:solidFill>
                  <a:prstClr val="black">
                    <a:tint val="75000"/>
                  </a:prstClr>
                </a:solidFill>
              </a:rPr>
              <a:pPr/>
              <a:t>4/2/2025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55737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CFEFD8-2151-478C-9C1C-0545885223F3}" type="datetimeFigureOut">
              <a:rPr lang="en-US" smtClean="0">
                <a:solidFill>
                  <a:prstClr val="black">
                    <a:tint val="75000"/>
                  </a:prstClr>
                </a:solidFill>
              </a:rPr>
              <a:pPr/>
              <a:t>4/2/2025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14144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CFEFD8-2151-478C-9C1C-0545885223F3}" type="datetimeFigureOut">
              <a:rPr lang="en-US" smtClean="0">
                <a:solidFill>
                  <a:prstClr val="black">
                    <a:tint val="75000"/>
                  </a:prstClr>
                </a:solidFill>
              </a:rPr>
              <a:pPr/>
              <a:t>4/2/2025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14799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CFEFD8-2151-478C-9C1C-0545885223F3}" type="datetimeFigureOut">
              <a:rPr lang="en-US" smtClean="0">
                <a:solidFill>
                  <a:prstClr val="black">
                    <a:tint val="75000"/>
                  </a:prstClr>
                </a:solidFill>
              </a:rPr>
              <a:pPr/>
              <a:t>4/2/2025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0980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Content Placeholder 2"/>
          <p:cNvSpPr>
            <a:spLocks noGrp="1"/>
          </p:cNvSpPr>
          <p:nvPr>
            <p:ph idx="1"/>
          </p:nvPr>
        </p:nvSpPr>
        <p:spPr>
          <a:xfrm>
            <a:off x="5183187" y="1467370"/>
            <a:ext cx="6442755" cy="472093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66058" y="1801200"/>
            <a:ext cx="4205967" cy="438710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Title 1">
            <a:extLst>
              <a:ext uri="{FF2B5EF4-FFF2-40B4-BE49-F238E27FC236}">
                <a16:creationId xmlns:a16="http://schemas.microsoft.com/office/drawing/2014/main" id="{A68BAB40-35C8-A11E-F2B2-F3548025E14E}"/>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
        <p:nvSpPr>
          <p:cNvPr id="6" name="Title 1">
            <a:extLst>
              <a:ext uri="{FF2B5EF4-FFF2-40B4-BE49-F238E27FC236}">
                <a16:creationId xmlns:a16="http://schemas.microsoft.com/office/drawing/2014/main" id="{C401C611-B0A7-7272-63B6-FBE950A8952F}"/>
              </a:ext>
            </a:extLst>
          </p:cNvPr>
          <p:cNvSpPr txBox="1">
            <a:spLocks/>
          </p:cNvSpPr>
          <p:nvPr userDrawn="1"/>
        </p:nvSpPr>
        <p:spPr>
          <a:xfrm>
            <a:off x="492295" y="623406"/>
            <a:ext cx="11278791"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l"/>
            <a:r>
              <a:rPr lang="en-US" sz="2800" cap="none" dirty="0"/>
              <a:t>2. </a:t>
            </a:r>
            <a:r>
              <a:rPr lang="en-US" sz="2800" cap="none" dirty="0" err="1"/>
              <a:t>Tìm</a:t>
            </a:r>
            <a:r>
              <a:rPr lang="en-US" sz="2800" cap="none" dirty="0"/>
              <a:t> </a:t>
            </a:r>
            <a:r>
              <a:rPr lang="en-US" sz="2800" cap="none" dirty="0" err="1"/>
              <a:t>hiểu</a:t>
            </a:r>
            <a:r>
              <a:rPr lang="en-US" sz="2800" cap="none" dirty="0"/>
              <a:t> </a:t>
            </a:r>
            <a:r>
              <a:rPr lang="en-US" sz="2800" cap="none" dirty="0" err="1"/>
              <a:t>một</a:t>
            </a:r>
            <a:r>
              <a:rPr lang="en-US" sz="2800" cap="none" dirty="0"/>
              <a:t> </a:t>
            </a:r>
            <a:r>
              <a:rPr lang="en-US" sz="2800" cap="none" dirty="0" err="1"/>
              <a:t>số</a:t>
            </a:r>
            <a:r>
              <a:rPr lang="en-US" sz="2800" cap="none" dirty="0"/>
              <a:t> </a:t>
            </a:r>
            <a:r>
              <a:rPr lang="en-US" sz="2800" cap="none" dirty="0" err="1"/>
              <a:t>bệnh</a:t>
            </a:r>
            <a:r>
              <a:rPr lang="en-US" sz="2800" cap="none" dirty="0"/>
              <a:t> </a:t>
            </a:r>
            <a:r>
              <a:rPr lang="en-US" sz="2800" cap="none" dirty="0" err="1"/>
              <a:t>về</a:t>
            </a:r>
            <a:r>
              <a:rPr lang="en-US" sz="2800" cap="none" dirty="0"/>
              <a:t> </a:t>
            </a:r>
            <a:r>
              <a:rPr lang="en-US" sz="2800" cap="none" dirty="0" err="1"/>
              <a:t>hệ</a:t>
            </a:r>
            <a:r>
              <a:rPr lang="en-US" sz="2800" cap="none" dirty="0"/>
              <a:t> </a:t>
            </a:r>
            <a:r>
              <a:rPr lang="en-US" sz="2800" cap="none" dirty="0" err="1"/>
              <a:t>thần</a:t>
            </a:r>
            <a:r>
              <a:rPr lang="en-US" sz="2800" cap="none" dirty="0"/>
              <a:t> </a:t>
            </a:r>
            <a:r>
              <a:rPr lang="en-US" sz="2800" cap="none" dirty="0" err="1"/>
              <a:t>kinh</a:t>
            </a:r>
            <a:r>
              <a:rPr lang="en-US" sz="2800" cap="none" dirty="0"/>
              <a:t> </a:t>
            </a:r>
            <a:r>
              <a:rPr lang="en-US" sz="2800" cap="none" dirty="0" err="1"/>
              <a:t>và</a:t>
            </a:r>
            <a:r>
              <a:rPr lang="en-US" sz="2800" cap="none" dirty="0"/>
              <a:t> </a:t>
            </a:r>
            <a:r>
              <a:rPr lang="en-US" sz="2800" cap="none" dirty="0" err="1"/>
              <a:t>chất</a:t>
            </a:r>
            <a:r>
              <a:rPr lang="en-US" sz="2800" cap="none" dirty="0"/>
              <a:t> </a:t>
            </a:r>
            <a:r>
              <a:rPr lang="en-US" sz="2800" cap="none" dirty="0" err="1"/>
              <a:t>gây</a:t>
            </a:r>
            <a:r>
              <a:rPr lang="en-US" sz="2800" cap="none" dirty="0"/>
              <a:t> </a:t>
            </a:r>
            <a:r>
              <a:rPr lang="en-US" sz="2800" cap="none" dirty="0" err="1"/>
              <a:t>nghiện</a:t>
            </a:r>
            <a:r>
              <a:rPr lang="en-US" sz="2800" cap="none" dirty="0"/>
              <a:t> </a:t>
            </a:r>
            <a:r>
              <a:rPr lang="en-US" sz="2800" cap="none" dirty="0" err="1"/>
              <a:t>đối</a:t>
            </a:r>
            <a:r>
              <a:rPr lang="en-US" sz="2800" cap="none" dirty="0"/>
              <a:t> </a:t>
            </a:r>
            <a:r>
              <a:rPr lang="en-US" sz="2800" cap="none" dirty="0" err="1"/>
              <a:t>với</a:t>
            </a:r>
            <a:r>
              <a:rPr lang="en-US" sz="2800" cap="none" dirty="0"/>
              <a:t> </a:t>
            </a:r>
            <a:r>
              <a:rPr lang="en-US" sz="2800" cap="none" dirty="0" err="1"/>
              <a:t>hệ</a:t>
            </a:r>
            <a:r>
              <a:rPr lang="en-US" sz="2800" cap="none" dirty="0"/>
              <a:t> </a:t>
            </a:r>
            <a:r>
              <a:rPr lang="en-US" sz="2800" cap="none" dirty="0" err="1"/>
              <a:t>thần</a:t>
            </a:r>
            <a:r>
              <a:rPr lang="en-US" sz="2800" cap="none" dirty="0"/>
              <a:t> </a:t>
            </a:r>
            <a:r>
              <a:rPr lang="en-US" sz="2800" cap="none" dirty="0" err="1"/>
              <a:t>kinh</a:t>
            </a:r>
            <a:r>
              <a:rPr lang="en-US" sz="2800" cap="none" dirty="0"/>
              <a:t>.</a:t>
            </a:r>
          </a:p>
        </p:txBody>
      </p:sp>
    </p:spTree>
    <p:extLst>
      <p:ext uri="{BB962C8B-B14F-4D97-AF65-F5344CB8AC3E}">
        <p14:creationId xmlns:p14="http://schemas.microsoft.com/office/powerpoint/2010/main" val="40197893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CFEFD8-2151-478C-9C1C-0545885223F3}" type="datetimeFigureOut">
              <a:rPr lang="en-US" smtClean="0">
                <a:solidFill>
                  <a:prstClr val="black">
                    <a:tint val="75000"/>
                  </a:prstClr>
                </a:solidFill>
              </a:rPr>
              <a:pPr/>
              <a:t>4/2/2025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56372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4CFEFD8-2151-478C-9C1C-0545885223F3}" type="datetimeFigureOut">
              <a:rPr lang="en-US" smtClean="0">
                <a:solidFill>
                  <a:prstClr val="black">
                    <a:tint val="75000"/>
                  </a:prstClr>
                </a:solidFill>
              </a:rPr>
              <a:pPr/>
              <a:t>4/2/2025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33895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CFEFD8-2151-478C-9C1C-0545885223F3}" type="datetimeFigureOut">
              <a:rPr lang="en-US" smtClean="0">
                <a:solidFill>
                  <a:prstClr val="black">
                    <a:tint val="75000"/>
                  </a:prstClr>
                </a:solidFill>
              </a:rPr>
              <a:pPr/>
              <a:t>4/2/2025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43418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4CFEFD8-2151-478C-9C1C-0545885223F3}" type="datetimeFigureOut">
              <a:rPr lang="en-US" smtClean="0">
                <a:solidFill>
                  <a:prstClr val="black">
                    <a:tint val="75000"/>
                  </a:prstClr>
                </a:solidFill>
              </a:rPr>
              <a:pPr/>
              <a:t>4/2/2025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52565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4CFEFD8-2151-478C-9C1C-0545885223F3}" type="datetimeFigureOut">
              <a:rPr lang="en-US" smtClean="0">
                <a:solidFill>
                  <a:prstClr val="black">
                    <a:tint val="75000"/>
                  </a:prstClr>
                </a:solidFill>
              </a:rPr>
              <a:pPr/>
              <a:t>4/2/2025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46092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4CFEFD8-2151-478C-9C1C-0545885223F3}" type="datetimeFigureOut">
              <a:rPr lang="en-US" smtClean="0">
                <a:solidFill>
                  <a:prstClr val="black">
                    <a:tint val="75000"/>
                  </a:prstClr>
                </a:solidFill>
              </a:rPr>
              <a:pPr/>
              <a:t>4/2/2025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58945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4CFEFD8-2151-478C-9C1C-0545885223F3}" type="datetimeFigureOut">
              <a:rPr lang="en-US" smtClean="0">
                <a:solidFill>
                  <a:prstClr val="black">
                    <a:tint val="75000"/>
                  </a:prstClr>
                </a:solidFill>
              </a:rPr>
              <a:pPr/>
              <a:t>4/2/2025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20075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CFEFD8-2151-478C-9C1C-0545885223F3}" type="datetimeFigureOut">
              <a:rPr lang="en-US" smtClean="0">
                <a:solidFill>
                  <a:prstClr val="black">
                    <a:tint val="75000"/>
                  </a:prstClr>
                </a:solidFill>
              </a:rPr>
              <a:pPr/>
              <a:t>4/2/2025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6192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CFEFD8-2151-478C-9C1C-0545885223F3}" type="datetimeFigureOut">
              <a:rPr lang="en-US" smtClean="0">
                <a:solidFill>
                  <a:prstClr val="black">
                    <a:tint val="75000"/>
                  </a:prstClr>
                </a:solidFill>
              </a:rPr>
              <a:pPr/>
              <a:t>4/2/2025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56156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CFEFD8-2151-478C-9C1C-0545885223F3}" type="datetimeFigureOut">
              <a:rPr lang="en-US" smtClean="0">
                <a:solidFill>
                  <a:prstClr val="black">
                    <a:tint val="75000"/>
                  </a:prstClr>
                </a:solidFill>
              </a:rPr>
              <a:pPr/>
              <a:t>4/2/2025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7938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Content Placeholder 2"/>
          <p:cNvSpPr>
            <a:spLocks noGrp="1"/>
          </p:cNvSpPr>
          <p:nvPr>
            <p:ph idx="1"/>
          </p:nvPr>
        </p:nvSpPr>
        <p:spPr>
          <a:xfrm>
            <a:off x="5183187" y="1467370"/>
            <a:ext cx="6442755" cy="472093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66058" y="1481883"/>
            <a:ext cx="4205967" cy="470642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Title 1">
            <a:extLst>
              <a:ext uri="{FF2B5EF4-FFF2-40B4-BE49-F238E27FC236}">
                <a16:creationId xmlns:a16="http://schemas.microsoft.com/office/drawing/2014/main" id="{A68BAB40-35C8-A11E-F2B2-F3548025E14E}"/>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
        <p:nvSpPr>
          <p:cNvPr id="6" name="Title 1">
            <a:extLst>
              <a:ext uri="{FF2B5EF4-FFF2-40B4-BE49-F238E27FC236}">
                <a16:creationId xmlns:a16="http://schemas.microsoft.com/office/drawing/2014/main" id="{BEE6CF11-26DE-F6D5-3BC0-0FD74D58EDD7}"/>
              </a:ext>
            </a:extLst>
          </p:cNvPr>
          <p:cNvSpPr txBox="1">
            <a:spLocks/>
          </p:cNvSpPr>
          <p:nvPr userDrawn="1"/>
        </p:nvSpPr>
        <p:spPr>
          <a:xfrm>
            <a:off x="456604" y="624923"/>
            <a:ext cx="11278791"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l"/>
            <a:r>
              <a:rPr lang="vi-VN" sz="2800" cap="none" dirty="0"/>
              <a:t>3</a:t>
            </a:r>
            <a:r>
              <a:rPr lang="en-US" sz="2800" cap="none" dirty="0"/>
              <a:t>. </a:t>
            </a:r>
            <a:r>
              <a:rPr lang="vi-VN" sz="2800" cap="none" dirty="0"/>
              <a:t>Tìm hiểu các giác quan trong cơ thể người</a:t>
            </a:r>
            <a:r>
              <a:rPr lang="en-US" sz="2800" cap="none" dirty="0"/>
              <a:t>.</a:t>
            </a:r>
          </a:p>
        </p:txBody>
      </p:sp>
    </p:spTree>
    <p:extLst>
      <p:ext uri="{BB962C8B-B14F-4D97-AF65-F5344CB8AC3E}">
        <p14:creationId xmlns:p14="http://schemas.microsoft.com/office/powerpoint/2010/main" val="11431975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CFEFD8-2151-478C-9C1C-0545885223F3}" type="datetimeFigureOut">
              <a:rPr lang="en-US" smtClean="0">
                <a:solidFill>
                  <a:prstClr val="black">
                    <a:tint val="75000"/>
                  </a:prstClr>
                </a:solidFill>
              </a:rPr>
              <a:pPr/>
              <a:t>4/2/2025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50227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CFEFD8-2151-478C-9C1C-0545885223F3}" type="datetimeFigureOut">
              <a:rPr lang="en-US" smtClean="0">
                <a:solidFill>
                  <a:prstClr val="black">
                    <a:tint val="75000"/>
                  </a:prstClr>
                </a:solidFill>
              </a:rPr>
              <a:pPr/>
              <a:t>4/2/2025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08753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4CFEFD8-2151-478C-9C1C-0545885223F3}" type="datetimeFigureOut">
              <a:rPr lang="en-US" smtClean="0">
                <a:solidFill>
                  <a:prstClr val="black">
                    <a:tint val="75000"/>
                  </a:prstClr>
                </a:solidFill>
              </a:rPr>
              <a:pPr/>
              <a:t>4/2/2025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6410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CFEFD8-2151-478C-9C1C-0545885223F3}" type="datetimeFigureOut">
              <a:rPr lang="en-US" smtClean="0">
                <a:solidFill>
                  <a:prstClr val="black">
                    <a:tint val="75000"/>
                  </a:prstClr>
                </a:solidFill>
              </a:rPr>
              <a:pPr/>
              <a:t>4/2/2025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47754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4CFEFD8-2151-478C-9C1C-0545885223F3}" type="datetimeFigureOut">
              <a:rPr lang="en-US" smtClean="0">
                <a:solidFill>
                  <a:prstClr val="black">
                    <a:tint val="75000"/>
                  </a:prstClr>
                </a:solidFill>
              </a:rPr>
              <a:pPr/>
              <a:t>4/2/2025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84381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4CFEFD8-2151-478C-9C1C-0545885223F3}" type="datetimeFigureOut">
              <a:rPr lang="en-US" smtClean="0">
                <a:solidFill>
                  <a:prstClr val="black">
                    <a:tint val="75000"/>
                  </a:prstClr>
                </a:solidFill>
              </a:rPr>
              <a:pPr/>
              <a:t>4/2/2025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11985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4CFEFD8-2151-478C-9C1C-0545885223F3}" type="datetimeFigureOut">
              <a:rPr lang="en-US" smtClean="0">
                <a:solidFill>
                  <a:prstClr val="black">
                    <a:tint val="75000"/>
                  </a:prstClr>
                </a:solidFill>
              </a:rPr>
              <a:pPr/>
              <a:t>4/2/2025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72517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4CFEFD8-2151-478C-9C1C-0545885223F3}" type="datetimeFigureOut">
              <a:rPr lang="en-US" smtClean="0">
                <a:solidFill>
                  <a:prstClr val="black">
                    <a:tint val="75000"/>
                  </a:prstClr>
                </a:solidFill>
              </a:rPr>
              <a:pPr/>
              <a:t>4/2/2025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56606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CFEFD8-2151-478C-9C1C-0545885223F3}" type="datetimeFigureOut">
              <a:rPr lang="en-US" smtClean="0">
                <a:solidFill>
                  <a:prstClr val="black">
                    <a:tint val="75000"/>
                  </a:prstClr>
                </a:solidFill>
              </a:rPr>
              <a:pPr/>
              <a:t>4/2/2025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48820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CFEFD8-2151-478C-9C1C-0545885223F3}" type="datetimeFigureOut">
              <a:rPr lang="en-US" smtClean="0">
                <a:solidFill>
                  <a:prstClr val="black">
                    <a:tint val="75000"/>
                  </a:prstClr>
                </a:solidFill>
              </a:rPr>
              <a:pPr/>
              <a:t>4/2/2025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4362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p:cNvSpPr>
            <a:spLocks noGrp="1"/>
          </p:cNvSpPr>
          <p:nvPr>
            <p:ph type="title"/>
          </p:nvPr>
        </p:nvSpPr>
        <p:spPr>
          <a:xfrm>
            <a:off x="2895600" y="3776472"/>
            <a:ext cx="6400800" cy="768096"/>
          </a:xfrm>
          <a:prstGeom prst="rect">
            <a:avLst/>
          </a:prstGeom>
        </p:spPr>
        <p:txBody>
          <a:bodyPr anchor="t">
            <a:noAutofit/>
          </a:bodyPr>
          <a:lstStyle>
            <a:lvl1pPr>
              <a:lnSpc>
                <a:spcPct val="100000"/>
              </a:lnSpc>
              <a:defRPr sz="4400"/>
            </a:lvl1pPr>
          </a:lstStyle>
          <a:p>
            <a:r>
              <a:rPr lang="en-US"/>
              <a:t>Click to edit Master title style</a:t>
            </a:r>
            <a:endParaRPr lang="en-US" dirty="0"/>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Title 1">
            <a:extLst>
              <a:ext uri="{FF2B5EF4-FFF2-40B4-BE49-F238E27FC236}">
                <a16:creationId xmlns:a16="http://schemas.microsoft.com/office/drawing/2014/main" id="{5FE523B1-DCA9-85B0-E6A4-61216D6CEC21}"/>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Tree>
    <p:extLst>
      <p:ext uri="{BB962C8B-B14F-4D97-AF65-F5344CB8AC3E}">
        <p14:creationId xmlns:p14="http://schemas.microsoft.com/office/powerpoint/2010/main" val="16817894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CFEFD8-2151-478C-9C1C-0545885223F3}" type="datetimeFigureOut">
              <a:rPr lang="en-US" smtClean="0">
                <a:solidFill>
                  <a:prstClr val="black">
                    <a:tint val="75000"/>
                  </a:prstClr>
                </a:solidFill>
              </a:rPr>
              <a:pPr/>
              <a:t>4/2/2025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76833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CFEFD8-2151-478C-9C1C-0545885223F3}" type="datetimeFigureOut">
              <a:rPr lang="en-US" smtClean="0">
                <a:solidFill>
                  <a:prstClr val="black">
                    <a:tint val="75000"/>
                  </a:prstClr>
                </a:solidFill>
              </a:rPr>
              <a:pPr/>
              <a:t>4/2/2025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69795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CFEFD8-2151-478C-9C1C-0545885223F3}" type="datetimeFigureOut">
              <a:rPr lang="en-US" smtClean="0">
                <a:solidFill>
                  <a:prstClr val="black">
                    <a:tint val="75000"/>
                  </a:prstClr>
                </a:solidFill>
              </a:rPr>
              <a:pPr/>
              <a:t>4/2/2025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35248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035ED-5F8D-1BAB-9C64-9B7EAC263E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5F0227-C7EB-D61C-CCEC-4C2AD467B9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5CC09C3-4C83-BED3-AA33-834325A71E54}"/>
              </a:ext>
            </a:extLst>
          </p:cNvPr>
          <p:cNvSpPr>
            <a:spLocks noGrp="1"/>
          </p:cNvSpPr>
          <p:nvPr>
            <p:ph type="dt" sz="half" idx="10"/>
          </p:nvPr>
        </p:nvSpPr>
        <p:spPr/>
        <p:txBody>
          <a:bodyPr/>
          <a:lstStyle/>
          <a:p>
            <a:fld id="{E25F876C-3CA9-44D7-8976-B410CEB4863D}" type="datetimeFigureOut">
              <a:rPr lang="en-US" smtClean="0">
                <a:solidFill>
                  <a:prstClr val="black">
                    <a:tint val="75000"/>
                  </a:prstClr>
                </a:solidFill>
              </a:rPr>
              <a:pPr/>
              <a:t>4/2/2025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E176F2E-E603-33B1-8E50-DEC7BAA8423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BE41F1D-2065-2BA0-C6A2-F01C4EA2AE96}"/>
              </a:ext>
            </a:extLst>
          </p:cNvPr>
          <p:cNvSpPr>
            <a:spLocks noGrp="1"/>
          </p:cNvSpPr>
          <p:nvPr>
            <p:ph type="sldNum" sz="quarter" idx="12"/>
          </p:nvPr>
        </p:nvSpPr>
        <p:spPr/>
        <p:txBody>
          <a:bodyPr/>
          <a:lstStyle/>
          <a:p>
            <a:fld id="{8B480790-DCEE-4D9A-BB05-DE793A9AB2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68665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84B6B-33DF-ED6C-948C-BD43EB31F9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8A40E8-365E-EF7B-0BB2-A6A478F746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060F3E-0263-3417-F121-A16A488787C7}"/>
              </a:ext>
            </a:extLst>
          </p:cNvPr>
          <p:cNvSpPr>
            <a:spLocks noGrp="1"/>
          </p:cNvSpPr>
          <p:nvPr>
            <p:ph type="dt" sz="half" idx="10"/>
          </p:nvPr>
        </p:nvSpPr>
        <p:spPr/>
        <p:txBody>
          <a:bodyPr/>
          <a:lstStyle/>
          <a:p>
            <a:fld id="{E25F876C-3CA9-44D7-8976-B410CEB4863D}" type="datetimeFigureOut">
              <a:rPr lang="en-US" smtClean="0">
                <a:solidFill>
                  <a:prstClr val="black">
                    <a:tint val="75000"/>
                  </a:prstClr>
                </a:solidFill>
              </a:rPr>
              <a:pPr/>
              <a:t>4/2/2025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88A8B5C-CCFB-B140-C248-50B8252CF06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6FCED1D-31FC-E56F-5B66-E9BCFDE4DF5E}"/>
              </a:ext>
            </a:extLst>
          </p:cNvPr>
          <p:cNvSpPr>
            <a:spLocks noGrp="1"/>
          </p:cNvSpPr>
          <p:nvPr>
            <p:ph type="sldNum" sz="quarter" idx="12"/>
          </p:nvPr>
        </p:nvSpPr>
        <p:spPr/>
        <p:txBody>
          <a:bodyPr/>
          <a:lstStyle/>
          <a:p>
            <a:fld id="{8B480790-DCEE-4D9A-BB05-DE793A9AB2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67126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44984-6342-F15C-A56A-B83F647CA8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CE59496-F121-2370-22DF-7C62A6E697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C43E36-D815-7BE7-7308-325EC43F633F}"/>
              </a:ext>
            </a:extLst>
          </p:cNvPr>
          <p:cNvSpPr>
            <a:spLocks noGrp="1"/>
          </p:cNvSpPr>
          <p:nvPr>
            <p:ph type="dt" sz="half" idx="10"/>
          </p:nvPr>
        </p:nvSpPr>
        <p:spPr/>
        <p:txBody>
          <a:bodyPr/>
          <a:lstStyle/>
          <a:p>
            <a:fld id="{E25F876C-3CA9-44D7-8976-B410CEB4863D}" type="datetimeFigureOut">
              <a:rPr lang="en-US" smtClean="0">
                <a:solidFill>
                  <a:prstClr val="black">
                    <a:tint val="75000"/>
                  </a:prstClr>
                </a:solidFill>
              </a:rPr>
              <a:pPr/>
              <a:t>4/2/2025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0AFC274-96E4-C20E-259A-D75EA9DD3EE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F90166B-547B-A0C3-8DF9-D3F2630A2E6E}"/>
              </a:ext>
            </a:extLst>
          </p:cNvPr>
          <p:cNvSpPr>
            <a:spLocks noGrp="1"/>
          </p:cNvSpPr>
          <p:nvPr>
            <p:ph type="sldNum" sz="quarter" idx="12"/>
          </p:nvPr>
        </p:nvSpPr>
        <p:spPr/>
        <p:txBody>
          <a:bodyPr/>
          <a:lstStyle/>
          <a:p>
            <a:fld id="{8B480790-DCEE-4D9A-BB05-DE793A9AB2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86909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12CDB-88A1-18B5-DD28-032B7EAB58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3B0E97-33C7-782B-2F39-AB469FC02E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B51610-6D52-AD9E-9EA1-5A6DD40949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B3B9E7-0E92-8FFE-93AA-BDA4DC187E7B}"/>
              </a:ext>
            </a:extLst>
          </p:cNvPr>
          <p:cNvSpPr>
            <a:spLocks noGrp="1"/>
          </p:cNvSpPr>
          <p:nvPr>
            <p:ph type="dt" sz="half" idx="10"/>
          </p:nvPr>
        </p:nvSpPr>
        <p:spPr/>
        <p:txBody>
          <a:bodyPr/>
          <a:lstStyle/>
          <a:p>
            <a:fld id="{E25F876C-3CA9-44D7-8976-B410CEB4863D}" type="datetimeFigureOut">
              <a:rPr lang="en-US" smtClean="0">
                <a:solidFill>
                  <a:prstClr val="black">
                    <a:tint val="75000"/>
                  </a:prstClr>
                </a:solidFill>
              </a:rPr>
              <a:pPr/>
              <a:t>4/2/2025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67BA82F3-5E9B-016F-53B3-CF0830FDFB2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EA25895A-EC1C-A203-ECF7-0689B1712A00}"/>
              </a:ext>
            </a:extLst>
          </p:cNvPr>
          <p:cNvSpPr>
            <a:spLocks noGrp="1"/>
          </p:cNvSpPr>
          <p:nvPr>
            <p:ph type="sldNum" sz="quarter" idx="12"/>
          </p:nvPr>
        </p:nvSpPr>
        <p:spPr/>
        <p:txBody>
          <a:bodyPr/>
          <a:lstStyle/>
          <a:p>
            <a:fld id="{8B480790-DCEE-4D9A-BB05-DE793A9AB2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02279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879C9-BBB7-E372-5C39-D17E9C5AAA1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B3A06C6-FE71-C135-DF98-329AB35A47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3B8F2A-94B9-BB5D-A58E-10472AEE5F3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4418CD-0B18-67D2-4E83-DDB31D7183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28F8F-DB9E-26CF-88F4-2FC7D5AB9C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E2D918D-2B5A-9544-94FE-CAB97D9F6E4C}"/>
              </a:ext>
            </a:extLst>
          </p:cNvPr>
          <p:cNvSpPr>
            <a:spLocks noGrp="1"/>
          </p:cNvSpPr>
          <p:nvPr>
            <p:ph type="dt" sz="half" idx="10"/>
          </p:nvPr>
        </p:nvSpPr>
        <p:spPr/>
        <p:txBody>
          <a:bodyPr/>
          <a:lstStyle/>
          <a:p>
            <a:fld id="{E25F876C-3CA9-44D7-8976-B410CEB4863D}" type="datetimeFigureOut">
              <a:rPr lang="en-US" smtClean="0">
                <a:solidFill>
                  <a:prstClr val="black">
                    <a:tint val="75000"/>
                  </a:prstClr>
                </a:solidFill>
              </a:rPr>
              <a:pPr/>
              <a:t>4/2/2025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9A1D73B0-B181-E408-AF10-DE9A1220C890}"/>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AD6854E9-DCF9-ACBD-DEA7-E4AB4D0CC1A3}"/>
              </a:ext>
            </a:extLst>
          </p:cNvPr>
          <p:cNvSpPr>
            <a:spLocks noGrp="1"/>
          </p:cNvSpPr>
          <p:nvPr>
            <p:ph type="sldNum" sz="quarter" idx="12"/>
          </p:nvPr>
        </p:nvSpPr>
        <p:spPr/>
        <p:txBody>
          <a:bodyPr/>
          <a:lstStyle/>
          <a:p>
            <a:fld id="{8B480790-DCEE-4D9A-BB05-DE793A9AB2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20123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0BD18-39E5-5260-D445-2386462AA8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897F60-2E6B-D8C5-F0D1-87467CCC504E}"/>
              </a:ext>
            </a:extLst>
          </p:cNvPr>
          <p:cNvSpPr>
            <a:spLocks noGrp="1"/>
          </p:cNvSpPr>
          <p:nvPr>
            <p:ph type="dt" sz="half" idx="10"/>
          </p:nvPr>
        </p:nvSpPr>
        <p:spPr/>
        <p:txBody>
          <a:bodyPr/>
          <a:lstStyle/>
          <a:p>
            <a:fld id="{E25F876C-3CA9-44D7-8976-B410CEB4863D}" type="datetimeFigureOut">
              <a:rPr lang="en-US" smtClean="0">
                <a:solidFill>
                  <a:prstClr val="black">
                    <a:tint val="75000"/>
                  </a:prstClr>
                </a:solidFill>
              </a:rPr>
              <a:pPr/>
              <a:t>4/2/2025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A958BB28-E9FD-A50A-E869-0470F0BD9914}"/>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687DA562-75C9-D601-22BC-BC9BA35D19DD}"/>
              </a:ext>
            </a:extLst>
          </p:cNvPr>
          <p:cNvSpPr>
            <a:spLocks noGrp="1"/>
          </p:cNvSpPr>
          <p:nvPr>
            <p:ph type="sldNum" sz="quarter" idx="12"/>
          </p:nvPr>
        </p:nvSpPr>
        <p:spPr/>
        <p:txBody>
          <a:bodyPr/>
          <a:lstStyle/>
          <a:p>
            <a:fld id="{8B480790-DCEE-4D9A-BB05-DE793A9AB2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403607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B088B5-A926-14D4-E418-FFD8BFC728DC}"/>
              </a:ext>
            </a:extLst>
          </p:cNvPr>
          <p:cNvSpPr>
            <a:spLocks noGrp="1"/>
          </p:cNvSpPr>
          <p:nvPr>
            <p:ph type="dt" sz="half" idx="10"/>
          </p:nvPr>
        </p:nvSpPr>
        <p:spPr/>
        <p:txBody>
          <a:bodyPr/>
          <a:lstStyle/>
          <a:p>
            <a:fld id="{E25F876C-3CA9-44D7-8976-B410CEB4863D}" type="datetimeFigureOut">
              <a:rPr lang="en-US" smtClean="0">
                <a:solidFill>
                  <a:prstClr val="black">
                    <a:tint val="75000"/>
                  </a:prstClr>
                </a:solidFill>
              </a:rPr>
              <a:pPr/>
              <a:t>4/2/2025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12A3FC6-9018-4ACC-53FD-D0F8D1D0EB10}"/>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A8CD5C79-2FB7-B06C-DE0B-F5E5432038A9}"/>
              </a:ext>
            </a:extLst>
          </p:cNvPr>
          <p:cNvSpPr>
            <a:spLocks noGrp="1"/>
          </p:cNvSpPr>
          <p:nvPr>
            <p:ph type="sldNum" sz="quarter" idx="12"/>
          </p:nvPr>
        </p:nvSpPr>
        <p:spPr/>
        <p:txBody>
          <a:bodyPr/>
          <a:lstStyle/>
          <a:p>
            <a:fld id="{8B480790-DCEE-4D9A-BB05-DE793A9AB2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6119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 name="Content Placeholder 2"/>
          <p:cNvSpPr>
            <a:spLocks noGrp="1"/>
          </p:cNvSpPr>
          <p:nvPr userDrawn="1">
            <p:ph idx="1"/>
          </p:nvPr>
        </p:nvSpPr>
        <p:spPr>
          <a:xfrm>
            <a:off x="4224528" y="3222752"/>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Freeform: Shape 16">
            <a:extLst>
              <a:ext uri="{FF2B5EF4-FFF2-40B4-BE49-F238E27FC236}">
                <a16:creationId xmlns:a16="http://schemas.microsoft.com/office/drawing/2014/main"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 name="Title 1">
            <a:extLst>
              <a:ext uri="{FF2B5EF4-FFF2-40B4-BE49-F238E27FC236}">
                <a16:creationId xmlns:a16="http://schemas.microsoft.com/office/drawing/2014/main" id="{DED9E3CD-5810-20B5-9C53-E9C70E98D9CE}"/>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
        <p:nvSpPr>
          <p:cNvPr id="7" name="TextBox 6">
            <a:extLst>
              <a:ext uri="{FF2B5EF4-FFF2-40B4-BE49-F238E27FC236}">
                <a16:creationId xmlns:a16="http://schemas.microsoft.com/office/drawing/2014/main" id="{37D35B35-3134-B3F1-BF09-82BE008CAC02}"/>
              </a:ext>
            </a:extLst>
          </p:cNvPr>
          <p:cNvSpPr txBox="1"/>
          <p:nvPr userDrawn="1"/>
        </p:nvSpPr>
        <p:spPr>
          <a:xfrm>
            <a:off x="525878" y="653142"/>
            <a:ext cx="1931939" cy="523220"/>
          </a:xfrm>
          <a:prstGeom prst="rect">
            <a:avLst/>
          </a:prstGeom>
          <a:noFill/>
        </p:spPr>
        <p:txBody>
          <a:bodyPr wrap="none" rtlCol="0">
            <a:spAutoFit/>
          </a:bodyPr>
          <a:lstStyle/>
          <a:p>
            <a:r>
              <a:rPr lang="en-US" sz="2800" b="1" dirty="0">
                <a:solidFill>
                  <a:srgbClr val="1F2C8F"/>
                </a:solidFill>
                <a:latin typeface="Times New Roman" panose="02020603050405020304" pitchFamily="18" charset="0"/>
                <a:cs typeface="Times New Roman" panose="02020603050405020304" pitchFamily="18" charset="0"/>
              </a:rPr>
              <a:t>*</a:t>
            </a:r>
            <a:r>
              <a:rPr lang="en-US" sz="2800" b="1" dirty="0" err="1">
                <a:solidFill>
                  <a:srgbClr val="1F2C8F"/>
                </a:solidFill>
                <a:latin typeface="Times New Roman" panose="02020603050405020304" pitchFamily="18" charset="0"/>
                <a:cs typeface="Times New Roman" panose="02020603050405020304" pitchFamily="18" charset="0"/>
              </a:rPr>
              <a:t>Luyện</a:t>
            </a:r>
            <a:r>
              <a:rPr lang="en-US" sz="2800" b="1" dirty="0">
                <a:solidFill>
                  <a:srgbClr val="1F2C8F"/>
                </a:solidFill>
                <a:latin typeface="Times New Roman" panose="02020603050405020304" pitchFamily="18" charset="0"/>
                <a:cs typeface="Times New Roman" panose="02020603050405020304" pitchFamily="18" charset="0"/>
              </a:rPr>
              <a:t> </a:t>
            </a:r>
            <a:r>
              <a:rPr lang="en-US" sz="2800" b="1" dirty="0" err="1">
                <a:solidFill>
                  <a:srgbClr val="1F2C8F"/>
                </a:solidFill>
                <a:latin typeface="Times New Roman" panose="02020603050405020304" pitchFamily="18" charset="0"/>
                <a:cs typeface="Times New Roman" panose="02020603050405020304" pitchFamily="18" charset="0"/>
              </a:rPr>
              <a:t>tập</a:t>
            </a:r>
            <a:endParaRPr lang="en-US" sz="2800" b="1" dirty="0">
              <a:solidFill>
                <a:srgbClr val="1F2C8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21832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FCB52-0CAC-C109-E6FD-F5D84A1B61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B238B1-3124-88D3-19DC-0C1DBF1889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592BFC-C09D-6A4A-0F3A-9D80EE6980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1BAB9C-990F-A702-5975-24B186908D97}"/>
              </a:ext>
            </a:extLst>
          </p:cNvPr>
          <p:cNvSpPr>
            <a:spLocks noGrp="1"/>
          </p:cNvSpPr>
          <p:nvPr>
            <p:ph type="dt" sz="half" idx="10"/>
          </p:nvPr>
        </p:nvSpPr>
        <p:spPr/>
        <p:txBody>
          <a:bodyPr/>
          <a:lstStyle/>
          <a:p>
            <a:fld id="{E25F876C-3CA9-44D7-8976-B410CEB4863D}" type="datetimeFigureOut">
              <a:rPr lang="en-US" smtClean="0">
                <a:solidFill>
                  <a:prstClr val="black">
                    <a:tint val="75000"/>
                  </a:prstClr>
                </a:solidFill>
              </a:rPr>
              <a:pPr/>
              <a:t>4/2/2025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8404F7-2EE9-9617-7D26-C5A27C63935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B01E34EA-B7D2-301D-A620-C7383553CFFC}"/>
              </a:ext>
            </a:extLst>
          </p:cNvPr>
          <p:cNvSpPr>
            <a:spLocks noGrp="1"/>
          </p:cNvSpPr>
          <p:nvPr>
            <p:ph type="sldNum" sz="quarter" idx="12"/>
          </p:nvPr>
        </p:nvSpPr>
        <p:spPr/>
        <p:txBody>
          <a:bodyPr/>
          <a:lstStyle/>
          <a:p>
            <a:fld id="{8B480790-DCEE-4D9A-BB05-DE793A9AB2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97170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00897-8370-7F91-C097-78C9CCC866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3EB751-4CF9-0A9E-2C51-23F19C3712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FBC1AAC-2E8F-FDFD-8D38-4BF722407F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9716AF-1DD3-CD14-391B-9B4FA6C23869}"/>
              </a:ext>
            </a:extLst>
          </p:cNvPr>
          <p:cNvSpPr>
            <a:spLocks noGrp="1"/>
          </p:cNvSpPr>
          <p:nvPr>
            <p:ph type="dt" sz="half" idx="10"/>
          </p:nvPr>
        </p:nvSpPr>
        <p:spPr/>
        <p:txBody>
          <a:bodyPr/>
          <a:lstStyle/>
          <a:p>
            <a:fld id="{E25F876C-3CA9-44D7-8976-B410CEB4863D}" type="datetimeFigureOut">
              <a:rPr lang="en-US" smtClean="0">
                <a:solidFill>
                  <a:prstClr val="black">
                    <a:tint val="75000"/>
                  </a:prstClr>
                </a:solidFill>
              </a:rPr>
              <a:pPr/>
              <a:t>4/2/2025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E264DEB0-1766-4CE4-23DB-BE05BF4E962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7E4C9209-A92B-FAA7-008D-B988EDEC33FE}"/>
              </a:ext>
            </a:extLst>
          </p:cNvPr>
          <p:cNvSpPr>
            <a:spLocks noGrp="1"/>
          </p:cNvSpPr>
          <p:nvPr>
            <p:ph type="sldNum" sz="quarter" idx="12"/>
          </p:nvPr>
        </p:nvSpPr>
        <p:spPr/>
        <p:txBody>
          <a:bodyPr/>
          <a:lstStyle/>
          <a:p>
            <a:fld id="{8B480790-DCEE-4D9A-BB05-DE793A9AB2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520130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0E5CC-002C-56B8-E1EA-2CC38CA8A7B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830C13-370D-BE67-151D-45736E515A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C85F94-DC55-1C53-25DF-0F21D3DE1928}"/>
              </a:ext>
            </a:extLst>
          </p:cNvPr>
          <p:cNvSpPr>
            <a:spLocks noGrp="1"/>
          </p:cNvSpPr>
          <p:nvPr>
            <p:ph type="dt" sz="half" idx="10"/>
          </p:nvPr>
        </p:nvSpPr>
        <p:spPr/>
        <p:txBody>
          <a:bodyPr/>
          <a:lstStyle/>
          <a:p>
            <a:fld id="{E25F876C-3CA9-44D7-8976-B410CEB4863D}" type="datetimeFigureOut">
              <a:rPr lang="en-US" smtClean="0">
                <a:solidFill>
                  <a:prstClr val="black">
                    <a:tint val="75000"/>
                  </a:prstClr>
                </a:solidFill>
              </a:rPr>
              <a:pPr/>
              <a:t>4/2/2025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1E80ABD-8CE7-94C3-E7CE-C5B7998642F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D07FE34-2092-F1A0-EBE9-790D71EF2F83}"/>
              </a:ext>
            </a:extLst>
          </p:cNvPr>
          <p:cNvSpPr>
            <a:spLocks noGrp="1"/>
          </p:cNvSpPr>
          <p:nvPr>
            <p:ph type="sldNum" sz="quarter" idx="12"/>
          </p:nvPr>
        </p:nvSpPr>
        <p:spPr/>
        <p:txBody>
          <a:bodyPr/>
          <a:lstStyle/>
          <a:p>
            <a:fld id="{8B480790-DCEE-4D9A-BB05-DE793A9AB2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899388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08F637-5BD2-2C40-DAAB-ADB56297AAC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F5B5BBE-5517-B9B3-F530-CFF173C06CA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CAB2DE-A5CB-D01D-01DB-404FEBE15A61}"/>
              </a:ext>
            </a:extLst>
          </p:cNvPr>
          <p:cNvSpPr>
            <a:spLocks noGrp="1"/>
          </p:cNvSpPr>
          <p:nvPr>
            <p:ph type="dt" sz="half" idx="10"/>
          </p:nvPr>
        </p:nvSpPr>
        <p:spPr/>
        <p:txBody>
          <a:bodyPr/>
          <a:lstStyle/>
          <a:p>
            <a:fld id="{E25F876C-3CA9-44D7-8976-B410CEB4863D}" type="datetimeFigureOut">
              <a:rPr lang="en-US" smtClean="0">
                <a:solidFill>
                  <a:prstClr val="black">
                    <a:tint val="75000"/>
                  </a:prstClr>
                </a:solidFill>
              </a:rPr>
              <a:pPr/>
              <a:t>4/2/2025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91C0C2A-57DB-4888-56C5-6168ECBFD6A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88F3834-450F-48B2-85ED-B752FD56A925}"/>
              </a:ext>
            </a:extLst>
          </p:cNvPr>
          <p:cNvSpPr>
            <a:spLocks noGrp="1"/>
          </p:cNvSpPr>
          <p:nvPr>
            <p:ph type="sldNum" sz="quarter" idx="12"/>
          </p:nvPr>
        </p:nvSpPr>
        <p:spPr/>
        <p:txBody>
          <a:bodyPr/>
          <a:lstStyle/>
          <a:p>
            <a:fld id="{8B480790-DCEE-4D9A-BB05-DE793A9AB2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01074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90CC9-D7E3-D3B4-41C6-6C26668A3C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C2F412-DE84-CF85-33DC-5815B9EB383A}"/>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A8255C9-8728-6CE2-761C-DCA5F828B2FB}"/>
              </a:ext>
            </a:extLst>
          </p:cNvPr>
          <p:cNvSpPr>
            <a:spLocks noGrp="1"/>
          </p:cNvSpPr>
          <p:nvPr>
            <p:ph type="dt" sz="half" idx="10"/>
          </p:nvPr>
        </p:nvSpPr>
        <p:spPr/>
        <p:txBody>
          <a:bodyPr/>
          <a:lstStyle/>
          <a:p>
            <a:fld id="{33686CC9-B1BC-4D5A-A476-57454ED84309}" type="datetimeFigureOut">
              <a:rPr lang="en-US" smtClean="0">
                <a:solidFill>
                  <a:prstClr val="black">
                    <a:tint val="75000"/>
                  </a:prstClr>
                </a:solidFill>
              </a:rPr>
              <a:pPr/>
              <a:t>4/2/2025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8754A92-27D6-8A90-F289-07D10CF7056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27FFFE-DFCE-0AE0-84A3-6DDD2C9EED5B}"/>
              </a:ext>
            </a:extLst>
          </p:cNvPr>
          <p:cNvSpPr>
            <a:spLocks noGrp="1"/>
          </p:cNvSpPr>
          <p:nvPr>
            <p:ph type="sldNum" sz="quarter" idx="12"/>
          </p:nvPr>
        </p:nvSpPr>
        <p:spPr/>
        <p:txBody>
          <a:bodyPr/>
          <a:lstStyle/>
          <a:p>
            <a:fld id="{E5B6ACEC-533E-4800-93D6-4824B09A77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47888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B6804-3467-CB3D-6B3D-DDC36F2439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D381D3-41A7-8458-25CD-0E1DF0839B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E9DBD5-3A29-3A3A-EC07-0B1A9624D073}"/>
              </a:ext>
            </a:extLst>
          </p:cNvPr>
          <p:cNvSpPr>
            <a:spLocks noGrp="1"/>
          </p:cNvSpPr>
          <p:nvPr>
            <p:ph type="dt" sz="half" idx="10"/>
          </p:nvPr>
        </p:nvSpPr>
        <p:spPr/>
        <p:txBody>
          <a:bodyPr/>
          <a:lstStyle/>
          <a:p>
            <a:fld id="{33686CC9-B1BC-4D5A-A476-57454ED84309}" type="datetimeFigureOut">
              <a:rPr lang="en-US" smtClean="0">
                <a:solidFill>
                  <a:prstClr val="black">
                    <a:tint val="75000"/>
                  </a:prstClr>
                </a:solidFill>
              </a:rPr>
              <a:pPr/>
              <a:t>4/2/2025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75E2BAC-2F13-F919-410B-B7142E564BB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2B86B3B-BA32-F07C-A848-5CCE5B1E26E8}"/>
              </a:ext>
            </a:extLst>
          </p:cNvPr>
          <p:cNvSpPr>
            <a:spLocks noGrp="1"/>
          </p:cNvSpPr>
          <p:nvPr>
            <p:ph type="sldNum" sz="quarter" idx="12"/>
          </p:nvPr>
        </p:nvSpPr>
        <p:spPr/>
        <p:txBody>
          <a:bodyPr/>
          <a:lstStyle/>
          <a:p>
            <a:fld id="{E5B6ACEC-533E-4800-93D6-4824B09A77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12027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50E0E-FE08-29E2-B82C-8C86B5524F9B}"/>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150889-2322-A710-1FFA-1CCAF21AF19E}"/>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658F71-0E08-665C-6965-B2D76AADDBA8}"/>
              </a:ext>
            </a:extLst>
          </p:cNvPr>
          <p:cNvSpPr>
            <a:spLocks noGrp="1"/>
          </p:cNvSpPr>
          <p:nvPr>
            <p:ph type="dt" sz="half" idx="10"/>
          </p:nvPr>
        </p:nvSpPr>
        <p:spPr/>
        <p:txBody>
          <a:bodyPr/>
          <a:lstStyle/>
          <a:p>
            <a:fld id="{33686CC9-B1BC-4D5A-A476-57454ED84309}" type="datetimeFigureOut">
              <a:rPr lang="en-US" smtClean="0">
                <a:solidFill>
                  <a:prstClr val="black">
                    <a:tint val="75000"/>
                  </a:prstClr>
                </a:solidFill>
              </a:rPr>
              <a:pPr/>
              <a:t>4/2/2025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5AC0718-524A-541F-E343-45E574B6161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7F4E9EB-EBA4-502B-7BBF-CEB8BB696A63}"/>
              </a:ext>
            </a:extLst>
          </p:cNvPr>
          <p:cNvSpPr>
            <a:spLocks noGrp="1"/>
          </p:cNvSpPr>
          <p:nvPr>
            <p:ph type="sldNum" sz="quarter" idx="12"/>
          </p:nvPr>
        </p:nvSpPr>
        <p:spPr/>
        <p:txBody>
          <a:bodyPr/>
          <a:lstStyle/>
          <a:p>
            <a:fld id="{E5B6ACEC-533E-4800-93D6-4824B09A77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062975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BFE86-0DFD-B764-FDF5-33F65BBB98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7EEEB3-CF35-F614-2919-C28632CD191E}"/>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A051C3-6B1C-6AA2-9E4C-ACD7A0E8E5B2}"/>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2DB064-C3DA-E457-FCD8-35629D17AE26}"/>
              </a:ext>
            </a:extLst>
          </p:cNvPr>
          <p:cNvSpPr>
            <a:spLocks noGrp="1"/>
          </p:cNvSpPr>
          <p:nvPr>
            <p:ph type="dt" sz="half" idx="10"/>
          </p:nvPr>
        </p:nvSpPr>
        <p:spPr/>
        <p:txBody>
          <a:bodyPr/>
          <a:lstStyle/>
          <a:p>
            <a:fld id="{33686CC9-B1BC-4D5A-A476-57454ED84309}" type="datetimeFigureOut">
              <a:rPr lang="en-US" smtClean="0">
                <a:solidFill>
                  <a:prstClr val="black">
                    <a:tint val="75000"/>
                  </a:prstClr>
                </a:solidFill>
              </a:rPr>
              <a:pPr/>
              <a:t>4/2/2025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ACD17A5-167A-0365-B75E-90279F1B383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B35CB5A4-030C-DDCA-8F55-657C9BE077DA}"/>
              </a:ext>
            </a:extLst>
          </p:cNvPr>
          <p:cNvSpPr>
            <a:spLocks noGrp="1"/>
          </p:cNvSpPr>
          <p:nvPr>
            <p:ph type="sldNum" sz="quarter" idx="12"/>
          </p:nvPr>
        </p:nvSpPr>
        <p:spPr/>
        <p:txBody>
          <a:bodyPr/>
          <a:lstStyle/>
          <a:p>
            <a:fld id="{E5B6ACEC-533E-4800-93D6-4824B09A77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810657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697AF-AA37-45DE-9BE7-F582E0CF20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0B3B7E-15D8-E3A9-6682-5B5C3A7CBDD3}"/>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C75322-F804-E840-B441-33E5886BD09A}"/>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F20D85-7B48-BD1C-723F-C377F3F2E33A}"/>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806E7E-A35B-2F81-16DB-E60250585B2F}"/>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DAC56A-49C7-13FA-8249-FCD2D89A5E25}"/>
              </a:ext>
            </a:extLst>
          </p:cNvPr>
          <p:cNvSpPr>
            <a:spLocks noGrp="1"/>
          </p:cNvSpPr>
          <p:nvPr>
            <p:ph type="dt" sz="half" idx="10"/>
          </p:nvPr>
        </p:nvSpPr>
        <p:spPr/>
        <p:txBody>
          <a:bodyPr/>
          <a:lstStyle/>
          <a:p>
            <a:fld id="{33686CC9-B1BC-4D5A-A476-57454ED84309}" type="datetimeFigureOut">
              <a:rPr lang="en-US" smtClean="0">
                <a:solidFill>
                  <a:prstClr val="black">
                    <a:tint val="75000"/>
                  </a:prstClr>
                </a:solidFill>
              </a:rPr>
              <a:pPr/>
              <a:t>4/2/2025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2F1E42E7-2D4B-1A36-68D7-3E48988C00CA}"/>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5F78FFB8-028B-8E37-044F-3E37BB27310D}"/>
              </a:ext>
            </a:extLst>
          </p:cNvPr>
          <p:cNvSpPr>
            <a:spLocks noGrp="1"/>
          </p:cNvSpPr>
          <p:nvPr>
            <p:ph type="sldNum" sz="quarter" idx="12"/>
          </p:nvPr>
        </p:nvSpPr>
        <p:spPr/>
        <p:txBody>
          <a:bodyPr/>
          <a:lstStyle/>
          <a:p>
            <a:fld id="{E5B6ACEC-533E-4800-93D6-4824B09A77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921973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6C825-D142-45A2-7700-FF6F6F99B0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F82B07E-D26B-AFEF-EA24-C13B75A20AED}"/>
              </a:ext>
            </a:extLst>
          </p:cNvPr>
          <p:cNvSpPr>
            <a:spLocks noGrp="1"/>
          </p:cNvSpPr>
          <p:nvPr>
            <p:ph type="dt" sz="half" idx="10"/>
          </p:nvPr>
        </p:nvSpPr>
        <p:spPr/>
        <p:txBody>
          <a:bodyPr/>
          <a:lstStyle/>
          <a:p>
            <a:fld id="{33686CC9-B1BC-4D5A-A476-57454ED84309}" type="datetimeFigureOut">
              <a:rPr lang="en-US" smtClean="0">
                <a:solidFill>
                  <a:prstClr val="black">
                    <a:tint val="75000"/>
                  </a:prstClr>
                </a:solidFill>
              </a:rPr>
              <a:pPr/>
              <a:t>4/2/2025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9349FE91-256A-79D4-8AC8-B9DDE28158DF}"/>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E4BE580A-E491-2C0C-098B-53742B6199AA}"/>
              </a:ext>
            </a:extLst>
          </p:cNvPr>
          <p:cNvSpPr>
            <a:spLocks noGrp="1"/>
          </p:cNvSpPr>
          <p:nvPr>
            <p:ph type="sldNum" sz="quarter" idx="12"/>
          </p:nvPr>
        </p:nvSpPr>
        <p:spPr/>
        <p:txBody>
          <a:bodyPr/>
          <a:lstStyle/>
          <a:p>
            <a:fld id="{E5B6ACEC-533E-4800-93D6-4824B09A77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9200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9" name="Freeform: Shape 38">
            <a:extLst>
              <a:ext uri="{FF2B5EF4-FFF2-40B4-BE49-F238E27FC236}">
                <a16:creationId xmlns:a16="http://schemas.microsoft.com/office/drawing/2014/main" id="{F232A1E1-DD38-15EA-6CA1-A84950EC43F0}"/>
              </a:ext>
            </a:extLst>
          </p:cNvPr>
          <p:cNvSpPr/>
          <p:nvPr/>
        </p:nvSpPr>
        <p:spPr>
          <a:xfrm>
            <a:off x="1721621" y="0"/>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17296"/>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p:blipFill>
        <p:spPr>
          <a:xfrm>
            <a:off x="1787046" y="6531"/>
            <a:ext cx="1734410" cy="5167313"/>
          </a:xfrm>
          <a:prstGeom prst="rect">
            <a:avLst/>
          </a:prstGeom>
        </p:spPr>
      </p:pic>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rcRect/>
          <a:stretch/>
        </p:blipFill>
        <p:spPr>
          <a:xfrm>
            <a:off x="1718457" y="3440504"/>
            <a:ext cx="1719263" cy="1724025"/>
          </a:xfrm>
          <a:prstGeom prst="rect">
            <a:avLst/>
          </a:prstGeom>
        </p:spPr>
      </p:pic>
      <p:sp>
        <p:nvSpPr>
          <p:cNvPr id="2" name="Title 1">
            <a:extLst>
              <a:ext uri="{FF2B5EF4-FFF2-40B4-BE49-F238E27FC236}">
                <a16:creationId xmlns:a16="http://schemas.microsoft.com/office/drawing/2014/main" id="{30B3355F-DB81-C2FB-0019-12A7E334D145}"/>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
        <p:nvSpPr>
          <p:cNvPr id="7" name="Title 1">
            <a:extLst>
              <a:ext uri="{FF2B5EF4-FFF2-40B4-BE49-F238E27FC236}">
                <a16:creationId xmlns:a16="http://schemas.microsoft.com/office/drawing/2014/main" id="{403E800C-5231-CA44-5DEE-DE0DB79F67DE}"/>
              </a:ext>
            </a:extLst>
          </p:cNvPr>
          <p:cNvSpPr>
            <a:spLocks noGrp="1"/>
          </p:cNvSpPr>
          <p:nvPr>
            <p:ph type="title" hasCustomPrompt="1"/>
          </p:nvPr>
        </p:nvSpPr>
        <p:spPr>
          <a:xfrm>
            <a:off x="566057" y="645783"/>
            <a:ext cx="11074400" cy="596507"/>
          </a:xfrm>
          <a:prstGeom prst="rect">
            <a:avLst/>
          </a:prstGeom>
        </p:spPr>
        <p:txBody>
          <a:bodyPr>
            <a:noAutofit/>
          </a:bodyPr>
          <a:lstStyle>
            <a:lvl1pPr algn="l">
              <a:lnSpc>
                <a:spcPct val="100000"/>
              </a:lnSpc>
              <a:defRPr sz="2800" b="1" cap="none">
                <a:latin typeface="Times New Roman" panose="02020603050405020304" pitchFamily="18" charset="0"/>
                <a:cs typeface="Times New Roman" panose="02020603050405020304" pitchFamily="18" charset="0"/>
              </a:defRPr>
            </a:lvl1pPr>
          </a:lstStyle>
          <a:p>
            <a:r>
              <a:rPr lang="en-US" dirty="0"/>
              <a:t>* </a:t>
            </a:r>
            <a:r>
              <a:rPr lang="en-US" dirty="0" err="1"/>
              <a:t>Vận</a:t>
            </a:r>
            <a:r>
              <a:rPr lang="en-US" dirty="0"/>
              <a:t> </a:t>
            </a:r>
            <a:r>
              <a:rPr lang="en-US" dirty="0" err="1"/>
              <a:t>dụng</a:t>
            </a:r>
            <a:endParaRPr lang="en-US" dirty="0"/>
          </a:p>
        </p:txBody>
      </p:sp>
    </p:spTree>
    <p:extLst>
      <p:ext uri="{BB962C8B-B14F-4D97-AF65-F5344CB8AC3E}">
        <p14:creationId xmlns:p14="http://schemas.microsoft.com/office/powerpoint/2010/main" val="387103132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1F8F20-653B-66C2-830A-36A6BBA37568}"/>
              </a:ext>
            </a:extLst>
          </p:cNvPr>
          <p:cNvSpPr>
            <a:spLocks noGrp="1"/>
          </p:cNvSpPr>
          <p:nvPr>
            <p:ph type="dt" sz="half" idx="10"/>
          </p:nvPr>
        </p:nvSpPr>
        <p:spPr/>
        <p:txBody>
          <a:bodyPr/>
          <a:lstStyle/>
          <a:p>
            <a:fld id="{33686CC9-B1BC-4D5A-A476-57454ED84309}" type="datetimeFigureOut">
              <a:rPr lang="en-US" smtClean="0">
                <a:solidFill>
                  <a:prstClr val="black">
                    <a:tint val="75000"/>
                  </a:prstClr>
                </a:solidFill>
              </a:rPr>
              <a:pPr/>
              <a:t>4/2/2025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B5A8D170-1729-3BEF-388F-ABDF1B979A72}"/>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3420167-7FEF-C5C6-421E-312B00EE7567}"/>
              </a:ext>
            </a:extLst>
          </p:cNvPr>
          <p:cNvSpPr>
            <a:spLocks noGrp="1"/>
          </p:cNvSpPr>
          <p:nvPr>
            <p:ph type="sldNum" sz="quarter" idx="12"/>
          </p:nvPr>
        </p:nvSpPr>
        <p:spPr/>
        <p:txBody>
          <a:bodyPr/>
          <a:lstStyle/>
          <a:p>
            <a:fld id="{E5B6ACEC-533E-4800-93D6-4824B09A77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155336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DB7DE-C88B-C83D-5B35-ABE6C5CFEF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C7275E9-0A88-847F-6F85-A9F30B6BDA4C}"/>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5BA7287-24DC-407E-605B-6B1EE7FF0B9B}"/>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A94EFD-7124-0289-9342-45A1C6037EC0}"/>
              </a:ext>
            </a:extLst>
          </p:cNvPr>
          <p:cNvSpPr>
            <a:spLocks noGrp="1"/>
          </p:cNvSpPr>
          <p:nvPr>
            <p:ph type="dt" sz="half" idx="10"/>
          </p:nvPr>
        </p:nvSpPr>
        <p:spPr/>
        <p:txBody>
          <a:bodyPr/>
          <a:lstStyle/>
          <a:p>
            <a:fld id="{33686CC9-B1BC-4D5A-A476-57454ED84309}" type="datetimeFigureOut">
              <a:rPr lang="en-US" smtClean="0">
                <a:solidFill>
                  <a:prstClr val="black">
                    <a:tint val="75000"/>
                  </a:prstClr>
                </a:solidFill>
              </a:rPr>
              <a:pPr/>
              <a:t>4/2/2025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2AA639A6-1406-CC7A-F3A0-0CB4F3BCA0F2}"/>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FBA17700-C4EF-6FF7-8CA4-AC45416711B4}"/>
              </a:ext>
            </a:extLst>
          </p:cNvPr>
          <p:cNvSpPr>
            <a:spLocks noGrp="1"/>
          </p:cNvSpPr>
          <p:nvPr>
            <p:ph type="sldNum" sz="quarter" idx="12"/>
          </p:nvPr>
        </p:nvSpPr>
        <p:spPr/>
        <p:txBody>
          <a:bodyPr/>
          <a:lstStyle/>
          <a:p>
            <a:fld id="{E5B6ACEC-533E-4800-93D6-4824B09A77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187386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A5C60-547A-5C0F-6541-A544B72310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92A998D-968A-D676-1305-27225C475365}"/>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0013C7E4-317A-E8AA-9FF7-6C503C6CB617}"/>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04D4D3-DE19-1A06-4DD1-C0B536C5AAFC}"/>
              </a:ext>
            </a:extLst>
          </p:cNvPr>
          <p:cNvSpPr>
            <a:spLocks noGrp="1"/>
          </p:cNvSpPr>
          <p:nvPr>
            <p:ph type="dt" sz="half" idx="10"/>
          </p:nvPr>
        </p:nvSpPr>
        <p:spPr/>
        <p:txBody>
          <a:bodyPr/>
          <a:lstStyle/>
          <a:p>
            <a:fld id="{33686CC9-B1BC-4D5A-A476-57454ED84309}" type="datetimeFigureOut">
              <a:rPr lang="en-US" smtClean="0">
                <a:solidFill>
                  <a:prstClr val="black">
                    <a:tint val="75000"/>
                  </a:prstClr>
                </a:solidFill>
              </a:rPr>
              <a:pPr/>
              <a:t>4/2/2025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4BEC9380-1865-2EEF-1095-F6B1CA1C8567}"/>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7AFB9A85-A10B-3B0D-854C-41DDE8CB6981}"/>
              </a:ext>
            </a:extLst>
          </p:cNvPr>
          <p:cNvSpPr>
            <a:spLocks noGrp="1"/>
          </p:cNvSpPr>
          <p:nvPr>
            <p:ph type="sldNum" sz="quarter" idx="12"/>
          </p:nvPr>
        </p:nvSpPr>
        <p:spPr/>
        <p:txBody>
          <a:bodyPr/>
          <a:lstStyle/>
          <a:p>
            <a:fld id="{E5B6ACEC-533E-4800-93D6-4824B09A77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752684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525C9-FD9B-920E-1020-BBC897EAF4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FCAAB94-4241-C660-9B33-013809356F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381A3A-5540-C739-3BBF-E632D3CF142A}"/>
              </a:ext>
            </a:extLst>
          </p:cNvPr>
          <p:cNvSpPr>
            <a:spLocks noGrp="1"/>
          </p:cNvSpPr>
          <p:nvPr>
            <p:ph type="dt" sz="half" idx="10"/>
          </p:nvPr>
        </p:nvSpPr>
        <p:spPr/>
        <p:txBody>
          <a:bodyPr/>
          <a:lstStyle/>
          <a:p>
            <a:fld id="{33686CC9-B1BC-4D5A-A476-57454ED84309}" type="datetimeFigureOut">
              <a:rPr lang="en-US" smtClean="0">
                <a:solidFill>
                  <a:prstClr val="black">
                    <a:tint val="75000"/>
                  </a:prstClr>
                </a:solidFill>
              </a:rPr>
              <a:pPr/>
              <a:t>4/2/2025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F6D81AE-160F-F22B-5774-A9828751615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D7C23F5-E3CB-E992-450F-360912E96C3D}"/>
              </a:ext>
            </a:extLst>
          </p:cNvPr>
          <p:cNvSpPr>
            <a:spLocks noGrp="1"/>
          </p:cNvSpPr>
          <p:nvPr>
            <p:ph type="sldNum" sz="quarter" idx="12"/>
          </p:nvPr>
        </p:nvSpPr>
        <p:spPr/>
        <p:txBody>
          <a:bodyPr/>
          <a:lstStyle/>
          <a:p>
            <a:fld id="{E5B6ACEC-533E-4800-93D6-4824B09A77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692278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652E07-5CA1-D518-7A13-58D696BE217B}"/>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F9114FC-98B9-E87E-DC49-6EB2A65C73FF}"/>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D84786-13C2-306B-E0DC-15A583E9B58C}"/>
              </a:ext>
            </a:extLst>
          </p:cNvPr>
          <p:cNvSpPr>
            <a:spLocks noGrp="1"/>
          </p:cNvSpPr>
          <p:nvPr>
            <p:ph type="dt" sz="half" idx="10"/>
          </p:nvPr>
        </p:nvSpPr>
        <p:spPr/>
        <p:txBody>
          <a:bodyPr/>
          <a:lstStyle/>
          <a:p>
            <a:fld id="{33686CC9-B1BC-4D5A-A476-57454ED84309}" type="datetimeFigureOut">
              <a:rPr lang="en-US" smtClean="0">
                <a:solidFill>
                  <a:prstClr val="black">
                    <a:tint val="75000"/>
                  </a:prstClr>
                </a:solidFill>
              </a:rPr>
              <a:pPr/>
              <a:t>4/2/2025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CF57B17-A12C-1109-A62A-0D824330451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5CE17BD-7971-18B2-E7C3-347A2E08944F}"/>
              </a:ext>
            </a:extLst>
          </p:cNvPr>
          <p:cNvSpPr>
            <a:spLocks noGrp="1"/>
          </p:cNvSpPr>
          <p:nvPr>
            <p:ph type="sldNum" sz="quarter" idx="12"/>
          </p:nvPr>
        </p:nvSpPr>
        <p:spPr/>
        <p:txBody>
          <a:bodyPr/>
          <a:lstStyle/>
          <a:p>
            <a:fld id="{E5B6ACEC-533E-4800-93D6-4824B09A77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4557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758952" y="19494"/>
            <a:ext cx="10671048" cy="768096"/>
          </a:xfrm>
          <a:prstGeom prst="rect">
            <a:avLst/>
          </a:prstGeom>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9BAF20E3-8195-30BD-0C00-1E51F43D2711}"/>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Tree>
    <p:extLst>
      <p:ext uri="{BB962C8B-B14F-4D97-AF65-F5344CB8AC3E}">
        <p14:creationId xmlns:p14="http://schemas.microsoft.com/office/powerpoint/2010/main" val="220804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758952" y="19494"/>
            <a:ext cx="10671048" cy="768096"/>
          </a:xfrm>
          <a:prstGeom prst="rect">
            <a:avLst/>
          </a:prstGeom>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71FDE5F9-526D-2D91-0441-7042F5916BEF}"/>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Tree>
    <p:extLst>
      <p:ext uri="{BB962C8B-B14F-4D97-AF65-F5344CB8AC3E}">
        <p14:creationId xmlns:p14="http://schemas.microsoft.com/office/powerpoint/2010/main" val="74571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66057" y="667656"/>
            <a:ext cx="11056838" cy="57868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58" r:id="rId2"/>
    <p:sldLayoutId id="2147483677" r:id="rId3"/>
    <p:sldLayoutId id="2147483678" r:id="rId4"/>
    <p:sldLayoutId id="2147483653" r:id="rId5"/>
    <p:sldLayoutId id="2147483652" r:id="rId6"/>
    <p:sldLayoutId id="2147483655" r:id="rId7"/>
    <p:sldLayoutId id="2147483664" r:id="rId8"/>
    <p:sldLayoutId id="2147483667" r:id="rId9"/>
    <p:sldLayoutId id="2147483668" r:id="rId10"/>
    <p:sldLayoutId id="2147483669" r:id="rId11"/>
    <p:sldLayoutId id="2147483673" r:id="rId12"/>
    <p:sldLayoutId id="2147483670" r:id="rId13"/>
    <p:sldLayoutId id="2147483671" r:id="rId14"/>
    <p:sldLayoutId id="2147483674" r:id="rId15"/>
    <p:sldLayoutId id="2147483675" r:id="rId16"/>
    <p:sldLayoutId id="2147483676" r:id="rId17"/>
    <p:sldLayoutId id="2147483654" r:id="rId18"/>
    <p:sldLayoutId id="2147483679" r:id="rId19"/>
  </p:sldLayoutIdLs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E4CFEFD8-2151-478C-9C1C-0545885223F3}" type="datetimeFigureOut">
              <a:rPr lang="en-US" smtClean="0">
                <a:solidFill>
                  <a:prstClr val="black">
                    <a:tint val="75000"/>
                  </a:prstClr>
                </a:solidFill>
              </a:rPr>
              <a:pPr defTabSz="914400"/>
              <a:t>4/2/2025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36B1172-D443-4544-A958-E06E27C02F44}"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649654403"/>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E4CFEFD8-2151-478C-9C1C-0545885223F3}" type="datetimeFigureOut">
              <a:rPr lang="en-US" smtClean="0">
                <a:solidFill>
                  <a:prstClr val="black">
                    <a:tint val="75000"/>
                  </a:prstClr>
                </a:solidFill>
              </a:rPr>
              <a:pPr defTabSz="914400"/>
              <a:t>4/2/2025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36B1172-D443-4544-A958-E06E27C02F44}"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69615819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E4CFEFD8-2151-478C-9C1C-0545885223F3}" type="datetimeFigureOut">
              <a:rPr lang="en-US" smtClean="0">
                <a:solidFill>
                  <a:prstClr val="black">
                    <a:tint val="75000"/>
                  </a:prstClr>
                </a:solidFill>
              </a:rPr>
              <a:pPr defTabSz="914400"/>
              <a:t>4/2/2025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36B1172-D443-4544-A958-E06E27C02F44}"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221040049"/>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03A97D-1D90-4703-41DD-3CBDF6BD41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1E3727-0DCB-AC0E-E0F3-96F5EAA7B6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C073EE-DC13-A850-641F-E643FD6812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E25F876C-3CA9-44D7-8976-B410CEB4863D}" type="datetimeFigureOut">
              <a:rPr lang="en-US" smtClean="0">
                <a:solidFill>
                  <a:prstClr val="black">
                    <a:tint val="75000"/>
                  </a:prstClr>
                </a:solidFill>
              </a:rPr>
              <a:pPr defTabSz="914400"/>
              <a:t>4/2/2025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641BB9E-AE4B-F92B-8F40-1436AFCA14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9C94C4B-35F3-4CAE-8387-39A1E97339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8B480790-DCEE-4D9A-BB05-DE793A9AB273}"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042248407"/>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4AD43A-B590-8FE7-A46C-EBF900911E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D4C331-83E0-7777-66E3-BF0F777981E5}"/>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2F1BC8-BBA6-EFCB-6630-BF12F388E1EB}"/>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77"/>
            <a:fld id="{33686CC9-B1BC-4D5A-A476-57454ED84309}" type="datetimeFigureOut">
              <a:rPr lang="en-US" smtClean="0">
                <a:solidFill>
                  <a:prstClr val="black">
                    <a:tint val="75000"/>
                  </a:prstClr>
                </a:solidFill>
              </a:rPr>
              <a:pPr defTabSz="914377"/>
              <a:t>4/2/2025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B7C5544-6905-1EC9-8DF3-46ED537EE431}"/>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77"/>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EB086C2-FCA9-0D8F-1D7A-20932319F0D5}"/>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77"/>
            <a:fld id="{E5B6ACEC-533E-4800-93D6-4824B09A77F2}"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3290118412"/>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43.xml"/><Relationship Id="rId7" Type="http://schemas.openxmlformats.org/officeDocument/2006/relationships/image" Target="../media/image12.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11.png"/><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4.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32.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audio" Target="../media/audio3.wav"/></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4.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4.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32.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audio" Target="../media/audio2.wav"/></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4.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5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4.xml"/></Relationships>
</file>

<file path=ppt/slides/_rels/slide45.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32.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audio" Target="../media/audio2.wav"/></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5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4492" y="0"/>
            <a:ext cx="3724472" cy="3926956"/>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3958592" cy="519159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0197" y="3148685"/>
            <a:ext cx="2996843" cy="361271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01695" y="0"/>
            <a:ext cx="8446610" cy="685800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29017" y="3678382"/>
            <a:ext cx="632209" cy="863723"/>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76433" y="2507070"/>
            <a:ext cx="474046" cy="641615"/>
          </a:xfrm>
          <a:prstGeom prst="rect">
            <a:avLst/>
          </a:prstGeom>
        </p:spPr>
      </p:pic>
      <p:sp>
        <p:nvSpPr>
          <p:cNvPr id="4" name="Cloud 3"/>
          <p:cNvSpPr/>
          <p:nvPr/>
        </p:nvSpPr>
        <p:spPr>
          <a:xfrm>
            <a:off x="5301695" y="0"/>
            <a:ext cx="3966996" cy="141078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KHỞI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ĐỘNG</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55016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32" presetClass="emph" presetSubtype="0" fill="hold" nodeType="clickEffect">
                                  <p:stCondLst>
                                    <p:cond delay="0"/>
                                  </p:stCondLst>
                                  <p:childTnLst>
                                    <p:animRot by="120000">
                                      <p:cBhvr>
                                        <p:cTn id="12" dur="100" fill="hold">
                                          <p:stCondLst>
                                            <p:cond delay="0"/>
                                          </p:stCondLst>
                                        </p:cTn>
                                        <p:tgtEl>
                                          <p:spTgt spid="11"/>
                                        </p:tgtEl>
                                        <p:attrNameLst>
                                          <p:attrName>r</p:attrName>
                                        </p:attrNameLst>
                                      </p:cBhvr>
                                    </p:animRot>
                                    <p:animRot by="-240000">
                                      <p:cBhvr>
                                        <p:cTn id="13" dur="200" fill="hold">
                                          <p:stCondLst>
                                            <p:cond delay="200"/>
                                          </p:stCondLst>
                                        </p:cTn>
                                        <p:tgtEl>
                                          <p:spTgt spid="11"/>
                                        </p:tgtEl>
                                        <p:attrNameLst>
                                          <p:attrName>r</p:attrName>
                                        </p:attrNameLst>
                                      </p:cBhvr>
                                    </p:animRot>
                                    <p:animRot by="240000">
                                      <p:cBhvr>
                                        <p:cTn id="14" dur="200" fill="hold">
                                          <p:stCondLst>
                                            <p:cond delay="400"/>
                                          </p:stCondLst>
                                        </p:cTn>
                                        <p:tgtEl>
                                          <p:spTgt spid="11"/>
                                        </p:tgtEl>
                                        <p:attrNameLst>
                                          <p:attrName>r</p:attrName>
                                        </p:attrNameLst>
                                      </p:cBhvr>
                                    </p:animRot>
                                    <p:animRot by="-240000">
                                      <p:cBhvr>
                                        <p:cTn id="15" dur="200" fill="hold">
                                          <p:stCondLst>
                                            <p:cond delay="600"/>
                                          </p:stCondLst>
                                        </p:cTn>
                                        <p:tgtEl>
                                          <p:spTgt spid="11"/>
                                        </p:tgtEl>
                                        <p:attrNameLst>
                                          <p:attrName>r</p:attrName>
                                        </p:attrNameLst>
                                      </p:cBhvr>
                                    </p:animRot>
                                    <p:animRot by="120000">
                                      <p:cBhvr>
                                        <p:cTn id="16" dur="200" fill="hold">
                                          <p:stCondLst>
                                            <p:cond delay="800"/>
                                          </p:stCondLst>
                                        </p:cTn>
                                        <p:tgtEl>
                                          <p:spTgt spid="11"/>
                                        </p:tgtEl>
                                        <p:attrNameLst>
                                          <p:attrName>r</p:attrName>
                                        </p:attrNameLst>
                                      </p:cBhvr>
                                    </p:animRot>
                                  </p:childTnLst>
                                </p:cTn>
                              </p:par>
                            </p:childTnLst>
                          </p:cTn>
                        </p:par>
                      </p:childTnLst>
                    </p:cTn>
                  </p:par>
                </p:childTnLst>
              </p:cTn>
              <p:nextCondLst>
                <p:cond evt="onClick" delay="0">
                  <p:tgtEl>
                    <p:spTgt spid="11"/>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748658936"/>
              </p:ext>
            </p:extLst>
          </p:nvPr>
        </p:nvGraphicFramePr>
        <p:xfrm>
          <a:off x="540328" y="54335"/>
          <a:ext cx="11326091" cy="6816954"/>
        </p:xfrm>
        <a:graphic>
          <a:graphicData uri="http://schemas.openxmlformats.org/drawingml/2006/table">
            <a:tbl>
              <a:tblPr firstRow="1" firstCol="1" bandRow="1"/>
              <a:tblGrid>
                <a:gridCol w="4819141">
                  <a:extLst>
                    <a:ext uri="{9D8B030D-6E8A-4147-A177-3AD203B41FA5}">
                      <a16:colId xmlns:a16="http://schemas.microsoft.com/office/drawing/2014/main" val="20000"/>
                    </a:ext>
                  </a:extLst>
                </a:gridCol>
                <a:gridCol w="4175109">
                  <a:extLst>
                    <a:ext uri="{9D8B030D-6E8A-4147-A177-3AD203B41FA5}">
                      <a16:colId xmlns:a16="http://schemas.microsoft.com/office/drawing/2014/main" val="20001"/>
                    </a:ext>
                  </a:extLst>
                </a:gridCol>
                <a:gridCol w="2331841">
                  <a:extLst>
                    <a:ext uri="{9D8B030D-6E8A-4147-A177-3AD203B41FA5}">
                      <a16:colId xmlns:a16="http://schemas.microsoft.com/office/drawing/2014/main" val="20002"/>
                    </a:ext>
                  </a:extLst>
                </a:gridCol>
              </a:tblGrid>
              <a:tr h="1338047">
                <a:tc>
                  <a:txBody>
                    <a:bodyPr/>
                    <a:lstStyle/>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K</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(Con đã biết)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W</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(Con chưa biết, muốn được biết)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L</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(Con đã được học trong giờ)</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07180">
                <a:tc>
                  <a:txBody>
                    <a:bodyPr/>
                    <a:lstStyle/>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de-DE"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Các</a:t>
                      </a:r>
                      <a:r>
                        <a:rPr lang="de-DE" sz="24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cơ quan của hệ thần kinh: Não, tủy sống, dây thần kinh, hạch thần kinh.</a:t>
                      </a:r>
                    </a:p>
                    <a:p>
                      <a:pPr algn="just">
                        <a:lnSpc>
                          <a:spcPct val="107000"/>
                        </a:lnSpc>
                        <a:spcAft>
                          <a:spcPts val="0"/>
                        </a:spcAft>
                      </a:pPr>
                      <a:r>
                        <a:rPr lang="de-DE" sz="24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-Các giác quan: thị giác, thính giác, vị giác, khứu giác, xúc giác.</a:t>
                      </a:r>
                    </a:p>
                    <a:p>
                      <a:pPr algn="just">
                        <a:lnSpc>
                          <a:spcPct val="107000"/>
                        </a:lnSpc>
                        <a:spcAft>
                          <a:spcPts val="0"/>
                        </a:spcAft>
                      </a:pPr>
                      <a:r>
                        <a:rPr lang="de-DE" sz="24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-Vai trò của hệ thần kinh: thu nhận các kích thích từ môi trường, điều khiển, điều hòa hoạt động của các cơ quan, giúp cho cơ thể thích nghi với môi trường.</a:t>
                      </a:r>
                    </a:p>
                    <a:p>
                      <a:pPr algn="just">
                        <a:lnSpc>
                          <a:spcPct val="107000"/>
                        </a:lnSpc>
                        <a:spcAft>
                          <a:spcPts val="0"/>
                        </a:spcAft>
                      </a:pPr>
                      <a:r>
                        <a:rPr lang="de-DE" sz="24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-Vai trò của các giác quan: giúp cơ thể nhận biết được các vật và thu nhận âm thanh....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de-DE"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-Cấu</a:t>
                      </a:r>
                      <a:r>
                        <a:rPr lang="de-DE" sz="24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tạo và vai trò các cơ quan trong hệ thần kinh.</a:t>
                      </a:r>
                    </a:p>
                    <a:p>
                      <a:pPr algn="just">
                        <a:lnSpc>
                          <a:spcPct val="107000"/>
                        </a:lnSpc>
                        <a:spcAft>
                          <a:spcPts val="0"/>
                        </a:spcAft>
                      </a:pPr>
                      <a:r>
                        <a:rPr lang="de-DE"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-Một số bệnh về hệ thần kinh và chất gây nghiện đối với hệ thần kinh.</a:t>
                      </a:r>
                    </a:p>
                    <a:p>
                      <a:pPr algn="just">
                        <a:lnSpc>
                          <a:spcPct val="107000"/>
                        </a:lnSpc>
                        <a:spcAft>
                          <a:spcPts val="0"/>
                        </a:spcAft>
                      </a:pPr>
                      <a:r>
                        <a:rPr lang="de-DE"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-Cấu tạo và chức năng của giác quan.</a:t>
                      </a:r>
                    </a:p>
                    <a:p>
                      <a:pPr algn="just">
                        <a:lnSpc>
                          <a:spcPct val="107000"/>
                        </a:lnSpc>
                        <a:spcAft>
                          <a:spcPts val="0"/>
                        </a:spcAft>
                      </a:pPr>
                      <a:r>
                        <a:rPr lang="de-DE"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-Một số bệnh về thị giác, thính giác.</a:t>
                      </a:r>
                    </a:p>
                    <a:p>
                      <a:pPr algn="just">
                        <a:lnSpc>
                          <a:spcPct val="107000"/>
                        </a:lnSpc>
                        <a:spcAft>
                          <a:spcPts val="0"/>
                        </a:spcAft>
                      </a:pPr>
                      <a:r>
                        <a:rPr lang="de-DE"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-Tại sao ta nhìn thấy vật</a:t>
                      </a:r>
                    </a:p>
                    <a:p>
                      <a:pPr algn="just">
                        <a:lnSpc>
                          <a:spcPct val="107000"/>
                        </a:lnSpc>
                        <a:spcAft>
                          <a:spcPts val="0"/>
                        </a:spcAft>
                      </a:pPr>
                      <a:r>
                        <a:rPr lang="de-DE"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Tại sao ta nghe được âm thanh</a:t>
                      </a:r>
                    </a:p>
                    <a:p>
                      <a:pPr algn="just">
                        <a:lnSpc>
                          <a:spcPct val="107000"/>
                        </a:lnSpc>
                        <a:spcAft>
                          <a:spcPts val="0"/>
                        </a:spcAft>
                      </a:pPr>
                      <a:r>
                        <a:rPr lang="de-DE"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-Tại sao một số động vật nhìn rõ về ban đêm.</a:t>
                      </a:r>
                    </a:p>
                    <a:p>
                      <a:pPr algn="just">
                        <a:lnSpc>
                          <a:spcPct val="107000"/>
                        </a:lnSpc>
                        <a:spcAft>
                          <a:spcPts val="0"/>
                        </a:spcAft>
                      </a:pPr>
                      <a:r>
                        <a:rPr lang="de-DE"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de-DE"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-Sau khi học</a:t>
                      </a:r>
                      <a:r>
                        <a:rPr lang="de-DE" sz="24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xong bài học</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4433576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2765" y="44000"/>
            <a:ext cx="10818539" cy="584775"/>
          </a:xfrm>
          <a:prstGeom prst="rect">
            <a:avLst/>
          </a:prstGeom>
        </p:spPr>
        <p:txBody>
          <a:bodyPr wrap="none">
            <a:spAutoFit/>
          </a:bodyPr>
          <a:lstStyle/>
          <a:p>
            <a:pPr defTabSz="914400"/>
            <a:r>
              <a:rPr lang="en-US" sz="3200" b="1" dirty="0" err="1" smtClean="0">
                <a:solidFill>
                  <a:srgbClr val="FF0000"/>
                </a:solidFill>
                <a:latin typeface="Times New Roman" panose="02020603050405020304" pitchFamily="18" charset="0"/>
                <a:ea typeface="Calibri" panose="020F0502020204030204" pitchFamily="34" charset="0"/>
              </a:rPr>
              <a:t>BÀI</a:t>
            </a:r>
            <a:r>
              <a:rPr lang="en-US" sz="3200" b="1" dirty="0" smtClean="0">
                <a:solidFill>
                  <a:srgbClr val="FF0000"/>
                </a:solidFill>
                <a:latin typeface="Times New Roman" panose="02020603050405020304" pitchFamily="18" charset="0"/>
                <a:ea typeface="Calibri" panose="020F0502020204030204" pitchFamily="34" charset="0"/>
              </a:rPr>
              <a:t> 37. </a:t>
            </a:r>
            <a:r>
              <a:rPr lang="en-US" sz="3200" b="1" dirty="0" err="1" smtClean="0">
                <a:solidFill>
                  <a:srgbClr val="FF0000"/>
                </a:solidFill>
                <a:latin typeface="Times New Roman" panose="02020603050405020304" pitchFamily="18" charset="0"/>
                <a:ea typeface="Calibri" panose="020F0502020204030204" pitchFamily="34" charset="0"/>
              </a:rPr>
              <a:t>HỆ</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THẦN</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KINH</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VÀ</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CÁC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GIÁC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QUAN</a:t>
            </a:r>
            <a:r>
              <a:rPr lang="en-US" sz="3200" b="1" dirty="0" smtClean="0">
                <a:solidFill>
                  <a:srgbClr val="FF0000"/>
                </a:solidFill>
                <a:latin typeface="Times New Roman" panose="02020603050405020304" pitchFamily="18" charset="0"/>
                <a:ea typeface="Calibri" panose="020F0502020204030204" pitchFamily="34" charset="0"/>
              </a:rPr>
              <a:t> Ở </a:t>
            </a:r>
            <a:r>
              <a:rPr lang="en-US" sz="3200" b="1" dirty="0" err="1" smtClean="0">
                <a:solidFill>
                  <a:srgbClr val="FF0000"/>
                </a:solidFill>
                <a:latin typeface="Times New Roman" panose="02020603050405020304" pitchFamily="18" charset="0"/>
                <a:ea typeface="Calibri" panose="020F0502020204030204" pitchFamily="34" charset="0"/>
              </a:rPr>
              <a:t>NGƯỜI</a:t>
            </a:r>
            <a:endParaRPr lang="en-US" sz="3200" dirty="0">
              <a:solidFill>
                <a:srgbClr val="FF0000"/>
              </a:solidFill>
            </a:endParaRPr>
          </a:p>
        </p:txBody>
      </p:sp>
      <p:sp>
        <p:nvSpPr>
          <p:cNvPr id="5" name="TextBox 4">
            <a:extLst>
              <a:ext uri="{FF2B5EF4-FFF2-40B4-BE49-F238E27FC236}">
                <a16:creationId xmlns:a16="http://schemas.microsoft.com/office/drawing/2014/main" id="{8D15A38D-1FAC-188A-DAA6-C437421F7047}"/>
              </a:ext>
            </a:extLst>
          </p:cNvPr>
          <p:cNvSpPr txBox="1"/>
          <p:nvPr/>
        </p:nvSpPr>
        <p:spPr>
          <a:xfrm>
            <a:off x="456510" y="657604"/>
            <a:ext cx="3180308"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gn="just">
              <a:lnSpc>
                <a:spcPct val="115000"/>
              </a:lnSpc>
              <a:spcAft>
                <a:spcPts val="1000"/>
              </a:spcAft>
            </a:pPr>
            <a:r>
              <a:rPr lang="en-US" sz="3200" b="1" dirty="0" smtClean="0">
                <a:solidFill>
                  <a:srgbClr val="FDFBF6"/>
                </a:solidFill>
                <a:latin typeface="Times New Roman" panose="02020603050405020304" pitchFamily="18" charset="0"/>
                <a:ea typeface="Times New Roman" panose="02020603050405020304" pitchFamily="18" charset="0"/>
              </a:rPr>
              <a:t>I. </a:t>
            </a:r>
            <a:r>
              <a:rPr lang="en-US" sz="3200" b="1" dirty="0" err="1" smtClean="0">
                <a:solidFill>
                  <a:srgbClr val="FDFBF6"/>
                </a:solidFill>
                <a:latin typeface="Times New Roman" panose="02020603050405020304" pitchFamily="18" charset="0"/>
                <a:ea typeface="Times New Roman" panose="02020603050405020304" pitchFamily="18" charset="0"/>
              </a:rPr>
              <a:t>Hệ</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a:solidFill>
                  <a:srgbClr val="FDFBF6"/>
                </a:solidFill>
                <a:latin typeface="Times New Roman" panose="02020603050405020304" pitchFamily="18" charset="0"/>
                <a:ea typeface="Times New Roman" panose="02020603050405020304" pitchFamily="18" charset="0"/>
              </a:rPr>
              <a:t>thần</a:t>
            </a:r>
            <a:r>
              <a:rPr lang="en-US" sz="3200" b="1" dirty="0">
                <a:solidFill>
                  <a:srgbClr val="FDFBF6"/>
                </a:solidFill>
                <a:latin typeface="Times New Roman" panose="02020603050405020304" pitchFamily="18" charset="0"/>
                <a:ea typeface="Times New Roman" panose="02020603050405020304" pitchFamily="18" charset="0"/>
              </a:rPr>
              <a:t> </a:t>
            </a:r>
            <a:r>
              <a:rPr lang="en-US" sz="3200" b="1" dirty="0" err="1">
                <a:solidFill>
                  <a:srgbClr val="FDFBF6"/>
                </a:solidFill>
                <a:latin typeface="Times New Roman" panose="02020603050405020304" pitchFamily="18" charset="0"/>
                <a:ea typeface="Times New Roman" panose="02020603050405020304" pitchFamily="18" charset="0"/>
              </a:rPr>
              <a:t>kinh</a:t>
            </a:r>
            <a:r>
              <a:rPr lang="en-US" sz="3200" b="1" dirty="0">
                <a:solidFill>
                  <a:srgbClr val="FDFBF6"/>
                </a:solidFill>
                <a:latin typeface="Times New Roman" panose="02020603050405020304" pitchFamily="18" charset="0"/>
                <a:ea typeface="Times New Roman" panose="02020603050405020304" pitchFamily="18" charset="0"/>
              </a:rPr>
              <a:t> </a:t>
            </a:r>
            <a:endParaRPr lang="vi-VN" sz="3200" dirty="0">
              <a:solidFill>
                <a:srgbClr val="FDFBF6"/>
              </a:solidFill>
              <a:latin typeface="Sabon Next LT"/>
            </a:endParaRPr>
          </a:p>
        </p:txBody>
      </p:sp>
      <p:sp>
        <p:nvSpPr>
          <p:cNvPr id="6" name="Text Placeholder 2">
            <a:extLst>
              <a:ext uri="{FF2B5EF4-FFF2-40B4-BE49-F238E27FC236}">
                <a16:creationId xmlns:a16="http://schemas.microsoft.com/office/drawing/2014/main" id="{DD43D3EC-086E-1D71-A00F-AF46ACF51924}"/>
              </a:ext>
            </a:extLst>
          </p:cNvPr>
          <p:cNvSpPr txBox="1">
            <a:spLocks/>
          </p:cNvSpPr>
          <p:nvPr/>
        </p:nvSpPr>
        <p:spPr>
          <a:xfrm>
            <a:off x="456510" y="1345075"/>
            <a:ext cx="7191199" cy="513115"/>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smtClean="0">
                <a:solidFill>
                  <a:srgbClr val="FF0000"/>
                </a:solidFill>
                <a:latin typeface="Times New Roman" panose="02020603050405020304" pitchFamily="18" charset="0"/>
                <a:cs typeface="Times New Roman" panose="02020603050405020304" pitchFamily="18" charset="0"/>
              </a:rPr>
              <a:t>1. </a:t>
            </a:r>
            <a:r>
              <a:rPr lang="en-US" b="1" dirty="0" err="1" smtClean="0">
                <a:solidFill>
                  <a:srgbClr val="FF0000"/>
                </a:solidFill>
                <a:latin typeface="Times New Roman" panose="02020603050405020304" pitchFamily="18" charset="0"/>
                <a:cs typeface="Times New Roman" panose="02020603050405020304" pitchFamily="18" charset="0"/>
              </a:rPr>
              <a:t>Cấu</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tạo</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và</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chức</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năng</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của</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hệ</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thần</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kinh</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7" name="Picture 2">
            <a:extLst>
              <a:ext uri="{FF2B5EF4-FFF2-40B4-BE49-F238E27FC236}">
                <a16:creationId xmlns:a16="http://schemas.microsoft.com/office/drawing/2014/main" id="{0AEFF4E7-5670-354F-8041-DE13436001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8658" t="60481" r="8483" b="7467"/>
          <a:stretch/>
        </p:blipFill>
        <p:spPr bwMode="auto">
          <a:xfrm>
            <a:off x="7986028" y="1264170"/>
            <a:ext cx="3886652" cy="536403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 8">
            <a:extLst>
              <a:ext uri="{FF2B5EF4-FFF2-40B4-BE49-F238E27FC236}">
                <a16:creationId xmlns:a16="http://schemas.microsoft.com/office/drawing/2014/main" id="{D5CF0C24-CB25-82D7-45B2-6D1EB0C357B1}"/>
              </a:ext>
            </a:extLst>
          </p:cNvPr>
          <p:cNvGraphicFramePr>
            <a:graphicFrameLocks noGrp="1"/>
          </p:cNvGraphicFramePr>
          <p:nvPr>
            <p:extLst>
              <p:ext uri="{D42A27DB-BD31-4B8C-83A1-F6EECF244321}">
                <p14:modId xmlns:p14="http://schemas.microsoft.com/office/powerpoint/2010/main" val="1934545358"/>
              </p:ext>
            </p:extLst>
          </p:nvPr>
        </p:nvGraphicFramePr>
        <p:xfrm>
          <a:off x="332510" y="2266430"/>
          <a:ext cx="7315199" cy="3325368"/>
        </p:xfrm>
        <a:graphic>
          <a:graphicData uri="http://schemas.openxmlformats.org/drawingml/2006/table">
            <a:tbl>
              <a:tblPr firstRow="1" firstCol="1" bandRow="1"/>
              <a:tblGrid>
                <a:gridCol w="3304999">
                  <a:extLst>
                    <a:ext uri="{9D8B030D-6E8A-4147-A177-3AD203B41FA5}">
                      <a16:colId xmlns:a16="http://schemas.microsoft.com/office/drawing/2014/main" val="285026708"/>
                    </a:ext>
                  </a:extLst>
                </a:gridCol>
                <a:gridCol w="4010200">
                  <a:extLst>
                    <a:ext uri="{9D8B030D-6E8A-4147-A177-3AD203B41FA5}">
                      <a16:colId xmlns:a16="http://schemas.microsoft.com/office/drawing/2014/main" val="3673354005"/>
                    </a:ext>
                  </a:extLst>
                </a:gridCol>
              </a:tblGrid>
              <a:tr h="0">
                <a:tc>
                  <a:txBody>
                    <a:bodyPr/>
                    <a:lstStyle>
                      <a:lvl1pPr marL="0" algn="l" defTabSz="914400" rtl="0" eaLnBrk="1" latinLnBrk="0" hangingPunct="1">
                        <a:defRPr sz="1800" b="1" kern="1200">
                          <a:solidFill>
                            <a:schemeClr val="bg1"/>
                          </a:solidFill>
                          <a:latin typeface="Sabon Next LT"/>
                        </a:defRPr>
                      </a:lvl1pPr>
                      <a:lvl2pPr marL="457200" algn="l" defTabSz="914400" rtl="0" eaLnBrk="1" latinLnBrk="0" hangingPunct="1">
                        <a:defRPr sz="1800" b="1" kern="1200">
                          <a:solidFill>
                            <a:schemeClr val="bg1"/>
                          </a:solidFill>
                          <a:latin typeface="Sabon Next LT"/>
                        </a:defRPr>
                      </a:lvl2pPr>
                      <a:lvl3pPr marL="914400" algn="l" defTabSz="914400" rtl="0" eaLnBrk="1" latinLnBrk="0" hangingPunct="1">
                        <a:defRPr sz="1800" b="1" kern="1200">
                          <a:solidFill>
                            <a:schemeClr val="bg1"/>
                          </a:solidFill>
                          <a:latin typeface="Sabon Next LT"/>
                        </a:defRPr>
                      </a:lvl3pPr>
                      <a:lvl4pPr marL="1371600" algn="l" defTabSz="914400" rtl="0" eaLnBrk="1" latinLnBrk="0" hangingPunct="1">
                        <a:defRPr sz="1800" b="1" kern="1200">
                          <a:solidFill>
                            <a:schemeClr val="bg1"/>
                          </a:solidFill>
                          <a:latin typeface="Sabon Next LT"/>
                        </a:defRPr>
                      </a:lvl4pPr>
                      <a:lvl5pPr marL="1828800" algn="l" defTabSz="914400" rtl="0" eaLnBrk="1" latinLnBrk="0" hangingPunct="1">
                        <a:defRPr sz="1800" b="1" kern="1200">
                          <a:solidFill>
                            <a:schemeClr val="bg1"/>
                          </a:solidFill>
                          <a:latin typeface="Sabon Next LT"/>
                        </a:defRPr>
                      </a:lvl5pPr>
                      <a:lvl6pPr marL="2286000" algn="l" defTabSz="914400" rtl="0" eaLnBrk="1" latinLnBrk="0" hangingPunct="1">
                        <a:defRPr sz="1800" b="1" kern="1200">
                          <a:solidFill>
                            <a:schemeClr val="bg1"/>
                          </a:solidFill>
                          <a:latin typeface="Sabon Next LT"/>
                        </a:defRPr>
                      </a:lvl6pPr>
                      <a:lvl7pPr marL="2743200" algn="l" defTabSz="914400" rtl="0" eaLnBrk="1" latinLnBrk="0" hangingPunct="1">
                        <a:defRPr sz="1800" b="1" kern="1200">
                          <a:solidFill>
                            <a:schemeClr val="bg1"/>
                          </a:solidFill>
                          <a:latin typeface="Sabon Next LT"/>
                        </a:defRPr>
                      </a:lvl7pPr>
                      <a:lvl8pPr marL="3200400" algn="l" defTabSz="914400" rtl="0" eaLnBrk="1" latinLnBrk="0" hangingPunct="1">
                        <a:defRPr sz="1800" b="1" kern="1200">
                          <a:solidFill>
                            <a:schemeClr val="bg1"/>
                          </a:solidFill>
                          <a:latin typeface="Sabon Next LT"/>
                        </a:defRPr>
                      </a:lvl8pPr>
                      <a:lvl9pPr marL="3657600" algn="l" defTabSz="914400" rtl="0" eaLnBrk="1" latinLnBrk="0" hangingPunct="1">
                        <a:defRPr sz="1800" b="1" kern="1200">
                          <a:solidFill>
                            <a:schemeClr val="bg1"/>
                          </a:solidFill>
                          <a:latin typeface="Sabon Next LT"/>
                        </a:defRPr>
                      </a:lvl9pPr>
                    </a:lstStyle>
                    <a:p>
                      <a:pPr indent="254000" algn="ctr">
                        <a:lnSpc>
                          <a:spcPct val="115000"/>
                        </a:lnSpc>
                        <a:spcAft>
                          <a:spcPts val="600"/>
                        </a:spcAft>
                      </a:pPr>
                      <a:r>
                        <a:rPr lang="nl-NL" sz="2800" dirty="0" smtClean="0">
                          <a:effectLst/>
                          <a:latin typeface="Times New Roman" panose="02020603050405020304" pitchFamily="18" charset="0"/>
                          <a:cs typeface="Times New Roman" panose="02020603050405020304" pitchFamily="18" charset="0"/>
                        </a:rPr>
                        <a:t>Bộ</a:t>
                      </a:r>
                      <a:r>
                        <a:rPr lang="nl-NL" sz="2800" baseline="0" dirty="0" smtClean="0">
                          <a:effectLst/>
                          <a:latin typeface="Times New Roman" panose="02020603050405020304" pitchFamily="18" charset="0"/>
                          <a:cs typeface="Times New Roman" panose="02020603050405020304" pitchFamily="18" charset="0"/>
                        </a:rPr>
                        <a:t> phận</a:t>
                      </a:r>
                      <a:endParaRPr lang="en-US" sz="2800" dirty="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68580" marR="68580" marT="0" marB="0">
                    <a:lnL w="6350" cap="flat" cmpd="sng" algn="ctr">
                      <a:solidFill>
                        <a:srgbClr val="1F2C8F"/>
                      </a:solidFill>
                      <a:prstDash val="solid"/>
                      <a:miter lim="800000"/>
                    </a:lnL>
                    <a:lnR>
                      <a:noFill/>
                    </a:lnR>
                    <a:lnT w="6350" cap="flat" cmpd="sng" algn="ctr">
                      <a:solidFill>
                        <a:srgbClr val="1F2C8F"/>
                      </a:solidFill>
                      <a:prstDash val="solid"/>
                      <a:miter lim="800000"/>
                    </a:lnT>
                    <a:lnB w="6350" cap="flat" cmpd="sng" algn="ctr">
                      <a:solidFill>
                        <a:srgbClr val="1F2C8F"/>
                      </a:solidFill>
                      <a:prstDash val="solid"/>
                      <a:miter lim="800000"/>
                    </a:lnB>
                    <a:lnTlToBr w="12700" cmpd="sng">
                      <a:noFill/>
                      <a:prstDash val="solid"/>
                    </a:lnTlToBr>
                    <a:lnBlToTr w="12700" cmpd="sng">
                      <a:noFill/>
                      <a:prstDash val="solid"/>
                    </a:lnBlToTr>
                    <a:solidFill>
                      <a:srgbClr val="1F2C8F"/>
                    </a:solidFill>
                  </a:tcPr>
                </a:tc>
                <a:tc>
                  <a:txBody>
                    <a:bodyPr/>
                    <a:lstStyle>
                      <a:lvl1pPr marL="0" algn="l" defTabSz="914400" rtl="0" eaLnBrk="1" latinLnBrk="0" hangingPunct="1">
                        <a:defRPr sz="1800" b="1" kern="1200">
                          <a:solidFill>
                            <a:schemeClr val="bg1"/>
                          </a:solidFill>
                          <a:latin typeface="Sabon Next LT"/>
                        </a:defRPr>
                      </a:lvl1pPr>
                      <a:lvl2pPr marL="457200" algn="l" defTabSz="914400" rtl="0" eaLnBrk="1" latinLnBrk="0" hangingPunct="1">
                        <a:defRPr sz="1800" b="1" kern="1200">
                          <a:solidFill>
                            <a:schemeClr val="bg1"/>
                          </a:solidFill>
                          <a:latin typeface="Sabon Next LT"/>
                        </a:defRPr>
                      </a:lvl2pPr>
                      <a:lvl3pPr marL="914400" algn="l" defTabSz="914400" rtl="0" eaLnBrk="1" latinLnBrk="0" hangingPunct="1">
                        <a:defRPr sz="1800" b="1" kern="1200">
                          <a:solidFill>
                            <a:schemeClr val="bg1"/>
                          </a:solidFill>
                          <a:latin typeface="Sabon Next LT"/>
                        </a:defRPr>
                      </a:lvl3pPr>
                      <a:lvl4pPr marL="1371600" algn="l" defTabSz="914400" rtl="0" eaLnBrk="1" latinLnBrk="0" hangingPunct="1">
                        <a:defRPr sz="1800" b="1" kern="1200">
                          <a:solidFill>
                            <a:schemeClr val="bg1"/>
                          </a:solidFill>
                          <a:latin typeface="Sabon Next LT"/>
                        </a:defRPr>
                      </a:lvl4pPr>
                      <a:lvl5pPr marL="1828800" algn="l" defTabSz="914400" rtl="0" eaLnBrk="1" latinLnBrk="0" hangingPunct="1">
                        <a:defRPr sz="1800" b="1" kern="1200">
                          <a:solidFill>
                            <a:schemeClr val="bg1"/>
                          </a:solidFill>
                          <a:latin typeface="Sabon Next LT"/>
                        </a:defRPr>
                      </a:lvl5pPr>
                      <a:lvl6pPr marL="2286000" algn="l" defTabSz="914400" rtl="0" eaLnBrk="1" latinLnBrk="0" hangingPunct="1">
                        <a:defRPr sz="1800" b="1" kern="1200">
                          <a:solidFill>
                            <a:schemeClr val="bg1"/>
                          </a:solidFill>
                          <a:latin typeface="Sabon Next LT"/>
                        </a:defRPr>
                      </a:lvl6pPr>
                      <a:lvl7pPr marL="2743200" algn="l" defTabSz="914400" rtl="0" eaLnBrk="1" latinLnBrk="0" hangingPunct="1">
                        <a:defRPr sz="1800" b="1" kern="1200">
                          <a:solidFill>
                            <a:schemeClr val="bg1"/>
                          </a:solidFill>
                          <a:latin typeface="Sabon Next LT"/>
                        </a:defRPr>
                      </a:lvl7pPr>
                      <a:lvl8pPr marL="3200400" algn="l" defTabSz="914400" rtl="0" eaLnBrk="1" latinLnBrk="0" hangingPunct="1">
                        <a:defRPr sz="1800" b="1" kern="1200">
                          <a:solidFill>
                            <a:schemeClr val="bg1"/>
                          </a:solidFill>
                          <a:latin typeface="Sabon Next LT"/>
                        </a:defRPr>
                      </a:lvl8pPr>
                      <a:lvl9pPr marL="3657600" algn="l" defTabSz="914400" rtl="0" eaLnBrk="1" latinLnBrk="0" hangingPunct="1">
                        <a:defRPr sz="1800" b="1" kern="1200">
                          <a:solidFill>
                            <a:schemeClr val="bg1"/>
                          </a:solidFill>
                          <a:latin typeface="Sabon Next LT"/>
                        </a:defRPr>
                      </a:lvl9pPr>
                    </a:lstStyle>
                    <a:p>
                      <a:pPr indent="254000" algn="ctr">
                        <a:lnSpc>
                          <a:spcPct val="115000"/>
                        </a:lnSpc>
                        <a:spcAft>
                          <a:spcPts val="600"/>
                        </a:spcAft>
                      </a:pPr>
                      <a:r>
                        <a:rPr lang="nl-NL" sz="2800" dirty="0" smtClean="0">
                          <a:effectLst/>
                          <a:latin typeface="Times New Roman" panose="02020603050405020304" pitchFamily="18" charset="0"/>
                          <a:cs typeface="Times New Roman" panose="02020603050405020304" pitchFamily="18" charset="0"/>
                        </a:rPr>
                        <a:t>Vị</a:t>
                      </a:r>
                      <a:r>
                        <a:rPr lang="nl-NL" sz="2800" baseline="0" dirty="0" smtClean="0">
                          <a:effectLst/>
                          <a:latin typeface="Times New Roman" panose="02020603050405020304" pitchFamily="18" charset="0"/>
                          <a:cs typeface="Times New Roman" panose="02020603050405020304" pitchFamily="18" charset="0"/>
                        </a:rPr>
                        <a:t> trí</a:t>
                      </a:r>
                      <a:endParaRPr lang="en-US" sz="2800" dirty="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68580" marR="68580" marT="0" marB="0">
                    <a:lnL>
                      <a:noFill/>
                    </a:lnL>
                    <a:lnR w="6350" cap="flat" cmpd="sng" algn="ctr">
                      <a:solidFill>
                        <a:srgbClr val="1F2C8F"/>
                      </a:solidFill>
                      <a:prstDash val="solid"/>
                      <a:miter lim="800000"/>
                    </a:lnR>
                    <a:lnT w="6350" cap="flat" cmpd="sng" algn="ctr">
                      <a:solidFill>
                        <a:srgbClr val="1F2C8F"/>
                      </a:solidFill>
                      <a:prstDash val="solid"/>
                      <a:miter lim="800000"/>
                    </a:lnT>
                    <a:lnB w="6350" cap="flat" cmpd="sng" algn="ctr">
                      <a:solidFill>
                        <a:srgbClr val="1F2C8F"/>
                      </a:solidFill>
                      <a:prstDash val="solid"/>
                      <a:miter lim="800000"/>
                    </a:lnB>
                    <a:lnTlToBr w="12700" cmpd="sng">
                      <a:noFill/>
                      <a:prstDash val="solid"/>
                    </a:lnTlToBr>
                    <a:lnBlToTr w="12700" cmpd="sng">
                      <a:noFill/>
                      <a:prstDash val="solid"/>
                    </a:lnBlToTr>
                    <a:solidFill>
                      <a:srgbClr val="1F2C8F"/>
                    </a:solidFill>
                  </a:tcPr>
                </a:tc>
                <a:extLst>
                  <a:ext uri="{0D108BD9-81ED-4DB2-BD59-A6C34878D82A}">
                    <a16:rowId xmlns:a16="http://schemas.microsoft.com/office/drawing/2014/main" val="2984564336"/>
                  </a:ext>
                </a:extLst>
              </a:tr>
              <a:tr h="0">
                <a:tc>
                  <a:txBody>
                    <a:bodyPr/>
                    <a:lstStyle>
                      <a:lvl1pPr marL="0" algn="l" defTabSz="914400" rtl="0" eaLnBrk="1" latinLnBrk="0" hangingPunct="1">
                        <a:defRPr sz="1800" b="1" kern="1200">
                          <a:solidFill>
                            <a:schemeClr val="tx1"/>
                          </a:solidFill>
                          <a:latin typeface="Sabon Next LT"/>
                        </a:defRPr>
                      </a:lvl1pPr>
                      <a:lvl2pPr marL="457200" algn="l" defTabSz="914400" rtl="0" eaLnBrk="1" latinLnBrk="0" hangingPunct="1">
                        <a:defRPr sz="1800" b="1" kern="1200">
                          <a:solidFill>
                            <a:schemeClr val="tx1"/>
                          </a:solidFill>
                          <a:latin typeface="Sabon Next LT"/>
                        </a:defRPr>
                      </a:lvl2pPr>
                      <a:lvl3pPr marL="914400" algn="l" defTabSz="914400" rtl="0" eaLnBrk="1" latinLnBrk="0" hangingPunct="1">
                        <a:defRPr sz="1800" b="1" kern="1200">
                          <a:solidFill>
                            <a:schemeClr val="tx1"/>
                          </a:solidFill>
                          <a:latin typeface="Sabon Next LT"/>
                        </a:defRPr>
                      </a:lvl3pPr>
                      <a:lvl4pPr marL="1371600" algn="l" defTabSz="914400" rtl="0" eaLnBrk="1" latinLnBrk="0" hangingPunct="1">
                        <a:defRPr sz="1800" b="1" kern="1200">
                          <a:solidFill>
                            <a:schemeClr val="tx1"/>
                          </a:solidFill>
                          <a:latin typeface="Sabon Next LT"/>
                        </a:defRPr>
                      </a:lvl4pPr>
                      <a:lvl5pPr marL="1828800" algn="l" defTabSz="914400" rtl="0" eaLnBrk="1" latinLnBrk="0" hangingPunct="1">
                        <a:defRPr sz="1800" b="1" kern="1200">
                          <a:solidFill>
                            <a:schemeClr val="tx1"/>
                          </a:solidFill>
                          <a:latin typeface="Sabon Next LT"/>
                        </a:defRPr>
                      </a:lvl5pPr>
                      <a:lvl6pPr marL="2286000" algn="l" defTabSz="914400" rtl="0" eaLnBrk="1" latinLnBrk="0" hangingPunct="1">
                        <a:defRPr sz="1800" b="1" kern="1200">
                          <a:solidFill>
                            <a:schemeClr val="tx1"/>
                          </a:solidFill>
                          <a:latin typeface="Sabon Next LT"/>
                        </a:defRPr>
                      </a:lvl6pPr>
                      <a:lvl7pPr marL="2743200" algn="l" defTabSz="914400" rtl="0" eaLnBrk="1" latinLnBrk="0" hangingPunct="1">
                        <a:defRPr sz="1800" b="1" kern="1200">
                          <a:solidFill>
                            <a:schemeClr val="tx1"/>
                          </a:solidFill>
                          <a:latin typeface="Sabon Next LT"/>
                        </a:defRPr>
                      </a:lvl7pPr>
                      <a:lvl8pPr marL="3200400" algn="l" defTabSz="914400" rtl="0" eaLnBrk="1" latinLnBrk="0" hangingPunct="1">
                        <a:defRPr sz="1800" b="1" kern="1200">
                          <a:solidFill>
                            <a:schemeClr val="tx1"/>
                          </a:solidFill>
                          <a:latin typeface="Sabon Next LT"/>
                        </a:defRPr>
                      </a:lvl8pPr>
                      <a:lvl9pPr marL="3657600" algn="l" defTabSz="914400" rtl="0" eaLnBrk="1" latinLnBrk="0" hangingPunct="1">
                        <a:defRPr sz="1800" b="1" kern="1200">
                          <a:solidFill>
                            <a:schemeClr val="tx1"/>
                          </a:solidFill>
                          <a:latin typeface="Sabon Next LT"/>
                        </a:defRPr>
                      </a:lvl9pPr>
                    </a:lstStyle>
                    <a:p>
                      <a:pPr marL="0" indent="0" algn="just">
                        <a:lnSpc>
                          <a:spcPct val="115000"/>
                        </a:lnSpc>
                        <a:spcAft>
                          <a:spcPts val="600"/>
                        </a:spcAft>
                      </a:pPr>
                      <a:r>
                        <a:rPr lang="en-US" sz="2800" b="0" dirty="0" smtClean="0">
                          <a:effectLst/>
                          <a:latin typeface="Times New Roman" panose="02020603050405020304" pitchFamily="18" charset="0"/>
                          <a:cs typeface="Times New Roman" panose="02020603050405020304" pitchFamily="18" charset="0"/>
                        </a:rPr>
                        <a:t>1- </a:t>
                      </a:r>
                      <a:r>
                        <a:rPr lang="en-US" sz="2800" b="0" dirty="0" err="1">
                          <a:effectLst/>
                          <a:latin typeface="Times New Roman" panose="02020603050405020304" pitchFamily="18" charset="0"/>
                          <a:cs typeface="Times New Roman" panose="02020603050405020304" pitchFamily="18" charset="0"/>
                        </a:rPr>
                        <a:t>Não</a:t>
                      </a:r>
                      <a:r>
                        <a:rPr lang="en-US" sz="2800" b="0" dirty="0">
                          <a:effectLst/>
                          <a:latin typeface="Times New Roman" panose="02020603050405020304" pitchFamily="18" charset="0"/>
                          <a:cs typeface="Times New Roman" panose="02020603050405020304" pitchFamily="18" charset="0"/>
                        </a:rPr>
                        <a:t> </a:t>
                      </a:r>
                      <a:endParaRPr lang="en-US" sz="2800" b="0" dirty="0" smtClean="0">
                        <a:effectLst/>
                        <a:latin typeface="Times New Roman" panose="02020603050405020304" pitchFamily="18" charset="0"/>
                        <a:cs typeface="Times New Roman" panose="02020603050405020304" pitchFamily="18" charset="0"/>
                      </a:endParaRPr>
                    </a:p>
                    <a:p>
                      <a:pPr marL="0" indent="0" algn="just">
                        <a:lnSpc>
                          <a:spcPct val="115000"/>
                        </a:lnSpc>
                        <a:spcAft>
                          <a:spcPts val="600"/>
                        </a:spcAft>
                      </a:pPr>
                      <a:r>
                        <a:rPr lang="en-US" sz="2800" b="0" dirty="0" smtClean="0">
                          <a:effectLst/>
                          <a:latin typeface="Times New Roman" panose="02020603050405020304" pitchFamily="18" charset="0"/>
                          <a:cs typeface="Times New Roman" panose="02020603050405020304" pitchFamily="18" charset="0"/>
                        </a:rPr>
                        <a:t>2-</a:t>
                      </a:r>
                      <a:r>
                        <a:rPr lang="en-US" sz="2800" b="0" dirty="0">
                          <a:effectLst/>
                          <a:latin typeface="Times New Roman" panose="02020603050405020304" pitchFamily="18" charset="0"/>
                          <a:cs typeface="Times New Roman" panose="02020603050405020304" pitchFamily="18" charset="0"/>
                        </a:rPr>
                        <a:t> </a:t>
                      </a:r>
                      <a:r>
                        <a:rPr lang="en-US" sz="2800" b="0" dirty="0" err="1" smtClean="0">
                          <a:effectLst/>
                          <a:latin typeface="Times New Roman" panose="02020603050405020304" pitchFamily="18" charset="0"/>
                          <a:cs typeface="Times New Roman" panose="02020603050405020304" pitchFamily="18" charset="0"/>
                        </a:rPr>
                        <a:t>Tủy</a:t>
                      </a:r>
                      <a:r>
                        <a:rPr lang="en-US" sz="2800" b="0" dirty="0" smtClean="0">
                          <a:effectLst/>
                          <a:latin typeface="Times New Roman" panose="02020603050405020304" pitchFamily="18" charset="0"/>
                          <a:cs typeface="Times New Roman" panose="02020603050405020304" pitchFamily="18" charset="0"/>
                        </a:rPr>
                        <a:t> </a:t>
                      </a:r>
                      <a:r>
                        <a:rPr lang="en-US" sz="2800" b="0" dirty="0" err="1" smtClean="0">
                          <a:effectLst/>
                          <a:latin typeface="Times New Roman" panose="02020603050405020304" pitchFamily="18" charset="0"/>
                          <a:cs typeface="Times New Roman" panose="02020603050405020304" pitchFamily="18" charset="0"/>
                        </a:rPr>
                        <a:t>sống</a:t>
                      </a:r>
                      <a:r>
                        <a:rPr lang="en-US" sz="2800" b="0" dirty="0" smtClean="0">
                          <a:effectLst/>
                          <a:latin typeface="Times New Roman" panose="02020603050405020304" pitchFamily="18" charset="0"/>
                          <a:cs typeface="Times New Roman" panose="02020603050405020304" pitchFamily="18" charset="0"/>
                        </a:rPr>
                        <a:t> </a:t>
                      </a:r>
                    </a:p>
                    <a:p>
                      <a:pPr marL="0" indent="0" algn="just">
                        <a:lnSpc>
                          <a:spcPct val="115000"/>
                        </a:lnSpc>
                        <a:spcAft>
                          <a:spcPts val="600"/>
                        </a:spcAft>
                      </a:pPr>
                      <a:r>
                        <a:rPr lang="en-US" sz="2800" b="0" dirty="0" smtClean="0">
                          <a:effectLst/>
                          <a:latin typeface="Times New Roman" panose="02020603050405020304" pitchFamily="18" charset="0"/>
                          <a:cs typeface="Times New Roman" panose="02020603050405020304" pitchFamily="18" charset="0"/>
                        </a:rPr>
                        <a:t>3- </a:t>
                      </a:r>
                      <a:r>
                        <a:rPr lang="en-US" sz="2800" b="0" dirty="0" err="1" smtClean="0">
                          <a:effectLst/>
                          <a:latin typeface="Times New Roman" panose="02020603050405020304" pitchFamily="18" charset="0"/>
                          <a:cs typeface="Times New Roman" panose="02020603050405020304" pitchFamily="18" charset="0"/>
                        </a:rPr>
                        <a:t>Dây</a:t>
                      </a:r>
                      <a:r>
                        <a:rPr lang="en-US" sz="2800" b="0" dirty="0" smtClean="0">
                          <a:effectLst/>
                          <a:latin typeface="Times New Roman" panose="02020603050405020304" pitchFamily="18" charset="0"/>
                          <a:cs typeface="Times New Roman" panose="02020603050405020304" pitchFamily="18" charset="0"/>
                        </a:rPr>
                        <a:t> </a:t>
                      </a:r>
                      <a:r>
                        <a:rPr lang="en-US" sz="2800" b="0" dirty="0" err="1" smtClean="0">
                          <a:effectLst/>
                          <a:latin typeface="Times New Roman" panose="02020603050405020304" pitchFamily="18" charset="0"/>
                          <a:cs typeface="Times New Roman" panose="02020603050405020304" pitchFamily="18" charset="0"/>
                        </a:rPr>
                        <a:t>thần</a:t>
                      </a:r>
                      <a:r>
                        <a:rPr lang="en-US" sz="2800" b="0" dirty="0" smtClean="0">
                          <a:effectLst/>
                          <a:latin typeface="Times New Roman" panose="02020603050405020304" pitchFamily="18" charset="0"/>
                          <a:cs typeface="Times New Roman" panose="02020603050405020304" pitchFamily="18" charset="0"/>
                        </a:rPr>
                        <a:t> </a:t>
                      </a:r>
                      <a:r>
                        <a:rPr lang="en-US" sz="2800" b="0" dirty="0" err="1" smtClean="0">
                          <a:effectLst/>
                          <a:latin typeface="Times New Roman" panose="02020603050405020304" pitchFamily="18" charset="0"/>
                          <a:cs typeface="Times New Roman" panose="02020603050405020304" pitchFamily="18" charset="0"/>
                        </a:rPr>
                        <a:t>kinh</a:t>
                      </a:r>
                      <a:endParaRPr lang="en-US" sz="2800" b="0" dirty="0" smtClean="0">
                        <a:effectLst/>
                        <a:latin typeface="Times New Roman" panose="02020603050405020304" pitchFamily="18" charset="0"/>
                        <a:cs typeface="Times New Roman" panose="02020603050405020304" pitchFamily="18" charset="0"/>
                      </a:endParaRPr>
                    </a:p>
                    <a:p>
                      <a:pPr marL="0" indent="0" algn="just">
                        <a:lnSpc>
                          <a:spcPct val="115000"/>
                        </a:lnSpc>
                        <a:spcAft>
                          <a:spcPts val="600"/>
                        </a:spcAft>
                      </a:pPr>
                      <a:r>
                        <a:rPr lang="en-US" sz="2800" b="0" dirty="0" smtClean="0">
                          <a:effectLst/>
                          <a:latin typeface="Times New Roman" panose="02020603050405020304" pitchFamily="18" charset="0"/>
                          <a:cs typeface="Times New Roman" panose="02020603050405020304" pitchFamily="18" charset="0"/>
                        </a:rPr>
                        <a:t>4-  </a:t>
                      </a:r>
                      <a:r>
                        <a:rPr lang="en-US" sz="2800" b="0" dirty="0" err="1" smtClean="0">
                          <a:effectLst/>
                          <a:latin typeface="Times New Roman" panose="02020603050405020304" pitchFamily="18" charset="0"/>
                          <a:cs typeface="Times New Roman" panose="02020603050405020304" pitchFamily="18" charset="0"/>
                        </a:rPr>
                        <a:t>Hạch</a:t>
                      </a:r>
                      <a:r>
                        <a:rPr lang="en-US" sz="2800" b="0" dirty="0" smtClean="0">
                          <a:effectLst/>
                          <a:latin typeface="Times New Roman" panose="02020603050405020304" pitchFamily="18" charset="0"/>
                          <a:cs typeface="Times New Roman" panose="02020603050405020304" pitchFamily="18" charset="0"/>
                        </a:rPr>
                        <a:t> </a:t>
                      </a:r>
                      <a:r>
                        <a:rPr lang="en-US" sz="2800" b="0" dirty="0" err="1" smtClean="0">
                          <a:effectLst/>
                          <a:latin typeface="Times New Roman" panose="02020603050405020304" pitchFamily="18" charset="0"/>
                          <a:cs typeface="Times New Roman" panose="02020603050405020304" pitchFamily="18" charset="0"/>
                        </a:rPr>
                        <a:t>thần</a:t>
                      </a:r>
                      <a:r>
                        <a:rPr lang="en-US" sz="2800" b="0" dirty="0" smtClean="0">
                          <a:effectLst/>
                          <a:latin typeface="Times New Roman" panose="02020603050405020304" pitchFamily="18" charset="0"/>
                          <a:cs typeface="Times New Roman" panose="02020603050405020304" pitchFamily="18" charset="0"/>
                        </a:rPr>
                        <a:t> </a:t>
                      </a:r>
                      <a:r>
                        <a:rPr lang="en-US" sz="2800" b="0" dirty="0" err="1" smtClean="0">
                          <a:effectLst/>
                          <a:latin typeface="Times New Roman" panose="02020603050405020304" pitchFamily="18" charset="0"/>
                          <a:cs typeface="Times New Roman" panose="02020603050405020304" pitchFamily="18" charset="0"/>
                        </a:rPr>
                        <a:t>kinh</a:t>
                      </a:r>
                      <a:endParaRPr lang="en-US" sz="2800" b="0" dirty="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68580" marR="68580" marT="0" marB="0">
                    <a:lnL w="6350" cap="flat" cmpd="sng" algn="ctr">
                      <a:solidFill>
                        <a:srgbClr val="1F2C8F"/>
                      </a:solidFill>
                      <a:prstDash val="solid"/>
                      <a:miter lim="800000"/>
                    </a:lnL>
                    <a:lnR w="12700" cap="flat" cmpd="sng" algn="ctr">
                      <a:solidFill>
                        <a:srgbClr val="000000"/>
                      </a:solidFill>
                      <a:prstDash val="solid"/>
                      <a:round/>
                      <a:headEnd type="none" w="med" len="med"/>
                      <a:tailEnd type="none" w="med" len="med"/>
                    </a:lnR>
                    <a:lnT w="6350" cap="flat" cmpd="sng" algn="ctr">
                      <a:solidFill>
                        <a:srgbClr val="1F2C8F"/>
                      </a:solidFill>
                      <a:prstDash val="solid"/>
                      <a:miter lim="800000"/>
                    </a:lnT>
                    <a:lnB w="6350" cap="flat" cmpd="sng" algn="ctr">
                      <a:solidFill>
                        <a:srgbClr val="1F2C8F"/>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15000"/>
                        </a:lnSpc>
                        <a:spcAft>
                          <a:spcPts val="1000"/>
                        </a:spcAft>
                      </a:pPr>
                      <a:r>
                        <a:rPr lang="nl-NL" sz="2800" dirty="0" smtClean="0">
                          <a:effectLst/>
                          <a:latin typeface="Times New Roman" panose="02020603050405020304" pitchFamily="18" charset="0"/>
                          <a:cs typeface="Times New Roman" panose="02020603050405020304" pitchFamily="18" charset="0"/>
                        </a:rPr>
                        <a:t>A-Nằm</a:t>
                      </a:r>
                      <a:r>
                        <a:rPr lang="nl-NL" sz="2800" baseline="0" dirty="0" smtClean="0">
                          <a:effectLst/>
                          <a:latin typeface="Times New Roman" panose="02020603050405020304" pitchFamily="18" charset="0"/>
                          <a:cs typeface="Times New Roman" panose="02020603050405020304" pitchFamily="18" charset="0"/>
                        </a:rPr>
                        <a:t> trong hộp sọ</a:t>
                      </a:r>
                    </a:p>
                    <a:p>
                      <a:pPr algn="just">
                        <a:lnSpc>
                          <a:spcPct val="115000"/>
                        </a:lnSpc>
                        <a:spcAft>
                          <a:spcPts val="1000"/>
                        </a:spcAft>
                      </a:pPr>
                      <a:r>
                        <a:rPr lang="nl-NL" sz="2800" baseline="0" dirty="0" smtClean="0">
                          <a:effectLst/>
                          <a:latin typeface="Times New Roman" panose="02020603050405020304" pitchFamily="18" charset="0"/>
                          <a:cs typeface="Times New Roman" panose="02020603050405020304" pitchFamily="18" charset="0"/>
                        </a:rPr>
                        <a:t>B-Phân bố khắp cơ thể</a:t>
                      </a:r>
                    </a:p>
                    <a:p>
                      <a:pPr algn="just">
                        <a:lnSpc>
                          <a:spcPct val="115000"/>
                        </a:lnSpc>
                        <a:spcAft>
                          <a:spcPts val="1000"/>
                        </a:spcAft>
                      </a:pPr>
                      <a:r>
                        <a:rPr lang="nl-NL" sz="2800" baseline="0" dirty="0" smtClean="0">
                          <a:effectLst/>
                          <a:latin typeface="Times New Roman" panose="02020603050405020304" pitchFamily="18" charset="0"/>
                          <a:cs typeface="Times New Roman" panose="02020603050405020304" pitchFamily="18" charset="0"/>
                        </a:rPr>
                        <a:t>C-Nằm rải rác và nối với các dây thần kinh.</a:t>
                      </a:r>
                    </a:p>
                    <a:p>
                      <a:pPr algn="just">
                        <a:lnSpc>
                          <a:spcPct val="115000"/>
                        </a:lnSpc>
                        <a:spcAft>
                          <a:spcPts val="1000"/>
                        </a:spcAft>
                      </a:pPr>
                      <a:r>
                        <a:rPr lang="nl-NL" sz="2800" baseline="0" dirty="0" smtClean="0">
                          <a:effectLst/>
                          <a:latin typeface="Times New Roman" panose="02020603050405020304" pitchFamily="18" charset="0"/>
                          <a:cs typeface="Times New Roman" panose="02020603050405020304" pitchFamily="18" charset="0"/>
                        </a:rPr>
                        <a:t>D-</a:t>
                      </a:r>
                      <a:r>
                        <a:rPr lang="nl-NL" sz="2800" dirty="0" smtClean="0">
                          <a:effectLst/>
                          <a:latin typeface="Times New Roman" panose="02020603050405020304" pitchFamily="18" charset="0"/>
                          <a:cs typeface="Times New Roman" panose="02020603050405020304" pitchFamily="18" charset="0"/>
                        </a:rPr>
                        <a:t> Nằm</a:t>
                      </a:r>
                      <a:r>
                        <a:rPr lang="nl-NL" sz="2800" baseline="0" dirty="0" smtClean="0">
                          <a:effectLst/>
                          <a:latin typeface="Times New Roman" panose="02020603050405020304" pitchFamily="18" charset="0"/>
                          <a:cs typeface="Times New Roman" panose="02020603050405020304" pitchFamily="18" charset="0"/>
                        </a:rPr>
                        <a:t> trong cột sống.</a:t>
                      </a:r>
                      <a:r>
                        <a:rPr lang="nl-NL" sz="2800" dirty="0" smtClean="0">
                          <a:effectLst/>
                          <a:latin typeface="Times New Roman" panose="02020603050405020304" pitchFamily="18" charset="0"/>
                          <a:cs typeface="Times New Roman" panose="02020603050405020304" pitchFamily="18" charset="0"/>
                        </a:rPr>
                        <a:t>                                                                                                </a:t>
                      </a:r>
                      <a:endParaRPr lang="en-US" sz="2800" dirty="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6350" cap="flat" cmpd="sng" algn="ctr">
                      <a:solidFill>
                        <a:srgbClr val="1F2C8F"/>
                      </a:solidFill>
                      <a:prstDash val="solid"/>
                      <a:miter lim="800000"/>
                    </a:lnR>
                    <a:lnT w="6350" cap="flat" cmpd="sng" algn="ctr">
                      <a:solidFill>
                        <a:srgbClr val="1F2C8F"/>
                      </a:solidFill>
                      <a:prstDash val="solid"/>
                      <a:miter lim="800000"/>
                    </a:lnT>
                    <a:lnB w="6350" cap="flat" cmpd="sng" algn="ctr">
                      <a:solidFill>
                        <a:srgbClr val="1F2C8F"/>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3642649143"/>
                  </a:ext>
                </a:extLst>
              </a:tr>
            </a:tbl>
          </a:graphicData>
        </a:graphic>
      </p:graphicFrame>
      <p:sp>
        <p:nvSpPr>
          <p:cNvPr id="10" name="TextBox 9">
            <a:extLst>
              <a:ext uri="{FF2B5EF4-FFF2-40B4-BE49-F238E27FC236}">
                <a16:creationId xmlns:a16="http://schemas.microsoft.com/office/drawing/2014/main" id="{A19311B5-5235-C86D-F7F5-B38E47FB7C97}"/>
              </a:ext>
            </a:extLst>
          </p:cNvPr>
          <p:cNvSpPr txBox="1"/>
          <p:nvPr/>
        </p:nvSpPr>
        <p:spPr>
          <a:xfrm>
            <a:off x="547574" y="1788522"/>
            <a:ext cx="7580426" cy="417871"/>
          </a:xfrm>
          <a:prstGeom prst="rect">
            <a:avLst/>
          </a:prstGeom>
          <a:noFill/>
        </p:spPr>
        <p:txBody>
          <a:bodyPr wrap="square">
            <a:spAutoFit/>
          </a:bodyPr>
          <a:lstStyle/>
          <a:p>
            <a:pPr algn="just">
              <a:lnSpc>
                <a:spcPct val="115000"/>
              </a:lnSpc>
              <a:spcBef>
                <a:spcPts val="2700"/>
              </a:spcBef>
              <a:spcAft>
                <a:spcPts val="300"/>
              </a:spcAft>
            </a:pPr>
            <a:r>
              <a:rPr lang="en-US" sz="2000" b="1" dirty="0" err="1" smtClean="0">
                <a:solidFill>
                  <a:srgbClr val="1F2C8F"/>
                </a:solidFill>
                <a:latin typeface="Times New Roman" panose="02020603050405020304" pitchFamily="18" charset="0"/>
                <a:cs typeface="Times New Roman" panose="02020603050405020304" pitchFamily="18" charset="0"/>
              </a:rPr>
              <a:t>Nối</a:t>
            </a:r>
            <a:r>
              <a:rPr lang="en-US" sz="2000" b="1" dirty="0" smtClean="0">
                <a:solidFill>
                  <a:srgbClr val="1F2C8F"/>
                </a:solidFill>
                <a:latin typeface="Times New Roman" panose="02020603050405020304" pitchFamily="18" charset="0"/>
                <a:cs typeface="Times New Roman" panose="02020603050405020304" pitchFamily="18" charset="0"/>
              </a:rPr>
              <a:t> </a:t>
            </a:r>
            <a:r>
              <a:rPr lang="en-US" sz="2000" b="1" dirty="0" err="1" smtClean="0">
                <a:solidFill>
                  <a:srgbClr val="1F2C8F"/>
                </a:solidFill>
                <a:latin typeface="Times New Roman" panose="02020603050405020304" pitchFamily="18" charset="0"/>
                <a:cs typeface="Times New Roman" panose="02020603050405020304" pitchFamily="18" charset="0"/>
              </a:rPr>
              <a:t>cột</a:t>
            </a:r>
            <a:r>
              <a:rPr lang="en-US" sz="2000" b="1" dirty="0" smtClean="0">
                <a:solidFill>
                  <a:srgbClr val="1F2C8F"/>
                </a:solidFill>
                <a:latin typeface="Times New Roman" panose="02020603050405020304" pitchFamily="18" charset="0"/>
                <a:cs typeface="Times New Roman" panose="02020603050405020304" pitchFamily="18" charset="0"/>
              </a:rPr>
              <a:t> </a:t>
            </a:r>
            <a:r>
              <a:rPr lang="en-US" sz="2000" b="1" dirty="0" err="1" smtClean="0">
                <a:solidFill>
                  <a:srgbClr val="1F2C8F"/>
                </a:solidFill>
                <a:latin typeface="Times New Roman" panose="02020603050405020304" pitchFamily="18" charset="0"/>
                <a:cs typeface="Times New Roman" panose="02020603050405020304" pitchFamily="18" charset="0"/>
              </a:rPr>
              <a:t>số</a:t>
            </a:r>
            <a:r>
              <a:rPr lang="en-US" sz="2000" b="1" dirty="0" smtClean="0">
                <a:solidFill>
                  <a:srgbClr val="1F2C8F"/>
                </a:solidFill>
                <a:latin typeface="Times New Roman" panose="02020603050405020304" pitchFamily="18" charset="0"/>
                <a:cs typeface="Times New Roman" panose="02020603050405020304" pitchFamily="18" charset="0"/>
              </a:rPr>
              <a:t> 1;2;3;4 </a:t>
            </a:r>
            <a:r>
              <a:rPr lang="en-US" sz="2000" b="1" dirty="0" err="1" smtClean="0">
                <a:solidFill>
                  <a:srgbClr val="1F2C8F"/>
                </a:solidFill>
                <a:latin typeface="Times New Roman" panose="02020603050405020304" pitchFamily="18" charset="0"/>
                <a:cs typeface="Times New Roman" panose="02020603050405020304" pitchFamily="18" charset="0"/>
              </a:rPr>
              <a:t>với</a:t>
            </a:r>
            <a:r>
              <a:rPr lang="en-US" sz="2000" b="1" dirty="0" smtClean="0">
                <a:solidFill>
                  <a:srgbClr val="1F2C8F"/>
                </a:solidFill>
                <a:latin typeface="Times New Roman" panose="02020603050405020304" pitchFamily="18" charset="0"/>
                <a:cs typeface="Times New Roman" panose="02020603050405020304" pitchFamily="18" charset="0"/>
              </a:rPr>
              <a:t> </a:t>
            </a:r>
            <a:r>
              <a:rPr lang="en-US" sz="2000" b="1" dirty="0" err="1" smtClean="0">
                <a:solidFill>
                  <a:srgbClr val="1F2C8F"/>
                </a:solidFill>
                <a:latin typeface="Times New Roman" panose="02020603050405020304" pitchFamily="18" charset="0"/>
                <a:cs typeface="Times New Roman" panose="02020603050405020304" pitchFamily="18" charset="0"/>
              </a:rPr>
              <a:t>cột</a:t>
            </a:r>
            <a:r>
              <a:rPr lang="en-US" sz="2000" b="1" dirty="0" smtClean="0">
                <a:solidFill>
                  <a:srgbClr val="1F2C8F"/>
                </a:solidFill>
                <a:latin typeface="Times New Roman" panose="02020603050405020304" pitchFamily="18" charset="0"/>
                <a:cs typeface="Times New Roman" panose="02020603050405020304" pitchFamily="18" charset="0"/>
              </a:rPr>
              <a:t> </a:t>
            </a:r>
            <a:r>
              <a:rPr lang="en-US" sz="2000" b="1" dirty="0" err="1" smtClean="0">
                <a:solidFill>
                  <a:srgbClr val="1F2C8F"/>
                </a:solidFill>
                <a:latin typeface="Times New Roman" panose="02020603050405020304" pitchFamily="18" charset="0"/>
                <a:cs typeface="Times New Roman" panose="02020603050405020304" pitchFamily="18" charset="0"/>
              </a:rPr>
              <a:t>chữ</a:t>
            </a:r>
            <a:r>
              <a:rPr lang="en-US" sz="2000" b="1" dirty="0" smtClean="0">
                <a:solidFill>
                  <a:srgbClr val="1F2C8F"/>
                </a:solidFill>
                <a:latin typeface="Times New Roman" panose="02020603050405020304" pitchFamily="18" charset="0"/>
                <a:cs typeface="Times New Roman" panose="02020603050405020304" pitchFamily="18" charset="0"/>
              </a:rPr>
              <a:t> </a:t>
            </a:r>
            <a:r>
              <a:rPr lang="en-US" sz="2000" b="1" dirty="0" err="1" smtClean="0">
                <a:solidFill>
                  <a:srgbClr val="1F2C8F"/>
                </a:solidFill>
                <a:latin typeface="Times New Roman" panose="02020603050405020304" pitchFamily="18" charset="0"/>
                <a:cs typeface="Times New Roman" panose="02020603050405020304" pitchFamily="18" charset="0"/>
              </a:rPr>
              <a:t>cái</a:t>
            </a:r>
            <a:r>
              <a:rPr lang="en-US" sz="2000" b="1" dirty="0" smtClean="0">
                <a:solidFill>
                  <a:srgbClr val="1F2C8F"/>
                </a:solidFill>
                <a:latin typeface="Times New Roman" panose="02020603050405020304" pitchFamily="18" charset="0"/>
                <a:cs typeface="Times New Roman" panose="02020603050405020304" pitchFamily="18" charset="0"/>
              </a:rPr>
              <a:t> A; B; C; D </a:t>
            </a:r>
            <a:r>
              <a:rPr lang="en-US" sz="2000" b="1" dirty="0" err="1" smtClean="0">
                <a:solidFill>
                  <a:srgbClr val="1F2C8F"/>
                </a:solidFill>
                <a:latin typeface="Times New Roman" panose="02020603050405020304" pitchFamily="18" charset="0"/>
                <a:cs typeface="Times New Roman" panose="02020603050405020304" pitchFamily="18" charset="0"/>
              </a:rPr>
              <a:t>sao</a:t>
            </a:r>
            <a:r>
              <a:rPr lang="en-US" sz="2000" b="1" dirty="0" smtClean="0">
                <a:solidFill>
                  <a:srgbClr val="1F2C8F"/>
                </a:solidFill>
                <a:latin typeface="Times New Roman" panose="02020603050405020304" pitchFamily="18" charset="0"/>
                <a:cs typeface="Times New Roman" panose="02020603050405020304" pitchFamily="18" charset="0"/>
              </a:rPr>
              <a:t> </a:t>
            </a:r>
            <a:r>
              <a:rPr lang="en-US" sz="2000" b="1" dirty="0" err="1" smtClean="0">
                <a:solidFill>
                  <a:srgbClr val="1F2C8F"/>
                </a:solidFill>
                <a:latin typeface="Times New Roman" panose="02020603050405020304" pitchFamily="18" charset="0"/>
                <a:cs typeface="Times New Roman" panose="02020603050405020304" pitchFamily="18" charset="0"/>
              </a:rPr>
              <a:t>cho</a:t>
            </a:r>
            <a:r>
              <a:rPr lang="en-US" sz="2000" b="1" dirty="0" smtClean="0">
                <a:solidFill>
                  <a:srgbClr val="1F2C8F"/>
                </a:solidFill>
                <a:latin typeface="Times New Roman" panose="02020603050405020304" pitchFamily="18" charset="0"/>
                <a:cs typeface="Times New Roman" panose="02020603050405020304" pitchFamily="18" charset="0"/>
              </a:rPr>
              <a:t> </a:t>
            </a:r>
            <a:r>
              <a:rPr lang="en-US" sz="2000" b="1" dirty="0" err="1" smtClean="0">
                <a:solidFill>
                  <a:srgbClr val="1F2C8F"/>
                </a:solidFill>
                <a:latin typeface="Times New Roman" panose="02020603050405020304" pitchFamily="18" charset="0"/>
                <a:cs typeface="Times New Roman" panose="02020603050405020304" pitchFamily="18" charset="0"/>
              </a:rPr>
              <a:t>phù</a:t>
            </a:r>
            <a:r>
              <a:rPr lang="en-US" sz="2000" b="1" dirty="0" smtClean="0">
                <a:solidFill>
                  <a:srgbClr val="1F2C8F"/>
                </a:solidFill>
                <a:latin typeface="Times New Roman" panose="02020603050405020304" pitchFamily="18" charset="0"/>
                <a:cs typeface="Times New Roman" panose="02020603050405020304" pitchFamily="18" charset="0"/>
              </a:rPr>
              <a:t> </a:t>
            </a:r>
            <a:r>
              <a:rPr lang="en-US" sz="2000" b="1" dirty="0" err="1" smtClean="0">
                <a:solidFill>
                  <a:srgbClr val="1F2C8F"/>
                </a:solidFill>
                <a:latin typeface="Times New Roman" panose="02020603050405020304" pitchFamily="18" charset="0"/>
                <a:cs typeface="Times New Roman" panose="02020603050405020304" pitchFamily="18" charset="0"/>
              </a:rPr>
              <a:t>hợp</a:t>
            </a:r>
            <a:endParaRPr lang="en-US" sz="2000" b="1" dirty="0">
              <a:solidFill>
                <a:srgbClr val="1F2C8F"/>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8D15A38D-1FAC-188A-DAA6-C437421F7047}"/>
              </a:ext>
            </a:extLst>
          </p:cNvPr>
          <p:cNvSpPr txBox="1"/>
          <p:nvPr/>
        </p:nvSpPr>
        <p:spPr>
          <a:xfrm>
            <a:off x="2046664" y="5969561"/>
            <a:ext cx="3671136"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gn="just">
              <a:lnSpc>
                <a:spcPct val="115000"/>
              </a:lnSpc>
              <a:spcAft>
                <a:spcPts val="1000"/>
              </a:spcAft>
            </a:pPr>
            <a:r>
              <a:rPr lang="en-US" sz="3200" b="1" dirty="0" smtClean="0">
                <a:solidFill>
                  <a:srgbClr val="FDFBF6"/>
                </a:solidFill>
                <a:latin typeface="Times New Roman" panose="02020603050405020304" pitchFamily="18" charset="0"/>
                <a:ea typeface="Times New Roman" panose="02020603050405020304" pitchFamily="18" charset="0"/>
              </a:rPr>
              <a:t>1-A; 2- D; 3-B; 4-C </a:t>
            </a:r>
            <a:endParaRPr lang="vi-VN" sz="3200" dirty="0">
              <a:solidFill>
                <a:srgbClr val="FDFBF6"/>
              </a:solidFill>
              <a:latin typeface="Sabon Next LT"/>
            </a:endParaRPr>
          </a:p>
        </p:txBody>
      </p:sp>
    </p:spTree>
    <p:extLst>
      <p:ext uri="{BB962C8B-B14F-4D97-AF65-F5344CB8AC3E}">
        <p14:creationId xmlns:p14="http://schemas.microsoft.com/office/powerpoint/2010/main" val="4058164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8229600" y="1246909"/>
            <a:ext cx="3574473" cy="2337026"/>
          </a:xfrm>
          <a:prstGeom prst="cloudCallou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800" dirty="0" err="1" smtClean="0">
                <a:latin typeface="Times New Roman" panose="02020603050405020304" pitchFamily="18" charset="0"/>
                <a:cs typeface="Times New Roman" panose="02020603050405020304" pitchFamily="18" charset="0"/>
              </a:rPr>
              <a:t>Nêu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chức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năng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hệ</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thần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kinh</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928254" y="2629828"/>
            <a:ext cx="6096000" cy="1077218"/>
          </a:xfrm>
          <a:prstGeom prst="rect">
            <a:avLst/>
          </a:prstGeom>
        </p:spPr>
        <p:txBody>
          <a:bodyPr>
            <a:spAutoFit/>
          </a:bodyPr>
          <a:lstStyle/>
          <a:p>
            <a:r>
              <a:rPr lang="nl-NL" sz="3200" dirty="0" smtClean="0">
                <a:solidFill>
                  <a:srgbClr val="000000"/>
                </a:solidFill>
                <a:latin typeface="Times New Roman" panose="02020603050405020304" pitchFamily="18" charset="0"/>
                <a:cs typeface="Times New Roman" panose="02020603050405020304" pitchFamily="18" charset="0"/>
              </a:rPr>
              <a:t>-Điều </a:t>
            </a:r>
            <a:r>
              <a:rPr lang="nl-NL" sz="3200" dirty="0">
                <a:solidFill>
                  <a:srgbClr val="000000"/>
                </a:solidFill>
                <a:latin typeface="Times New Roman" panose="02020603050405020304" pitchFamily="18" charset="0"/>
                <a:cs typeface="Times New Roman" panose="02020603050405020304" pitchFamily="18" charset="0"/>
              </a:rPr>
              <a:t>khiển, điều hòa, phối hợp hoạt động các cơ quan trong cơ thể</a:t>
            </a:r>
            <a:endParaRPr lang="en-US" sz="3200" dirty="0"/>
          </a:p>
        </p:txBody>
      </p:sp>
    </p:spTree>
    <p:extLst>
      <p:ext uri="{BB962C8B-B14F-4D97-AF65-F5344CB8AC3E}">
        <p14:creationId xmlns:p14="http://schemas.microsoft.com/office/powerpoint/2010/main" val="976660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2765" y="44000"/>
            <a:ext cx="10818539" cy="584775"/>
          </a:xfrm>
          <a:prstGeom prst="rect">
            <a:avLst/>
          </a:prstGeom>
        </p:spPr>
        <p:txBody>
          <a:bodyPr wrap="none">
            <a:spAutoFit/>
          </a:bodyPr>
          <a:lstStyle/>
          <a:p>
            <a:pPr defTabSz="914400"/>
            <a:r>
              <a:rPr lang="en-US" sz="3200" b="1" dirty="0" err="1" smtClean="0">
                <a:solidFill>
                  <a:srgbClr val="FF0000"/>
                </a:solidFill>
                <a:latin typeface="Times New Roman" panose="02020603050405020304" pitchFamily="18" charset="0"/>
                <a:ea typeface="Calibri" panose="020F0502020204030204" pitchFamily="34" charset="0"/>
              </a:rPr>
              <a:t>BÀI</a:t>
            </a:r>
            <a:r>
              <a:rPr lang="en-US" sz="3200" b="1" dirty="0" smtClean="0">
                <a:solidFill>
                  <a:srgbClr val="FF0000"/>
                </a:solidFill>
                <a:latin typeface="Times New Roman" panose="02020603050405020304" pitchFamily="18" charset="0"/>
                <a:ea typeface="Calibri" panose="020F0502020204030204" pitchFamily="34" charset="0"/>
              </a:rPr>
              <a:t> 37. </a:t>
            </a:r>
            <a:r>
              <a:rPr lang="en-US" sz="3200" b="1" dirty="0" err="1" smtClean="0">
                <a:solidFill>
                  <a:srgbClr val="FF0000"/>
                </a:solidFill>
                <a:latin typeface="Times New Roman" panose="02020603050405020304" pitchFamily="18" charset="0"/>
                <a:ea typeface="Calibri" panose="020F0502020204030204" pitchFamily="34" charset="0"/>
              </a:rPr>
              <a:t>HỆ</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THẦN</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KINH</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VÀ</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CÁC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GIÁC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QUAN</a:t>
            </a:r>
            <a:r>
              <a:rPr lang="en-US" sz="3200" b="1" dirty="0" smtClean="0">
                <a:solidFill>
                  <a:srgbClr val="FF0000"/>
                </a:solidFill>
                <a:latin typeface="Times New Roman" panose="02020603050405020304" pitchFamily="18" charset="0"/>
                <a:ea typeface="Calibri" panose="020F0502020204030204" pitchFamily="34" charset="0"/>
              </a:rPr>
              <a:t> Ở </a:t>
            </a:r>
            <a:r>
              <a:rPr lang="en-US" sz="3200" b="1" dirty="0" err="1" smtClean="0">
                <a:solidFill>
                  <a:srgbClr val="FF0000"/>
                </a:solidFill>
                <a:latin typeface="Times New Roman" panose="02020603050405020304" pitchFamily="18" charset="0"/>
                <a:ea typeface="Calibri" panose="020F0502020204030204" pitchFamily="34" charset="0"/>
              </a:rPr>
              <a:t>NGƯỜI</a:t>
            </a:r>
            <a:endParaRPr lang="en-US" sz="3200" dirty="0">
              <a:solidFill>
                <a:srgbClr val="FF0000"/>
              </a:solidFill>
            </a:endParaRPr>
          </a:p>
        </p:txBody>
      </p:sp>
      <p:sp>
        <p:nvSpPr>
          <p:cNvPr id="6" name="TextBox 5">
            <a:extLst>
              <a:ext uri="{FF2B5EF4-FFF2-40B4-BE49-F238E27FC236}">
                <a16:creationId xmlns:a16="http://schemas.microsoft.com/office/drawing/2014/main" id="{8D15A38D-1FAC-188A-DAA6-C437421F7047}"/>
              </a:ext>
            </a:extLst>
          </p:cNvPr>
          <p:cNvSpPr txBox="1"/>
          <p:nvPr/>
        </p:nvSpPr>
        <p:spPr>
          <a:xfrm>
            <a:off x="414947" y="922447"/>
            <a:ext cx="3180308"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gn="just">
              <a:lnSpc>
                <a:spcPct val="115000"/>
              </a:lnSpc>
              <a:spcAft>
                <a:spcPts val="1000"/>
              </a:spcAft>
            </a:pPr>
            <a:r>
              <a:rPr lang="en-US" sz="3200" b="1" dirty="0" smtClean="0">
                <a:solidFill>
                  <a:srgbClr val="FDFBF6"/>
                </a:solidFill>
                <a:latin typeface="Times New Roman" panose="02020603050405020304" pitchFamily="18" charset="0"/>
                <a:ea typeface="Times New Roman" panose="02020603050405020304" pitchFamily="18" charset="0"/>
              </a:rPr>
              <a:t>I. </a:t>
            </a:r>
            <a:r>
              <a:rPr lang="en-US" sz="3200" b="1" dirty="0" err="1" smtClean="0">
                <a:solidFill>
                  <a:srgbClr val="FDFBF6"/>
                </a:solidFill>
                <a:latin typeface="Times New Roman" panose="02020603050405020304" pitchFamily="18" charset="0"/>
                <a:ea typeface="Times New Roman" panose="02020603050405020304" pitchFamily="18" charset="0"/>
              </a:rPr>
              <a:t>Hệ</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a:solidFill>
                  <a:srgbClr val="FDFBF6"/>
                </a:solidFill>
                <a:latin typeface="Times New Roman" panose="02020603050405020304" pitchFamily="18" charset="0"/>
                <a:ea typeface="Times New Roman" panose="02020603050405020304" pitchFamily="18" charset="0"/>
              </a:rPr>
              <a:t>thần</a:t>
            </a:r>
            <a:r>
              <a:rPr lang="en-US" sz="3200" b="1" dirty="0">
                <a:solidFill>
                  <a:srgbClr val="FDFBF6"/>
                </a:solidFill>
                <a:latin typeface="Times New Roman" panose="02020603050405020304" pitchFamily="18" charset="0"/>
                <a:ea typeface="Times New Roman" panose="02020603050405020304" pitchFamily="18" charset="0"/>
              </a:rPr>
              <a:t> </a:t>
            </a:r>
            <a:r>
              <a:rPr lang="en-US" sz="3200" b="1" dirty="0" err="1">
                <a:solidFill>
                  <a:srgbClr val="FDFBF6"/>
                </a:solidFill>
                <a:latin typeface="Times New Roman" panose="02020603050405020304" pitchFamily="18" charset="0"/>
                <a:ea typeface="Times New Roman" panose="02020603050405020304" pitchFamily="18" charset="0"/>
              </a:rPr>
              <a:t>kinh</a:t>
            </a:r>
            <a:r>
              <a:rPr lang="en-US" sz="3200" b="1" dirty="0">
                <a:solidFill>
                  <a:srgbClr val="FDFBF6"/>
                </a:solidFill>
                <a:latin typeface="Times New Roman" panose="02020603050405020304" pitchFamily="18" charset="0"/>
                <a:ea typeface="Times New Roman" panose="02020603050405020304" pitchFamily="18" charset="0"/>
              </a:rPr>
              <a:t> </a:t>
            </a:r>
            <a:endParaRPr lang="vi-VN" sz="3200" dirty="0">
              <a:solidFill>
                <a:srgbClr val="FDFBF6"/>
              </a:solidFill>
              <a:latin typeface="Sabon Next LT"/>
            </a:endParaRPr>
          </a:p>
        </p:txBody>
      </p:sp>
      <p:sp>
        <p:nvSpPr>
          <p:cNvPr id="8" name="Text Placeholder 2">
            <a:extLst>
              <a:ext uri="{FF2B5EF4-FFF2-40B4-BE49-F238E27FC236}">
                <a16:creationId xmlns:a16="http://schemas.microsoft.com/office/drawing/2014/main" id="{DD43D3EC-086E-1D71-A00F-AF46ACF51924}"/>
              </a:ext>
            </a:extLst>
          </p:cNvPr>
          <p:cNvSpPr txBox="1">
            <a:spLocks/>
          </p:cNvSpPr>
          <p:nvPr/>
        </p:nvSpPr>
        <p:spPr>
          <a:xfrm>
            <a:off x="0" y="1618203"/>
            <a:ext cx="7191199" cy="513115"/>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smtClean="0">
                <a:solidFill>
                  <a:srgbClr val="FF0000"/>
                </a:solidFill>
                <a:latin typeface="Times New Roman" panose="02020603050405020304" pitchFamily="18" charset="0"/>
                <a:cs typeface="Times New Roman" panose="02020603050405020304" pitchFamily="18" charset="0"/>
              </a:rPr>
              <a:t>1. </a:t>
            </a:r>
            <a:r>
              <a:rPr lang="en-US" b="1" dirty="0" err="1" smtClean="0">
                <a:solidFill>
                  <a:srgbClr val="FF0000"/>
                </a:solidFill>
                <a:latin typeface="Times New Roman" panose="02020603050405020304" pitchFamily="18" charset="0"/>
                <a:cs typeface="Times New Roman" panose="02020603050405020304" pitchFamily="18" charset="0"/>
              </a:rPr>
              <a:t>Cấu</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tạo</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và</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chức</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năng</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của</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hệ</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thần</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kinh</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10536905" y="818662"/>
            <a:ext cx="719390" cy="609653"/>
          </a:xfrm>
          <a:prstGeom prst="rect">
            <a:avLst/>
          </a:prstGeom>
        </p:spPr>
      </p:pic>
      <p:sp>
        <p:nvSpPr>
          <p:cNvPr id="3" name="Rectangle 2"/>
          <p:cNvSpPr/>
          <p:nvPr/>
        </p:nvSpPr>
        <p:spPr>
          <a:xfrm>
            <a:off x="622765" y="2740735"/>
            <a:ext cx="10204562" cy="2858475"/>
          </a:xfrm>
          <a:prstGeom prst="rect">
            <a:avLst/>
          </a:prstGeom>
        </p:spPr>
        <p:txBody>
          <a:bodyPr wrap="square">
            <a:spAutoFit/>
          </a:bodyPr>
          <a:lstStyle/>
          <a:p>
            <a:pPr>
              <a:lnSpc>
                <a:spcPct val="107000"/>
              </a:lnSpc>
              <a:spcAft>
                <a:spcPts val="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Cấu</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tạo</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28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ống</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marL="342900" lvl="0" indent="-342900">
              <a:lnSpc>
                <a:spcPct val="107000"/>
              </a:lnSpc>
              <a:spcAft>
                <a:spcPts val="0"/>
              </a:spcAft>
              <a:buFont typeface="Symbol" panose="05050102010706020507" pitchFamily="18" charset="2"/>
              <a:buChar char=""/>
            </a:pPr>
            <a:r>
              <a:rPr lang="en-US" sz="2800" dirty="0" err="1">
                <a:latin typeface="Times New Roman" panose="02020603050405020304" pitchFamily="18" charset="0"/>
                <a:ea typeface="Calibri" panose="020F0502020204030204" pitchFamily="34" charset="0"/>
                <a:cs typeface="Times New Roman" panose="02020603050405020304" pitchFamily="18" charset="0"/>
              </a:rPr>
              <a:t>Gồm</a:t>
            </a:r>
            <a:r>
              <a:rPr lang="en-US" sz="2800" dirty="0">
                <a:latin typeface="Times New Roman" panose="02020603050405020304" pitchFamily="18" charset="0"/>
                <a:ea typeface="Calibri" panose="020F0502020204030204" pitchFamily="34" charset="0"/>
                <a:cs typeface="Times New Roman" panose="02020603050405020304" pitchFamily="18" charset="0"/>
              </a:rPr>
              <a:t> 2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bộ</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phận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bộ</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phận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trung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não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tủy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chủ</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đạo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bộ</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phận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ngoại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biên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dây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thần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kinh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hạch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thần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kinh</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Chức</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điều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khiển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điều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hòa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phối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hoạt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hệ</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thống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nhất</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50923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2765" y="44000"/>
            <a:ext cx="10818539" cy="584775"/>
          </a:xfrm>
          <a:prstGeom prst="rect">
            <a:avLst/>
          </a:prstGeom>
        </p:spPr>
        <p:txBody>
          <a:bodyPr wrap="none">
            <a:spAutoFit/>
          </a:bodyPr>
          <a:lstStyle/>
          <a:p>
            <a:pPr defTabSz="914400"/>
            <a:r>
              <a:rPr lang="en-US" sz="3200" b="1" dirty="0" err="1" smtClean="0">
                <a:solidFill>
                  <a:srgbClr val="FF0000"/>
                </a:solidFill>
                <a:latin typeface="Times New Roman" panose="02020603050405020304" pitchFamily="18" charset="0"/>
                <a:ea typeface="Calibri" panose="020F0502020204030204" pitchFamily="34" charset="0"/>
              </a:rPr>
              <a:t>BÀI</a:t>
            </a:r>
            <a:r>
              <a:rPr lang="en-US" sz="3200" b="1" dirty="0" smtClean="0">
                <a:solidFill>
                  <a:srgbClr val="FF0000"/>
                </a:solidFill>
                <a:latin typeface="Times New Roman" panose="02020603050405020304" pitchFamily="18" charset="0"/>
                <a:ea typeface="Calibri" panose="020F0502020204030204" pitchFamily="34" charset="0"/>
              </a:rPr>
              <a:t> 37. </a:t>
            </a:r>
            <a:r>
              <a:rPr lang="en-US" sz="3200" b="1" dirty="0" err="1" smtClean="0">
                <a:solidFill>
                  <a:srgbClr val="FF0000"/>
                </a:solidFill>
                <a:latin typeface="Times New Roman" panose="02020603050405020304" pitchFamily="18" charset="0"/>
                <a:ea typeface="Calibri" panose="020F0502020204030204" pitchFamily="34" charset="0"/>
              </a:rPr>
              <a:t>HỆ</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THẦN</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KINH</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VÀ</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CÁC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GIÁC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QUAN</a:t>
            </a:r>
            <a:r>
              <a:rPr lang="en-US" sz="3200" b="1" dirty="0" smtClean="0">
                <a:solidFill>
                  <a:srgbClr val="FF0000"/>
                </a:solidFill>
                <a:latin typeface="Times New Roman" panose="02020603050405020304" pitchFamily="18" charset="0"/>
                <a:ea typeface="Calibri" panose="020F0502020204030204" pitchFamily="34" charset="0"/>
              </a:rPr>
              <a:t> Ở </a:t>
            </a:r>
            <a:r>
              <a:rPr lang="en-US" sz="3200" b="1" dirty="0" err="1" smtClean="0">
                <a:solidFill>
                  <a:srgbClr val="FF0000"/>
                </a:solidFill>
                <a:latin typeface="Times New Roman" panose="02020603050405020304" pitchFamily="18" charset="0"/>
                <a:ea typeface="Calibri" panose="020F0502020204030204" pitchFamily="34" charset="0"/>
              </a:rPr>
              <a:t>NGƯỜI</a:t>
            </a:r>
            <a:endParaRPr lang="en-US" sz="3200" dirty="0">
              <a:solidFill>
                <a:srgbClr val="FF0000"/>
              </a:solidFill>
            </a:endParaRPr>
          </a:p>
        </p:txBody>
      </p:sp>
      <p:sp>
        <p:nvSpPr>
          <p:cNvPr id="6" name="TextBox 5">
            <a:extLst>
              <a:ext uri="{FF2B5EF4-FFF2-40B4-BE49-F238E27FC236}">
                <a16:creationId xmlns:a16="http://schemas.microsoft.com/office/drawing/2014/main" id="{8D15A38D-1FAC-188A-DAA6-C437421F7047}"/>
              </a:ext>
            </a:extLst>
          </p:cNvPr>
          <p:cNvSpPr txBox="1"/>
          <p:nvPr/>
        </p:nvSpPr>
        <p:spPr>
          <a:xfrm>
            <a:off x="414947" y="922447"/>
            <a:ext cx="3180308"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gn="just">
              <a:lnSpc>
                <a:spcPct val="115000"/>
              </a:lnSpc>
              <a:spcAft>
                <a:spcPts val="1000"/>
              </a:spcAft>
            </a:pPr>
            <a:r>
              <a:rPr lang="en-US" sz="3200" b="1" dirty="0" smtClean="0">
                <a:solidFill>
                  <a:srgbClr val="FDFBF6"/>
                </a:solidFill>
                <a:latin typeface="Times New Roman" panose="02020603050405020304" pitchFamily="18" charset="0"/>
                <a:ea typeface="Times New Roman" panose="02020603050405020304" pitchFamily="18" charset="0"/>
              </a:rPr>
              <a:t>I. </a:t>
            </a:r>
            <a:r>
              <a:rPr lang="en-US" sz="3200" b="1" dirty="0" err="1" smtClean="0">
                <a:solidFill>
                  <a:srgbClr val="FDFBF6"/>
                </a:solidFill>
                <a:latin typeface="Times New Roman" panose="02020603050405020304" pitchFamily="18" charset="0"/>
                <a:ea typeface="Times New Roman" panose="02020603050405020304" pitchFamily="18" charset="0"/>
              </a:rPr>
              <a:t>Hệ</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a:solidFill>
                  <a:srgbClr val="FDFBF6"/>
                </a:solidFill>
                <a:latin typeface="Times New Roman" panose="02020603050405020304" pitchFamily="18" charset="0"/>
                <a:ea typeface="Times New Roman" panose="02020603050405020304" pitchFamily="18" charset="0"/>
              </a:rPr>
              <a:t>thần</a:t>
            </a:r>
            <a:r>
              <a:rPr lang="en-US" sz="3200" b="1" dirty="0">
                <a:solidFill>
                  <a:srgbClr val="FDFBF6"/>
                </a:solidFill>
                <a:latin typeface="Times New Roman" panose="02020603050405020304" pitchFamily="18" charset="0"/>
                <a:ea typeface="Times New Roman" panose="02020603050405020304" pitchFamily="18" charset="0"/>
              </a:rPr>
              <a:t> </a:t>
            </a:r>
            <a:r>
              <a:rPr lang="en-US" sz="3200" b="1" dirty="0" err="1">
                <a:solidFill>
                  <a:srgbClr val="FDFBF6"/>
                </a:solidFill>
                <a:latin typeface="Times New Roman" panose="02020603050405020304" pitchFamily="18" charset="0"/>
                <a:ea typeface="Times New Roman" panose="02020603050405020304" pitchFamily="18" charset="0"/>
              </a:rPr>
              <a:t>kinh</a:t>
            </a:r>
            <a:r>
              <a:rPr lang="en-US" sz="3200" b="1" dirty="0">
                <a:solidFill>
                  <a:srgbClr val="FDFBF6"/>
                </a:solidFill>
                <a:latin typeface="Times New Roman" panose="02020603050405020304" pitchFamily="18" charset="0"/>
                <a:ea typeface="Times New Roman" panose="02020603050405020304" pitchFamily="18" charset="0"/>
              </a:rPr>
              <a:t> </a:t>
            </a:r>
            <a:endParaRPr lang="vi-VN" sz="3200" dirty="0">
              <a:solidFill>
                <a:srgbClr val="FDFBF6"/>
              </a:solidFill>
              <a:latin typeface="Sabon Next LT"/>
            </a:endParaRPr>
          </a:p>
        </p:txBody>
      </p:sp>
      <p:sp>
        <p:nvSpPr>
          <p:cNvPr id="5" name="Rectangle 4"/>
          <p:cNvSpPr/>
          <p:nvPr/>
        </p:nvSpPr>
        <p:spPr>
          <a:xfrm>
            <a:off x="414947" y="1613151"/>
            <a:ext cx="11017760" cy="523220"/>
          </a:xfrm>
          <a:prstGeom prst="rect">
            <a:avLst/>
          </a:prstGeom>
        </p:spPr>
        <p:txBody>
          <a:bodyPr wrap="none">
            <a:spAutoFit/>
          </a:bodyPr>
          <a:lstStyle/>
          <a:p>
            <a:r>
              <a:rPr lang="en-US" sz="2800" b="1" dirty="0">
                <a:latin typeface="Times New Roman" panose="02020603050405020304" pitchFamily="18" charset="0"/>
                <a:ea typeface="Calibri" panose="020F0502020204030204" pitchFamily="34" charset="0"/>
              </a:rPr>
              <a:t>2. </a:t>
            </a:r>
            <a:r>
              <a:rPr lang="en-US" sz="2800" b="1" dirty="0" err="1">
                <a:latin typeface="Times New Roman" panose="02020603050405020304" pitchFamily="18" charset="0"/>
                <a:ea typeface="Calibri" panose="020F0502020204030204" pitchFamily="34" charset="0"/>
              </a:rPr>
              <a:t>Một</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số</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bệnh</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về</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hệ</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thần</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kinh</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và</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chất</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gây</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nghiện</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đối</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với</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hệ</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thần</a:t>
            </a:r>
            <a:r>
              <a:rPr lang="en-US" sz="2800" b="1" dirty="0">
                <a:latin typeface="Times New Roman" panose="02020603050405020304" pitchFamily="18" charset="0"/>
                <a:ea typeface="Calibri" panose="020F0502020204030204" pitchFamily="34" charset="0"/>
              </a:rPr>
              <a:t> </a:t>
            </a:r>
            <a:r>
              <a:rPr lang="en-US" sz="2800" b="1" dirty="0" err="1" smtClean="0">
                <a:latin typeface="Times New Roman" panose="02020603050405020304" pitchFamily="18" charset="0"/>
                <a:ea typeface="Calibri" panose="020F0502020204030204" pitchFamily="34" charset="0"/>
              </a:rPr>
              <a:t>kinh</a:t>
            </a:r>
            <a:r>
              <a:rPr lang="en-US" sz="2800" b="1" dirty="0" smtClean="0">
                <a:latin typeface="Times New Roman" panose="02020603050405020304" pitchFamily="18" charset="0"/>
                <a:ea typeface="Calibri" panose="020F0502020204030204" pitchFamily="34" charset="0"/>
              </a:rPr>
              <a:t>.</a:t>
            </a:r>
            <a:endParaRPr lang="en-US" sz="2800" dirty="0"/>
          </a:p>
        </p:txBody>
      </p:sp>
      <p:sp>
        <p:nvSpPr>
          <p:cNvPr id="9" name="Rectangle 8"/>
          <p:cNvSpPr/>
          <p:nvPr/>
        </p:nvSpPr>
        <p:spPr>
          <a:xfrm>
            <a:off x="414947" y="2136371"/>
            <a:ext cx="4350871" cy="487506"/>
          </a:xfrm>
          <a:prstGeom prst="rect">
            <a:avLst/>
          </a:prstGeom>
        </p:spPr>
        <p:txBody>
          <a:bodyPr wrap="none">
            <a:spAutoFit/>
          </a:bodyPr>
          <a:lstStyle/>
          <a:p>
            <a:pPr>
              <a:lnSpc>
                <a:spcPct val="107000"/>
              </a:lnSpc>
              <a:spcAft>
                <a:spcPts val="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a)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số</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bệnh</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về</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hệ</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thần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latin typeface="Times New Roman" panose="02020603050405020304" pitchFamily="18" charset="0"/>
                <a:ea typeface="Calibri" panose="020F0502020204030204" pitchFamily="34" charset="0"/>
                <a:cs typeface="Times New Roman" panose="02020603050405020304" pitchFamily="18" charset="0"/>
              </a:rPr>
              <a:t>kinh</a:t>
            </a: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Hình ảnh 1"/>
          <p:cNvPicPr/>
          <p:nvPr/>
        </p:nvPicPr>
        <p:blipFill>
          <a:blip r:embed="rId2"/>
          <a:stretch>
            <a:fillRect/>
          </a:stretch>
        </p:blipFill>
        <p:spPr>
          <a:xfrm>
            <a:off x="6754091" y="2327564"/>
            <a:ext cx="5195454" cy="4343400"/>
          </a:xfrm>
          <a:prstGeom prst="rect">
            <a:avLst/>
          </a:prstGeom>
        </p:spPr>
      </p:pic>
      <p:sp>
        <p:nvSpPr>
          <p:cNvPr id="11" name="Rectangle 10"/>
          <p:cNvSpPr/>
          <p:nvPr/>
        </p:nvSpPr>
        <p:spPr>
          <a:xfrm>
            <a:off x="622765" y="2919120"/>
            <a:ext cx="7088800" cy="553357"/>
          </a:xfrm>
          <a:prstGeom prst="rect">
            <a:avLst/>
          </a:prstGeom>
        </p:spPr>
        <p:txBody>
          <a:bodyPr wrap="none">
            <a:spAutoFit/>
          </a:bodyPr>
          <a:lstStyle/>
          <a:p>
            <a:pPr>
              <a:lnSpc>
                <a:spcPct val="107000"/>
              </a:lnSpc>
              <a:spcAft>
                <a:spcPts val="800"/>
              </a:spcAft>
            </a:pPr>
            <a:r>
              <a:rPr lang="de-DE"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Thảo luận nhóm hoàn thành phiếu học tập số 1.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867420" y="3663670"/>
            <a:ext cx="6096000" cy="1680588"/>
          </a:xfrm>
          <a:prstGeom prst="rect">
            <a:avLst/>
          </a:prstGeom>
        </p:spPr>
        <p:txBody>
          <a:bodyPr>
            <a:spAutoFit/>
          </a:bodyPr>
          <a:lstStyle/>
          <a:p>
            <a:pPr>
              <a:lnSpc>
                <a:spcPct val="107000"/>
              </a:lnSpc>
              <a:spcAft>
                <a:spcPts val="800"/>
              </a:spcAft>
            </a:pPr>
            <a:r>
              <a:rPr lang="de-DE"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Nhóm 1: Thực hiện bệnh Parkinson</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Nhóm 2: Thực hiện bệnh động kinh</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Nhóm 3: Thực hiện bệnh Alzheimer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54906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77550A0-A3A2-1A76-3786-F0F5D8E20E95}"/>
              </a:ext>
            </a:extLst>
          </p:cNvPr>
          <p:cNvSpPr>
            <a:spLocks noGrp="1"/>
          </p:cNvSpPr>
          <p:nvPr>
            <p:ph type="body" sz="half" idx="2"/>
          </p:nvPr>
        </p:nvSpPr>
        <p:spPr>
          <a:xfrm>
            <a:off x="288260" y="2068342"/>
            <a:ext cx="6937828" cy="1043600"/>
          </a:xfrm>
        </p:spPr>
        <p:txBody>
          <a:bodyPr>
            <a:normAutofit/>
          </a:bodyPr>
          <a:lstStyle/>
          <a:p>
            <a:r>
              <a:rPr lang="en-US" sz="2800" dirty="0">
                <a:solidFill>
                  <a:srgbClr val="000000"/>
                </a:solidFill>
                <a:latin typeface="Times New Roman" panose="02020603050405020304" pitchFamily="18" charset="0"/>
                <a:ea typeface="Times New Roman" panose="02020603050405020304" pitchFamily="18" charset="0"/>
              </a:rPr>
              <a:t>Q</a:t>
            </a:r>
            <a:r>
              <a:rPr lang="en-US" sz="2800" dirty="0">
                <a:solidFill>
                  <a:srgbClr val="000000"/>
                </a:solidFill>
                <a:effectLst/>
                <a:latin typeface="Times New Roman" panose="02020603050405020304" pitchFamily="18" charset="0"/>
                <a:ea typeface="Times New Roman" panose="02020603050405020304" pitchFamily="18" charset="0"/>
              </a:rPr>
              <a:t>uan </a:t>
            </a:r>
            <a:r>
              <a:rPr lang="en-US" sz="2800" dirty="0" err="1">
                <a:solidFill>
                  <a:srgbClr val="000000"/>
                </a:solidFill>
                <a:effectLst/>
                <a:latin typeface="Times New Roman" panose="02020603050405020304" pitchFamily="18" charset="0"/>
                <a:ea typeface="Times New Roman" panose="02020603050405020304" pitchFamily="18" charset="0"/>
              </a:rPr>
              <a:t>sát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rPr>
              <a:t> 37.2, </a:t>
            </a:r>
            <a:r>
              <a:rPr lang="en-US" sz="2800" dirty="0" err="1">
                <a:solidFill>
                  <a:srgbClr val="000000"/>
                </a:solidFill>
                <a:effectLst/>
                <a:latin typeface="Times New Roman" panose="02020603050405020304" pitchFamily="18" charset="0"/>
                <a:ea typeface="Times New Roman" panose="02020603050405020304" pitchFamily="18" charset="0"/>
              </a:rPr>
              <a:t>đọc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thông</a:t>
            </a:r>
            <a:r>
              <a:rPr lang="en-US" sz="2800" dirty="0">
                <a:solidFill>
                  <a:srgbClr val="000000"/>
                </a:solidFill>
                <a:effectLst/>
                <a:latin typeface="Times New Roman" panose="02020603050405020304" pitchFamily="18" charset="0"/>
                <a:ea typeface="Times New Roman" panose="02020603050405020304" pitchFamily="18" charset="0"/>
              </a:rPr>
              <a:t> tin SGK </a:t>
            </a:r>
            <a:r>
              <a:rPr lang="nl-NL" sz="2800" dirty="0">
                <a:solidFill>
                  <a:srgbClr val="000000"/>
                </a:solidFill>
                <a:effectLst/>
                <a:latin typeface="Times New Roman" panose="02020603050405020304" pitchFamily="18" charset="0"/>
                <a:ea typeface="Times New Roman" panose="02020603050405020304" pitchFamily="18" charset="0"/>
              </a:rPr>
              <a:t>trao đổi cặp đôi hoàn thành phiếu học tập số 1 </a:t>
            </a:r>
            <a:endParaRPr lang="en-US" sz="2800" dirty="0"/>
          </a:p>
        </p:txBody>
      </p:sp>
      <p:pic>
        <p:nvPicPr>
          <p:cNvPr id="7" name="Picture 6">
            <a:extLst>
              <a:ext uri="{FF2B5EF4-FFF2-40B4-BE49-F238E27FC236}">
                <a16:creationId xmlns:a16="http://schemas.microsoft.com/office/drawing/2014/main" id="{338244CA-7E75-308B-596B-F521F01DFF66}"/>
              </a:ext>
            </a:extLst>
          </p:cNvPr>
          <p:cNvPicPr>
            <a:picLocks noChangeAspect="1"/>
          </p:cNvPicPr>
          <p:nvPr/>
        </p:nvPicPr>
        <p:blipFill>
          <a:blip r:embed="rId2"/>
          <a:stretch>
            <a:fillRect/>
          </a:stretch>
        </p:blipFill>
        <p:spPr>
          <a:xfrm>
            <a:off x="8234260" y="1328601"/>
            <a:ext cx="3757054" cy="5285350"/>
          </a:xfrm>
          <a:prstGeom prst="rect">
            <a:avLst/>
          </a:prstGeom>
        </p:spPr>
      </p:pic>
      <p:graphicFrame>
        <p:nvGraphicFramePr>
          <p:cNvPr id="4" name="Table 3">
            <a:extLst>
              <a:ext uri="{FF2B5EF4-FFF2-40B4-BE49-F238E27FC236}">
                <a16:creationId xmlns:a16="http://schemas.microsoft.com/office/drawing/2014/main" id="{4BDDF616-E883-FBD8-CF93-2F170E021498}"/>
              </a:ext>
            </a:extLst>
          </p:cNvPr>
          <p:cNvGraphicFramePr>
            <a:graphicFrameLocks noGrp="1"/>
          </p:cNvGraphicFramePr>
          <p:nvPr>
            <p:extLst>
              <p:ext uri="{D42A27DB-BD31-4B8C-83A1-F6EECF244321}">
                <p14:modId xmlns:p14="http://schemas.microsoft.com/office/powerpoint/2010/main" val="3976752520"/>
              </p:ext>
            </p:extLst>
          </p:nvPr>
        </p:nvGraphicFramePr>
        <p:xfrm>
          <a:off x="287597" y="3302000"/>
          <a:ext cx="7442577" cy="2979443"/>
        </p:xfrm>
        <a:graphic>
          <a:graphicData uri="http://schemas.openxmlformats.org/drawingml/2006/table">
            <a:tbl>
              <a:tblPr firstRow="1" firstCol="1" bandRow="1">
                <a:tableStyleId>{5940675A-B579-460E-94D1-54222C63F5DA}</a:tableStyleId>
              </a:tblPr>
              <a:tblGrid>
                <a:gridCol w="1384367">
                  <a:extLst>
                    <a:ext uri="{9D8B030D-6E8A-4147-A177-3AD203B41FA5}">
                      <a16:colId xmlns:a16="http://schemas.microsoft.com/office/drawing/2014/main" val="3250663584"/>
                    </a:ext>
                  </a:extLst>
                </a:gridCol>
                <a:gridCol w="1874665">
                  <a:extLst>
                    <a:ext uri="{9D8B030D-6E8A-4147-A177-3AD203B41FA5}">
                      <a16:colId xmlns:a16="http://schemas.microsoft.com/office/drawing/2014/main" val="657916321"/>
                    </a:ext>
                  </a:extLst>
                </a:gridCol>
                <a:gridCol w="1954012">
                  <a:extLst>
                    <a:ext uri="{9D8B030D-6E8A-4147-A177-3AD203B41FA5}">
                      <a16:colId xmlns:a16="http://schemas.microsoft.com/office/drawing/2014/main" val="685708548"/>
                    </a:ext>
                  </a:extLst>
                </a:gridCol>
                <a:gridCol w="2229533">
                  <a:extLst>
                    <a:ext uri="{9D8B030D-6E8A-4147-A177-3AD203B41FA5}">
                      <a16:colId xmlns:a16="http://schemas.microsoft.com/office/drawing/2014/main" val="1162626991"/>
                    </a:ext>
                  </a:extLst>
                </a:gridCol>
              </a:tblGrid>
              <a:tr h="496574">
                <a:tc gridSpan="4">
                  <a:txBody>
                    <a:bodyPr/>
                    <a:lstStyle/>
                    <a:p>
                      <a:pPr algn="just">
                        <a:lnSpc>
                          <a:spcPct val="115000"/>
                        </a:lnSpc>
                        <a:spcBef>
                          <a:spcPts val="2700"/>
                        </a:spcBef>
                        <a:spcAft>
                          <a:spcPts val="300"/>
                        </a:spcAft>
                      </a:pPr>
                      <a:r>
                        <a:rPr lang="en-US" sz="2400" b="1" dirty="0">
                          <a:solidFill>
                            <a:schemeClr val="tx1"/>
                          </a:solidFill>
                          <a:effectLst/>
                          <a:latin typeface="Times New Roman" panose="02020603050405020304" pitchFamily="18" charset="0"/>
                          <a:cs typeface="Times New Roman" panose="02020603050405020304" pitchFamily="18" charset="0"/>
                        </a:rPr>
                        <a:t>a. </a:t>
                      </a:r>
                      <a:r>
                        <a:rPr lang="en-US" sz="2400" b="1" dirty="0" err="1">
                          <a:solidFill>
                            <a:schemeClr val="tx1"/>
                          </a:solidFill>
                          <a:effectLst/>
                          <a:latin typeface="Times New Roman" panose="02020603050405020304" pitchFamily="18" charset="0"/>
                          <a:cs typeface="Times New Roman" panose="02020603050405020304" pitchFamily="18" charset="0"/>
                        </a:rPr>
                        <a:t>Một</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số</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bệnh</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về</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hệ</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thần</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kinh</a:t>
                      </a:r>
                      <a:endPar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360" marR="2536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07984551"/>
                  </a:ext>
                </a:extLst>
              </a:tr>
              <a:tr h="993147">
                <a:tc>
                  <a:txBody>
                    <a:bodyPr/>
                    <a:lstStyle/>
                    <a:p>
                      <a:pPr algn="ctr">
                        <a:lnSpc>
                          <a:spcPct val="115000"/>
                        </a:lnSpc>
                        <a:spcBef>
                          <a:spcPts val="2700"/>
                        </a:spcBef>
                        <a:spcAft>
                          <a:spcPts val="300"/>
                        </a:spcAft>
                      </a:pPr>
                      <a:r>
                        <a:rPr lang="en-US" sz="2400" b="1">
                          <a:solidFill>
                            <a:schemeClr val="tx1"/>
                          </a:solidFill>
                          <a:effectLst/>
                          <a:latin typeface="Times New Roman" panose="02020603050405020304" pitchFamily="18" charset="0"/>
                          <a:cs typeface="Times New Roman" panose="02020603050405020304" pitchFamily="18" charset="0"/>
                        </a:rPr>
                        <a:t>Tên bệnh</a:t>
                      </a:r>
                      <a:endParaRPr lang="en-US" sz="24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360" marR="25360" marT="0" marB="0"/>
                </a:tc>
                <a:tc>
                  <a:txBody>
                    <a:bodyPr/>
                    <a:lstStyle/>
                    <a:p>
                      <a:pPr algn="ctr">
                        <a:lnSpc>
                          <a:spcPct val="115000"/>
                        </a:lnSpc>
                        <a:spcBef>
                          <a:spcPts val="2700"/>
                        </a:spcBef>
                        <a:spcAft>
                          <a:spcPts val="300"/>
                        </a:spcAft>
                      </a:pPr>
                      <a:r>
                        <a:rPr lang="en-US" sz="2400" b="1">
                          <a:solidFill>
                            <a:schemeClr val="tx1"/>
                          </a:solidFill>
                          <a:effectLst/>
                          <a:latin typeface="Times New Roman" panose="02020603050405020304" pitchFamily="18" charset="0"/>
                          <a:cs typeface="Times New Roman" panose="02020603050405020304" pitchFamily="18" charset="0"/>
                        </a:rPr>
                        <a:t>Nguyên nhân</a:t>
                      </a:r>
                      <a:endParaRPr lang="en-US" sz="24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360" marR="25360" marT="0" marB="0"/>
                </a:tc>
                <a:tc>
                  <a:txBody>
                    <a:bodyPr/>
                    <a:lstStyle/>
                    <a:p>
                      <a:pPr algn="ctr">
                        <a:lnSpc>
                          <a:spcPct val="115000"/>
                        </a:lnSpc>
                        <a:spcBef>
                          <a:spcPts val="2700"/>
                        </a:spcBef>
                        <a:spcAft>
                          <a:spcPts val="300"/>
                        </a:spcAft>
                      </a:pPr>
                      <a:r>
                        <a:rPr lang="en-US" sz="2400" b="1" dirty="0" err="1">
                          <a:solidFill>
                            <a:schemeClr val="tx1"/>
                          </a:solidFill>
                          <a:effectLst/>
                          <a:latin typeface="Times New Roman" panose="02020603050405020304" pitchFamily="18" charset="0"/>
                          <a:cs typeface="Times New Roman" panose="02020603050405020304" pitchFamily="18" charset="0"/>
                        </a:rPr>
                        <a:t>Triệu</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chứng</a:t>
                      </a:r>
                      <a:endPar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360" marR="25360" marT="0" marB="0"/>
                </a:tc>
                <a:tc>
                  <a:txBody>
                    <a:bodyPr/>
                    <a:lstStyle/>
                    <a:p>
                      <a:pPr algn="ctr">
                        <a:lnSpc>
                          <a:spcPct val="115000"/>
                        </a:lnSpc>
                        <a:spcBef>
                          <a:spcPts val="2700"/>
                        </a:spcBef>
                        <a:spcAft>
                          <a:spcPts val="300"/>
                        </a:spcAft>
                      </a:pPr>
                      <a:r>
                        <a:rPr lang="en-US" sz="2400" b="1" dirty="0" err="1">
                          <a:solidFill>
                            <a:schemeClr val="tx1"/>
                          </a:solidFill>
                          <a:effectLst/>
                          <a:latin typeface="Times New Roman" panose="02020603050405020304" pitchFamily="18" charset="0"/>
                          <a:cs typeface="Times New Roman" panose="02020603050405020304" pitchFamily="18" charset="0"/>
                        </a:rPr>
                        <a:t>Biện</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pháp</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phòng</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chống</a:t>
                      </a:r>
                      <a:endPar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360" marR="25360" marT="0" marB="0"/>
                </a:tc>
                <a:extLst>
                  <a:ext uri="{0D108BD9-81ED-4DB2-BD59-A6C34878D82A}">
                    <a16:rowId xmlns:a16="http://schemas.microsoft.com/office/drawing/2014/main" val="2755309663"/>
                  </a:ext>
                </a:extLst>
              </a:tr>
              <a:tr h="496574">
                <a:tc>
                  <a:txBody>
                    <a:bodyPr/>
                    <a:lstStyle/>
                    <a:p>
                      <a:pPr algn="just">
                        <a:lnSpc>
                          <a:spcPct val="115000"/>
                        </a:lnSpc>
                        <a:spcBef>
                          <a:spcPts val="2700"/>
                        </a:spcBef>
                        <a:spcAft>
                          <a:spcPts val="300"/>
                        </a:spcAft>
                      </a:pPr>
                      <a:endPar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360" marR="25360" marT="0" marB="0"/>
                </a:tc>
                <a:tc>
                  <a:txBody>
                    <a:bodyPr/>
                    <a:lstStyle/>
                    <a:p>
                      <a:pPr algn="just">
                        <a:lnSpc>
                          <a:spcPct val="115000"/>
                        </a:lnSpc>
                        <a:spcBef>
                          <a:spcPts val="2700"/>
                        </a:spcBef>
                        <a:spcAft>
                          <a:spcPts val="300"/>
                        </a:spcAft>
                      </a:pPr>
                      <a:endParaRPr lang="en-US" sz="24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360" marR="25360" marT="0" marB="0"/>
                </a:tc>
                <a:tc>
                  <a:txBody>
                    <a:bodyPr/>
                    <a:lstStyle/>
                    <a:p>
                      <a:pPr algn="just">
                        <a:lnSpc>
                          <a:spcPct val="115000"/>
                        </a:lnSpc>
                        <a:spcBef>
                          <a:spcPts val="2700"/>
                        </a:spcBef>
                        <a:spcAft>
                          <a:spcPts val="300"/>
                        </a:spcAft>
                      </a:pPr>
                      <a:endPar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360" marR="25360" marT="0" marB="0"/>
                </a:tc>
                <a:tc>
                  <a:txBody>
                    <a:bodyPr/>
                    <a:lstStyle/>
                    <a:p>
                      <a:pPr algn="just">
                        <a:lnSpc>
                          <a:spcPct val="115000"/>
                        </a:lnSpc>
                        <a:spcBef>
                          <a:spcPts val="2700"/>
                        </a:spcBef>
                        <a:spcAft>
                          <a:spcPts val="300"/>
                        </a:spcAft>
                      </a:pPr>
                      <a:endParaRPr lang="en-US" sz="24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360" marR="25360" marT="0" marB="0"/>
                </a:tc>
                <a:extLst>
                  <a:ext uri="{0D108BD9-81ED-4DB2-BD59-A6C34878D82A}">
                    <a16:rowId xmlns:a16="http://schemas.microsoft.com/office/drawing/2014/main" val="1967231728"/>
                  </a:ext>
                </a:extLst>
              </a:tr>
              <a:tr h="496574">
                <a:tc>
                  <a:txBody>
                    <a:bodyPr/>
                    <a:lstStyle/>
                    <a:p>
                      <a:pPr algn="just">
                        <a:lnSpc>
                          <a:spcPct val="115000"/>
                        </a:lnSpc>
                        <a:spcBef>
                          <a:spcPts val="2700"/>
                        </a:spcBef>
                        <a:spcAft>
                          <a:spcPts val="300"/>
                        </a:spcAft>
                      </a:pPr>
                      <a:endPar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360" marR="25360" marT="0" marB="0"/>
                </a:tc>
                <a:tc>
                  <a:txBody>
                    <a:bodyPr/>
                    <a:lstStyle/>
                    <a:p>
                      <a:pPr algn="just">
                        <a:lnSpc>
                          <a:spcPct val="115000"/>
                        </a:lnSpc>
                        <a:spcBef>
                          <a:spcPts val="2700"/>
                        </a:spcBef>
                        <a:spcAft>
                          <a:spcPts val="300"/>
                        </a:spcAft>
                      </a:pPr>
                      <a:endPar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360" marR="25360" marT="0" marB="0"/>
                </a:tc>
                <a:tc>
                  <a:txBody>
                    <a:bodyPr/>
                    <a:lstStyle/>
                    <a:p>
                      <a:pPr algn="just">
                        <a:lnSpc>
                          <a:spcPct val="115000"/>
                        </a:lnSpc>
                        <a:spcBef>
                          <a:spcPts val="2700"/>
                        </a:spcBef>
                        <a:spcAft>
                          <a:spcPts val="300"/>
                        </a:spcAft>
                      </a:pPr>
                      <a:endPar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360" marR="25360" marT="0" marB="0"/>
                </a:tc>
                <a:tc>
                  <a:txBody>
                    <a:bodyPr/>
                    <a:lstStyle/>
                    <a:p>
                      <a:pPr algn="just">
                        <a:lnSpc>
                          <a:spcPct val="115000"/>
                        </a:lnSpc>
                        <a:spcBef>
                          <a:spcPts val="2700"/>
                        </a:spcBef>
                        <a:spcAft>
                          <a:spcPts val="300"/>
                        </a:spcAft>
                      </a:pPr>
                      <a:endPar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360" marR="25360" marT="0" marB="0"/>
                </a:tc>
                <a:extLst>
                  <a:ext uri="{0D108BD9-81ED-4DB2-BD59-A6C34878D82A}">
                    <a16:rowId xmlns:a16="http://schemas.microsoft.com/office/drawing/2014/main" val="126473336"/>
                  </a:ext>
                </a:extLst>
              </a:tr>
              <a:tr h="496574">
                <a:tc>
                  <a:txBody>
                    <a:bodyPr/>
                    <a:lstStyle/>
                    <a:p>
                      <a:pPr algn="just">
                        <a:lnSpc>
                          <a:spcPct val="115000"/>
                        </a:lnSpc>
                        <a:spcBef>
                          <a:spcPts val="2700"/>
                        </a:spcBef>
                        <a:spcAft>
                          <a:spcPts val="300"/>
                        </a:spcAft>
                      </a:pPr>
                      <a:endPar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360" marR="25360" marT="0" marB="0"/>
                </a:tc>
                <a:tc>
                  <a:txBody>
                    <a:bodyPr/>
                    <a:lstStyle/>
                    <a:p>
                      <a:pPr algn="just">
                        <a:lnSpc>
                          <a:spcPct val="115000"/>
                        </a:lnSpc>
                        <a:spcBef>
                          <a:spcPts val="2700"/>
                        </a:spcBef>
                        <a:spcAft>
                          <a:spcPts val="300"/>
                        </a:spcAft>
                      </a:pPr>
                      <a:endPar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360" marR="25360" marT="0" marB="0"/>
                </a:tc>
                <a:tc>
                  <a:txBody>
                    <a:bodyPr/>
                    <a:lstStyle/>
                    <a:p>
                      <a:pPr algn="just">
                        <a:lnSpc>
                          <a:spcPct val="115000"/>
                        </a:lnSpc>
                        <a:spcBef>
                          <a:spcPts val="2700"/>
                        </a:spcBef>
                        <a:spcAft>
                          <a:spcPts val="300"/>
                        </a:spcAft>
                      </a:pPr>
                      <a:endPar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360" marR="25360" marT="0" marB="0"/>
                </a:tc>
                <a:tc>
                  <a:txBody>
                    <a:bodyPr/>
                    <a:lstStyle/>
                    <a:p>
                      <a:pPr algn="just">
                        <a:lnSpc>
                          <a:spcPct val="115000"/>
                        </a:lnSpc>
                        <a:spcBef>
                          <a:spcPts val="2700"/>
                        </a:spcBef>
                        <a:spcAft>
                          <a:spcPts val="300"/>
                        </a:spcAft>
                      </a:pPr>
                      <a:endPar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360" marR="25360" marT="0" marB="0"/>
                </a:tc>
                <a:extLst>
                  <a:ext uri="{0D108BD9-81ED-4DB2-BD59-A6C34878D82A}">
                    <a16:rowId xmlns:a16="http://schemas.microsoft.com/office/drawing/2014/main" val="3633018854"/>
                  </a:ext>
                </a:extLst>
              </a:tr>
            </a:tbl>
          </a:graphicData>
        </a:graphic>
      </p:graphicFrame>
    </p:spTree>
    <p:extLst>
      <p:ext uri="{BB962C8B-B14F-4D97-AF65-F5344CB8AC3E}">
        <p14:creationId xmlns:p14="http://schemas.microsoft.com/office/powerpoint/2010/main" val="183002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9EAD76E0-C147-2648-6F6C-6425546DEF1A}"/>
              </a:ext>
            </a:extLst>
          </p:cNvPr>
          <p:cNvGraphicFramePr>
            <a:graphicFrameLocks noGrp="1"/>
          </p:cNvGraphicFramePr>
          <p:nvPr>
            <p:extLst>
              <p:ext uri="{D42A27DB-BD31-4B8C-83A1-F6EECF244321}">
                <p14:modId xmlns:p14="http://schemas.microsoft.com/office/powerpoint/2010/main" val="3819928327"/>
              </p:ext>
            </p:extLst>
          </p:nvPr>
        </p:nvGraphicFramePr>
        <p:xfrm>
          <a:off x="547572" y="2510623"/>
          <a:ext cx="10846141" cy="3337391"/>
        </p:xfrm>
        <a:graphic>
          <a:graphicData uri="http://schemas.openxmlformats.org/drawingml/2006/table">
            <a:tbl>
              <a:tblPr firstRow="1" firstCol="1" bandRow="1">
                <a:tableStyleId>{2D5ABB26-0587-4C30-8999-92F81FD0307C}</a:tableStyleId>
              </a:tblPr>
              <a:tblGrid>
                <a:gridCol w="1841667">
                  <a:extLst>
                    <a:ext uri="{9D8B030D-6E8A-4147-A177-3AD203B41FA5}">
                      <a16:colId xmlns:a16="http://schemas.microsoft.com/office/drawing/2014/main" val="2039738270"/>
                    </a:ext>
                  </a:extLst>
                </a:gridCol>
                <a:gridCol w="2095675">
                  <a:extLst>
                    <a:ext uri="{9D8B030D-6E8A-4147-A177-3AD203B41FA5}">
                      <a16:colId xmlns:a16="http://schemas.microsoft.com/office/drawing/2014/main" val="1329605719"/>
                    </a:ext>
                  </a:extLst>
                </a:gridCol>
                <a:gridCol w="3091543">
                  <a:extLst>
                    <a:ext uri="{9D8B030D-6E8A-4147-A177-3AD203B41FA5}">
                      <a16:colId xmlns:a16="http://schemas.microsoft.com/office/drawing/2014/main" val="1268160225"/>
                    </a:ext>
                  </a:extLst>
                </a:gridCol>
                <a:gridCol w="3817256">
                  <a:extLst>
                    <a:ext uri="{9D8B030D-6E8A-4147-A177-3AD203B41FA5}">
                      <a16:colId xmlns:a16="http://schemas.microsoft.com/office/drawing/2014/main" val="3748395283"/>
                    </a:ext>
                  </a:extLst>
                </a:gridCol>
              </a:tblGrid>
              <a:tr h="497671">
                <a:tc>
                  <a:txBody>
                    <a:bodyPr/>
                    <a:lstStyle/>
                    <a:p>
                      <a:pPr algn="ctr">
                        <a:lnSpc>
                          <a:spcPct val="115000"/>
                        </a:lnSpc>
                        <a:spcBef>
                          <a:spcPts val="800"/>
                        </a:spcBef>
                        <a:spcAft>
                          <a:spcPts val="300"/>
                        </a:spcAft>
                      </a:pPr>
                      <a:r>
                        <a:rPr lang="en-US" sz="2800" dirty="0" err="1">
                          <a:effectLst/>
                          <a:latin typeface="Times New Roman" panose="02020603050405020304" pitchFamily="18" charset="0"/>
                          <a:cs typeface="Times New Roman" panose="02020603050405020304" pitchFamily="18" charset="0"/>
                        </a:rPr>
                        <a:t>Tên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bệnh</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800"/>
                        </a:spcBef>
                        <a:spcAft>
                          <a:spcPts val="300"/>
                        </a:spcAft>
                      </a:pPr>
                      <a:r>
                        <a:rPr lang="en-US" sz="2800">
                          <a:effectLst/>
                          <a:latin typeface="Times New Roman" panose="02020603050405020304" pitchFamily="18" charset="0"/>
                          <a:cs typeface="Times New Roman" panose="02020603050405020304" pitchFamily="18" charset="0"/>
                        </a:rPr>
                        <a:t>Nguyên nhân</a:t>
                      </a:r>
                      <a:endPar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800"/>
                        </a:spcBef>
                        <a:spcAft>
                          <a:spcPts val="300"/>
                        </a:spcAft>
                      </a:pPr>
                      <a:r>
                        <a:rPr lang="en-US" sz="2800" dirty="0" err="1">
                          <a:effectLst/>
                          <a:latin typeface="Times New Roman" panose="02020603050405020304" pitchFamily="18" charset="0"/>
                          <a:cs typeface="Times New Roman" panose="02020603050405020304" pitchFamily="18" charset="0"/>
                        </a:rPr>
                        <a:t>Triệu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chứng</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800"/>
                        </a:spcBef>
                        <a:spcAft>
                          <a:spcPts val="300"/>
                        </a:spcAft>
                      </a:pPr>
                      <a:r>
                        <a:rPr lang="en-US" sz="2800" dirty="0" err="1">
                          <a:effectLst/>
                          <a:latin typeface="Times New Roman" panose="02020603050405020304" pitchFamily="18" charset="0"/>
                          <a:cs typeface="Times New Roman" panose="02020603050405020304" pitchFamily="18" charset="0"/>
                        </a:rPr>
                        <a:t>Biện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pháp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phòng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chống</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2490886"/>
                  </a:ext>
                </a:extLst>
              </a:tr>
              <a:tr h="2744494">
                <a:tc>
                  <a:txBody>
                    <a:bodyPr/>
                    <a:lstStyle/>
                    <a:p>
                      <a:pPr algn="just">
                        <a:lnSpc>
                          <a:spcPct val="100000"/>
                        </a:lnSpc>
                        <a:spcBef>
                          <a:spcPts val="800"/>
                        </a:spcBef>
                        <a:spcAft>
                          <a:spcPts val="300"/>
                        </a:spcAft>
                      </a:pPr>
                      <a:r>
                        <a:rPr lang="en-US" sz="2800" dirty="0">
                          <a:effectLst/>
                          <a:latin typeface="Times New Roman" panose="02020603050405020304" pitchFamily="18" charset="0"/>
                          <a:cs typeface="Times New Roman" panose="02020603050405020304" pitchFamily="18" charset="0"/>
                        </a:rPr>
                        <a:t>1. </a:t>
                      </a:r>
                      <a:r>
                        <a:rPr lang="en-US" sz="2800" dirty="0" err="1">
                          <a:effectLst/>
                          <a:latin typeface="Times New Roman" panose="02020603050405020304" pitchFamily="18" charset="0"/>
                          <a:cs typeface="Times New Roman" panose="02020603050405020304" pitchFamily="18" charset="0"/>
                        </a:rPr>
                        <a:t>Bệnh</a:t>
                      </a:r>
                      <a:r>
                        <a:rPr lang="en-US" sz="2800" dirty="0">
                          <a:effectLst/>
                          <a:latin typeface="Times New Roman" panose="02020603050405020304" pitchFamily="18" charset="0"/>
                          <a:cs typeface="Times New Roman" panose="02020603050405020304" pitchFamily="18" charset="0"/>
                        </a:rPr>
                        <a:t> Parkinson</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800"/>
                        </a:spcBef>
                        <a:spcAft>
                          <a:spcPts val="300"/>
                        </a:spcAft>
                      </a:pPr>
                      <a:r>
                        <a:rPr lang="en-US" sz="2800" dirty="0" err="1">
                          <a:effectLst/>
                          <a:latin typeface="Times New Roman" panose="02020603050405020304" pitchFamily="18" charset="0"/>
                          <a:cs typeface="Times New Roman" panose="02020603050405020304" pitchFamily="18" charset="0"/>
                        </a:rPr>
                        <a:t>Thoái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hóa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tế</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bào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thần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kinh</a:t>
                      </a:r>
                      <a:r>
                        <a:rPr lang="en-US" sz="2800" dirty="0">
                          <a:effectLst/>
                          <a:latin typeface="Times New Roman" panose="02020603050405020304" pitchFamily="18" charset="0"/>
                          <a:cs typeface="Times New Roman" panose="02020603050405020304" pitchFamily="18" charset="0"/>
                        </a:rPr>
                        <a:t> (do </a:t>
                      </a:r>
                      <a:r>
                        <a:rPr lang="en-US" sz="2800" dirty="0" err="1">
                          <a:effectLst/>
                          <a:latin typeface="Times New Roman" panose="02020603050405020304" pitchFamily="18" charset="0"/>
                          <a:cs typeface="Times New Roman" panose="02020603050405020304" pitchFamily="18" charset="0"/>
                        </a:rPr>
                        <a:t>cao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tuổi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nhiễm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khuẩn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nhiễm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độc</a:t>
                      </a:r>
                      <a:r>
                        <a:rPr lang="en-US" sz="2800" dirty="0">
                          <a:effectLst/>
                          <a:latin typeface="Times New Roman" panose="02020603050405020304" pitchFamily="18" charset="0"/>
                          <a:cs typeface="Times New Roman" panose="02020603050405020304" pitchFamily="18" charset="0"/>
                        </a:rPr>
                        <a:t> ...)</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800"/>
                        </a:spcBef>
                        <a:spcAft>
                          <a:spcPts val="30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Suy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giảm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chức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năng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vận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đông</a:t>
                      </a:r>
                      <a:r>
                        <a:rPr lang="en-US" sz="2800" dirty="0">
                          <a:effectLst/>
                          <a:latin typeface="Times New Roman" panose="02020603050405020304" pitchFamily="18" charset="0"/>
                          <a:cs typeface="Times New Roman" panose="02020603050405020304" pitchFamily="18" charset="0"/>
                        </a:rPr>
                        <a:t>, run </a:t>
                      </a:r>
                      <a:r>
                        <a:rPr lang="en-US" sz="2800" dirty="0" err="1">
                          <a:effectLst/>
                          <a:latin typeface="Times New Roman" panose="02020603050405020304" pitchFamily="18" charset="0"/>
                          <a:cs typeface="Times New Roman" panose="02020603050405020304" pitchFamily="18" charset="0"/>
                        </a:rPr>
                        <a:t>tay</a:t>
                      </a:r>
                      <a:r>
                        <a:rPr lang="en-US" sz="2800" dirty="0">
                          <a:effectLst/>
                          <a:latin typeface="Times New Roman" panose="02020603050405020304" pitchFamily="18" charset="0"/>
                          <a:cs typeface="Times New Roman" panose="02020603050405020304" pitchFamily="18" charset="0"/>
                        </a:rPr>
                        <a:t>.</a:t>
                      </a:r>
                    </a:p>
                    <a:p>
                      <a:pPr algn="just">
                        <a:lnSpc>
                          <a:spcPct val="100000"/>
                        </a:lnSpc>
                        <a:spcBef>
                          <a:spcPts val="800"/>
                        </a:spcBef>
                        <a:spcAft>
                          <a:spcPts val="30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Mất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thăng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bằng</a:t>
                      </a:r>
                      <a:r>
                        <a:rPr lang="en-US" sz="2800" dirty="0">
                          <a:effectLst/>
                          <a:latin typeface="Times New Roman" panose="02020603050405020304" pitchFamily="18" charset="0"/>
                          <a:cs typeface="Times New Roman" panose="02020603050405020304" pitchFamily="18" charset="0"/>
                        </a:rPr>
                        <a:t>, di </a:t>
                      </a:r>
                      <a:r>
                        <a:rPr lang="en-US" sz="2800" dirty="0" err="1">
                          <a:effectLst/>
                          <a:latin typeface="Times New Roman" panose="02020603050405020304" pitchFamily="18" charset="0"/>
                          <a:cs typeface="Times New Roman" panose="02020603050405020304" pitchFamily="18" charset="0"/>
                        </a:rPr>
                        <a:t>chuyển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khó</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khăn</a:t>
                      </a:r>
                      <a:r>
                        <a:rPr lang="en-US" sz="2800" dirty="0">
                          <a:effectLst/>
                          <a:latin typeface="Times New Roman" panose="02020603050405020304" pitchFamily="18" charset="0"/>
                          <a:cs typeface="Times New Roman" panose="02020603050405020304" pitchFamily="18" charset="0"/>
                        </a:rPr>
                        <a:t>.</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just">
                        <a:lnSpc>
                          <a:spcPct val="100000"/>
                        </a:lnSpc>
                        <a:spcBef>
                          <a:spcPts val="800"/>
                        </a:spcBef>
                        <a:spcAft>
                          <a:spcPts val="300"/>
                        </a:spcAft>
                        <a:buFontTx/>
                        <a:buChar char="-"/>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Bổ</a:t>
                      </a:r>
                      <a:r>
                        <a:rPr lang="en-US" sz="2800" dirty="0">
                          <a:effectLst/>
                          <a:latin typeface="Times New Roman" panose="02020603050405020304" pitchFamily="18" charset="0"/>
                          <a:cs typeface="Times New Roman" panose="02020603050405020304" pitchFamily="18" charset="0"/>
                        </a:rPr>
                        <a:t> sung vitamin D, </a:t>
                      </a:r>
                      <a:r>
                        <a:rPr lang="en-US" sz="2800" dirty="0" err="1">
                          <a:effectLst/>
                          <a:latin typeface="Times New Roman" panose="02020603050405020304" pitchFamily="18" charset="0"/>
                          <a:cs typeface="Times New Roman" panose="02020603050405020304" pitchFamily="18" charset="0"/>
                        </a:rPr>
                        <a:t>tắm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nắng</a:t>
                      </a:r>
                      <a:r>
                        <a:rPr lang="en-US" sz="2800" dirty="0">
                          <a:effectLst/>
                          <a:latin typeface="Times New Roman" panose="02020603050405020304" pitchFamily="18" charset="0"/>
                          <a:cs typeface="Times New Roman" panose="02020603050405020304" pitchFamily="18" charset="0"/>
                        </a:rPr>
                        <a:t>.</a:t>
                      </a:r>
                    </a:p>
                    <a:p>
                      <a:pPr marL="0" indent="0" algn="just">
                        <a:lnSpc>
                          <a:spcPct val="100000"/>
                        </a:lnSpc>
                        <a:spcBef>
                          <a:spcPts val="800"/>
                        </a:spcBef>
                        <a:spcAft>
                          <a:spcPts val="300"/>
                        </a:spcAft>
                        <a:buFontTx/>
                        <a:buNone/>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Luyện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tập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dục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thao</a:t>
                      </a:r>
                      <a:r>
                        <a:rPr lang="en-US" sz="2800" dirty="0">
                          <a:effectLst/>
                          <a:latin typeface="Times New Roman" panose="02020603050405020304" pitchFamily="18" charset="0"/>
                          <a:cs typeface="Times New Roman" panose="02020603050405020304" pitchFamily="18" charset="0"/>
                        </a:rPr>
                        <a:t>.</a:t>
                      </a:r>
                    </a:p>
                    <a:p>
                      <a:pPr marL="0" indent="0" algn="just">
                        <a:lnSpc>
                          <a:spcPct val="100000"/>
                        </a:lnSpc>
                        <a:spcBef>
                          <a:spcPts val="800"/>
                        </a:spcBef>
                        <a:spcAft>
                          <a:spcPts val="30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Tránh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môi</a:t>
                      </a:r>
                      <a:r>
                        <a:rPr lang="en-US" sz="2800" dirty="0">
                          <a:effectLst/>
                          <a:latin typeface="Times New Roman" panose="02020603050405020304" pitchFamily="18" charset="0"/>
                          <a:cs typeface="Times New Roman" panose="02020603050405020304" pitchFamily="18" charset="0"/>
                        </a:rPr>
                        <a:t> trường </a:t>
                      </a:r>
                      <a:r>
                        <a:rPr lang="en-US" sz="2800" dirty="0" err="1">
                          <a:effectLst/>
                          <a:latin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chất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độc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hại</a:t>
                      </a:r>
                      <a:r>
                        <a:rPr lang="en-US" sz="2800" dirty="0">
                          <a:effectLst/>
                          <a:latin typeface="Times New Roman" panose="02020603050405020304" pitchFamily="18" charset="0"/>
                          <a:cs typeface="Times New Roman" panose="02020603050405020304" pitchFamily="18" charset="0"/>
                        </a:rPr>
                        <a:t>.</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8336347"/>
                  </a:ext>
                </a:extLst>
              </a:tr>
            </a:tbl>
          </a:graphicData>
        </a:graphic>
      </p:graphicFrame>
      <p:sp>
        <p:nvSpPr>
          <p:cNvPr id="9" name="TextBox 8">
            <a:extLst>
              <a:ext uri="{FF2B5EF4-FFF2-40B4-BE49-F238E27FC236}">
                <a16:creationId xmlns:a16="http://schemas.microsoft.com/office/drawing/2014/main" id="{4AEEAF76-B7ED-8ADF-E6AB-3DCD583B523A}"/>
              </a:ext>
            </a:extLst>
          </p:cNvPr>
          <p:cNvSpPr txBox="1"/>
          <p:nvPr/>
        </p:nvSpPr>
        <p:spPr>
          <a:xfrm>
            <a:off x="547572" y="1872753"/>
            <a:ext cx="6096000" cy="557076"/>
          </a:xfrm>
          <a:prstGeom prst="rect">
            <a:avLst/>
          </a:prstGeom>
          <a:noFill/>
        </p:spPr>
        <p:txBody>
          <a:bodyPr wrap="square">
            <a:spAutoFit/>
          </a:bodyPr>
          <a:lstStyle/>
          <a:p>
            <a:pPr algn="just">
              <a:lnSpc>
                <a:spcPct val="115000"/>
              </a:lnSpc>
              <a:spcBef>
                <a:spcPts val="800"/>
              </a:spcBef>
              <a:spcAft>
                <a:spcPts val="300"/>
              </a:spcAft>
            </a:pPr>
            <a:r>
              <a:rPr lang="en-US" sz="2800" b="1" dirty="0">
                <a:solidFill>
                  <a:srgbClr val="1F2C8F"/>
                </a:solidFill>
                <a:effectLst/>
                <a:latin typeface="Times New Roman" panose="02020603050405020304" pitchFamily="18" charset="0"/>
                <a:cs typeface="Times New Roman" panose="02020603050405020304" pitchFamily="18" charset="0"/>
              </a:rPr>
              <a:t>a. </a:t>
            </a:r>
            <a:r>
              <a:rPr lang="en-US" sz="2800" b="1" dirty="0" err="1">
                <a:solidFill>
                  <a:srgbClr val="1F2C8F"/>
                </a:solidFill>
                <a:effectLst/>
                <a:latin typeface="Times New Roman" panose="02020603050405020304" pitchFamily="18" charset="0"/>
                <a:cs typeface="Times New Roman" panose="02020603050405020304" pitchFamily="18" charset="0"/>
              </a:rPr>
              <a:t>Một</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số</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bệnh</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về</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hệ</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thần</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kinh</a:t>
            </a:r>
            <a:endParaRPr lang="en-US" sz="2800" b="1" dirty="0">
              <a:solidFill>
                <a:srgbClr val="1F2C8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5085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9EAD76E0-C147-2648-6F6C-6425546DEF1A}"/>
              </a:ext>
            </a:extLst>
          </p:cNvPr>
          <p:cNvGraphicFramePr>
            <a:graphicFrameLocks noGrp="1"/>
          </p:cNvGraphicFramePr>
          <p:nvPr>
            <p:extLst>
              <p:ext uri="{D42A27DB-BD31-4B8C-83A1-F6EECF244321}">
                <p14:modId xmlns:p14="http://schemas.microsoft.com/office/powerpoint/2010/main" val="2222451617"/>
              </p:ext>
            </p:extLst>
          </p:nvPr>
        </p:nvGraphicFramePr>
        <p:xfrm>
          <a:off x="547572" y="2481592"/>
          <a:ext cx="10846141" cy="3442039"/>
        </p:xfrm>
        <a:graphic>
          <a:graphicData uri="http://schemas.openxmlformats.org/drawingml/2006/table">
            <a:tbl>
              <a:tblPr firstRow="1" firstCol="1" bandRow="1">
                <a:tableStyleId>{2D5ABB26-0587-4C30-8999-92F81FD0307C}</a:tableStyleId>
              </a:tblPr>
              <a:tblGrid>
                <a:gridCol w="1930157">
                  <a:extLst>
                    <a:ext uri="{9D8B030D-6E8A-4147-A177-3AD203B41FA5}">
                      <a16:colId xmlns:a16="http://schemas.microsoft.com/office/drawing/2014/main" val="2039738270"/>
                    </a:ext>
                  </a:extLst>
                </a:gridCol>
                <a:gridCol w="2389239">
                  <a:extLst>
                    <a:ext uri="{9D8B030D-6E8A-4147-A177-3AD203B41FA5}">
                      <a16:colId xmlns:a16="http://schemas.microsoft.com/office/drawing/2014/main" val="1329605719"/>
                    </a:ext>
                  </a:extLst>
                </a:gridCol>
                <a:gridCol w="2934929">
                  <a:extLst>
                    <a:ext uri="{9D8B030D-6E8A-4147-A177-3AD203B41FA5}">
                      <a16:colId xmlns:a16="http://schemas.microsoft.com/office/drawing/2014/main" val="1268160225"/>
                    </a:ext>
                  </a:extLst>
                </a:gridCol>
                <a:gridCol w="3591816">
                  <a:extLst>
                    <a:ext uri="{9D8B030D-6E8A-4147-A177-3AD203B41FA5}">
                      <a16:colId xmlns:a16="http://schemas.microsoft.com/office/drawing/2014/main" val="3748395283"/>
                    </a:ext>
                  </a:extLst>
                </a:gridCol>
              </a:tblGrid>
              <a:tr h="497671">
                <a:tc>
                  <a:txBody>
                    <a:bodyPr/>
                    <a:lstStyle/>
                    <a:p>
                      <a:pPr algn="ctr">
                        <a:lnSpc>
                          <a:spcPct val="115000"/>
                        </a:lnSpc>
                        <a:spcBef>
                          <a:spcPts val="800"/>
                        </a:spcBef>
                        <a:spcAft>
                          <a:spcPts val="300"/>
                        </a:spcAft>
                      </a:pPr>
                      <a:r>
                        <a:rPr lang="en-US" sz="2800" dirty="0" err="1">
                          <a:effectLst/>
                          <a:latin typeface="Times New Roman" panose="02020603050405020304" pitchFamily="18" charset="0"/>
                          <a:cs typeface="Times New Roman" panose="02020603050405020304" pitchFamily="18" charset="0"/>
                        </a:rPr>
                        <a:t>Tên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bệnh</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800"/>
                        </a:spcBef>
                        <a:spcAft>
                          <a:spcPts val="300"/>
                        </a:spcAft>
                      </a:pPr>
                      <a:r>
                        <a:rPr lang="en-US" sz="2800" dirty="0" err="1">
                          <a:effectLst/>
                          <a:latin typeface="Times New Roman" panose="02020603050405020304" pitchFamily="18" charset="0"/>
                          <a:cs typeface="Times New Roman" panose="02020603050405020304" pitchFamily="18" charset="0"/>
                        </a:rPr>
                        <a:t>Nguyên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nhân</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800"/>
                        </a:spcBef>
                        <a:spcAft>
                          <a:spcPts val="300"/>
                        </a:spcAft>
                      </a:pPr>
                      <a:r>
                        <a:rPr lang="en-US" sz="2800" dirty="0" err="1">
                          <a:effectLst/>
                          <a:latin typeface="Times New Roman" panose="02020603050405020304" pitchFamily="18" charset="0"/>
                          <a:cs typeface="Times New Roman" panose="02020603050405020304" pitchFamily="18" charset="0"/>
                        </a:rPr>
                        <a:t>Triệu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chứng</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800"/>
                        </a:spcBef>
                        <a:spcAft>
                          <a:spcPts val="300"/>
                        </a:spcAft>
                      </a:pPr>
                      <a:r>
                        <a:rPr lang="en-US" sz="2800" dirty="0" err="1">
                          <a:effectLst/>
                          <a:latin typeface="Times New Roman" panose="02020603050405020304" pitchFamily="18" charset="0"/>
                          <a:cs typeface="Times New Roman" panose="02020603050405020304" pitchFamily="18" charset="0"/>
                        </a:rPr>
                        <a:t>Biện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pháp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phòng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chống</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2490886"/>
                  </a:ext>
                </a:extLst>
              </a:tr>
              <a:tr h="2744494">
                <a:tc>
                  <a:txBody>
                    <a:bodyPr/>
                    <a:lstStyle/>
                    <a:p>
                      <a:pPr algn="just">
                        <a:lnSpc>
                          <a:spcPct val="115000"/>
                        </a:lnSpc>
                        <a:spcBef>
                          <a:spcPts val="800"/>
                        </a:spcBef>
                        <a:spcAft>
                          <a:spcPts val="30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Bệnh động kinh</a:t>
                      </a:r>
                      <a:endPar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800"/>
                        </a:spcBef>
                        <a:spcAft>
                          <a:spcPts val="300"/>
                        </a:spcAft>
                      </a:pP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Rối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loạn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hệ</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thống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thần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kinh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trung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ương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(do di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chấn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bệnh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não</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800"/>
                        </a:spcBef>
                        <a:spcAft>
                          <a:spcPts val="30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giật</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800"/>
                        </a:spcBef>
                        <a:spcAft>
                          <a:spcPts val="30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vi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bất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thường</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800"/>
                        </a:spcBef>
                        <a:spcAft>
                          <a:spcPts val="30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Mất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thức</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800"/>
                        </a:spcBef>
                        <a:spcAft>
                          <a:spcPts val="30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Tinh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thần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vui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vẻ</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800"/>
                        </a:spcBef>
                        <a:spcAft>
                          <a:spcPts val="30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Ngủ</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đủ</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giấc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800"/>
                        </a:spcBef>
                        <a:spcAft>
                          <a:spcPts val="30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Chế</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ăn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uống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lí</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800"/>
                        </a:spcBef>
                        <a:spcAft>
                          <a:spcPts val="30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Luyện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thao</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8336347"/>
                  </a:ext>
                </a:extLst>
              </a:tr>
            </a:tbl>
          </a:graphicData>
        </a:graphic>
      </p:graphicFrame>
      <p:sp>
        <p:nvSpPr>
          <p:cNvPr id="2" name="TextBox 1">
            <a:extLst>
              <a:ext uri="{FF2B5EF4-FFF2-40B4-BE49-F238E27FC236}">
                <a16:creationId xmlns:a16="http://schemas.microsoft.com/office/drawing/2014/main" id="{21760D08-4381-59B7-BD9A-62C2E639966E}"/>
              </a:ext>
            </a:extLst>
          </p:cNvPr>
          <p:cNvSpPr txBox="1"/>
          <p:nvPr/>
        </p:nvSpPr>
        <p:spPr>
          <a:xfrm>
            <a:off x="547572" y="1872753"/>
            <a:ext cx="6096000" cy="557076"/>
          </a:xfrm>
          <a:prstGeom prst="rect">
            <a:avLst/>
          </a:prstGeom>
          <a:noFill/>
        </p:spPr>
        <p:txBody>
          <a:bodyPr wrap="square">
            <a:spAutoFit/>
          </a:bodyPr>
          <a:lstStyle/>
          <a:p>
            <a:pPr algn="just">
              <a:lnSpc>
                <a:spcPct val="115000"/>
              </a:lnSpc>
              <a:spcBef>
                <a:spcPts val="800"/>
              </a:spcBef>
              <a:spcAft>
                <a:spcPts val="300"/>
              </a:spcAft>
            </a:pPr>
            <a:r>
              <a:rPr lang="en-US" sz="2800" b="1" dirty="0">
                <a:solidFill>
                  <a:srgbClr val="1F2C8F"/>
                </a:solidFill>
                <a:effectLst/>
                <a:latin typeface="Times New Roman" panose="02020603050405020304" pitchFamily="18" charset="0"/>
                <a:cs typeface="Times New Roman" panose="02020603050405020304" pitchFamily="18" charset="0"/>
              </a:rPr>
              <a:t>a. </a:t>
            </a:r>
            <a:r>
              <a:rPr lang="en-US" sz="2800" b="1" dirty="0" err="1">
                <a:solidFill>
                  <a:srgbClr val="1F2C8F"/>
                </a:solidFill>
                <a:effectLst/>
                <a:latin typeface="Times New Roman" panose="02020603050405020304" pitchFamily="18" charset="0"/>
                <a:cs typeface="Times New Roman" panose="02020603050405020304" pitchFamily="18" charset="0"/>
              </a:rPr>
              <a:t>Một</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số</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bệnh</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về</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hệ</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thần</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kinh</a:t>
            </a:r>
            <a:endParaRPr lang="en-US" sz="2800" b="1" dirty="0">
              <a:solidFill>
                <a:srgbClr val="1F2C8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1792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9EAD76E0-C147-2648-6F6C-6425546DEF1A}"/>
              </a:ext>
            </a:extLst>
          </p:cNvPr>
          <p:cNvGraphicFramePr>
            <a:graphicFrameLocks noGrp="1"/>
          </p:cNvGraphicFramePr>
          <p:nvPr>
            <p:extLst>
              <p:ext uri="{D42A27DB-BD31-4B8C-83A1-F6EECF244321}">
                <p14:modId xmlns:p14="http://schemas.microsoft.com/office/powerpoint/2010/main" val="3152831420"/>
              </p:ext>
            </p:extLst>
          </p:nvPr>
        </p:nvGraphicFramePr>
        <p:xfrm>
          <a:off x="547572" y="2438051"/>
          <a:ext cx="10846141" cy="3725950"/>
        </p:xfrm>
        <a:graphic>
          <a:graphicData uri="http://schemas.openxmlformats.org/drawingml/2006/table">
            <a:tbl>
              <a:tblPr firstRow="1" firstCol="1" bandRow="1">
                <a:tableStyleId>{2D5ABB26-0587-4C30-8999-92F81FD0307C}</a:tableStyleId>
              </a:tblPr>
              <a:tblGrid>
                <a:gridCol w="1944905">
                  <a:extLst>
                    <a:ext uri="{9D8B030D-6E8A-4147-A177-3AD203B41FA5}">
                      <a16:colId xmlns:a16="http://schemas.microsoft.com/office/drawing/2014/main" val="2039738270"/>
                    </a:ext>
                  </a:extLst>
                </a:gridCol>
                <a:gridCol w="1992437">
                  <a:extLst>
                    <a:ext uri="{9D8B030D-6E8A-4147-A177-3AD203B41FA5}">
                      <a16:colId xmlns:a16="http://schemas.microsoft.com/office/drawing/2014/main" val="1329605719"/>
                    </a:ext>
                  </a:extLst>
                </a:gridCol>
                <a:gridCol w="3091543">
                  <a:extLst>
                    <a:ext uri="{9D8B030D-6E8A-4147-A177-3AD203B41FA5}">
                      <a16:colId xmlns:a16="http://schemas.microsoft.com/office/drawing/2014/main" val="1268160225"/>
                    </a:ext>
                  </a:extLst>
                </a:gridCol>
                <a:gridCol w="3817256">
                  <a:extLst>
                    <a:ext uri="{9D8B030D-6E8A-4147-A177-3AD203B41FA5}">
                      <a16:colId xmlns:a16="http://schemas.microsoft.com/office/drawing/2014/main" val="3748395283"/>
                    </a:ext>
                  </a:extLst>
                </a:gridCol>
              </a:tblGrid>
              <a:tr h="497671">
                <a:tc>
                  <a:txBody>
                    <a:bodyPr/>
                    <a:lstStyle/>
                    <a:p>
                      <a:pPr algn="ctr">
                        <a:lnSpc>
                          <a:spcPct val="115000"/>
                        </a:lnSpc>
                        <a:spcBef>
                          <a:spcPts val="800"/>
                        </a:spcBef>
                        <a:spcAft>
                          <a:spcPts val="300"/>
                        </a:spcAft>
                      </a:pPr>
                      <a:r>
                        <a:rPr lang="en-US" sz="2800" dirty="0" err="1">
                          <a:effectLst/>
                          <a:latin typeface="Times New Roman" panose="02020603050405020304" pitchFamily="18" charset="0"/>
                          <a:cs typeface="Times New Roman" panose="02020603050405020304" pitchFamily="18" charset="0"/>
                        </a:rPr>
                        <a:t>Tên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bệnh</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800"/>
                        </a:spcBef>
                        <a:spcAft>
                          <a:spcPts val="300"/>
                        </a:spcAft>
                      </a:pPr>
                      <a:r>
                        <a:rPr lang="en-US" sz="2800" dirty="0" err="1">
                          <a:effectLst/>
                          <a:latin typeface="Times New Roman" panose="02020603050405020304" pitchFamily="18" charset="0"/>
                          <a:cs typeface="Times New Roman" panose="02020603050405020304" pitchFamily="18" charset="0"/>
                        </a:rPr>
                        <a:t>Nguyên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nhân</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800"/>
                        </a:spcBef>
                        <a:spcAft>
                          <a:spcPts val="300"/>
                        </a:spcAft>
                      </a:pPr>
                      <a:r>
                        <a:rPr lang="en-US" sz="2800" dirty="0" err="1">
                          <a:effectLst/>
                          <a:latin typeface="Times New Roman" panose="02020603050405020304" pitchFamily="18" charset="0"/>
                          <a:cs typeface="Times New Roman" panose="02020603050405020304" pitchFamily="18" charset="0"/>
                        </a:rPr>
                        <a:t>Triệu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chứng</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800"/>
                        </a:spcBef>
                        <a:spcAft>
                          <a:spcPts val="300"/>
                        </a:spcAft>
                      </a:pPr>
                      <a:r>
                        <a:rPr lang="en-US" sz="2800" dirty="0" err="1">
                          <a:effectLst/>
                          <a:latin typeface="Times New Roman" panose="02020603050405020304" pitchFamily="18" charset="0"/>
                          <a:cs typeface="Times New Roman" panose="02020603050405020304" pitchFamily="18" charset="0"/>
                        </a:rPr>
                        <a:t>Biện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pháp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phòng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chống</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2490886"/>
                  </a:ext>
                </a:extLst>
              </a:tr>
              <a:tr h="2744494">
                <a:tc>
                  <a:txBody>
                    <a:bodyPr/>
                    <a:lstStyle/>
                    <a:p>
                      <a:pPr algn="just">
                        <a:lnSpc>
                          <a:spcPct val="115000"/>
                        </a:lnSpc>
                        <a:spcBef>
                          <a:spcPts val="800"/>
                        </a:spcBef>
                        <a:spcAft>
                          <a:spcPts val="30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3.Bệnh Alzheimer</a:t>
                      </a:r>
                      <a:endPar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800"/>
                        </a:spcBef>
                        <a:spcAft>
                          <a:spcPts val="300"/>
                        </a:spcAft>
                      </a:pP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Rối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loạn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thần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kinh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thường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gặp</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lớn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tuổi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800"/>
                        </a:spcBef>
                        <a:spcAft>
                          <a:spcPts val="30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Mất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trí</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nhớ</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lẩm</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cẩm</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800"/>
                        </a:spcBef>
                        <a:spcAft>
                          <a:spcPts val="30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Giảm</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khả</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ngôn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ngữ</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kém</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800"/>
                        </a:spcBef>
                        <a:spcAft>
                          <a:spcPts val="30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Tinh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thần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thoải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mái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sách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báo</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800"/>
                        </a:spcBef>
                        <a:spcAft>
                          <a:spcPts val="30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Chế</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ăn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uống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lí</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800"/>
                        </a:spcBef>
                        <a:spcAft>
                          <a:spcPts val="30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Tăng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cường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8336347"/>
                  </a:ext>
                </a:extLst>
              </a:tr>
            </a:tbl>
          </a:graphicData>
        </a:graphic>
      </p:graphicFrame>
      <p:sp>
        <p:nvSpPr>
          <p:cNvPr id="3" name="TextBox 2">
            <a:extLst>
              <a:ext uri="{FF2B5EF4-FFF2-40B4-BE49-F238E27FC236}">
                <a16:creationId xmlns:a16="http://schemas.microsoft.com/office/drawing/2014/main" id="{A8F67644-DE20-2ECF-7A65-4E5570CC5508}"/>
              </a:ext>
            </a:extLst>
          </p:cNvPr>
          <p:cNvSpPr txBox="1"/>
          <p:nvPr/>
        </p:nvSpPr>
        <p:spPr>
          <a:xfrm>
            <a:off x="547572" y="1872753"/>
            <a:ext cx="6096000" cy="557076"/>
          </a:xfrm>
          <a:prstGeom prst="rect">
            <a:avLst/>
          </a:prstGeom>
          <a:noFill/>
        </p:spPr>
        <p:txBody>
          <a:bodyPr wrap="square">
            <a:spAutoFit/>
          </a:bodyPr>
          <a:lstStyle/>
          <a:p>
            <a:pPr algn="just">
              <a:lnSpc>
                <a:spcPct val="115000"/>
              </a:lnSpc>
              <a:spcBef>
                <a:spcPts val="800"/>
              </a:spcBef>
              <a:spcAft>
                <a:spcPts val="300"/>
              </a:spcAft>
            </a:pPr>
            <a:r>
              <a:rPr lang="en-US" sz="2800" b="1" dirty="0">
                <a:solidFill>
                  <a:srgbClr val="1F2C8F"/>
                </a:solidFill>
                <a:effectLst/>
                <a:latin typeface="Times New Roman" panose="02020603050405020304" pitchFamily="18" charset="0"/>
                <a:cs typeface="Times New Roman" panose="02020603050405020304" pitchFamily="18" charset="0"/>
              </a:rPr>
              <a:t>a. </a:t>
            </a:r>
            <a:r>
              <a:rPr lang="en-US" sz="2800" b="1" dirty="0" err="1">
                <a:solidFill>
                  <a:srgbClr val="1F2C8F"/>
                </a:solidFill>
                <a:effectLst/>
                <a:latin typeface="Times New Roman" panose="02020603050405020304" pitchFamily="18" charset="0"/>
                <a:cs typeface="Times New Roman" panose="02020603050405020304" pitchFamily="18" charset="0"/>
              </a:rPr>
              <a:t>Một</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số</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bệnh</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về</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hệ</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thần</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kinh</a:t>
            </a:r>
            <a:endParaRPr lang="en-US" sz="2800" b="1" dirty="0">
              <a:solidFill>
                <a:srgbClr val="1F2C8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4954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hiết kế tờ rơi bài trình bày để tuyên truyền cho mọi người tác hại của sử dụng chất gây nghiệ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509" y="0"/>
            <a:ext cx="1185949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40973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5716" y="3787877"/>
            <a:ext cx="6676103" cy="333805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92454" y="3687098"/>
            <a:ext cx="1035174" cy="1401097"/>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99347" y="3687098"/>
            <a:ext cx="1025545" cy="1401097"/>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736" y="2281448"/>
            <a:ext cx="3509687" cy="4576552"/>
          </a:xfrm>
          <a:prstGeom prst="rect">
            <a:avLst/>
          </a:prstGeom>
        </p:spPr>
      </p:pic>
      <p:sp>
        <p:nvSpPr>
          <p:cNvPr id="10" name="Rounded Rectangular Callout 9"/>
          <p:cNvSpPr/>
          <p:nvPr/>
        </p:nvSpPr>
        <p:spPr>
          <a:xfrm flipH="1">
            <a:off x="1983464" y="0"/>
            <a:ext cx="4670086" cy="2068825"/>
          </a:xfrm>
          <a:prstGeom prst="wedgeRoundRectCallout">
            <a:avLst>
              <a:gd name="adj1" fmla="val 33909"/>
              <a:gd name="adj2" fmla="val 99846"/>
              <a:gd name="adj3" fmla="val 16667"/>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3600" dirty="0" err="1">
                <a:solidFill>
                  <a:prstClr val="white"/>
                </a:solidFill>
                <a:latin typeface="Times New Roman" panose="02020603050405020304" pitchFamily="18" charset="0"/>
                <a:cs typeface="Times New Roman" panose="02020603050405020304" pitchFamily="18" charset="0"/>
              </a:rPr>
              <a:t>Chỉ</a:t>
            </a:r>
            <a:r>
              <a:rPr lang="en-US" sz="3600" dirty="0">
                <a:solidFill>
                  <a:prstClr val="white"/>
                </a:solidFill>
                <a:latin typeface="Times New Roman" panose="02020603050405020304" pitchFamily="18" charset="0"/>
                <a:cs typeface="Times New Roman" panose="02020603050405020304" pitchFamily="18" charset="0"/>
              </a:rPr>
              <a:t> </a:t>
            </a:r>
            <a:r>
              <a:rPr lang="en-US" sz="3600" dirty="0" err="1">
                <a:solidFill>
                  <a:prstClr val="white"/>
                </a:solidFill>
                <a:latin typeface="Times New Roman" panose="02020603050405020304" pitchFamily="18" charset="0"/>
                <a:cs typeface="Times New Roman" panose="02020603050405020304" pitchFamily="18" charset="0"/>
              </a:rPr>
              <a:t>có</a:t>
            </a:r>
            <a:r>
              <a:rPr lang="en-US" sz="3600" dirty="0">
                <a:solidFill>
                  <a:prstClr val="white"/>
                </a:solidFill>
                <a:latin typeface="Times New Roman" panose="02020603050405020304" pitchFamily="18" charset="0"/>
                <a:cs typeface="Times New Roman" panose="02020603050405020304" pitchFamily="18" charset="0"/>
              </a:rPr>
              <a:t> </a:t>
            </a:r>
            <a:r>
              <a:rPr lang="en-US" sz="3600" dirty="0" err="1">
                <a:solidFill>
                  <a:prstClr val="white"/>
                </a:solidFill>
                <a:latin typeface="Times New Roman" panose="02020603050405020304" pitchFamily="18" charset="0"/>
                <a:cs typeface="Times New Roman" panose="02020603050405020304" pitchFamily="18" charset="0"/>
              </a:rPr>
              <a:t>một</a:t>
            </a:r>
            <a:r>
              <a:rPr lang="en-US" sz="3600" dirty="0">
                <a:solidFill>
                  <a:prstClr val="white"/>
                </a:solidFill>
                <a:latin typeface="Times New Roman" panose="02020603050405020304" pitchFamily="18" charset="0"/>
                <a:cs typeface="Times New Roman" panose="02020603050405020304" pitchFamily="18" charset="0"/>
              </a:rPr>
              <a:t> </a:t>
            </a:r>
            <a:r>
              <a:rPr lang="en-US" sz="3600" dirty="0" err="1">
                <a:solidFill>
                  <a:prstClr val="white"/>
                </a:solidFill>
                <a:latin typeface="Times New Roman" panose="02020603050405020304" pitchFamily="18" charset="0"/>
                <a:cs typeface="Times New Roman" panose="02020603050405020304" pitchFamily="18" charset="0"/>
              </a:rPr>
              <a:t>trái</a:t>
            </a:r>
            <a:r>
              <a:rPr lang="en-US" sz="3600" dirty="0">
                <a:solidFill>
                  <a:prstClr val="white"/>
                </a:solidFill>
                <a:latin typeface="Times New Roman" panose="02020603050405020304" pitchFamily="18" charset="0"/>
                <a:cs typeface="Times New Roman" panose="02020603050405020304" pitchFamily="18" charset="0"/>
              </a:rPr>
              <a:t> </a:t>
            </a:r>
            <a:r>
              <a:rPr lang="en-US" sz="3600" dirty="0" err="1">
                <a:solidFill>
                  <a:prstClr val="white"/>
                </a:solidFill>
                <a:latin typeface="Times New Roman" panose="02020603050405020304" pitchFamily="18" charset="0"/>
                <a:cs typeface="Times New Roman" panose="02020603050405020304" pitchFamily="18" charset="0"/>
              </a:rPr>
              <a:t>không</a:t>
            </a:r>
            <a:r>
              <a:rPr lang="en-US" sz="3600" dirty="0">
                <a:solidFill>
                  <a:prstClr val="white"/>
                </a:solidFill>
                <a:latin typeface="Times New Roman" panose="02020603050405020304" pitchFamily="18" charset="0"/>
                <a:cs typeface="Times New Roman" panose="02020603050405020304" pitchFamily="18" charset="0"/>
              </a:rPr>
              <a:t> </a:t>
            </a:r>
            <a:r>
              <a:rPr lang="en-US" sz="3600" dirty="0" err="1">
                <a:solidFill>
                  <a:prstClr val="white"/>
                </a:solidFill>
                <a:latin typeface="Times New Roman" panose="02020603050405020304" pitchFamily="18" charset="0"/>
                <a:cs typeface="Times New Roman" panose="02020603050405020304" pitchFamily="18" charset="0"/>
              </a:rPr>
              <a:t>có</a:t>
            </a:r>
            <a:r>
              <a:rPr lang="en-US" sz="3600" dirty="0">
                <a:solidFill>
                  <a:prstClr val="white"/>
                </a:solidFill>
                <a:latin typeface="Times New Roman" panose="02020603050405020304" pitchFamily="18" charset="0"/>
                <a:cs typeface="Times New Roman" panose="02020603050405020304" pitchFamily="18" charset="0"/>
              </a:rPr>
              <a:t> </a:t>
            </a:r>
            <a:r>
              <a:rPr lang="en-US" sz="3600" dirty="0" err="1" smtClean="0">
                <a:solidFill>
                  <a:prstClr val="white"/>
                </a:solidFill>
                <a:latin typeface="Times New Roman" panose="02020603050405020304" pitchFamily="18" charset="0"/>
                <a:cs typeface="Times New Roman" panose="02020603050405020304" pitchFamily="18" charset="0"/>
              </a:rPr>
              <a:t>độc</a:t>
            </a:r>
            <a:r>
              <a:rPr lang="en-US" sz="3600" dirty="0" smtClean="0">
                <a:solidFill>
                  <a:prstClr val="white"/>
                </a:solidFill>
                <a:latin typeface="Times New Roman" panose="02020603050405020304" pitchFamily="18" charset="0"/>
                <a:cs typeface="Times New Roman" panose="02020603050405020304" pitchFamily="18" charset="0"/>
              </a:rPr>
              <a:t>?</a:t>
            </a:r>
            <a:endParaRPr lang="en-US" sz="3600" dirty="0">
              <a:solidFill>
                <a:prstClr val="white"/>
              </a:solidFill>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rotWithShape="1">
          <a:blip r:embed="rId8">
            <a:extLst>
              <a:ext uri="{28A0092B-C50C-407E-A947-70E740481C1C}">
                <a14:useLocalDpi xmlns:a14="http://schemas.microsoft.com/office/drawing/2010/main" val="0"/>
              </a:ext>
            </a:extLst>
          </a:blip>
          <a:srcRect l="18159" b="33118"/>
          <a:stretch/>
        </p:blipFill>
        <p:spPr>
          <a:xfrm flipH="1">
            <a:off x="7496829" y="2256502"/>
            <a:ext cx="4655842" cy="4586750"/>
          </a:xfrm>
          <a:prstGeom prst="rect">
            <a:avLst/>
          </a:prstGeom>
        </p:spPr>
      </p:pic>
      <p:sp>
        <p:nvSpPr>
          <p:cNvPr id="12" name="Rounded Rectangle 11"/>
          <p:cNvSpPr/>
          <p:nvPr/>
        </p:nvSpPr>
        <p:spPr>
          <a:xfrm>
            <a:off x="4072191" y="5338915"/>
            <a:ext cx="3723152" cy="1061884"/>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6600">
                <a:solidFill>
                  <a:prstClr val="white">
                    <a:lumMod val="50000"/>
                  </a:prstClr>
                </a:solidFill>
              </a:rPr>
              <a:t>Play</a:t>
            </a:r>
          </a:p>
        </p:txBody>
      </p:sp>
      <p:pic>
        <p:nvPicPr>
          <p:cNvPr id="16" name="zo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7215292" y="-609600"/>
            <a:ext cx="609600" cy="609600"/>
          </a:xfrm>
          <a:prstGeom prst="rect">
            <a:avLst/>
          </a:prstGeom>
        </p:spPr>
      </p:pic>
    </p:spTree>
    <p:extLst>
      <p:ext uri="{BB962C8B-B14F-4D97-AF65-F5344CB8AC3E}">
        <p14:creationId xmlns:p14="http://schemas.microsoft.com/office/powerpoint/2010/main" val="41840093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0"/>
                                        <p:tgtEl>
                                          <p:spTgt spid="10"/>
                                        </p:tgtEl>
                                      </p:cBhvr>
                                    </p:animEffect>
                                    <p:anim calcmode="lin" valueType="num">
                                      <p:cBhvr>
                                        <p:cTn id="8" dur="3000" fill="hold"/>
                                        <p:tgtEl>
                                          <p:spTgt spid="10"/>
                                        </p:tgtEl>
                                        <p:attrNameLst>
                                          <p:attrName>ppt_x</p:attrName>
                                        </p:attrNameLst>
                                      </p:cBhvr>
                                      <p:tavLst>
                                        <p:tav tm="0">
                                          <p:val>
                                            <p:strVal val="#ppt_x"/>
                                          </p:val>
                                        </p:tav>
                                        <p:tav tm="100000">
                                          <p:val>
                                            <p:strVal val="#ppt_x"/>
                                          </p:val>
                                        </p:tav>
                                      </p:tavLst>
                                    </p:anim>
                                    <p:anim calcmode="lin" valueType="num">
                                      <p:cBhvr>
                                        <p:cTn id="9" dur="3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23" presetClass="entr" presetSubtype="32"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strVal val="4*#ppt_w"/>
                                          </p:val>
                                        </p:tav>
                                        <p:tav tm="100000">
                                          <p:val>
                                            <p:strVal val="#ppt_w"/>
                                          </p:val>
                                        </p:tav>
                                      </p:tavLst>
                                    </p:anim>
                                    <p:anim calcmode="lin" valueType="num">
                                      <p:cBhvr>
                                        <p:cTn id="14" dur="500" fill="hold"/>
                                        <p:tgtEl>
                                          <p:spTgt spid="12"/>
                                        </p:tgtEl>
                                        <p:attrNameLst>
                                          <p:attrName>ppt_h</p:attrName>
                                        </p:attrNameLst>
                                      </p:cBhvr>
                                      <p:tavLst>
                                        <p:tav tm="0">
                                          <p:val>
                                            <p:strVal val="4*#ppt_h"/>
                                          </p:val>
                                        </p:tav>
                                        <p:tav tm="100000">
                                          <p:val>
                                            <p:strVal val="#ppt_h"/>
                                          </p:val>
                                        </p:tav>
                                      </p:tavLst>
                                    </p:anim>
                                  </p:childTnLst>
                                </p:cTn>
                              </p:par>
                              <p:par>
                                <p:cTn id="15" presetID="1" presetClass="mediacall" presetSubtype="0" fill="hold" nodeType="withEffect">
                                  <p:stCondLst>
                                    <p:cond delay="0"/>
                                  </p:stCondLst>
                                  <p:childTnLst>
                                    <p:cmd type="call" cmd="playFrom(0.0)">
                                      <p:cBhvr>
                                        <p:cTn id="16" dur="2600"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16"/>
                </p:tgtEl>
              </p:cMediaNode>
            </p:audio>
          </p:childTnLst>
        </p:cTn>
      </p:par>
    </p:tnLst>
    <p:bldLst>
      <p:bldP spid="10"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35452C6-342F-B8D6-C606-DFAF83902A22}"/>
              </a:ext>
            </a:extLst>
          </p:cNvPr>
          <p:cNvGraphicFramePr>
            <a:graphicFrameLocks noGrp="1"/>
          </p:cNvGraphicFramePr>
          <p:nvPr>
            <p:extLst>
              <p:ext uri="{D42A27DB-BD31-4B8C-83A1-F6EECF244321}">
                <p14:modId xmlns:p14="http://schemas.microsoft.com/office/powerpoint/2010/main" val="2660304898"/>
              </p:ext>
            </p:extLst>
          </p:nvPr>
        </p:nvGraphicFramePr>
        <p:xfrm>
          <a:off x="547574" y="2616370"/>
          <a:ext cx="11179969" cy="2944368"/>
        </p:xfrm>
        <a:graphic>
          <a:graphicData uri="http://schemas.openxmlformats.org/drawingml/2006/table">
            <a:tbl>
              <a:tblPr firstRow="1" firstCol="1" bandRow="1">
                <a:tableStyleId>{2D5ABB26-0587-4C30-8999-92F81FD0307C}</a:tableStyleId>
              </a:tblPr>
              <a:tblGrid>
                <a:gridCol w="3922826">
                  <a:extLst>
                    <a:ext uri="{9D8B030D-6E8A-4147-A177-3AD203B41FA5}">
                      <a16:colId xmlns:a16="http://schemas.microsoft.com/office/drawing/2014/main" val="1611805919"/>
                    </a:ext>
                  </a:extLst>
                </a:gridCol>
                <a:gridCol w="7257143">
                  <a:extLst>
                    <a:ext uri="{9D8B030D-6E8A-4147-A177-3AD203B41FA5}">
                      <a16:colId xmlns:a16="http://schemas.microsoft.com/office/drawing/2014/main" val="1994557310"/>
                    </a:ext>
                  </a:extLst>
                </a:gridCol>
              </a:tblGrid>
              <a:tr h="0">
                <a:tc>
                  <a:txBody>
                    <a:bodyPr/>
                    <a:lstStyle/>
                    <a:p>
                      <a:pPr algn="ctr">
                        <a:lnSpc>
                          <a:spcPct val="115000"/>
                        </a:lnSpc>
                        <a:spcBef>
                          <a:spcPts val="2700"/>
                        </a:spcBef>
                        <a:spcAft>
                          <a:spcPts val="300"/>
                        </a:spcAft>
                      </a:pPr>
                      <a:r>
                        <a:rPr lang="en-US" sz="2800" dirty="0" err="1">
                          <a:effectLst/>
                          <a:latin typeface="Times New Roman" panose="02020603050405020304" pitchFamily="18" charset="0"/>
                          <a:cs typeface="Times New Roman" panose="02020603050405020304" pitchFamily="18" charset="0"/>
                        </a:rPr>
                        <a:t>Câu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hỏi</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2700"/>
                        </a:spcBef>
                        <a:spcAft>
                          <a:spcPts val="300"/>
                        </a:spcAft>
                      </a:pPr>
                      <a:r>
                        <a:rPr lang="en-US" sz="2800" dirty="0" err="1">
                          <a:effectLst/>
                          <a:latin typeface="Times New Roman" panose="02020603050405020304" pitchFamily="18" charset="0"/>
                          <a:cs typeface="Times New Roman" panose="02020603050405020304" pitchFamily="18" charset="0"/>
                        </a:rPr>
                        <a:t>Trả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lời</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0623955"/>
                  </a:ext>
                </a:extLst>
              </a:tr>
              <a:tr h="0">
                <a:tc>
                  <a:txBody>
                    <a:bodyPr/>
                    <a:lstStyle/>
                    <a:p>
                      <a:pPr algn="just">
                        <a:lnSpc>
                          <a:spcPct val="115000"/>
                        </a:lnSpc>
                        <a:spcBef>
                          <a:spcPts val="2700"/>
                        </a:spcBef>
                        <a:spcAft>
                          <a:spcPts val="300"/>
                        </a:spcAft>
                      </a:pPr>
                      <a:r>
                        <a:rPr lang="en-US" sz="2800" dirty="0">
                          <a:effectLst/>
                          <a:latin typeface="Times New Roman" panose="02020603050405020304" pitchFamily="18" charset="0"/>
                          <a:cs typeface="Times New Roman" panose="02020603050405020304" pitchFamily="18" charset="0"/>
                        </a:rPr>
                        <a:t>1. </a:t>
                      </a:r>
                      <a:r>
                        <a:rPr lang="en-US" sz="2800" dirty="0" err="1">
                          <a:effectLst/>
                          <a:latin typeface="Times New Roman" panose="02020603050405020304" pitchFamily="18" charset="0"/>
                          <a:cs typeface="Times New Roman" panose="02020603050405020304" pitchFamily="18" charset="0"/>
                        </a:rPr>
                        <a:t>Nghiện</a:t>
                      </a:r>
                      <a:r>
                        <a:rPr lang="en-US" sz="2800" dirty="0">
                          <a:effectLst/>
                          <a:latin typeface="Times New Roman" panose="02020603050405020304" pitchFamily="18" charset="0"/>
                          <a:cs typeface="Times New Roman" panose="02020603050405020304" pitchFamily="18" charset="0"/>
                        </a:rPr>
                        <a:t> ma </a:t>
                      </a:r>
                      <a:r>
                        <a:rPr lang="en-US" sz="2800" dirty="0" err="1">
                          <a:effectLst/>
                          <a:latin typeface="Times New Roman" panose="02020603050405020304" pitchFamily="18" charset="0"/>
                          <a:cs typeface="Times New Roman" panose="02020603050405020304" pitchFamily="18" charset="0"/>
                        </a:rPr>
                        <a:t>túy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gây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ra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tệ</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nạn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gì</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hội</a:t>
                      </a:r>
                      <a:r>
                        <a:rPr lang="en-US" sz="2800" dirty="0">
                          <a:effectLst/>
                          <a:latin typeface="Times New Roman" panose="02020603050405020304" pitchFamily="18" charset="0"/>
                          <a:cs typeface="Times New Roman" panose="02020603050405020304" pitchFamily="18" charset="0"/>
                        </a:rPr>
                        <a:t>?</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2700"/>
                        </a:spcBef>
                        <a:spcAft>
                          <a:spcPts val="300"/>
                        </a:spcAft>
                      </a:pPr>
                      <a:r>
                        <a:rPr lang="en-US" sz="2800" dirty="0" err="1" smtClean="0">
                          <a:effectLst/>
                          <a:latin typeface="Times New Roman" panose="02020603050405020304" pitchFamily="18" charset="0"/>
                          <a:cs typeface="Times New Roman" panose="02020603050405020304" pitchFamily="18" charset="0"/>
                        </a:rPr>
                        <a:t>Nghiện</a:t>
                      </a:r>
                      <a:r>
                        <a:rPr lang="en-US" sz="2800" dirty="0" smtClean="0">
                          <a:effectLst/>
                          <a:latin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cs typeface="Times New Roman" panose="02020603050405020304" pitchFamily="18" charset="0"/>
                        </a:rPr>
                        <a:t>ma </a:t>
                      </a:r>
                      <a:r>
                        <a:rPr lang="en-US" sz="2800" dirty="0" err="1">
                          <a:effectLst/>
                          <a:latin typeface="Times New Roman" panose="02020603050405020304" pitchFamily="18" charset="0"/>
                          <a:cs typeface="Times New Roman" panose="02020603050405020304" pitchFamily="18" charset="0"/>
                        </a:rPr>
                        <a:t>túy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sẽ</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gây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hại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sức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khỏe</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tinh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thần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nghiện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hệ</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lụy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kéo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theo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xuống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cấp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đạo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đức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hội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tạo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ra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tội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phạm</a:t>
                      </a:r>
                      <a:r>
                        <a:rPr lang="en-US" sz="2800" dirty="0">
                          <a:effectLst/>
                          <a:latin typeface="Times New Roman" panose="02020603050405020304" pitchFamily="18" charset="0"/>
                          <a:cs typeface="Times New Roman" panose="02020603050405020304" pitchFamily="18" charset="0"/>
                        </a:rPr>
                        <a:t> ma </a:t>
                      </a:r>
                      <a:r>
                        <a:rPr lang="en-US" sz="2800" dirty="0" err="1">
                          <a:effectLst/>
                          <a:latin typeface="Times New Roman" panose="02020603050405020304" pitchFamily="18" charset="0"/>
                          <a:cs typeface="Times New Roman" panose="02020603050405020304" pitchFamily="18" charset="0"/>
                        </a:rPr>
                        <a:t>túy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hủy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hoại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giống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nòi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ảnh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hưởng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đến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trật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tự</a:t>
                      </a:r>
                      <a:r>
                        <a:rPr lang="en-US" sz="2800" dirty="0">
                          <a:effectLst/>
                          <a:latin typeface="Times New Roman" panose="02020603050405020304" pitchFamily="18" charset="0"/>
                          <a:cs typeface="Times New Roman" panose="02020603050405020304" pitchFamily="18" charset="0"/>
                        </a:rPr>
                        <a:t> an </a:t>
                      </a:r>
                      <a:r>
                        <a:rPr lang="en-US" sz="2800" dirty="0" err="1">
                          <a:effectLst/>
                          <a:latin typeface="Times New Roman" panose="02020603050405020304" pitchFamily="18" charset="0"/>
                          <a:cs typeface="Times New Roman" panose="02020603050405020304" pitchFamily="18" charset="0"/>
                        </a:rPr>
                        <a:t>toàn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hội</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45320084"/>
                  </a:ext>
                </a:extLst>
              </a:tr>
            </a:tbl>
          </a:graphicData>
        </a:graphic>
      </p:graphicFrame>
      <p:sp>
        <p:nvSpPr>
          <p:cNvPr id="7" name="TextBox 6">
            <a:extLst>
              <a:ext uri="{FF2B5EF4-FFF2-40B4-BE49-F238E27FC236}">
                <a16:creationId xmlns:a16="http://schemas.microsoft.com/office/drawing/2014/main" id="{A19311B5-5235-C86D-F7F5-B38E47FB7C97}"/>
              </a:ext>
            </a:extLst>
          </p:cNvPr>
          <p:cNvSpPr txBox="1"/>
          <p:nvPr/>
        </p:nvSpPr>
        <p:spPr>
          <a:xfrm>
            <a:off x="547574" y="1788522"/>
            <a:ext cx="7580426" cy="548099"/>
          </a:xfrm>
          <a:prstGeom prst="rect">
            <a:avLst/>
          </a:prstGeom>
          <a:noFill/>
        </p:spPr>
        <p:txBody>
          <a:bodyPr wrap="square">
            <a:spAutoFit/>
          </a:bodyPr>
          <a:lstStyle/>
          <a:p>
            <a:pPr algn="just">
              <a:lnSpc>
                <a:spcPct val="115000"/>
              </a:lnSpc>
              <a:spcBef>
                <a:spcPts val="2700"/>
              </a:spcBef>
              <a:spcAft>
                <a:spcPts val="300"/>
              </a:spcAft>
            </a:pPr>
            <a:r>
              <a:rPr lang="en-US" sz="2800" b="1" dirty="0">
                <a:solidFill>
                  <a:srgbClr val="1F2C8F"/>
                </a:solidFill>
                <a:effectLst/>
                <a:latin typeface="Times New Roman" panose="02020603050405020304" pitchFamily="18" charset="0"/>
                <a:cs typeface="Times New Roman" panose="02020603050405020304" pitchFamily="18" charset="0"/>
              </a:rPr>
              <a:t>b. </a:t>
            </a:r>
            <a:r>
              <a:rPr lang="en-US" sz="2800" b="1" dirty="0" err="1">
                <a:solidFill>
                  <a:srgbClr val="1F2C8F"/>
                </a:solidFill>
                <a:effectLst/>
                <a:latin typeface="Times New Roman" panose="02020603050405020304" pitchFamily="18" charset="0"/>
                <a:cs typeface="Times New Roman" panose="02020603050405020304" pitchFamily="18" charset="0"/>
              </a:rPr>
              <a:t>Các</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chất</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gây</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nghiện</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đối</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với</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hệ</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thần</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kinh</a:t>
            </a:r>
            <a:endParaRPr lang="en-US" sz="2800" b="1" dirty="0">
              <a:solidFill>
                <a:srgbClr val="1F2C8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ounded Rectangle 2"/>
          <p:cNvSpPr/>
          <p:nvPr/>
        </p:nvSpPr>
        <p:spPr>
          <a:xfrm>
            <a:off x="4605482" y="3241964"/>
            <a:ext cx="7045036" cy="21197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3187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32" fill="hold" grpId="0" nodeType="clickEffect">
                                  <p:stCondLst>
                                    <p:cond delay="0"/>
                                  </p:stCondLst>
                                  <p:childTnLst>
                                    <p:animEffect transition="out" filter="box(out)">
                                      <p:cBhvr>
                                        <p:cTn id="6" dur="2000"/>
                                        <p:tgtEl>
                                          <p:spTgt spid="3"/>
                                        </p:tgtEl>
                                      </p:cBhvr>
                                    </p:animEffect>
                                    <p:set>
                                      <p:cBhvr>
                                        <p:cTn id="7"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35452C6-342F-B8D6-C606-DFAF83902A22}"/>
              </a:ext>
            </a:extLst>
          </p:cNvPr>
          <p:cNvGraphicFramePr>
            <a:graphicFrameLocks noGrp="1"/>
          </p:cNvGraphicFramePr>
          <p:nvPr>
            <p:extLst>
              <p:ext uri="{D42A27DB-BD31-4B8C-83A1-F6EECF244321}">
                <p14:modId xmlns:p14="http://schemas.microsoft.com/office/powerpoint/2010/main" val="392964413"/>
              </p:ext>
            </p:extLst>
          </p:nvPr>
        </p:nvGraphicFramePr>
        <p:xfrm>
          <a:off x="576602" y="2385792"/>
          <a:ext cx="11179969" cy="4719320"/>
        </p:xfrm>
        <a:graphic>
          <a:graphicData uri="http://schemas.openxmlformats.org/drawingml/2006/table">
            <a:tbl>
              <a:tblPr firstRow="1" firstCol="1" bandRow="1">
                <a:tableStyleId>{2D5ABB26-0587-4C30-8999-92F81FD0307C}</a:tableStyleId>
              </a:tblPr>
              <a:tblGrid>
                <a:gridCol w="2514940">
                  <a:extLst>
                    <a:ext uri="{9D8B030D-6E8A-4147-A177-3AD203B41FA5}">
                      <a16:colId xmlns:a16="http://schemas.microsoft.com/office/drawing/2014/main" val="1611805919"/>
                    </a:ext>
                  </a:extLst>
                </a:gridCol>
                <a:gridCol w="8665029">
                  <a:extLst>
                    <a:ext uri="{9D8B030D-6E8A-4147-A177-3AD203B41FA5}">
                      <a16:colId xmlns:a16="http://schemas.microsoft.com/office/drawing/2014/main" val="1994557310"/>
                    </a:ext>
                  </a:extLst>
                </a:gridCol>
              </a:tblGrid>
              <a:tr h="0">
                <a:tc>
                  <a:txBody>
                    <a:bodyPr/>
                    <a:lstStyle/>
                    <a:p>
                      <a:pPr algn="ctr">
                        <a:lnSpc>
                          <a:spcPct val="100000"/>
                        </a:lnSpc>
                        <a:spcBef>
                          <a:spcPts val="2700"/>
                        </a:spcBef>
                        <a:spcAft>
                          <a:spcPts val="300"/>
                        </a:spcAft>
                      </a:pPr>
                      <a:r>
                        <a:rPr lang="en-US" sz="2800" dirty="0" err="1">
                          <a:effectLst/>
                        </a:rPr>
                        <a:t>Câu</a:t>
                      </a:r>
                      <a:r>
                        <a:rPr lang="en-US" sz="2800" dirty="0">
                          <a:effectLst/>
                        </a:rPr>
                        <a:t> </a:t>
                      </a:r>
                      <a:r>
                        <a:rPr lang="en-US" sz="2800" dirty="0" err="1">
                          <a:effectLst/>
                        </a:rPr>
                        <a:t>hỏi</a:t>
                      </a:r>
                      <a:endParaRPr lang="en-US" sz="2800" dirty="0">
                        <a:solidFill>
                          <a:srgbClr val="000000"/>
                        </a:solidFill>
                        <a:effectLst/>
                        <a:latin typeface="Segoe UI" panose="020B0502040204020203"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2700"/>
                        </a:spcBef>
                        <a:spcAft>
                          <a:spcPts val="300"/>
                        </a:spcAft>
                      </a:pPr>
                      <a:r>
                        <a:rPr lang="en-US" sz="2800" dirty="0" err="1">
                          <a:effectLst/>
                        </a:rPr>
                        <a:t>Trả</a:t>
                      </a:r>
                      <a:r>
                        <a:rPr lang="en-US" sz="2800" dirty="0">
                          <a:effectLst/>
                        </a:rPr>
                        <a:t> </a:t>
                      </a:r>
                      <a:r>
                        <a:rPr lang="en-US" sz="2800" dirty="0" err="1">
                          <a:effectLst/>
                        </a:rPr>
                        <a:t>lời</a:t>
                      </a:r>
                      <a:endParaRPr lang="en-US" sz="2800" dirty="0">
                        <a:solidFill>
                          <a:srgbClr val="000000"/>
                        </a:solidFill>
                        <a:effectLst/>
                        <a:latin typeface="Segoe UI" panose="020B0502040204020203"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0623955"/>
                  </a:ext>
                </a:extLst>
              </a:tr>
              <a:tr h="0">
                <a:tc>
                  <a:txBody>
                    <a:bodyPr/>
                    <a:lstStyle/>
                    <a:p>
                      <a:pPr algn="just">
                        <a:lnSpc>
                          <a:spcPct val="100000"/>
                        </a:lnSpc>
                        <a:spcBef>
                          <a:spcPts val="200"/>
                        </a:spcBef>
                        <a:spcAft>
                          <a:spcPts val="300"/>
                        </a:spcAft>
                      </a:pPr>
                      <a:r>
                        <a:rPr lang="en-US" sz="2800" dirty="0">
                          <a:solidFill>
                            <a:srgbClr val="000000"/>
                          </a:solidFill>
                          <a:effectLst/>
                          <a:latin typeface="Times New Roman" panose="02020603050405020304" pitchFamily="18" charset="0"/>
                          <a:ea typeface="Calibri" panose="020F0502020204030204" pitchFamily="34" charset="0"/>
                        </a:rPr>
                        <a:t>2. </a:t>
                      </a:r>
                      <a:r>
                        <a:rPr lang="en-US" sz="2800" dirty="0" err="1">
                          <a:solidFill>
                            <a:srgbClr val="000000"/>
                          </a:solidFill>
                          <a:effectLst/>
                          <a:latin typeface="Times New Roman" panose="02020603050405020304" pitchFamily="18" charset="0"/>
                          <a:ea typeface="Calibri" panose="020F0502020204030204" pitchFamily="34" charset="0"/>
                        </a:rPr>
                        <a:t>Từ</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những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hiểu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biết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về</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chất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gây</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nghiện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em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sẽ</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tuyên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truyền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điều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gì</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đến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người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thân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mọi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người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xung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quanh</a:t>
                      </a:r>
                      <a:r>
                        <a:rPr lang="en-US" sz="2800" dirty="0">
                          <a:solidFill>
                            <a:srgbClr val="000000"/>
                          </a:solidFill>
                          <a:effectLst/>
                          <a:latin typeface="Times New Roman" panose="02020603050405020304" pitchFamily="18" charset="0"/>
                          <a:ea typeface="Calibri" panose="020F0502020204030204" pitchFamily="34" charset="0"/>
                        </a:rPr>
                        <a:t>?</a:t>
                      </a:r>
                      <a:endParaRPr lang="en-US" sz="2800" dirty="0">
                        <a:solidFill>
                          <a:srgbClr val="000000"/>
                        </a:solidFill>
                        <a:effectLst/>
                        <a:latin typeface="Segoe UI" panose="020B0502040204020203"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Bef>
                          <a:spcPts val="0"/>
                        </a:spcBef>
                        <a:spcAft>
                          <a:spcPts val="0"/>
                        </a:spcAft>
                      </a:pP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Cương</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quyết</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tránh</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xa</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không</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chơi</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với</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đám</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bạn</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xấu</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có</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liên</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quan</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đến</a:t>
                      </a:r>
                      <a:r>
                        <a:rPr lang="en-US" sz="2800" i="0" dirty="0">
                          <a:solidFill>
                            <a:srgbClr val="000000"/>
                          </a:solidFill>
                          <a:effectLst/>
                          <a:latin typeface="Times New Roman" panose="02020603050405020304" pitchFamily="18" charset="0"/>
                          <a:ea typeface="Calibri" panose="020F0502020204030204" pitchFamily="34" charset="0"/>
                        </a:rPr>
                        <a:t> ma </a:t>
                      </a:r>
                      <a:r>
                        <a:rPr lang="en-US" sz="2800" i="0" dirty="0" err="1">
                          <a:solidFill>
                            <a:srgbClr val="000000"/>
                          </a:solidFill>
                          <a:effectLst/>
                          <a:latin typeface="Times New Roman" panose="02020603050405020304" pitchFamily="18" charset="0"/>
                          <a:ea typeface="Calibri" panose="020F0502020204030204" pitchFamily="34" charset="0"/>
                        </a:rPr>
                        <a:t>túy</a:t>
                      </a:r>
                      <a:r>
                        <a:rPr lang="en-US" sz="2800" i="0" dirty="0">
                          <a:solidFill>
                            <a:srgbClr val="000000"/>
                          </a:solidFill>
                          <a:effectLst/>
                          <a:latin typeface="Times New Roman" panose="02020603050405020304" pitchFamily="18" charset="0"/>
                          <a:ea typeface="Calibri" panose="020F0502020204030204" pitchFamily="34" charset="0"/>
                        </a:rPr>
                        <a:t>.</a:t>
                      </a:r>
                      <a:endParaRPr lang="en-US" sz="2800" i="0" dirty="0">
                        <a:solidFill>
                          <a:srgbClr val="000000"/>
                        </a:solidFill>
                        <a:effectLst/>
                        <a:latin typeface="Times New Roman" panose="02020603050405020304" pitchFamily="18" charset="0"/>
                        <a:ea typeface="Times New Roman" panose="02020603050405020304" pitchFamily="18" charset="0"/>
                      </a:endParaRPr>
                    </a:p>
                    <a:p>
                      <a:pPr>
                        <a:lnSpc>
                          <a:spcPct val="100000"/>
                        </a:lnSpc>
                        <a:spcBef>
                          <a:spcPts val="0"/>
                        </a:spcBef>
                        <a:spcAft>
                          <a:spcPts val="0"/>
                        </a:spcAft>
                      </a:pPr>
                      <a:r>
                        <a:rPr lang="en-US" sz="2800" i="0" dirty="0">
                          <a:solidFill>
                            <a:srgbClr val="000000"/>
                          </a:solidFill>
                          <a:effectLst/>
                          <a:latin typeface="Times New Roman" panose="02020603050405020304" pitchFamily="18" charset="0"/>
                          <a:ea typeface="Calibri" panose="020F0502020204030204" pitchFamily="34" charset="0"/>
                        </a:rPr>
                        <a:t>- Khi </a:t>
                      </a:r>
                      <a:r>
                        <a:rPr lang="en-US" sz="2800" i="0" dirty="0" err="1">
                          <a:solidFill>
                            <a:srgbClr val="000000"/>
                          </a:solidFill>
                          <a:effectLst/>
                          <a:latin typeface="Times New Roman" panose="02020603050405020304" pitchFamily="18" charset="0"/>
                          <a:ea typeface="Calibri" panose="020F0502020204030204" pitchFamily="34" charset="0"/>
                        </a:rPr>
                        <a:t>phát</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hiện</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người</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có</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liên</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quan</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đến</a:t>
                      </a:r>
                      <a:r>
                        <a:rPr lang="en-US" sz="2800" i="0" dirty="0">
                          <a:solidFill>
                            <a:srgbClr val="000000"/>
                          </a:solidFill>
                          <a:effectLst/>
                          <a:latin typeface="Times New Roman" panose="02020603050405020304" pitchFamily="18" charset="0"/>
                          <a:ea typeface="Calibri" panose="020F0502020204030204" pitchFamily="34" charset="0"/>
                        </a:rPr>
                        <a:t> ma </a:t>
                      </a:r>
                      <a:r>
                        <a:rPr lang="en-US" sz="2800" i="0" dirty="0" err="1">
                          <a:solidFill>
                            <a:srgbClr val="000000"/>
                          </a:solidFill>
                          <a:effectLst/>
                          <a:latin typeface="Times New Roman" panose="02020603050405020304" pitchFamily="18" charset="0"/>
                          <a:ea typeface="Calibri" panose="020F0502020204030204" pitchFamily="34" charset="0"/>
                        </a:rPr>
                        <a:t>túy</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cần</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báo</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ngay</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cho</a:t>
                      </a:r>
                      <a:r>
                        <a:rPr lang="en-US" sz="2800" i="0" dirty="0">
                          <a:solidFill>
                            <a:srgbClr val="000000"/>
                          </a:solidFill>
                          <a:effectLst/>
                          <a:latin typeface="Times New Roman" panose="02020603050405020304" pitchFamily="18" charset="0"/>
                          <a:ea typeface="Calibri" panose="020F0502020204030204" pitchFamily="34" charset="0"/>
                        </a:rPr>
                        <a:t> cha </a:t>
                      </a:r>
                      <a:r>
                        <a:rPr lang="en-US" sz="2800" i="0" dirty="0" err="1">
                          <a:solidFill>
                            <a:srgbClr val="000000"/>
                          </a:solidFill>
                          <a:effectLst/>
                          <a:latin typeface="Times New Roman" panose="02020603050405020304" pitchFamily="18" charset="0"/>
                          <a:ea typeface="Calibri" panose="020F0502020204030204" pitchFamily="34" charset="0"/>
                        </a:rPr>
                        <a:t>mẹ</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thầy</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cô</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giáo</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để</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có</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biện</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pháp</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kịp</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thời</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ngăn</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chặn</a:t>
                      </a:r>
                      <a:r>
                        <a:rPr lang="en-US" sz="2800" i="0" dirty="0">
                          <a:solidFill>
                            <a:srgbClr val="000000"/>
                          </a:solidFill>
                          <a:effectLst/>
                          <a:latin typeface="Times New Roman" panose="02020603050405020304" pitchFamily="18" charset="0"/>
                          <a:ea typeface="Calibri" panose="020F0502020204030204" pitchFamily="34" charset="0"/>
                        </a:rPr>
                        <a:t>.</a:t>
                      </a:r>
                      <a:endParaRPr lang="en-US" sz="2800" i="0" dirty="0">
                        <a:solidFill>
                          <a:srgbClr val="000000"/>
                        </a:solidFill>
                        <a:effectLst/>
                        <a:latin typeface="Times New Roman" panose="02020603050405020304" pitchFamily="18" charset="0"/>
                        <a:ea typeface="Times New Roman" panose="02020603050405020304" pitchFamily="18" charset="0"/>
                      </a:endParaRPr>
                    </a:p>
                    <a:p>
                      <a:pPr marL="0" lvl="0" indent="0">
                        <a:lnSpc>
                          <a:spcPct val="100000"/>
                        </a:lnSpc>
                        <a:spcBef>
                          <a:spcPts val="0"/>
                        </a:spcBef>
                        <a:spcAft>
                          <a:spcPts val="0"/>
                        </a:spcAft>
                        <a:buFont typeface="+mj-lt"/>
                        <a:buNone/>
                      </a:pPr>
                      <a:r>
                        <a:rPr lang="en-US" sz="2800" i="0" dirty="0">
                          <a:solidFill>
                            <a:srgbClr val="000000"/>
                          </a:solidFill>
                          <a:effectLst/>
                          <a:latin typeface="Times New Roman" panose="02020603050405020304" pitchFamily="18" charset="0"/>
                          <a:ea typeface="Calibri" panose="020F0502020204030204" pitchFamily="34" charset="0"/>
                        </a:rPr>
                        <a:t>- Quan </a:t>
                      </a:r>
                      <a:r>
                        <a:rPr lang="en-US" sz="2800" i="0" dirty="0" err="1">
                          <a:solidFill>
                            <a:srgbClr val="000000"/>
                          </a:solidFill>
                          <a:effectLst/>
                          <a:latin typeface="Times New Roman" panose="02020603050405020304" pitchFamily="18" charset="0"/>
                          <a:ea typeface="Calibri" panose="020F0502020204030204" pitchFamily="34" charset="0"/>
                        </a:rPr>
                        <a:t>tâm</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động</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viên</a:t>
                      </a:r>
                      <a:r>
                        <a:rPr lang="en-US" sz="2800" i="0" dirty="0">
                          <a:solidFill>
                            <a:srgbClr val="000000"/>
                          </a:solidFill>
                          <a:effectLst/>
                          <a:latin typeface="Times New Roman" panose="02020603050405020304" pitchFamily="18" charset="0"/>
                          <a:ea typeface="Calibri" panose="020F0502020204030204" pitchFamily="34" charset="0"/>
                        </a:rPr>
                        <a:t>, chia </a:t>
                      </a:r>
                      <a:r>
                        <a:rPr lang="en-US" sz="2800" i="0" dirty="0" err="1">
                          <a:solidFill>
                            <a:srgbClr val="000000"/>
                          </a:solidFill>
                          <a:effectLst/>
                          <a:latin typeface="Times New Roman" panose="02020603050405020304" pitchFamily="18" charset="0"/>
                          <a:ea typeface="Calibri" panose="020F0502020204030204" pitchFamily="34" charset="0"/>
                        </a:rPr>
                        <a:t>sẻ</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giúp</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đỡ</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những</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người</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cai</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nghiện</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tái</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hòa</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nhập</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cộng</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đồng</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Không</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kì</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thị</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xa</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lánh</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người</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cai</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nghiện</a:t>
                      </a:r>
                      <a:r>
                        <a:rPr lang="en-US" sz="2800" i="0" dirty="0" smtClean="0">
                          <a:solidFill>
                            <a:srgbClr val="000000"/>
                          </a:solidFill>
                          <a:effectLst/>
                          <a:latin typeface="Times New Roman" panose="02020603050405020304" pitchFamily="18" charset="0"/>
                          <a:ea typeface="Calibri" panose="020F0502020204030204" pitchFamily="34" charset="0"/>
                        </a:rPr>
                        <a:t>.</a:t>
                      </a:r>
                    </a:p>
                    <a:p>
                      <a:pPr marL="0" lvl="0" indent="0">
                        <a:lnSpc>
                          <a:spcPct val="100000"/>
                        </a:lnSpc>
                        <a:spcBef>
                          <a:spcPts val="0"/>
                        </a:spcBef>
                        <a:spcAft>
                          <a:spcPts val="0"/>
                        </a:spcAft>
                        <a:buFont typeface="+mj-lt"/>
                        <a:buNone/>
                      </a:pP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Nói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chất</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gây</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nghiện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00000"/>
                        </a:lnSpc>
                        <a:spcBef>
                          <a:spcPts val="200"/>
                        </a:spcBef>
                        <a:spcAft>
                          <a:spcPts val="1000"/>
                        </a:spcAft>
                      </a:pPr>
                      <a:endParaRPr lang="en-US" sz="2800" i="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45320084"/>
                  </a:ext>
                </a:extLst>
              </a:tr>
            </a:tbl>
          </a:graphicData>
        </a:graphic>
      </p:graphicFrame>
      <p:sp>
        <p:nvSpPr>
          <p:cNvPr id="3" name="TextBox 2">
            <a:extLst>
              <a:ext uri="{FF2B5EF4-FFF2-40B4-BE49-F238E27FC236}">
                <a16:creationId xmlns:a16="http://schemas.microsoft.com/office/drawing/2014/main" id="{734C8773-9A56-148B-3A5B-2393FAD67379}"/>
              </a:ext>
            </a:extLst>
          </p:cNvPr>
          <p:cNvSpPr txBox="1"/>
          <p:nvPr/>
        </p:nvSpPr>
        <p:spPr>
          <a:xfrm>
            <a:off x="547574" y="1788522"/>
            <a:ext cx="7580426" cy="548099"/>
          </a:xfrm>
          <a:prstGeom prst="rect">
            <a:avLst/>
          </a:prstGeom>
          <a:noFill/>
        </p:spPr>
        <p:txBody>
          <a:bodyPr wrap="square">
            <a:spAutoFit/>
          </a:bodyPr>
          <a:lstStyle/>
          <a:p>
            <a:pPr algn="just">
              <a:lnSpc>
                <a:spcPct val="115000"/>
              </a:lnSpc>
              <a:spcBef>
                <a:spcPts val="2700"/>
              </a:spcBef>
              <a:spcAft>
                <a:spcPts val="300"/>
              </a:spcAft>
            </a:pPr>
            <a:r>
              <a:rPr lang="en-US" sz="2800" b="1" dirty="0">
                <a:solidFill>
                  <a:srgbClr val="1F2C8F"/>
                </a:solidFill>
                <a:effectLst/>
                <a:latin typeface="Times New Roman" panose="02020603050405020304" pitchFamily="18" charset="0"/>
                <a:cs typeface="Times New Roman" panose="02020603050405020304" pitchFamily="18" charset="0"/>
              </a:rPr>
              <a:t>b. </a:t>
            </a:r>
            <a:r>
              <a:rPr lang="en-US" sz="2800" b="1" dirty="0" err="1">
                <a:solidFill>
                  <a:srgbClr val="1F2C8F"/>
                </a:solidFill>
                <a:effectLst/>
                <a:latin typeface="Times New Roman" panose="02020603050405020304" pitchFamily="18" charset="0"/>
                <a:cs typeface="Times New Roman" panose="02020603050405020304" pitchFamily="18" charset="0"/>
              </a:rPr>
              <a:t>Các</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chất</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gây</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nghiện</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đối</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với</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hệ</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thần</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kinh</a:t>
            </a:r>
            <a:endParaRPr lang="en-US" sz="2800" b="1" dirty="0">
              <a:solidFill>
                <a:srgbClr val="1F2C8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ounded Rectangle 5"/>
          <p:cNvSpPr/>
          <p:nvPr/>
        </p:nvSpPr>
        <p:spPr>
          <a:xfrm>
            <a:off x="3104984" y="2888673"/>
            <a:ext cx="8491682" cy="38238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3221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32" fill="hold" grpId="0" nodeType="clickEffect">
                                  <p:stCondLst>
                                    <p:cond delay="0"/>
                                  </p:stCondLst>
                                  <p:childTnLst>
                                    <p:animEffect transition="out" filter="box(out)">
                                      <p:cBhvr>
                                        <p:cTn id="6" dur="2000"/>
                                        <p:tgtEl>
                                          <p:spTgt spid="6"/>
                                        </p:tgtEl>
                                      </p:cBhvr>
                                    </p:animEffect>
                                    <p:set>
                                      <p:cBhvr>
                                        <p:cTn id="7"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2765" y="44000"/>
            <a:ext cx="10818539" cy="584775"/>
          </a:xfrm>
          <a:prstGeom prst="rect">
            <a:avLst/>
          </a:prstGeom>
        </p:spPr>
        <p:txBody>
          <a:bodyPr wrap="none">
            <a:spAutoFit/>
          </a:bodyPr>
          <a:lstStyle/>
          <a:p>
            <a:pPr defTabSz="914400"/>
            <a:r>
              <a:rPr lang="en-US" sz="3200" b="1" dirty="0" err="1" smtClean="0">
                <a:solidFill>
                  <a:srgbClr val="FF0000"/>
                </a:solidFill>
                <a:latin typeface="Times New Roman" panose="02020603050405020304" pitchFamily="18" charset="0"/>
                <a:ea typeface="Calibri" panose="020F0502020204030204" pitchFamily="34" charset="0"/>
              </a:rPr>
              <a:t>BÀI</a:t>
            </a:r>
            <a:r>
              <a:rPr lang="en-US" sz="3200" b="1" dirty="0" smtClean="0">
                <a:solidFill>
                  <a:srgbClr val="FF0000"/>
                </a:solidFill>
                <a:latin typeface="Times New Roman" panose="02020603050405020304" pitchFamily="18" charset="0"/>
                <a:ea typeface="Calibri" panose="020F0502020204030204" pitchFamily="34" charset="0"/>
              </a:rPr>
              <a:t> 37. </a:t>
            </a:r>
            <a:r>
              <a:rPr lang="en-US" sz="3200" b="1" dirty="0" err="1" smtClean="0">
                <a:solidFill>
                  <a:srgbClr val="FF0000"/>
                </a:solidFill>
                <a:latin typeface="Times New Roman" panose="02020603050405020304" pitchFamily="18" charset="0"/>
                <a:ea typeface="Calibri" panose="020F0502020204030204" pitchFamily="34" charset="0"/>
              </a:rPr>
              <a:t>HỆ</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THẦN</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KINH</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VÀ</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CÁC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GIÁC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QUAN</a:t>
            </a:r>
            <a:r>
              <a:rPr lang="en-US" sz="3200" b="1" dirty="0" smtClean="0">
                <a:solidFill>
                  <a:srgbClr val="FF0000"/>
                </a:solidFill>
                <a:latin typeface="Times New Roman" panose="02020603050405020304" pitchFamily="18" charset="0"/>
                <a:ea typeface="Calibri" panose="020F0502020204030204" pitchFamily="34" charset="0"/>
              </a:rPr>
              <a:t> Ở </a:t>
            </a:r>
            <a:r>
              <a:rPr lang="en-US" sz="3200" b="1" dirty="0" err="1" smtClean="0">
                <a:solidFill>
                  <a:srgbClr val="FF0000"/>
                </a:solidFill>
                <a:latin typeface="Times New Roman" panose="02020603050405020304" pitchFamily="18" charset="0"/>
                <a:ea typeface="Calibri" panose="020F0502020204030204" pitchFamily="34" charset="0"/>
              </a:rPr>
              <a:t>NGƯỜI</a:t>
            </a:r>
            <a:endParaRPr lang="en-US" sz="3200" dirty="0">
              <a:solidFill>
                <a:srgbClr val="FF0000"/>
              </a:solidFill>
            </a:endParaRPr>
          </a:p>
        </p:txBody>
      </p:sp>
      <p:pic>
        <p:nvPicPr>
          <p:cNvPr id="2" name="Picture 1"/>
          <p:cNvPicPr>
            <a:picLocks noChangeAspect="1"/>
          </p:cNvPicPr>
          <p:nvPr/>
        </p:nvPicPr>
        <p:blipFill>
          <a:blip r:embed="rId2"/>
          <a:stretch>
            <a:fillRect/>
          </a:stretch>
        </p:blipFill>
        <p:spPr>
          <a:xfrm>
            <a:off x="10536905" y="818662"/>
            <a:ext cx="719390" cy="609653"/>
          </a:xfrm>
          <a:prstGeom prst="rect">
            <a:avLst/>
          </a:prstGeom>
        </p:spPr>
      </p:pic>
      <p:sp>
        <p:nvSpPr>
          <p:cNvPr id="7" name="Rectangle 6"/>
          <p:cNvSpPr/>
          <p:nvPr/>
        </p:nvSpPr>
        <p:spPr>
          <a:xfrm>
            <a:off x="238535" y="600268"/>
            <a:ext cx="11017760" cy="523220"/>
          </a:xfrm>
          <a:prstGeom prst="rect">
            <a:avLst/>
          </a:prstGeom>
        </p:spPr>
        <p:txBody>
          <a:bodyPr wrap="none">
            <a:spAutoFit/>
          </a:bodyPr>
          <a:lstStyle/>
          <a:p>
            <a:r>
              <a:rPr lang="en-US" sz="2800" b="1" dirty="0">
                <a:latin typeface="Times New Roman" panose="02020603050405020304" pitchFamily="18" charset="0"/>
                <a:ea typeface="Calibri" panose="020F0502020204030204" pitchFamily="34" charset="0"/>
              </a:rPr>
              <a:t>2. </a:t>
            </a:r>
            <a:r>
              <a:rPr lang="en-US" sz="2800" b="1" dirty="0" err="1">
                <a:latin typeface="Times New Roman" panose="02020603050405020304" pitchFamily="18" charset="0"/>
                <a:ea typeface="Calibri" panose="020F0502020204030204" pitchFamily="34" charset="0"/>
              </a:rPr>
              <a:t>Một</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số</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bệnh</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về</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hệ</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thần</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kinh</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và</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chất</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gây</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nghiện</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đối</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với</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hệ</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thần</a:t>
            </a:r>
            <a:r>
              <a:rPr lang="en-US" sz="2800" b="1" dirty="0">
                <a:latin typeface="Times New Roman" panose="02020603050405020304" pitchFamily="18" charset="0"/>
                <a:ea typeface="Calibri" panose="020F0502020204030204" pitchFamily="34" charset="0"/>
              </a:rPr>
              <a:t> </a:t>
            </a:r>
            <a:r>
              <a:rPr lang="en-US" sz="2800" b="1" dirty="0" err="1" smtClean="0">
                <a:latin typeface="Times New Roman" panose="02020603050405020304" pitchFamily="18" charset="0"/>
                <a:ea typeface="Calibri" panose="020F0502020204030204" pitchFamily="34" charset="0"/>
              </a:rPr>
              <a:t>kinh</a:t>
            </a:r>
            <a:r>
              <a:rPr lang="en-US" sz="2800" b="1" dirty="0" smtClean="0">
                <a:latin typeface="Times New Roman" panose="02020603050405020304" pitchFamily="18" charset="0"/>
                <a:ea typeface="Calibri" panose="020F0502020204030204" pitchFamily="34" charset="0"/>
              </a:rPr>
              <a:t>.</a:t>
            </a:r>
            <a:endParaRPr lang="en-US" sz="2800" dirty="0"/>
          </a:p>
        </p:txBody>
      </p:sp>
      <p:sp>
        <p:nvSpPr>
          <p:cNvPr id="5" name="Rectangle 4"/>
          <p:cNvSpPr/>
          <p:nvPr/>
        </p:nvSpPr>
        <p:spPr>
          <a:xfrm>
            <a:off x="143508" y="1185043"/>
            <a:ext cx="11777052" cy="5632311"/>
          </a:xfrm>
          <a:prstGeom prst="rect">
            <a:avLst/>
          </a:prstGeom>
        </p:spPr>
        <p:txBody>
          <a:bodyPr wrap="square">
            <a:spAutoFit/>
          </a:bodyPr>
          <a:lstStyle/>
          <a:p>
            <a:pPr>
              <a:spcAft>
                <a:spcPts val="0"/>
              </a:spcAft>
            </a:pPr>
            <a:r>
              <a:rPr lang="en-US" b="1" dirty="0">
                <a:latin typeface="Times New Roman" panose="02020603050405020304" pitchFamily="18" charset="0"/>
                <a:ea typeface="Calibri" panose="020F0502020204030204" pitchFamily="34" charset="0"/>
                <a:cs typeface="Times New Roman" panose="02020603050405020304" pitchFamily="18" charset="0"/>
              </a:rPr>
              <a:t>a) </a:t>
            </a:r>
            <a:r>
              <a:rPr lang="en-US" b="1" dirty="0" err="1">
                <a:latin typeface="Times New Roman" panose="02020603050405020304" pitchFamily="18" charset="0"/>
                <a:ea typeface="Calibri" panose="020F0502020204030204" pitchFamily="34" charset="0"/>
                <a:cs typeface="Times New Roman" panose="02020603050405020304" pitchFamily="18" charset="0"/>
              </a:rPr>
              <a:t>Một</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số</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bệnh</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về</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hệ</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thần</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kinh</a:t>
            </a:r>
            <a:r>
              <a:rPr lang="en-US" b="1" dirty="0">
                <a:latin typeface="Times New Roman" panose="02020603050405020304" pitchFamily="18" charset="0"/>
                <a:ea typeface="Calibri" panose="020F0502020204030204" pitchFamily="34" charset="0"/>
                <a:cs typeface="Times New Roman" panose="02020603050405020304" pitchFamily="18" charset="0"/>
              </a:rPr>
              <a:t>:</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US" b="1" dirty="0">
                <a:latin typeface="Times New Roman" panose="02020603050405020304" pitchFamily="18" charset="0"/>
                <a:ea typeface="Calibri" panose="020F0502020204030204" pitchFamily="34" charset="0"/>
                <a:cs typeface="Times New Roman" panose="02020603050405020304" pitchFamily="18" charset="0"/>
              </a:rPr>
              <a:t>-</a:t>
            </a:r>
            <a:r>
              <a:rPr lang="en-US" b="1" dirty="0" err="1">
                <a:latin typeface="Times New Roman" panose="02020603050405020304" pitchFamily="18" charset="0"/>
                <a:ea typeface="Calibri" panose="020F0502020204030204" pitchFamily="34" charset="0"/>
                <a:cs typeface="Times New Roman" panose="02020603050405020304" pitchFamily="18" charset="0"/>
              </a:rPr>
              <a:t>Bệnh</a:t>
            </a:r>
            <a:r>
              <a:rPr lang="en-US" b="1" dirty="0">
                <a:latin typeface="Times New Roman" panose="02020603050405020304" pitchFamily="18" charset="0"/>
                <a:ea typeface="Calibri" panose="020F0502020204030204" pitchFamily="34" charset="0"/>
                <a:cs typeface="Times New Roman" panose="02020603050405020304" pitchFamily="18" charset="0"/>
              </a:rPr>
              <a:t> Parkinson: </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  + </a:t>
            </a:r>
            <a:r>
              <a:rPr lang="en-US" dirty="0" err="1">
                <a:latin typeface="Times New Roman" panose="02020603050405020304" pitchFamily="18" charset="0"/>
                <a:ea typeface="Calibri" panose="020F0502020204030204" pitchFamily="34" charset="0"/>
                <a:cs typeface="Times New Roman" panose="02020603050405020304" pitchFamily="18" charset="0"/>
              </a:rPr>
              <a:t>Nguyên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nhân</a:t>
            </a:r>
            <a:r>
              <a:rPr lang="en-US" dirty="0">
                <a:latin typeface="Times New Roman" panose="02020603050405020304" pitchFamily="18" charset="0"/>
                <a:ea typeface="Calibri" panose="020F0502020204030204" pitchFamily="34" charset="0"/>
                <a:cs typeface="Times New Roman" panose="02020603050405020304" pitchFamily="18" charset="0"/>
              </a:rPr>
              <a:t>: do </a:t>
            </a:r>
            <a:r>
              <a:rPr lang="en-US" dirty="0" err="1">
                <a:latin typeface="Times New Roman" panose="02020603050405020304" pitchFamily="18" charset="0"/>
                <a:ea typeface="Calibri" panose="020F0502020204030204" pitchFamily="34" charset="0"/>
                <a:cs typeface="Times New Roman" panose="02020603050405020304" pitchFamily="18" charset="0"/>
              </a:rPr>
              <a:t>thoái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hóa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tế</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bào</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thần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kinh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cao</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tuổi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nhiễm</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khuẩn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hoặc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nhiễm</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độc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thần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kinh</a:t>
            </a:r>
            <a:r>
              <a:rPr lang="en-US" dirty="0">
                <a:latin typeface="Times New Roman" panose="02020603050405020304" pitchFamily="18" charset="0"/>
                <a:ea typeface="Calibri" panose="020F0502020204030204" pitchFamily="34" charset="0"/>
                <a:cs typeface="Times New Roman" panose="02020603050405020304" pitchFamily="18" charset="0"/>
              </a:rPr>
              <a:t>,…).</a:t>
            </a:r>
          </a:p>
          <a:p>
            <a:pPr>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  + </a:t>
            </a:r>
            <a:r>
              <a:rPr lang="en-US" dirty="0" err="1">
                <a:latin typeface="Times New Roman" panose="02020603050405020304" pitchFamily="18" charset="0"/>
                <a:ea typeface="Calibri" panose="020F0502020204030204" pitchFamily="34" charset="0"/>
                <a:cs typeface="Times New Roman" panose="02020603050405020304" pitchFamily="18" charset="0"/>
              </a:rPr>
              <a:t>Tác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hại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suy</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giảm</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chức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năng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vận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động</a:t>
            </a:r>
            <a:r>
              <a:rPr lang="en-US" dirty="0">
                <a:latin typeface="Times New Roman" panose="02020603050405020304" pitchFamily="18" charset="0"/>
                <a:ea typeface="Calibri" panose="020F0502020204030204" pitchFamily="34" charset="0"/>
                <a:cs typeface="Times New Roman" panose="02020603050405020304" pitchFamily="18" charset="0"/>
              </a:rPr>
              <a:t> (run </a:t>
            </a:r>
            <a:r>
              <a:rPr lang="en-US" dirty="0" err="1">
                <a:latin typeface="Times New Roman" panose="02020603050405020304" pitchFamily="18" charset="0"/>
                <a:ea typeface="Calibri" panose="020F0502020204030204" pitchFamily="34" charset="0"/>
                <a:cs typeface="Times New Roman" panose="02020603050405020304" pitchFamily="18" charset="0"/>
              </a:rPr>
              <a:t>tay</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mất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thăng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bằng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khó</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khăn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khi</a:t>
            </a:r>
            <a:r>
              <a:rPr lang="en-US" dirty="0">
                <a:latin typeface="Times New Roman" panose="02020603050405020304" pitchFamily="18" charset="0"/>
                <a:ea typeface="Calibri" panose="020F0502020204030204" pitchFamily="34" charset="0"/>
                <a:cs typeface="Times New Roman" panose="02020603050405020304" pitchFamily="18" charset="0"/>
              </a:rPr>
              <a:t> di </a:t>
            </a:r>
            <a:r>
              <a:rPr lang="en-US" dirty="0" err="1">
                <a:latin typeface="Times New Roman" panose="02020603050405020304" pitchFamily="18" charset="0"/>
                <a:ea typeface="Calibri" panose="020F0502020204030204" pitchFamily="34" charset="0"/>
                <a:cs typeface="Times New Roman" panose="02020603050405020304" pitchFamily="18" charset="0"/>
              </a:rPr>
              <a:t>chuyển</a:t>
            </a:r>
            <a:r>
              <a:rPr lang="en-US" dirty="0">
                <a:latin typeface="Times New Roman" panose="02020603050405020304" pitchFamily="18" charset="0"/>
                <a:ea typeface="Calibri" panose="020F0502020204030204" pitchFamily="34" charset="0"/>
                <a:cs typeface="Times New Roman" panose="02020603050405020304" pitchFamily="18" charset="0"/>
              </a:rPr>
              <a:t>).</a:t>
            </a:r>
          </a:p>
          <a:p>
            <a:pPr>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  + </a:t>
            </a:r>
            <a:r>
              <a:rPr lang="en-US" dirty="0" err="1">
                <a:latin typeface="Times New Roman" panose="02020603050405020304" pitchFamily="18" charset="0"/>
                <a:ea typeface="Calibri" panose="020F0502020204030204" pitchFamily="34" charset="0"/>
                <a:cs typeface="Times New Roman" panose="02020603050405020304" pitchFamily="18" charset="0"/>
              </a:rPr>
              <a:t>Cách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phòng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bệnh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bổ</a:t>
            </a:r>
            <a:r>
              <a:rPr lang="en-US" dirty="0">
                <a:latin typeface="Times New Roman" panose="02020603050405020304" pitchFamily="18" charset="0"/>
                <a:ea typeface="Calibri" panose="020F0502020204030204" pitchFamily="34" charset="0"/>
                <a:cs typeface="Times New Roman" panose="02020603050405020304" pitchFamily="18" charset="0"/>
              </a:rPr>
              <a:t> sung vitamin D (</a:t>
            </a:r>
            <a:r>
              <a:rPr lang="en-US" dirty="0" err="1">
                <a:latin typeface="Times New Roman" panose="02020603050405020304" pitchFamily="18" charset="0"/>
                <a:ea typeface="Calibri" panose="020F0502020204030204" pitchFamily="34" charset="0"/>
                <a:cs typeface="Times New Roman" panose="02020603050405020304" pitchFamily="18" charset="0"/>
              </a:rPr>
              <a:t>thực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phẩm</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tắm</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nắng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luyện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tập</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thể</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dục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thể</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thao</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hợp</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lí</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tránh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xa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môi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độc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hại</a:t>
            </a:r>
            <a:r>
              <a:rPr lang="en-US" dirty="0">
                <a:latin typeface="Times New Roman" panose="02020603050405020304" pitchFamily="18" charset="0"/>
                <a:ea typeface="Calibri" panose="020F0502020204030204" pitchFamily="34" charset="0"/>
                <a:cs typeface="Times New Roman" panose="02020603050405020304" pitchFamily="18" charset="0"/>
              </a:rPr>
              <a:t>,…</a:t>
            </a:r>
          </a:p>
          <a:p>
            <a:pPr>
              <a:spcAft>
                <a:spcPts val="0"/>
              </a:spcAft>
            </a:pPr>
            <a:r>
              <a:rPr lang="en-US" b="1" dirty="0">
                <a:latin typeface="Times New Roman" panose="02020603050405020304" pitchFamily="18" charset="0"/>
                <a:ea typeface="Calibri" panose="020F0502020204030204" pitchFamily="34" charset="0"/>
                <a:cs typeface="Times New Roman" panose="02020603050405020304" pitchFamily="18" charset="0"/>
              </a:rPr>
              <a:t>-</a:t>
            </a:r>
            <a:r>
              <a:rPr lang="en-US" b="1" dirty="0" err="1">
                <a:latin typeface="Times New Roman" panose="02020603050405020304" pitchFamily="18" charset="0"/>
                <a:ea typeface="Calibri" panose="020F0502020204030204" pitchFamily="34" charset="0"/>
                <a:cs typeface="Times New Roman" panose="02020603050405020304" pitchFamily="18" charset="0"/>
              </a:rPr>
              <a:t>Bệnh</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động</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kinh</a:t>
            </a:r>
            <a:r>
              <a:rPr lang="en-US" b="1" dirty="0">
                <a:latin typeface="Times New Roman" panose="02020603050405020304" pitchFamily="18" charset="0"/>
                <a:ea typeface="Calibri" panose="020F0502020204030204" pitchFamily="34" charset="0"/>
                <a:cs typeface="Times New Roman" panose="02020603050405020304" pitchFamily="18" charset="0"/>
              </a:rPr>
              <a:t>:</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  + </a:t>
            </a:r>
            <a:r>
              <a:rPr lang="en-US" dirty="0" err="1">
                <a:latin typeface="Times New Roman" panose="02020603050405020304" pitchFamily="18" charset="0"/>
                <a:ea typeface="Calibri" panose="020F0502020204030204" pitchFamily="34" charset="0"/>
                <a:cs typeface="Times New Roman" panose="02020603050405020304" pitchFamily="18" charset="0"/>
              </a:rPr>
              <a:t>Nguyên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nhân</a:t>
            </a:r>
            <a:r>
              <a:rPr lang="en-US" dirty="0">
                <a:latin typeface="Times New Roman" panose="02020603050405020304" pitchFamily="18" charset="0"/>
                <a:ea typeface="Calibri" panose="020F0502020204030204" pitchFamily="34" charset="0"/>
                <a:cs typeface="Times New Roman" panose="02020603050405020304" pitchFamily="18" charset="0"/>
              </a:rPr>
              <a:t>: do </a:t>
            </a:r>
            <a:r>
              <a:rPr lang="en-US" dirty="0" err="1">
                <a:latin typeface="Times New Roman" panose="02020603050405020304" pitchFamily="18" charset="0"/>
                <a:ea typeface="Calibri" panose="020F0502020204030204" pitchFamily="34" charset="0"/>
                <a:cs typeface="Times New Roman" panose="02020603050405020304" pitchFamily="18" charset="0"/>
              </a:rPr>
              <a:t>rối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loạn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hệ</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thống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thần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kinh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trung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ương</a:t>
            </a:r>
            <a:r>
              <a:rPr lang="en-US" dirty="0">
                <a:latin typeface="Times New Roman" panose="02020603050405020304" pitchFamily="18" charset="0"/>
                <a:ea typeface="Calibri" panose="020F0502020204030204" pitchFamily="34" charset="0"/>
                <a:cs typeface="Times New Roman" panose="02020603050405020304" pitchFamily="18" charset="0"/>
              </a:rPr>
              <a:t> (di </a:t>
            </a:r>
            <a:r>
              <a:rPr lang="en-US" dirty="0" err="1">
                <a:latin typeface="Times New Roman" panose="02020603050405020304" pitchFamily="18" charset="0"/>
                <a:ea typeface="Calibri" panose="020F0502020204030204" pitchFamily="34" charset="0"/>
                <a:cs typeface="Times New Roman" panose="02020603050405020304" pitchFamily="18" charset="0"/>
              </a:rPr>
              <a:t>truyền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chấn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thương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hoặc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các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bệnh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về</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não</a:t>
            </a:r>
            <a:r>
              <a:rPr lang="en-US" dirty="0">
                <a:latin typeface="Times New Roman" panose="02020603050405020304" pitchFamily="18" charset="0"/>
                <a:ea typeface="Calibri" panose="020F0502020204030204" pitchFamily="34" charset="0"/>
                <a:cs typeface="Times New Roman" panose="02020603050405020304" pitchFamily="18" charset="0"/>
              </a:rPr>
              <a:t>…).</a:t>
            </a:r>
          </a:p>
          <a:p>
            <a:pPr>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  + </a:t>
            </a:r>
            <a:r>
              <a:rPr lang="en-US" dirty="0" err="1">
                <a:latin typeface="Times New Roman" panose="02020603050405020304" pitchFamily="18" charset="0"/>
                <a:ea typeface="Calibri" panose="020F0502020204030204" pitchFamily="34" charset="0"/>
                <a:cs typeface="Times New Roman" panose="02020603050405020304" pitchFamily="18" charset="0"/>
              </a:rPr>
              <a:t>Tác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hại</a:t>
            </a:r>
            <a:r>
              <a:rPr lang="en-US" dirty="0">
                <a:latin typeface="Times New Roman" panose="02020603050405020304" pitchFamily="18" charset="0"/>
                <a:ea typeface="Calibri" panose="020F0502020204030204" pitchFamily="34" charset="0"/>
                <a:cs typeface="Times New Roman" panose="02020603050405020304" pitchFamily="18" charset="0"/>
              </a:rPr>
              <a:t>: co </a:t>
            </a:r>
            <a:r>
              <a:rPr lang="en-US" dirty="0" err="1">
                <a:latin typeface="Times New Roman" panose="02020603050405020304" pitchFamily="18" charset="0"/>
                <a:ea typeface="Calibri" panose="020F0502020204030204" pitchFamily="34" charset="0"/>
                <a:cs typeface="Times New Roman" panose="02020603050405020304" pitchFamily="18" charset="0"/>
              </a:rPr>
              <a:t>giật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hoặc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có</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những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hành</a:t>
            </a:r>
            <a:r>
              <a:rPr lang="en-US" dirty="0">
                <a:latin typeface="Times New Roman" panose="02020603050405020304" pitchFamily="18" charset="0"/>
                <a:ea typeface="Calibri" panose="020F0502020204030204" pitchFamily="34" charset="0"/>
                <a:cs typeface="Times New Roman" panose="02020603050405020304" pitchFamily="18" charset="0"/>
              </a:rPr>
              <a:t> vi </a:t>
            </a:r>
            <a:r>
              <a:rPr lang="en-US" dirty="0" err="1">
                <a:latin typeface="Times New Roman" panose="02020603050405020304" pitchFamily="18" charset="0"/>
                <a:ea typeface="Calibri" panose="020F0502020204030204" pitchFamily="34" charset="0"/>
                <a:cs typeface="Times New Roman" panose="02020603050405020304" pitchFamily="18" charset="0"/>
              </a:rPr>
              <a:t>bất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thường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đôi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lúc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mất</a:t>
            </a:r>
            <a:r>
              <a:rPr lang="en-US" dirty="0">
                <a:latin typeface="Times New Roman" panose="02020603050405020304" pitchFamily="18" charset="0"/>
                <a:ea typeface="Calibri" panose="020F0502020204030204" pitchFamily="34" charset="0"/>
                <a:cs typeface="Times New Roman" panose="02020603050405020304" pitchFamily="18" charset="0"/>
              </a:rPr>
              <a:t> ý </a:t>
            </a:r>
            <a:r>
              <a:rPr lang="en-US" dirty="0" err="1">
                <a:latin typeface="Times New Roman" panose="02020603050405020304" pitchFamily="18" charset="0"/>
                <a:ea typeface="Calibri" panose="020F0502020204030204" pitchFamily="34" charset="0"/>
                <a:cs typeface="Times New Roman" panose="02020603050405020304" pitchFamily="18" charset="0"/>
              </a:rPr>
              <a:t>thức</a:t>
            </a:r>
            <a:r>
              <a:rPr lang="en-US" dirty="0">
                <a:latin typeface="Times New Roman" panose="02020603050405020304" pitchFamily="18" charset="0"/>
                <a:ea typeface="Calibri" panose="020F0502020204030204" pitchFamily="34" charset="0"/>
                <a:cs typeface="Times New Roman" panose="02020603050405020304" pitchFamily="18" charset="0"/>
              </a:rPr>
              <a:t>.</a:t>
            </a:r>
          </a:p>
          <a:p>
            <a:pPr>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  + </a:t>
            </a:r>
            <a:r>
              <a:rPr lang="en-US" dirty="0" err="1">
                <a:latin typeface="Times New Roman" panose="02020603050405020304" pitchFamily="18" charset="0"/>
                <a:ea typeface="Calibri" panose="020F0502020204030204" pitchFamily="34" charset="0"/>
                <a:cs typeface="Times New Roman" panose="02020603050405020304" pitchFamily="18" charset="0"/>
              </a:rPr>
              <a:t>Cách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phòng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bệnh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giữ</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tinh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thần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vui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vẻ</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ngủ</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đủ</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giấc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luyện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tập</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thể</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dục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thể</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thao</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hợp</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lí</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ăn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uống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đủ</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chất</a:t>
            </a:r>
            <a:r>
              <a:rPr lang="en-US" dirty="0">
                <a:latin typeface="Times New Roman" panose="02020603050405020304" pitchFamily="18" charset="0"/>
                <a:ea typeface="Calibri" panose="020F0502020204030204" pitchFamily="34" charset="0"/>
                <a:cs typeface="Times New Roman" panose="02020603050405020304" pitchFamily="18" charset="0"/>
              </a:rPr>
              <a:t>,…</a:t>
            </a:r>
          </a:p>
          <a:p>
            <a:pPr>
              <a:spcAft>
                <a:spcPts val="0"/>
              </a:spcAft>
            </a:pPr>
            <a:r>
              <a:rPr lang="en-US" b="1" dirty="0">
                <a:latin typeface="Times New Roman" panose="02020603050405020304" pitchFamily="18" charset="0"/>
                <a:ea typeface="Calibri" panose="020F0502020204030204" pitchFamily="34" charset="0"/>
                <a:cs typeface="Times New Roman" panose="02020603050405020304" pitchFamily="18" charset="0"/>
              </a:rPr>
              <a:t>-</a:t>
            </a:r>
            <a:r>
              <a:rPr lang="en-US" b="1" dirty="0" err="1">
                <a:latin typeface="Times New Roman" panose="02020603050405020304" pitchFamily="18" charset="0"/>
                <a:ea typeface="Calibri" panose="020F0502020204030204" pitchFamily="34" charset="0"/>
                <a:cs typeface="Times New Roman" panose="02020603050405020304" pitchFamily="18" charset="0"/>
              </a:rPr>
              <a:t>Bệnh</a:t>
            </a:r>
            <a:r>
              <a:rPr lang="en-US" b="1" dirty="0">
                <a:latin typeface="Times New Roman" panose="02020603050405020304" pitchFamily="18" charset="0"/>
                <a:ea typeface="Calibri" panose="020F0502020204030204" pitchFamily="34" charset="0"/>
                <a:cs typeface="Times New Roman" panose="02020603050405020304" pitchFamily="18" charset="0"/>
              </a:rPr>
              <a:t> Alzheimer:</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  + </a:t>
            </a:r>
            <a:r>
              <a:rPr lang="en-US" dirty="0" err="1">
                <a:latin typeface="Times New Roman" panose="02020603050405020304" pitchFamily="18" charset="0"/>
                <a:ea typeface="Calibri" panose="020F0502020204030204" pitchFamily="34" charset="0"/>
                <a:cs typeface="Times New Roman" panose="02020603050405020304" pitchFamily="18" charset="0"/>
              </a:rPr>
              <a:t>Nguyên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nhân</a:t>
            </a:r>
            <a:r>
              <a:rPr lang="en-US" dirty="0">
                <a:latin typeface="Times New Roman" panose="02020603050405020304" pitchFamily="18" charset="0"/>
                <a:ea typeface="Calibri" panose="020F0502020204030204" pitchFamily="34" charset="0"/>
                <a:cs typeface="Times New Roman" panose="02020603050405020304" pitchFamily="18" charset="0"/>
              </a:rPr>
              <a:t>: do </a:t>
            </a:r>
            <a:r>
              <a:rPr lang="en-US" dirty="0" err="1">
                <a:latin typeface="Times New Roman" panose="02020603050405020304" pitchFamily="18" charset="0"/>
                <a:ea typeface="Calibri" panose="020F0502020204030204" pitchFamily="34" charset="0"/>
                <a:cs typeface="Times New Roman" panose="02020603050405020304" pitchFamily="18" charset="0"/>
              </a:rPr>
              <a:t>rối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loạn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thần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kinh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cao</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tuổi</a:t>
            </a:r>
            <a:r>
              <a:rPr lang="en-US" dirty="0">
                <a:latin typeface="Times New Roman" panose="02020603050405020304" pitchFamily="18" charset="0"/>
                <a:ea typeface="Calibri" panose="020F0502020204030204" pitchFamily="34" charset="0"/>
                <a:cs typeface="Times New Roman" panose="02020603050405020304" pitchFamily="18" charset="0"/>
              </a:rPr>
              <a:t>).</a:t>
            </a:r>
          </a:p>
          <a:p>
            <a:pPr>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  + </a:t>
            </a:r>
            <a:r>
              <a:rPr lang="en-US" dirty="0" err="1">
                <a:latin typeface="Times New Roman" panose="02020603050405020304" pitchFamily="18" charset="0"/>
                <a:ea typeface="Calibri" panose="020F0502020204030204" pitchFamily="34" charset="0"/>
                <a:cs typeface="Times New Roman" panose="02020603050405020304" pitchFamily="18" charset="0"/>
              </a:rPr>
              <a:t>Tác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hại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mất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trí</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nhớ</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giảm</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khả</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năng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ngôn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ngữ</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lẩm</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cẩm</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khả</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năng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hoạt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động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kém</a:t>
            </a:r>
            <a:r>
              <a:rPr lang="en-US" dirty="0">
                <a:latin typeface="Times New Roman" panose="02020603050405020304" pitchFamily="18" charset="0"/>
                <a:ea typeface="Calibri" panose="020F0502020204030204" pitchFamily="34" charset="0"/>
                <a:cs typeface="Times New Roman" panose="02020603050405020304" pitchFamily="18" charset="0"/>
              </a:rPr>
              <a:t>.</a:t>
            </a:r>
          </a:p>
          <a:p>
            <a:pPr>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  + </a:t>
            </a:r>
            <a:r>
              <a:rPr lang="en-US" dirty="0" err="1">
                <a:latin typeface="Times New Roman" panose="02020603050405020304" pitchFamily="18" charset="0"/>
                <a:ea typeface="Calibri" panose="020F0502020204030204" pitchFamily="34" charset="0"/>
                <a:cs typeface="Times New Roman" panose="02020603050405020304" pitchFamily="18" charset="0"/>
              </a:rPr>
              <a:t>Cách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phòng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bệnh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luyện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trí</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não</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đọc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sách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báo</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có</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chế</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độ</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ăn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uống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hợp</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lí</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giữ</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tinh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thần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thoải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mái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và</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tăng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cường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vận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động</a:t>
            </a:r>
            <a:r>
              <a:rPr lang="en-US" dirty="0">
                <a:latin typeface="Times New Roman" panose="02020603050405020304" pitchFamily="18" charset="0"/>
                <a:ea typeface="Calibri" panose="020F0502020204030204" pitchFamily="34" charset="0"/>
                <a:cs typeface="Times New Roman" panose="02020603050405020304" pitchFamily="18" charset="0"/>
              </a:rPr>
              <a:t>;…)</a:t>
            </a:r>
          </a:p>
          <a:p>
            <a:pPr>
              <a:spcAft>
                <a:spcPts val="0"/>
              </a:spcAft>
            </a:pPr>
            <a:r>
              <a:rPr lang="en-US" b="1" dirty="0">
                <a:latin typeface="Times New Roman" panose="02020603050405020304" pitchFamily="18" charset="0"/>
                <a:ea typeface="Calibri" panose="020F0502020204030204" pitchFamily="34" charset="0"/>
                <a:cs typeface="Times New Roman" panose="02020603050405020304" pitchFamily="18" charset="0"/>
              </a:rPr>
              <a:t>    b) </a:t>
            </a:r>
            <a:r>
              <a:rPr lang="en-US" b="1" dirty="0" err="1">
                <a:latin typeface="Times New Roman" panose="02020603050405020304" pitchFamily="18" charset="0"/>
                <a:ea typeface="Calibri" panose="020F0502020204030204" pitchFamily="34" charset="0"/>
                <a:cs typeface="Times New Roman" panose="02020603050405020304" pitchFamily="18" charset="0"/>
              </a:rPr>
              <a:t>Các</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chất</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gây</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nghiện</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đối</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với</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hệ</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thần</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kinh</a:t>
            </a:r>
            <a:r>
              <a:rPr lang="en-US" b="1" dirty="0">
                <a:latin typeface="Times New Roman" panose="02020603050405020304" pitchFamily="18" charset="0"/>
                <a:ea typeface="Calibri" panose="020F0502020204030204" pitchFamily="34" charset="0"/>
                <a:cs typeface="Times New Roman" panose="02020603050405020304" pitchFamily="18" charset="0"/>
              </a:rPr>
              <a:t>:</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Là</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chất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kích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thích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hệ</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thần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kinh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như</a:t>
            </a:r>
            <a:r>
              <a:rPr lang="en-US" dirty="0">
                <a:latin typeface="Times New Roman" panose="02020603050405020304" pitchFamily="18" charset="0"/>
                <a:ea typeface="Calibri" panose="020F0502020204030204" pitchFamily="34" charset="0"/>
                <a:cs typeface="Times New Roman" panose="02020603050405020304" pitchFamily="18" charset="0"/>
              </a:rPr>
              <a:t>: nicotine </a:t>
            </a:r>
            <a:r>
              <a:rPr lang="en-US" dirty="0" err="1">
                <a:latin typeface="Times New Roman" panose="02020603050405020304" pitchFamily="18" charset="0"/>
                <a:ea typeface="Calibri" panose="020F0502020204030204" pitchFamily="34" charset="0"/>
                <a:cs typeface="Times New Roman" panose="02020603050405020304" pitchFamily="18" charset="0"/>
              </a:rPr>
              <a:t>trong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thuốc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lá</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etanol</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trong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rượu</a:t>
            </a:r>
            <a:r>
              <a:rPr lang="en-US" dirty="0">
                <a:latin typeface="Times New Roman" panose="02020603050405020304" pitchFamily="18" charset="0"/>
                <a:ea typeface="Calibri" panose="020F0502020204030204" pitchFamily="34" charset="0"/>
                <a:cs typeface="Times New Roman" panose="02020603050405020304" pitchFamily="18" charset="0"/>
              </a:rPr>
              <a:t>, ma </a:t>
            </a:r>
            <a:r>
              <a:rPr lang="en-US" dirty="0" err="1">
                <a:latin typeface="Times New Roman" panose="02020603050405020304" pitchFamily="18" charset="0"/>
                <a:ea typeface="Calibri" panose="020F0502020204030204" pitchFamily="34" charset="0"/>
                <a:cs typeface="Times New Roman" panose="02020603050405020304" pitchFamily="18" charset="0"/>
              </a:rPr>
              <a:t>túy</a:t>
            </a:r>
            <a:r>
              <a:rPr lang="en-US" dirty="0">
                <a:latin typeface="Times New Roman" panose="02020603050405020304" pitchFamily="18" charset="0"/>
                <a:ea typeface="Calibri" panose="020F0502020204030204" pitchFamily="34" charset="0"/>
                <a:cs typeface="Times New Roman" panose="02020603050405020304" pitchFamily="18" charset="0"/>
              </a:rPr>
              <a:t>,….</a:t>
            </a:r>
          </a:p>
          <a:p>
            <a:pPr>
              <a:spcAft>
                <a:spcPts val="0"/>
              </a:spcAft>
            </a:pP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Làm</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thay</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đổi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chức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năng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bình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thường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của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cơ</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thể</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bị</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phụ</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thuộc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cảm</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giác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thèm</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nhớ</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nghiện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chất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đó</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tùy</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thuộc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vào</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mức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độ</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khác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nhau</a:t>
            </a:r>
            <a:r>
              <a:rPr lang="en-US" dirty="0">
                <a:latin typeface="Times New Roman" panose="02020603050405020304" pitchFamily="18" charset="0"/>
                <a:ea typeface="Calibri" panose="020F0502020204030204" pitchFamily="34" charset="0"/>
                <a:cs typeface="Times New Roman" panose="02020603050405020304" pitchFamily="18" charset="0"/>
              </a:rPr>
              <a:t>,…).</a:t>
            </a:r>
          </a:p>
          <a:p>
            <a:pPr>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Đặc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biệt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dẫn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đến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các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tệ</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nạn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xã</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hội</a:t>
            </a:r>
            <a:r>
              <a:rPr lang="en-US" dirty="0">
                <a:latin typeface="Times New Roman" panose="02020603050405020304" pitchFamily="18" charset="0"/>
                <a:ea typeface="Calibri" panose="020F0502020204030204" pitchFamily="34" charset="0"/>
                <a:cs typeface="Times New Roman" panose="02020603050405020304" pitchFamily="18" charset="0"/>
              </a:rPr>
              <a:t>.</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1786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2765" y="44000"/>
            <a:ext cx="10818539" cy="584775"/>
          </a:xfrm>
          <a:prstGeom prst="rect">
            <a:avLst/>
          </a:prstGeom>
        </p:spPr>
        <p:txBody>
          <a:bodyPr wrap="none">
            <a:spAutoFit/>
          </a:bodyPr>
          <a:lstStyle/>
          <a:p>
            <a:pPr defTabSz="914400"/>
            <a:r>
              <a:rPr lang="en-US" sz="3200" b="1" dirty="0" err="1" smtClean="0">
                <a:solidFill>
                  <a:srgbClr val="FF0000"/>
                </a:solidFill>
                <a:latin typeface="Times New Roman" panose="02020603050405020304" pitchFamily="18" charset="0"/>
                <a:ea typeface="Calibri" panose="020F0502020204030204" pitchFamily="34" charset="0"/>
              </a:rPr>
              <a:t>BÀI</a:t>
            </a:r>
            <a:r>
              <a:rPr lang="en-US" sz="3200" b="1" dirty="0" smtClean="0">
                <a:solidFill>
                  <a:srgbClr val="FF0000"/>
                </a:solidFill>
                <a:latin typeface="Times New Roman" panose="02020603050405020304" pitchFamily="18" charset="0"/>
                <a:ea typeface="Calibri" panose="020F0502020204030204" pitchFamily="34" charset="0"/>
              </a:rPr>
              <a:t> 37. </a:t>
            </a:r>
            <a:r>
              <a:rPr lang="en-US" sz="3200" b="1" dirty="0" err="1" smtClean="0">
                <a:solidFill>
                  <a:srgbClr val="FF0000"/>
                </a:solidFill>
                <a:latin typeface="Times New Roman" panose="02020603050405020304" pitchFamily="18" charset="0"/>
                <a:ea typeface="Calibri" panose="020F0502020204030204" pitchFamily="34" charset="0"/>
              </a:rPr>
              <a:t>HỆ</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THẦN</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KINH</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VÀ</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CÁC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GIÁC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QUAN</a:t>
            </a:r>
            <a:r>
              <a:rPr lang="en-US" sz="3200" b="1" dirty="0" smtClean="0">
                <a:solidFill>
                  <a:srgbClr val="FF0000"/>
                </a:solidFill>
                <a:latin typeface="Times New Roman" panose="02020603050405020304" pitchFamily="18" charset="0"/>
                <a:ea typeface="Calibri" panose="020F0502020204030204" pitchFamily="34" charset="0"/>
              </a:rPr>
              <a:t> Ở </a:t>
            </a:r>
            <a:r>
              <a:rPr lang="en-US" sz="3200" b="1" dirty="0" err="1" smtClean="0">
                <a:solidFill>
                  <a:srgbClr val="FF0000"/>
                </a:solidFill>
                <a:latin typeface="Times New Roman" panose="02020603050405020304" pitchFamily="18" charset="0"/>
                <a:ea typeface="Calibri" panose="020F0502020204030204" pitchFamily="34" charset="0"/>
              </a:rPr>
              <a:t>NGƯỜI</a:t>
            </a:r>
            <a:endParaRPr lang="en-US" sz="3200" dirty="0">
              <a:solidFill>
                <a:srgbClr val="FF0000"/>
              </a:solidFill>
            </a:endParaRPr>
          </a:p>
        </p:txBody>
      </p:sp>
      <p:sp>
        <p:nvSpPr>
          <p:cNvPr id="7" name="TextBox 6">
            <a:extLst>
              <a:ext uri="{FF2B5EF4-FFF2-40B4-BE49-F238E27FC236}">
                <a16:creationId xmlns:a16="http://schemas.microsoft.com/office/drawing/2014/main" id="{4323A71A-2F3E-4027-F421-A1AC1E5C9E5A}"/>
              </a:ext>
            </a:extLst>
          </p:cNvPr>
          <p:cNvSpPr txBox="1"/>
          <p:nvPr/>
        </p:nvSpPr>
        <p:spPr>
          <a:xfrm>
            <a:off x="414947" y="628775"/>
            <a:ext cx="3913045"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US" sz="3200" b="1" dirty="0" smtClean="0">
                <a:solidFill>
                  <a:srgbClr val="FDFBF6"/>
                </a:solidFill>
                <a:latin typeface="Times New Roman" panose="02020603050405020304" pitchFamily="18" charset="0"/>
                <a:ea typeface="Times New Roman" panose="02020603050405020304" pitchFamily="18" charset="0"/>
              </a:rPr>
              <a:t>II. </a:t>
            </a:r>
            <a:r>
              <a:rPr lang="en-US" sz="3200" b="1" dirty="0" err="1" smtClean="0">
                <a:solidFill>
                  <a:srgbClr val="FDFBF6"/>
                </a:solidFill>
                <a:latin typeface="Times New Roman" panose="02020603050405020304" pitchFamily="18" charset="0"/>
                <a:ea typeface="Times New Roman" panose="02020603050405020304" pitchFamily="18" charset="0"/>
              </a:rPr>
              <a:t>Các</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giác</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quan</a:t>
            </a:r>
            <a:endParaRPr lang="en-US" sz="3200" dirty="0">
              <a:solidFill>
                <a:srgbClr val="FDFBF6"/>
              </a:solidFill>
              <a:latin typeface="Sabon Next LT"/>
            </a:endParaRPr>
          </a:p>
        </p:txBody>
      </p:sp>
      <p:sp>
        <p:nvSpPr>
          <p:cNvPr id="2" name="Rectangle 1"/>
          <p:cNvSpPr/>
          <p:nvPr/>
        </p:nvSpPr>
        <p:spPr>
          <a:xfrm>
            <a:off x="2183123" y="1872192"/>
            <a:ext cx="7697821" cy="2727029"/>
          </a:xfrm>
          <a:prstGeom prst="rect">
            <a:avLst/>
          </a:prstGeom>
        </p:spPr>
        <p:txBody>
          <a:bodyPr wrap="square">
            <a:spAutoFit/>
          </a:bodyPr>
          <a:lstStyle/>
          <a:p>
            <a:pPr lvl="0">
              <a:lnSpc>
                <a:spcPct val="107000"/>
              </a:lnSpc>
              <a:spcAft>
                <a:spcPts val="0"/>
              </a:spcAft>
            </a:pP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Có</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a:latin typeface="Times New Roman" panose="02020603050405020304" pitchFamily="18" charset="0"/>
                <a:ea typeface="Calibri" panose="020F0502020204030204" pitchFamily="34" charset="0"/>
                <a:cs typeface="Times New Roman" panose="02020603050405020304" pitchFamily="18" charset="0"/>
              </a:rPr>
              <a:t>5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thị</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thính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xúc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vị</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và</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khứu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giúp</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cho</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cơ</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kích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thích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bên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ngoài</a:t>
            </a:r>
            <a:r>
              <a:rPr lang="en-US" sz="3200" dirty="0">
                <a:latin typeface="Times New Roman" panose="02020603050405020304" pitchFamily="18" charset="0"/>
                <a:ea typeface="Calibri" panose="020F0502020204030204" pitchFamily="34" charset="0"/>
                <a:cs typeface="Times New Roman" panose="02020603050405020304" pitchFamily="18" charset="0"/>
              </a:rPr>
              <a:t> hay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bên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cơ</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đảm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bảo</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cho</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cơ</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thích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nghi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môi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xung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quanh</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4606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2765" y="44000"/>
            <a:ext cx="10818539" cy="584775"/>
          </a:xfrm>
          <a:prstGeom prst="rect">
            <a:avLst/>
          </a:prstGeom>
        </p:spPr>
        <p:txBody>
          <a:bodyPr wrap="none">
            <a:spAutoFit/>
          </a:bodyPr>
          <a:lstStyle/>
          <a:p>
            <a:pPr defTabSz="914400"/>
            <a:r>
              <a:rPr lang="en-US" sz="3200" b="1" dirty="0" err="1" smtClean="0">
                <a:solidFill>
                  <a:srgbClr val="FF0000"/>
                </a:solidFill>
                <a:latin typeface="Times New Roman" panose="02020603050405020304" pitchFamily="18" charset="0"/>
                <a:ea typeface="Calibri" panose="020F0502020204030204" pitchFamily="34" charset="0"/>
              </a:rPr>
              <a:t>BÀI</a:t>
            </a:r>
            <a:r>
              <a:rPr lang="en-US" sz="3200" b="1" dirty="0" smtClean="0">
                <a:solidFill>
                  <a:srgbClr val="FF0000"/>
                </a:solidFill>
                <a:latin typeface="Times New Roman" panose="02020603050405020304" pitchFamily="18" charset="0"/>
                <a:ea typeface="Calibri" panose="020F0502020204030204" pitchFamily="34" charset="0"/>
              </a:rPr>
              <a:t> 37. </a:t>
            </a:r>
            <a:r>
              <a:rPr lang="en-US" sz="3200" b="1" dirty="0" err="1" smtClean="0">
                <a:solidFill>
                  <a:srgbClr val="FF0000"/>
                </a:solidFill>
                <a:latin typeface="Times New Roman" panose="02020603050405020304" pitchFamily="18" charset="0"/>
                <a:ea typeface="Calibri" panose="020F0502020204030204" pitchFamily="34" charset="0"/>
              </a:rPr>
              <a:t>HỆ</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THẦN</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KINH</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VÀ</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CÁC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GIÁC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QUAN</a:t>
            </a:r>
            <a:r>
              <a:rPr lang="en-US" sz="3200" b="1" dirty="0" smtClean="0">
                <a:solidFill>
                  <a:srgbClr val="FF0000"/>
                </a:solidFill>
                <a:latin typeface="Times New Roman" panose="02020603050405020304" pitchFamily="18" charset="0"/>
                <a:ea typeface="Calibri" panose="020F0502020204030204" pitchFamily="34" charset="0"/>
              </a:rPr>
              <a:t> Ở </a:t>
            </a:r>
            <a:r>
              <a:rPr lang="en-US" sz="3200" b="1" dirty="0" err="1" smtClean="0">
                <a:solidFill>
                  <a:srgbClr val="FF0000"/>
                </a:solidFill>
                <a:latin typeface="Times New Roman" panose="02020603050405020304" pitchFamily="18" charset="0"/>
                <a:ea typeface="Calibri" panose="020F0502020204030204" pitchFamily="34" charset="0"/>
              </a:rPr>
              <a:t>NGƯỜI</a:t>
            </a:r>
            <a:endParaRPr lang="en-US" sz="3200" dirty="0">
              <a:solidFill>
                <a:srgbClr val="FF0000"/>
              </a:solidFill>
            </a:endParaRPr>
          </a:p>
        </p:txBody>
      </p:sp>
      <p:sp>
        <p:nvSpPr>
          <p:cNvPr id="3" name="Rectangle 2"/>
          <p:cNvSpPr/>
          <p:nvPr/>
        </p:nvSpPr>
        <p:spPr>
          <a:xfrm>
            <a:off x="284018" y="628775"/>
            <a:ext cx="6096000" cy="856068"/>
          </a:xfrm>
          <a:prstGeom prst="rect">
            <a:avLst/>
          </a:prstGeom>
        </p:spPr>
        <p:txBody>
          <a:bodyPr>
            <a:spAutoFit/>
          </a:bodyPr>
          <a:lstStyle/>
          <a:p>
            <a:pPr>
              <a:lnSpc>
                <a:spcPct val="107000"/>
              </a:lnSpc>
              <a:spcAft>
                <a:spcPts val="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1.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Thị</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giác</a:t>
            </a:r>
            <a:r>
              <a:rPr lang="en-US" sz="2400" b="1"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   a)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Cấu</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tạo</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chức</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400" b="1"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Hình ảnh 1"/>
          <p:cNvPicPr/>
          <p:nvPr/>
        </p:nvPicPr>
        <p:blipFill>
          <a:blip r:embed="rId2"/>
          <a:stretch>
            <a:fillRect/>
          </a:stretch>
        </p:blipFill>
        <p:spPr>
          <a:xfrm>
            <a:off x="5465618" y="1484844"/>
            <a:ext cx="5975686" cy="4915956"/>
          </a:xfrm>
          <a:prstGeom prst="rect">
            <a:avLst/>
          </a:prstGeom>
        </p:spPr>
      </p:pic>
      <p:sp>
        <p:nvSpPr>
          <p:cNvPr id="5" name="Rectangle 4"/>
          <p:cNvSpPr/>
          <p:nvPr/>
        </p:nvSpPr>
        <p:spPr>
          <a:xfrm>
            <a:off x="284018" y="1648414"/>
            <a:ext cx="5576455" cy="1384995"/>
          </a:xfrm>
          <a:prstGeom prst="rect">
            <a:avLst/>
          </a:prstGeom>
        </p:spPr>
        <p:txBody>
          <a:bodyPr wrap="square">
            <a:spAutoFit/>
          </a:bodyPr>
          <a:lstStyle/>
          <a:p>
            <a:r>
              <a:rPr lang="en-US" sz="2800" dirty="0" err="1">
                <a:solidFill>
                  <a:srgbClr val="FF0000"/>
                </a:solidFill>
                <a:latin typeface="Times New Roman" panose="02020603050405020304" pitchFamily="18" charset="0"/>
                <a:ea typeface="Calibri" panose="020F0502020204030204" pitchFamily="34" charset="0"/>
              </a:rPr>
              <a:t>Đọc</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thông</a:t>
            </a:r>
            <a:r>
              <a:rPr lang="en-US" sz="2800" dirty="0">
                <a:solidFill>
                  <a:srgbClr val="FF0000"/>
                </a:solidFill>
                <a:latin typeface="Times New Roman" panose="02020603050405020304" pitchFamily="18" charset="0"/>
                <a:ea typeface="Calibri" panose="020F0502020204030204" pitchFamily="34" charset="0"/>
              </a:rPr>
              <a:t> tin </a:t>
            </a:r>
            <a:r>
              <a:rPr lang="en-US" sz="2800" dirty="0" err="1">
                <a:solidFill>
                  <a:srgbClr val="FF0000"/>
                </a:solidFill>
                <a:latin typeface="Times New Roman" panose="02020603050405020304" pitchFamily="18" charset="0"/>
                <a:ea typeface="Calibri" panose="020F0502020204030204" pitchFamily="34" charset="0"/>
              </a:rPr>
              <a:t>SGK</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trang</a:t>
            </a:r>
            <a:r>
              <a:rPr lang="en-US" sz="2800" dirty="0">
                <a:solidFill>
                  <a:srgbClr val="FF0000"/>
                </a:solidFill>
                <a:latin typeface="Times New Roman" panose="02020603050405020304" pitchFamily="18" charset="0"/>
                <a:ea typeface="Calibri" panose="020F0502020204030204" pitchFamily="34" charset="0"/>
              </a:rPr>
              <a:t> 154 </a:t>
            </a:r>
            <a:r>
              <a:rPr lang="en-US" sz="2800" dirty="0" err="1">
                <a:solidFill>
                  <a:srgbClr val="FF0000"/>
                </a:solidFill>
                <a:latin typeface="Times New Roman" panose="02020603050405020304" pitchFamily="18" charset="0"/>
                <a:ea typeface="Calibri" panose="020F0502020204030204" pitchFamily="34" charset="0"/>
              </a:rPr>
              <a:t>kết</a:t>
            </a:r>
            <a:r>
              <a:rPr lang="en-US" sz="2800" dirty="0">
                <a:solidFill>
                  <a:srgbClr val="FF0000"/>
                </a:solidFill>
                <a:latin typeface="Times New Roman" panose="02020603050405020304" pitchFamily="18" charset="0"/>
                <a:ea typeface="Calibri" panose="020F0502020204030204" pitchFamily="34" charset="0"/>
              </a:rPr>
              <a:t> </a:t>
            </a:r>
            <a:r>
              <a:rPr lang="en-US" sz="2800" dirty="0" err="1" smtClean="0">
                <a:solidFill>
                  <a:srgbClr val="FF0000"/>
                </a:solidFill>
                <a:latin typeface="Times New Roman" panose="02020603050405020304" pitchFamily="18" charset="0"/>
                <a:ea typeface="Calibri" panose="020F0502020204030204" pitchFamily="34" charset="0"/>
              </a:rPr>
              <a:t>hợp</a:t>
            </a:r>
            <a:r>
              <a:rPr lang="en-US" sz="2800" dirty="0">
                <a:solidFill>
                  <a:srgbClr val="FF0000"/>
                </a:solidFill>
                <a:latin typeface="Times New Roman" panose="02020603050405020304" pitchFamily="18" charset="0"/>
                <a:ea typeface="Calibri" panose="020F0502020204030204" pitchFamily="34" charset="0"/>
              </a:rPr>
              <a:t> </a:t>
            </a:r>
            <a:r>
              <a:rPr lang="en-US" sz="2800" dirty="0" err="1" smtClean="0">
                <a:solidFill>
                  <a:srgbClr val="FF0000"/>
                </a:solidFill>
                <a:latin typeface="Times New Roman" panose="02020603050405020304" pitchFamily="18" charset="0"/>
                <a:ea typeface="Calibri" panose="020F0502020204030204" pitchFamily="34" charset="0"/>
              </a:rPr>
              <a:t>quan</a:t>
            </a:r>
            <a:r>
              <a:rPr lang="en-US" sz="2800" dirty="0" smtClean="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sát</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Hình</a:t>
            </a:r>
            <a:r>
              <a:rPr lang="en-US" sz="2800" dirty="0">
                <a:solidFill>
                  <a:srgbClr val="FF0000"/>
                </a:solidFill>
                <a:latin typeface="Times New Roman" panose="02020603050405020304" pitchFamily="18" charset="0"/>
                <a:ea typeface="Calibri" panose="020F0502020204030204" pitchFamily="34" charset="0"/>
              </a:rPr>
              <a:t> 37.3, </a:t>
            </a:r>
            <a:r>
              <a:rPr lang="en-US" sz="2800" dirty="0" err="1">
                <a:solidFill>
                  <a:srgbClr val="FF0000"/>
                </a:solidFill>
                <a:latin typeface="Times New Roman" panose="02020603050405020304" pitchFamily="18" charset="0"/>
                <a:ea typeface="Calibri" panose="020F0502020204030204" pitchFamily="34" charset="0"/>
              </a:rPr>
              <a:t>kể</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tên</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các</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bộ</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phận</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của</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mắt</a:t>
            </a:r>
            <a:r>
              <a:rPr lang="en-US" sz="2800" dirty="0">
                <a:solidFill>
                  <a:srgbClr val="FF0000"/>
                </a:solidFill>
                <a:latin typeface="Times New Roman" panose="02020603050405020304" pitchFamily="18" charset="0"/>
                <a:ea typeface="Calibri" panose="020F0502020204030204" pitchFamily="34" charset="0"/>
              </a:rPr>
              <a:t>.</a:t>
            </a:r>
            <a:endParaRPr lang="en-US" sz="2800" dirty="0">
              <a:solidFill>
                <a:srgbClr val="FF0000"/>
              </a:solidFill>
            </a:endParaRPr>
          </a:p>
        </p:txBody>
      </p:sp>
      <p:sp>
        <p:nvSpPr>
          <p:cNvPr id="9" name="Rectangle 8"/>
          <p:cNvSpPr/>
          <p:nvPr/>
        </p:nvSpPr>
        <p:spPr>
          <a:xfrm>
            <a:off x="622764" y="3359056"/>
            <a:ext cx="4676599" cy="3253711"/>
          </a:xfrm>
          <a:prstGeom prst="rect">
            <a:avLst/>
          </a:prstGeom>
        </p:spPr>
        <p:txBody>
          <a:bodyPr wrap="square">
            <a:spAutoFit/>
          </a:bodyPr>
          <a:lstStyle/>
          <a:p>
            <a:pPr>
              <a:lnSpc>
                <a:spcPct val="107000"/>
              </a:lnSpc>
              <a:spcAft>
                <a:spcPts val="0"/>
              </a:spcAft>
            </a:pP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Cấu</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tạo</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mắt</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gồm</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2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phần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0"/>
              </a:spcAft>
            </a:pP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Bên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ngoài</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mi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mắt</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lông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mi,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cầu</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mắt</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nằm</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hóc</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mắt</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0"/>
              </a:spcAft>
            </a:pP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Bên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cầu</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mắt</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giác</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mạc</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thủy</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dịch</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tử</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mống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mắt</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lòng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đen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thủy</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tinh</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dịch</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thủy</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tinh</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màng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cứng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màng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mạch</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võng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mạc</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màng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lưới</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dây</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thần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kinh</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thị</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giác</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3508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44CAF9-5A6B-6252-33A8-173263E7D76E}"/>
              </a:ext>
            </a:extLst>
          </p:cNvPr>
          <p:cNvSpPr txBox="1"/>
          <p:nvPr/>
        </p:nvSpPr>
        <p:spPr>
          <a:xfrm>
            <a:off x="2671288" y="618130"/>
            <a:ext cx="6096000" cy="523220"/>
          </a:xfrm>
          <a:prstGeom prst="rect">
            <a:avLst/>
          </a:prstGeom>
          <a:noFill/>
        </p:spPr>
        <p:txBody>
          <a:bodyPr wrap="square">
            <a:spAutoFit/>
          </a:bodyPr>
          <a:lstStyle/>
          <a:p>
            <a:pPr algn="ct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Phiếu</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 </a:t>
            </a:r>
            <a:endParaRPr lang="en-US" sz="2800" dirty="0">
              <a:solidFill>
                <a:srgbClr val="000000"/>
              </a:solidFill>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61474842-A358-24D7-2424-D8BFC18C8C1A}"/>
              </a:ext>
            </a:extLst>
          </p:cNvPr>
          <p:cNvGraphicFramePr>
            <a:graphicFrameLocks noGrp="1"/>
          </p:cNvGraphicFramePr>
          <p:nvPr>
            <p:extLst>
              <p:ext uri="{D42A27DB-BD31-4B8C-83A1-F6EECF244321}">
                <p14:modId xmlns:p14="http://schemas.microsoft.com/office/powerpoint/2010/main" val="3750853450"/>
              </p:ext>
            </p:extLst>
          </p:nvPr>
        </p:nvGraphicFramePr>
        <p:xfrm>
          <a:off x="468404" y="1332886"/>
          <a:ext cx="11020311" cy="4226277"/>
        </p:xfrm>
        <a:graphic>
          <a:graphicData uri="http://schemas.openxmlformats.org/drawingml/2006/table">
            <a:tbl>
              <a:tblPr firstRow="1" firstCol="1" bandRow="1"/>
              <a:tblGrid>
                <a:gridCol w="2689112">
                  <a:extLst>
                    <a:ext uri="{9D8B030D-6E8A-4147-A177-3AD203B41FA5}">
                      <a16:colId xmlns:a16="http://schemas.microsoft.com/office/drawing/2014/main" val="29833406"/>
                    </a:ext>
                  </a:extLst>
                </a:gridCol>
                <a:gridCol w="8331199">
                  <a:extLst>
                    <a:ext uri="{9D8B030D-6E8A-4147-A177-3AD203B41FA5}">
                      <a16:colId xmlns:a16="http://schemas.microsoft.com/office/drawing/2014/main" val="4166661809"/>
                    </a:ext>
                  </a:extLst>
                </a:gridCol>
              </a:tblGrid>
              <a:tr h="363226">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ctr">
                        <a:lnSpc>
                          <a:spcPct val="100000"/>
                        </a:lnSpc>
                        <a:spcBef>
                          <a:spcPts val="300"/>
                        </a:spcBef>
                        <a:spcAft>
                          <a:spcPts val="300"/>
                        </a:spcAft>
                      </a:pPr>
                      <a:r>
                        <a:rPr lang="en-US" sz="2800" dirty="0" err="1">
                          <a:effectLst/>
                          <a:latin typeface="Times New Roman" panose="02020603050405020304" pitchFamily="18" charset="0"/>
                          <a:cs typeface="Times New Roman" panose="02020603050405020304" pitchFamily="18" charset="0"/>
                        </a:rPr>
                        <a:t>Câu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hỏi</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ctr">
                        <a:lnSpc>
                          <a:spcPct val="100000"/>
                        </a:lnSpc>
                        <a:spcBef>
                          <a:spcPts val="300"/>
                        </a:spcBef>
                        <a:spcAft>
                          <a:spcPts val="300"/>
                        </a:spcAft>
                      </a:pPr>
                      <a:r>
                        <a:rPr lang="en-US" sz="2800">
                          <a:effectLst/>
                          <a:latin typeface="Times New Roman" panose="02020603050405020304" pitchFamily="18" charset="0"/>
                          <a:cs typeface="Times New Roman" panose="02020603050405020304" pitchFamily="18" charset="0"/>
                        </a:rPr>
                        <a:t>Trả lời</a:t>
                      </a:r>
                      <a:endPar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53498524"/>
                  </a:ext>
                </a:extLst>
              </a:tr>
              <a:tr h="1523921">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00000"/>
                        </a:lnSpc>
                        <a:spcBef>
                          <a:spcPts val="300"/>
                        </a:spcBef>
                        <a:spcAft>
                          <a:spcPts val="300"/>
                        </a:spcAft>
                      </a:pPr>
                      <a:r>
                        <a:rPr lang="en-US" sz="2800" dirty="0">
                          <a:effectLst/>
                          <a:latin typeface="Times New Roman" panose="02020603050405020304" pitchFamily="18" charset="0"/>
                          <a:cs typeface="Times New Roman" panose="02020603050405020304" pitchFamily="18" charset="0"/>
                        </a:rPr>
                        <a:t>1. </a:t>
                      </a:r>
                      <a:r>
                        <a:rPr lang="en-US" sz="2800" dirty="0" err="1">
                          <a:effectLst/>
                          <a:latin typeface="Times New Roman" panose="02020603050405020304" pitchFamily="18" charset="0"/>
                          <a:cs typeface="Times New Roman" panose="02020603050405020304" pitchFamily="18" charset="0"/>
                        </a:rPr>
                        <a:t>Cấu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tạo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quan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thị</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giác</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00000"/>
                        </a:lnSpc>
                        <a:spcBef>
                          <a:spcPts val="300"/>
                        </a:spcBef>
                        <a:spcAft>
                          <a:spcPts val="300"/>
                        </a:spcAft>
                      </a:pP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38413806"/>
                  </a:ext>
                </a:extLst>
              </a:tr>
              <a:tr h="1137818">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00000"/>
                        </a:lnSpc>
                        <a:spcBef>
                          <a:spcPts val="300"/>
                        </a:spcBef>
                        <a:spcAft>
                          <a:spcPts val="300"/>
                        </a:spcAft>
                      </a:pPr>
                      <a:r>
                        <a:rPr lang="en-US" sz="2800">
                          <a:effectLst/>
                          <a:latin typeface="Times New Roman" panose="02020603050405020304" pitchFamily="18" charset="0"/>
                          <a:cs typeface="Times New Roman" panose="02020603050405020304" pitchFamily="18" charset="0"/>
                        </a:rPr>
                        <a:t>2. Chức năng cơ quan thị giác</a:t>
                      </a:r>
                      <a:endPar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nSpc>
                          <a:spcPct val="107000"/>
                        </a:lnSpc>
                        <a:spcAft>
                          <a:spcPts val="0"/>
                        </a:spcAft>
                      </a:pP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89982748"/>
                  </a:ext>
                </a:extLst>
              </a:tr>
              <a:tr h="1137818">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00000"/>
                        </a:lnSpc>
                        <a:spcBef>
                          <a:spcPts val="300"/>
                        </a:spcBef>
                        <a:spcAft>
                          <a:spcPts val="300"/>
                        </a:spcAft>
                      </a:pPr>
                      <a:r>
                        <a:rPr lang="en-US" sz="2800" dirty="0">
                          <a:effectLst/>
                          <a:latin typeface="Times New Roman" panose="02020603050405020304" pitchFamily="18" charset="0"/>
                          <a:cs typeface="Times New Roman" panose="02020603050405020304" pitchFamily="18" charset="0"/>
                        </a:rPr>
                        <a:t>3. </a:t>
                      </a:r>
                      <a:r>
                        <a:rPr lang="en-US" sz="2800" dirty="0" err="1">
                          <a:effectLst/>
                          <a:latin typeface="Times New Roman" panose="02020603050405020304" pitchFamily="18" charset="0"/>
                          <a:cs typeface="Times New Roman" panose="02020603050405020304" pitchFamily="18" charset="0"/>
                        </a:rPr>
                        <a:t>Quá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nhận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ánh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sáng</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00000"/>
                        </a:lnSpc>
                        <a:spcBef>
                          <a:spcPts val="300"/>
                        </a:spcBef>
                        <a:spcAft>
                          <a:spcPts val="300"/>
                        </a:spcAft>
                      </a:pP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038113"/>
                  </a:ext>
                </a:extLst>
              </a:tr>
            </a:tbl>
          </a:graphicData>
        </a:graphic>
      </p:graphicFrame>
      <p:sp>
        <p:nvSpPr>
          <p:cNvPr id="6" name="TextBox 5">
            <a:extLst>
              <a:ext uri="{FF2B5EF4-FFF2-40B4-BE49-F238E27FC236}">
                <a16:creationId xmlns:a16="http://schemas.microsoft.com/office/drawing/2014/main" id="{4323A71A-2F3E-4027-F421-A1AC1E5C9E5A}"/>
              </a:ext>
            </a:extLst>
          </p:cNvPr>
          <p:cNvSpPr txBox="1"/>
          <p:nvPr/>
        </p:nvSpPr>
        <p:spPr>
          <a:xfrm>
            <a:off x="3609589" y="-40512"/>
            <a:ext cx="4219398"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US" sz="3200" b="1" dirty="0" err="1" smtClean="0">
                <a:solidFill>
                  <a:srgbClr val="FDFBF6"/>
                </a:solidFill>
                <a:latin typeface="Times New Roman" panose="02020603050405020304" pitchFamily="18" charset="0"/>
                <a:ea typeface="Times New Roman" panose="02020603050405020304" pitchFamily="18" charset="0"/>
              </a:rPr>
              <a:t>HOẠT</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ĐỘNG</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NHÓM</a:t>
            </a:r>
            <a:endParaRPr lang="en-US" sz="3200" dirty="0">
              <a:solidFill>
                <a:srgbClr val="FDFBF6"/>
              </a:solidFill>
              <a:latin typeface="Sabon Next LT"/>
            </a:endParaRPr>
          </a:p>
        </p:txBody>
      </p:sp>
    </p:spTree>
    <p:extLst>
      <p:ext uri="{BB962C8B-B14F-4D97-AF65-F5344CB8AC3E}">
        <p14:creationId xmlns:p14="http://schemas.microsoft.com/office/powerpoint/2010/main" val="35576910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44CAF9-5A6B-6252-33A8-173263E7D76E}"/>
              </a:ext>
            </a:extLst>
          </p:cNvPr>
          <p:cNvSpPr txBox="1"/>
          <p:nvPr/>
        </p:nvSpPr>
        <p:spPr>
          <a:xfrm>
            <a:off x="2671288" y="618130"/>
            <a:ext cx="6096000" cy="523220"/>
          </a:xfrm>
          <a:prstGeom prst="rect">
            <a:avLst/>
          </a:prstGeom>
          <a:noFill/>
        </p:spPr>
        <p:txBody>
          <a:bodyPr wrap="square">
            <a:spAutoFit/>
          </a:bodyPr>
          <a:lstStyle/>
          <a:p>
            <a:pPr algn="ct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Phiếu</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 </a:t>
            </a:r>
            <a:endParaRPr lang="en-US" sz="2800" dirty="0">
              <a:solidFill>
                <a:srgbClr val="000000"/>
              </a:solidFill>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61474842-A358-24D7-2424-D8BFC18C8C1A}"/>
              </a:ext>
            </a:extLst>
          </p:cNvPr>
          <p:cNvGraphicFramePr>
            <a:graphicFrameLocks noGrp="1"/>
          </p:cNvGraphicFramePr>
          <p:nvPr>
            <p:extLst/>
          </p:nvPr>
        </p:nvGraphicFramePr>
        <p:xfrm>
          <a:off x="468404" y="1332886"/>
          <a:ext cx="11020311" cy="5222059"/>
        </p:xfrm>
        <a:graphic>
          <a:graphicData uri="http://schemas.openxmlformats.org/drawingml/2006/table">
            <a:tbl>
              <a:tblPr firstRow="1" firstCol="1" bandRow="1"/>
              <a:tblGrid>
                <a:gridCol w="2689112">
                  <a:extLst>
                    <a:ext uri="{9D8B030D-6E8A-4147-A177-3AD203B41FA5}">
                      <a16:colId xmlns:a16="http://schemas.microsoft.com/office/drawing/2014/main" val="29833406"/>
                    </a:ext>
                  </a:extLst>
                </a:gridCol>
                <a:gridCol w="8331199">
                  <a:extLst>
                    <a:ext uri="{9D8B030D-6E8A-4147-A177-3AD203B41FA5}">
                      <a16:colId xmlns:a16="http://schemas.microsoft.com/office/drawing/2014/main" val="4166661809"/>
                    </a:ext>
                  </a:extLst>
                </a:gridCol>
              </a:tblGrid>
              <a:tr h="363226">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ctr">
                        <a:lnSpc>
                          <a:spcPct val="100000"/>
                        </a:lnSpc>
                        <a:spcBef>
                          <a:spcPts val="300"/>
                        </a:spcBef>
                        <a:spcAft>
                          <a:spcPts val="300"/>
                        </a:spcAft>
                      </a:pPr>
                      <a:r>
                        <a:rPr lang="en-US" sz="2800" dirty="0" err="1">
                          <a:effectLst/>
                          <a:latin typeface="Times New Roman" panose="02020603050405020304" pitchFamily="18" charset="0"/>
                          <a:cs typeface="Times New Roman" panose="02020603050405020304" pitchFamily="18" charset="0"/>
                        </a:rPr>
                        <a:t>Câu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hỏi</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ctr">
                        <a:lnSpc>
                          <a:spcPct val="100000"/>
                        </a:lnSpc>
                        <a:spcBef>
                          <a:spcPts val="300"/>
                        </a:spcBef>
                        <a:spcAft>
                          <a:spcPts val="300"/>
                        </a:spcAft>
                      </a:pPr>
                      <a:r>
                        <a:rPr lang="en-US" sz="2800">
                          <a:effectLst/>
                          <a:latin typeface="Times New Roman" panose="02020603050405020304" pitchFamily="18" charset="0"/>
                          <a:cs typeface="Times New Roman" panose="02020603050405020304" pitchFamily="18" charset="0"/>
                        </a:rPr>
                        <a:t>Trả lời</a:t>
                      </a:r>
                      <a:endPar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53498524"/>
                  </a:ext>
                </a:extLst>
              </a:tr>
              <a:tr h="1523921">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00000"/>
                        </a:lnSpc>
                        <a:spcBef>
                          <a:spcPts val="300"/>
                        </a:spcBef>
                        <a:spcAft>
                          <a:spcPts val="300"/>
                        </a:spcAft>
                      </a:pPr>
                      <a:r>
                        <a:rPr lang="en-US" sz="2800" dirty="0">
                          <a:effectLst/>
                          <a:latin typeface="Times New Roman" panose="02020603050405020304" pitchFamily="18" charset="0"/>
                          <a:cs typeface="Times New Roman" panose="02020603050405020304" pitchFamily="18" charset="0"/>
                        </a:rPr>
                        <a:t>1. </a:t>
                      </a:r>
                      <a:r>
                        <a:rPr lang="en-US" sz="2800" dirty="0" err="1">
                          <a:effectLst/>
                          <a:latin typeface="Times New Roman" panose="02020603050405020304" pitchFamily="18" charset="0"/>
                          <a:cs typeface="Times New Roman" panose="02020603050405020304" pitchFamily="18" charset="0"/>
                        </a:rPr>
                        <a:t>Cấu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tạo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quan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thị</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giác</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00000"/>
                        </a:lnSpc>
                        <a:spcBef>
                          <a:spcPts val="300"/>
                        </a:spcBef>
                        <a:spcAft>
                          <a:spcPts val="30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Cấu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tạo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mắt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cầu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mắt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nằm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hốc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mắt</a:t>
                      </a:r>
                      <a:r>
                        <a:rPr lang="en-US" sz="2800" dirty="0">
                          <a:effectLst/>
                          <a:latin typeface="Times New Roman" panose="02020603050405020304" pitchFamily="18" charset="0"/>
                          <a:cs typeface="Times New Roman" panose="02020603050405020304" pitchFamily="18" charset="0"/>
                        </a:rPr>
                        <a:t>) , </a:t>
                      </a:r>
                      <a:r>
                        <a:rPr lang="en-US" sz="2800" dirty="0" err="1">
                          <a:effectLst/>
                          <a:latin typeface="Times New Roman" panose="02020603050405020304" pitchFamily="18" charset="0"/>
                          <a:cs typeface="Times New Roman" panose="02020603050405020304" pitchFamily="18" charset="0"/>
                        </a:rPr>
                        <a:t>dây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thần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kinh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thị</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vùng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thị</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giác</a:t>
                      </a:r>
                      <a:r>
                        <a:rPr lang="en-US" sz="2800" dirty="0">
                          <a:effectLst/>
                          <a:latin typeface="Times New Roman" panose="02020603050405020304" pitchFamily="18" charset="0"/>
                          <a:cs typeface="Times New Roman" panose="02020603050405020304" pitchFamily="18" charset="0"/>
                        </a:rPr>
                        <a:t> ở </a:t>
                      </a:r>
                      <a:r>
                        <a:rPr lang="en-US" sz="2800" dirty="0" err="1">
                          <a:effectLst/>
                          <a:latin typeface="Times New Roman" panose="02020603050405020304" pitchFamily="18" charset="0"/>
                          <a:cs typeface="Times New Roman" panose="02020603050405020304" pitchFamily="18" charset="0"/>
                        </a:rPr>
                        <a:t>vỏ</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não</a:t>
                      </a:r>
                      <a:r>
                        <a:rPr lang="en-US" sz="2800" dirty="0">
                          <a:effectLst/>
                          <a:latin typeface="Times New Roman" panose="02020603050405020304" pitchFamily="18" charset="0"/>
                          <a:cs typeface="Times New Roman" panose="02020603050405020304" pitchFamily="18" charset="0"/>
                        </a:rPr>
                        <a:t>.</a:t>
                      </a:r>
                    </a:p>
                    <a:p>
                      <a:pPr algn="just">
                        <a:lnSpc>
                          <a:spcPct val="100000"/>
                        </a:lnSpc>
                        <a:spcBef>
                          <a:spcPts val="300"/>
                        </a:spcBef>
                        <a:spcAft>
                          <a:spcPts val="30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ngoài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mắt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lông</a:t>
                      </a:r>
                      <a:r>
                        <a:rPr lang="en-US" sz="2800" dirty="0">
                          <a:effectLst/>
                          <a:latin typeface="Times New Roman" panose="02020603050405020304" pitchFamily="18" charset="0"/>
                          <a:cs typeface="Times New Roman" panose="02020603050405020304" pitchFamily="18" charset="0"/>
                        </a:rPr>
                        <a:t> mi, </a:t>
                      </a:r>
                      <a:r>
                        <a:rPr lang="en-US" sz="2800" dirty="0" err="1">
                          <a:effectLst/>
                          <a:latin typeface="Times New Roman" panose="02020603050405020304" pitchFamily="18" charset="0"/>
                          <a:cs typeface="Times New Roman" panose="02020603050405020304" pitchFamily="18" charset="0"/>
                        </a:rPr>
                        <a:t>mí</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mắt</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38413806"/>
                  </a:ext>
                </a:extLst>
              </a:tr>
              <a:tr h="1137818">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00000"/>
                        </a:lnSpc>
                        <a:spcBef>
                          <a:spcPts val="300"/>
                        </a:spcBef>
                        <a:spcAft>
                          <a:spcPts val="300"/>
                        </a:spcAft>
                      </a:pPr>
                      <a:r>
                        <a:rPr lang="en-US" sz="2800">
                          <a:effectLst/>
                          <a:latin typeface="Times New Roman" panose="02020603050405020304" pitchFamily="18" charset="0"/>
                          <a:cs typeface="Times New Roman" panose="02020603050405020304" pitchFamily="18" charset="0"/>
                        </a:rPr>
                        <a:t>2. Chức năng cơ quan thị giác</a:t>
                      </a:r>
                      <a:endPar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nSpc>
                          <a:spcPct val="107000"/>
                        </a:lnSpc>
                        <a:spcAft>
                          <a:spcPts val="0"/>
                        </a:spcAft>
                      </a:pP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quan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sát</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thu</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ảnh</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màu</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sắc</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giúp</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não</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xử</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lí</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tin</a:t>
                      </a:r>
                      <a:r>
                        <a:rPr lang="en-US" sz="2800" dirty="0" smtClean="0">
                          <a:effectLst/>
                          <a:latin typeface="Times New Roman" panose="02020603050405020304" pitchFamily="18" charset="0"/>
                          <a:cs typeface="Times New Roman" panose="02020603050405020304" pitchFamily="18" charset="0"/>
                        </a:rPr>
                        <a:t>.</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89982748"/>
                  </a:ext>
                </a:extLst>
              </a:tr>
              <a:tr h="1137818">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00000"/>
                        </a:lnSpc>
                        <a:spcBef>
                          <a:spcPts val="300"/>
                        </a:spcBef>
                        <a:spcAft>
                          <a:spcPts val="300"/>
                        </a:spcAft>
                      </a:pPr>
                      <a:r>
                        <a:rPr lang="en-US" sz="2800" dirty="0">
                          <a:effectLst/>
                          <a:latin typeface="Times New Roman" panose="02020603050405020304" pitchFamily="18" charset="0"/>
                          <a:cs typeface="Times New Roman" panose="02020603050405020304" pitchFamily="18" charset="0"/>
                        </a:rPr>
                        <a:t>3. </a:t>
                      </a:r>
                      <a:r>
                        <a:rPr lang="en-US" sz="2800" dirty="0" err="1">
                          <a:effectLst/>
                          <a:latin typeface="Times New Roman" panose="02020603050405020304" pitchFamily="18" charset="0"/>
                          <a:cs typeface="Times New Roman" panose="02020603050405020304" pitchFamily="18" charset="0"/>
                        </a:rPr>
                        <a:t>Quá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nhận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ánh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sáng</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00000"/>
                        </a:lnSpc>
                        <a:spcBef>
                          <a:spcPts val="300"/>
                        </a:spcBef>
                        <a:spcAft>
                          <a:spcPts val="300"/>
                        </a:spcAft>
                      </a:pP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Ánh</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sáng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phản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chiếu</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khúc</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xạ</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qua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giác</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mạc</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thủy</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tinh</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tới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màng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lưới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lên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tế</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bào</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thụ</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cảm</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thị</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giác</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gây</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hưng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phấn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tế</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bào</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này</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theo</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dây</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thần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kinh</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thị</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giác</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tới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não</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ta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cảm</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ảnh</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nhìn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thấy</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038113"/>
                  </a:ext>
                </a:extLst>
              </a:tr>
            </a:tbl>
          </a:graphicData>
        </a:graphic>
      </p:graphicFrame>
      <p:sp>
        <p:nvSpPr>
          <p:cNvPr id="6" name="TextBox 5">
            <a:extLst>
              <a:ext uri="{FF2B5EF4-FFF2-40B4-BE49-F238E27FC236}">
                <a16:creationId xmlns:a16="http://schemas.microsoft.com/office/drawing/2014/main" id="{4323A71A-2F3E-4027-F421-A1AC1E5C9E5A}"/>
              </a:ext>
            </a:extLst>
          </p:cNvPr>
          <p:cNvSpPr txBox="1"/>
          <p:nvPr/>
        </p:nvSpPr>
        <p:spPr>
          <a:xfrm>
            <a:off x="3609589" y="-40512"/>
            <a:ext cx="4219398"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US" sz="3200" b="1" dirty="0" err="1" smtClean="0">
                <a:solidFill>
                  <a:srgbClr val="FDFBF6"/>
                </a:solidFill>
                <a:latin typeface="Times New Roman" panose="02020603050405020304" pitchFamily="18" charset="0"/>
                <a:ea typeface="Times New Roman" panose="02020603050405020304" pitchFamily="18" charset="0"/>
              </a:rPr>
              <a:t>HOẠT</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ĐỘNG</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NHÓM</a:t>
            </a:r>
            <a:endParaRPr lang="en-US" sz="3200" dirty="0">
              <a:solidFill>
                <a:srgbClr val="FDFBF6"/>
              </a:solidFill>
              <a:latin typeface="Sabon Next LT"/>
            </a:endParaRPr>
          </a:p>
        </p:txBody>
      </p:sp>
    </p:spTree>
    <p:extLst>
      <p:ext uri="{BB962C8B-B14F-4D97-AF65-F5344CB8AC3E}">
        <p14:creationId xmlns:p14="http://schemas.microsoft.com/office/powerpoint/2010/main" val="2178495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1"/>
          <p:cNvPicPr/>
          <p:nvPr/>
        </p:nvPicPr>
        <p:blipFill>
          <a:blip r:embed="rId2"/>
          <a:stretch>
            <a:fillRect/>
          </a:stretch>
        </p:blipFill>
        <p:spPr>
          <a:xfrm>
            <a:off x="6463145" y="477982"/>
            <a:ext cx="5340928" cy="5922818"/>
          </a:xfrm>
          <a:prstGeom prst="rect">
            <a:avLst/>
          </a:prstGeom>
        </p:spPr>
      </p:pic>
      <p:sp>
        <p:nvSpPr>
          <p:cNvPr id="5" name="Rectangle 4"/>
          <p:cNvSpPr/>
          <p:nvPr/>
        </p:nvSpPr>
        <p:spPr>
          <a:xfrm>
            <a:off x="367145" y="187036"/>
            <a:ext cx="6844146" cy="882678"/>
          </a:xfrm>
          <a:prstGeom prst="rect">
            <a:avLst/>
          </a:prstGeom>
        </p:spPr>
        <p:txBody>
          <a:bodyPr wrap="square">
            <a:spAutoFit/>
          </a:bodyPr>
          <a:lstStyle/>
          <a:p>
            <a:pPr>
              <a:lnSpc>
                <a:spcPct val="107000"/>
              </a:lnSpc>
              <a:spcAft>
                <a:spcPts val="0"/>
              </a:spcAft>
            </a:pP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Liên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hệ</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kiến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thức</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truyền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ánh</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sáng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giải</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thích</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quá</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thu</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nhận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ánh</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sáng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ở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mắt</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37.4.</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959427" y="1860527"/>
            <a:ext cx="4911436" cy="3970318"/>
          </a:xfrm>
          <a:prstGeom prst="rect">
            <a:avLst/>
          </a:prstGeom>
        </p:spPr>
        <p:txBody>
          <a:bodyPr wrap="square">
            <a:spAutoFit/>
          </a:bodyPr>
          <a:lstStyle/>
          <a:p>
            <a:r>
              <a:rPr lang="en-US" sz="13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Do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ánh</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sáng</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phản</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chiếu</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từ</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cây</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xanh</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khúc</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xạ</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qua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giác</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mạc</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thủy</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tinh</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tới</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màng</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lưới</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tác</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lên</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tế</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bào</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thụ</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cảm</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thị</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giác</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gây</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hưng</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phấn</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tế</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bào</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này</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truyền</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theo</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dây</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thần</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kinh</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thị</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giác</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tới</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não</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cho</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ta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cảm</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nhận</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ảnh</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ngược</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chiều</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cây</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xanh</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002060"/>
              </a:solidFill>
            </a:endParaRPr>
          </a:p>
        </p:txBody>
      </p:sp>
    </p:spTree>
    <p:extLst>
      <p:ext uri="{BB962C8B-B14F-4D97-AF65-F5344CB8AC3E}">
        <p14:creationId xmlns:p14="http://schemas.microsoft.com/office/powerpoint/2010/main" val="233771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2765" y="44000"/>
            <a:ext cx="10818539" cy="584775"/>
          </a:xfrm>
          <a:prstGeom prst="rect">
            <a:avLst/>
          </a:prstGeom>
        </p:spPr>
        <p:txBody>
          <a:bodyPr wrap="none">
            <a:spAutoFit/>
          </a:bodyPr>
          <a:lstStyle/>
          <a:p>
            <a:pPr defTabSz="914400"/>
            <a:r>
              <a:rPr lang="en-US" sz="3200" b="1" dirty="0" err="1" smtClean="0">
                <a:solidFill>
                  <a:srgbClr val="FF0000"/>
                </a:solidFill>
                <a:latin typeface="Times New Roman" panose="02020603050405020304" pitchFamily="18" charset="0"/>
                <a:ea typeface="Calibri" panose="020F0502020204030204" pitchFamily="34" charset="0"/>
              </a:rPr>
              <a:t>BÀI</a:t>
            </a:r>
            <a:r>
              <a:rPr lang="en-US" sz="3200" b="1" dirty="0" smtClean="0">
                <a:solidFill>
                  <a:srgbClr val="FF0000"/>
                </a:solidFill>
                <a:latin typeface="Times New Roman" panose="02020603050405020304" pitchFamily="18" charset="0"/>
                <a:ea typeface="Calibri" panose="020F0502020204030204" pitchFamily="34" charset="0"/>
              </a:rPr>
              <a:t> 37. </a:t>
            </a:r>
            <a:r>
              <a:rPr lang="en-US" sz="3200" b="1" dirty="0" err="1" smtClean="0">
                <a:solidFill>
                  <a:srgbClr val="FF0000"/>
                </a:solidFill>
                <a:latin typeface="Times New Roman" panose="02020603050405020304" pitchFamily="18" charset="0"/>
                <a:ea typeface="Calibri" panose="020F0502020204030204" pitchFamily="34" charset="0"/>
              </a:rPr>
              <a:t>HỆ</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THẦN</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KINH</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VÀ</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CÁC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GIÁC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QUAN</a:t>
            </a:r>
            <a:r>
              <a:rPr lang="en-US" sz="3200" b="1" dirty="0" smtClean="0">
                <a:solidFill>
                  <a:srgbClr val="FF0000"/>
                </a:solidFill>
                <a:latin typeface="Times New Roman" panose="02020603050405020304" pitchFamily="18" charset="0"/>
                <a:ea typeface="Calibri" panose="020F0502020204030204" pitchFamily="34" charset="0"/>
              </a:rPr>
              <a:t> Ở </a:t>
            </a:r>
            <a:r>
              <a:rPr lang="en-US" sz="3200" b="1" dirty="0" err="1" smtClean="0">
                <a:solidFill>
                  <a:srgbClr val="FF0000"/>
                </a:solidFill>
                <a:latin typeface="Times New Roman" panose="02020603050405020304" pitchFamily="18" charset="0"/>
                <a:ea typeface="Calibri" panose="020F0502020204030204" pitchFamily="34" charset="0"/>
              </a:rPr>
              <a:t>NGƯỜI</a:t>
            </a:r>
            <a:endParaRPr lang="en-US" sz="3200" dirty="0">
              <a:solidFill>
                <a:srgbClr val="FF0000"/>
              </a:solidFill>
            </a:endParaRPr>
          </a:p>
        </p:txBody>
      </p:sp>
      <p:sp>
        <p:nvSpPr>
          <p:cNvPr id="13" name="TextBox 12">
            <a:extLst>
              <a:ext uri="{FF2B5EF4-FFF2-40B4-BE49-F238E27FC236}">
                <a16:creationId xmlns:a16="http://schemas.microsoft.com/office/drawing/2014/main" id="{4323A71A-2F3E-4027-F421-A1AC1E5C9E5A}"/>
              </a:ext>
            </a:extLst>
          </p:cNvPr>
          <p:cNvSpPr txBox="1"/>
          <p:nvPr/>
        </p:nvSpPr>
        <p:spPr>
          <a:xfrm>
            <a:off x="414947" y="628775"/>
            <a:ext cx="3913045"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US" sz="3200" b="1" dirty="0" smtClean="0">
                <a:solidFill>
                  <a:srgbClr val="FDFBF6"/>
                </a:solidFill>
                <a:latin typeface="Times New Roman" panose="02020603050405020304" pitchFamily="18" charset="0"/>
                <a:ea typeface="Times New Roman" panose="02020603050405020304" pitchFamily="18" charset="0"/>
              </a:rPr>
              <a:t>II. </a:t>
            </a:r>
            <a:r>
              <a:rPr lang="en-US" sz="3200" b="1" dirty="0" err="1" smtClean="0">
                <a:solidFill>
                  <a:srgbClr val="FDFBF6"/>
                </a:solidFill>
                <a:latin typeface="Times New Roman" panose="02020603050405020304" pitchFamily="18" charset="0"/>
                <a:ea typeface="Times New Roman" panose="02020603050405020304" pitchFamily="18" charset="0"/>
              </a:rPr>
              <a:t>Các</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giác</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quan</a:t>
            </a:r>
            <a:endParaRPr lang="en-US" sz="3200" dirty="0">
              <a:solidFill>
                <a:srgbClr val="FDFBF6"/>
              </a:solidFill>
              <a:latin typeface="Sabon Next LT"/>
            </a:endParaRPr>
          </a:p>
        </p:txBody>
      </p:sp>
      <p:sp>
        <p:nvSpPr>
          <p:cNvPr id="14" name="Rectangle 13"/>
          <p:cNvSpPr/>
          <p:nvPr/>
        </p:nvSpPr>
        <p:spPr>
          <a:xfrm>
            <a:off x="284018" y="1287417"/>
            <a:ext cx="6096000" cy="856068"/>
          </a:xfrm>
          <a:prstGeom prst="rect">
            <a:avLst/>
          </a:prstGeom>
        </p:spPr>
        <p:txBody>
          <a:bodyPr>
            <a:spAutoFit/>
          </a:bodyPr>
          <a:lstStyle/>
          <a:p>
            <a:pPr>
              <a:lnSpc>
                <a:spcPct val="107000"/>
              </a:lnSpc>
              <a:spcAft>
                <a:spcPts val="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1.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Thị</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giác</a:t>
            </a:r>
            <a:r>
              <a:rPr lang="en-US" sz="2400" b="1"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   a)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Cấu</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tạo</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chức</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400" b="1"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5" name="Picture 14"/>
          <p:cNvPicPr>
            <a:picLocks noChangeAspect="1"/>
          </p:cNvPicPr>
          <p:nvPr/>
        </p:nvPicPr>
        <p:blipFill>
          <a:blip r:embed="rId2"/>
          <a:stretch>
            <a:fillRect/>
          </a:stretch>
        </p:blipFill>
        <p:spPr>
          <a:xfrm>
            <a:off x="10536905" y="818662"/>
            <a:ext cx="719390" cy="609653"/>
          </a:xfrm>
          <a:prstGeom prst="rect">
            <a:avLst/>
          </a:prstGeom>
        </p:spPr>
      </p:pic>
      <p:sp>
        <p:nvSpPr>
          <p:cNvPr id="2" name="Rectangle 1"/>
          <p:cNvSpPr/>
          <p:nvPr/>
        </p:nvSpPr>
        <p:spPr>
          <a:xfrm>
            <a:off x="284018" y="2205502"/>
            <a:ext cx="11555380" cy="4411464"/>
          </a:xfrm>
          <a:prstGeom prst="rect">
            <a:avLst/>
          </a:prstGeom>
        </p:spPr>
        <p:txBody>
          <a:bodyPr wrap="square">
            <a:spAutoFit/>
          </a:bodyPr>
          <a:lstStyle/>
          <a:p>
            <a:pPr>
              <a:lnSpc>
                <a:spcPct val="107000"/>
              </a:lnSpc>
              <a:spcAft>
                <a:spcPts val="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Cấu</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tạo</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mắt</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dây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thần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kinh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thị</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vùng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thị</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2400" dirty="0">
                <a:latin typeface="Times New Roman" panose="02020603050405020304" pitchFamily="18" charset="0"/>
                <a:ea typeface="Calibri" panose="020F0502020204030204" pitchFamily="34" charset="0"/>
                <a:cs typeface="Times New Roman" panose="02020603050405020304" pitchFamily="18" charset="0"/>
              </a:rPr>
              <a:t> ở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não</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Chức</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sát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ảnh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màu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sắc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tượng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giúp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não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xử</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lí</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400" dirty="0">
                <a:latin typeface="Times New Roman" panose="02020603050405020304" pitchFamily="18" charset="0"/>
                <a:ea typeface="Calibri" panose="020F0502020204030204" pitchFamily="34" charset="0"/>
                <a:cs typeface="Times New Roman" panose="02020603050405020304" pitchFamily="18" charset="0"/>
              </a:rPr>
              <a:t> tin.</a:t>
            </a:r>
          </a:p>
          <a:p>
            <a:pPr>
              <a:lnSpc>
                <a:spcPct val="107000"/>
              </a:lnSpc>
              <a:spcAft>
                <a:spcPts val="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Cấu</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tạo</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mắt</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gồm</a:t>
            </a:r>
            <a:r>
              <a:rPr lang="en-US" sz="2400" b="1" dirty="0">
                <a:latin typeface="Times New Roman" panose="02020603050405020304" pitchFamily="18" charset="0"/>
                <a:ea typeface="Calibri" panose="020F0502020204030204" pitchFamily="34" charset="0"/>
                <a:cs typeface="Times New Roman" panose="02020603050405020304" pitchFamily="18" charset="0"/>
              </a:rPr>
              <a:t> 2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phần</a:t>
            </a:r>
            <a:r>
              <a:rPr lang="en-US" sz="2400" b="1"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ngoài</a:t>
            </a:r>
            <a:r>
              <a:rPr lang="en-US" sz="2400" dirty="0">
                <a:latin typeface="Times New Roman" panose="02020603050405020304" pitchFamily="18" charset="0"/>
                <a:ea typeface="Calibri" panose="020F0502020204030204" pitchFamily="34" charset="0"/>
                <a:cs typeface="Times New Roman" panose="02020603050405020304" pitchFamily="18" charset="0"/>
              </a:rPr>
              <a:t>: mi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mắt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lông</a:t>
            </a:r>
            <a:r>
              <a:rPr lang="en-US" sz="2400" dirty="0">
                <a:latin typeface="Times New Roman" panose="02020603050405020304" pitchFamily="18" charset="0"/>
                <a:ea typeface="Calibri" panose="020F0502020204030204" pitchFamily="34" charset="0"/>
                <a:cs typeface="Times New Roman" panose="02020603050405020304" pitchFamily="18" charset="0"/>
              </a:rPr>
              <a:t> mi,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cầu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mắt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nằm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hóc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mắt</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cầu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mắt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thủy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dịch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đồng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tử</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mống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mắt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lòng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đen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thủy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tinh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dịch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thủy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tinh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màng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cứng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màng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mạch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võng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màng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lưới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dây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thần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kinh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thị</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    b)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Quá</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thu</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ánh</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sáng</a:t>
            </a:r>
            <a:r>
              <a:rPr lang="en-US" sz="2400" b="1"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Ánh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sáng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phản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chiếu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khúc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xạ</a:t>
            </a:r>
            <a:r>
              <a:rPr lang="en-US" sz="2400" dirty="0">
                <a:latin typeface="Times New Roman" panose="02020603050405020304" pitchFamily="18" charset="0"/>
                <a:ea typeface="Calibri" panose="020F0502020204030204" pitchFamily="34" charset="0"/>
                <a:cs typeface="Times New Roman" panose="02020603050405020304" pitchFamily="18" charset="0"/>
              </a:rPr>
              <a:t> qua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thủy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tinh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tới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màng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lưới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tế</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bào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thụ</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thị</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gây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hưng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phấn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tế</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bào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truyền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dây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thần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kinh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thị</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tới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não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ảnh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nhìn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thấy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70481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4947" y="1361758"/>
            <a:ext cx="6096000" cy="882678"/>
          </a:xfrm>
          <a:prstGeom prst="rect">
            <a:avLst/>
          </a:prstGeom>
        </p:spPr>
        <p:txBody>
          <a:bodyPr>
            <a:spAutoFit/>
          </a:bodyPr>
          <a:lstStyle/>
          <a:p>
            <a:pPr marL="457200" indent="-457200">
              <a:lnSpc>
                <a:spcPct val="107000"/>
              </a:lnSpc>
              <a:spcAft>
                <a:spcPts val="0"/>
              </a:spcAft>
              <a:buAutoNum type="arabicPeriod"/>
            </a:pPr>
            <a:r>
              <a:rPr lang="en-US" sz="2400" b="1" dirty="0" err="1" smtClean="0">
                <a:latin typeface="Times New Roman" panose="02020603050405020304" pitchFamily="18" charset="0"/>
                <a:ea typeface="Calibri" panose="020F0502020204030204" pitchFamily="34" charset="0"/>
                <a:cs typeface="Times New Roman" panose="02020603050405020304" pitchFamily="18" charset="0"/>
              </a:rPr>
              <a:t>Thị</a:t>
            </a: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giác</a:t>
            </a: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400"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b="1" dirty="0">
                <a:latin typeface="Times New Roman" panose="02020603050405020304" pitchFamily="18" charset="0"/>
                <a:ea typeface="Calibri" panose="020F0502020204030204" pitchFamily="34" charset="0"/>
                <a:cs typeface="Times New Roman" panose="02020603050405020304" pitchFamily="18" charset="0"/>
              </a:rPr>
              <a:t>c)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số</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bệnh</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tật</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về</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thị</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giác</a:t>
            </a:r>
            <a:r>
              <a:rPr lang="en-US" sz="2400" b="1"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622765" y="44000"/>
            <a:ext cx="10818539" cy="584775"/>
          </a:xfrm>
          <a:prstGeom prst="rect">
            <a:avLst/>
          </a:prstGeom>
        </p:spPr>
        <p:txBody>
          <a:bodyPr wrap="none">
            <a:spAutoFit/>
          </a:bodyPr>
          <a:lstStyle/>
          <a:p>
            <a:pPr defTabSz="914400"/>
            <a:r>
              <a:rPr lang="en-US" sz="3200" b="1" dirty="0" err="1" smtClean="0">
                <a:solidFill>
                  <a:srgbClr val="FF0000"/>
                </a:solidFill>
                <a:latin typeface="Times New Roman" panose="02020603050405020304" pitchFamily="18" charset="0"/>
                <a:ea typeface="Calibri" panose="020F0502020204030204" pitchFamily="34" charset="0"/>
              </a:rPr>
              <a:t>BÀI</a:t>
            </a:r>
            <a:r>
              <a:rPr lang="en-US" sz="3200" b="1" dirty="0" smtClean="0">
                <a:solidFill>
                  <a:srgbClr val="FF0000"/>
                </a:solidFill>
                <a:latin typeface="Times New Roman" panose="02020603050405020304" pitchFamily="18" charset="0"/>
                <a:ea typeface="Calibri" panose="020F0502020204030204" pitchFamily="34" charset="0"/>
              </a:rPr>
              <a:t> 37. </a:t>
            </a:r>
            <a:r>
              <a:rPr lang="en-US" sz="3200" b="1" dirty="0" err="1" smtClean="0">
                <a:solidFill>
                  <a:srgbClr val="FF0000"/>
                </a:solidFill>
                <a:latin typeface="Times New Roman" panose="02020603050405020304" pitchFamily="18" charset="0"/>
                <a:ea typeface="Calibri" panose="020F0502020204030204" pitchFamily="34" charset="0"/>
              </a:rPr>
              <a:t>HỆ</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THẦN</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KINH</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VÀ</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CÁC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GIÁC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QUAN</a:t>
            </a:r>
            <a:r>
              <a:rPr lang="en-US" sz="3200" b="1" dirty="0" smtClean="0">
                <a:solidFill>
                  <a:srgbClr val="FF0000"/>
                </a:solidFill>
                <a:latin typeface="Times New Roman" panose="02020603050405020304" pitchFamily="18" charset="0"/>
                <a:ea typeface="Calibri" panose="020F0502020204030204" pitchFamily="34" charset="0"/>
              </a:rPr>
              <a:t> Ở </a:t>
            </a:r>
            <a:r>
              <a:rPr lang="en-US" sz="3200" b="1" dirty="0" err="1" smtClean="0">
                <a:solidFill>
                  <a:srgbClr val="FF0000"/>
                </a:solidFill>
                <a:latin typeface="Times New Roman" panose="02020603050405020304" pitchFamily="18" charset="0"/>
                <a:ea typeface="Calibri" panose="020F0502020204030204" pitchFamily="34" charset="0"/>
              </a:rPr>
              <a:t>NGƯỜI</a:t>
            </a:r>
            <a:endParaRPr lang="en-US" sz="3200" dirty="0">
              <a:solidFill>
                <a:srgbClr val="FF0000"/>
              </a:solidFill>
            </a:endParaRPr>
          </a:p>
        </p:txBody>
      </p:sp>
      <p:sp>
        <p:nvSpPr>
          <p:cNvPr id="6" name="TextBox 5">
            <a:extLst>
              <a:ext uri="{FF2B5EF4-FFF2-40B4-BE49-F238E27FC236}">
                <a16:creationId xmlns:a16="http://schemas.microsoft.com/office/drawing/2014/main" id="{4323A71A-2F3E-4027-F421-A1AC1E5C9E5A}"/>
              </a:ext>
            </a:extLst>
          </p:cNvPr>
          <p:cNvSpPr txBox="1"/>
          <p:nvPr/>
        </p:nvSpPr>
        <p:spPr>
          <a:xfrm>
            <a:off x="414947" y="628775"/>
            <a:ext cx="3913045"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US" sz="3200" b="1" dirty="0" smtClean="0">
                <a:solidFill>
                  <a:srgbClr val="FDFBF6"/>
                </a:solidFill>
                <a:latin typeface="Times New Roman" panose="02020603050405020304" pitchFamily="18" charset="0"/>
                <a:ea typeface="Times New Roman" panose="02020603050405020304" pitchFamily="18" charset="0"/>
              </a:rPr>
              <a:t>II. </a:t>
            </a:r>
            <a:r>
              <a:rPr lang="en-US" sz="3200" b="1" dirty="0" err="1" smtClean="0">
                <a:solidFill>
                  <a:srgbClr val="FDFBF6"/>
                </a:solidFill>
                <a:latin typeface="Times New Roman" panose="02020603050405020304" pitchFamily="18" charset="0"/>
                <a:ea typeface="Times New Roman" panose="02020603050405020304" pitchFamily="18" charset="0"/>
              </a:rPr>
              <a:t>Các</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giác</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quan</a:t>
            </a:r>
            <a:endParaRPr lang="en-US" sz="3200" dirty="0">
              <a:solidFill>
                <a:srgbClr val="FDFBF6"/>
              </a:solidFill>
              <a:latin typeface="Sabon Next LT"/>
            </a:endParaRPr>
          </a:p>
        </p:txBody>
      </p:sp>
      <p:graphicFrame>
        <p:nvGraphicFramePr>
          <p:cNvPr id="7" name="Table 6">
            <a:extLst>
              <a:ext uri="{FF2B5EF4-FFF2-40B4-BE49-F238E27FC236}">
                <a16:creationId xmlns:a16="http://schemas.microsoft.com/office/drawing/2014/main" id="{8FF747E1-1346-16AD-DF72-1A41067AE917}"/>
              </a:ext>
            </a:extLst>
          </p:cNvPr>
          <p:cNvGraphicFramePr>
            <a:graphicFrameLocks noGrp="1"/>
          </p:cNvGraphicFramePr>
          <p:nvPr>
            <p:extLst>
              <p:ext uri="{D42A27DB-BD31-4B8C-83A1-F6EECF244321}">
                <p14:modId xmlns:p14="http://schemas.microsoft.com/office/powerpoint/2010/main" val="1644560224"/>
              </p:ext>
            </p:extLst>
          </p:nvPr>
        </p:nvGraphicFramePr>
        <p:xfrm>
          <a:off x="843119" y="2839450"/>
          <a:ext cx="10379063" cy="3296941"/>
        </p:xfrm>
        <a:graphic>
          <a:graphicData uri="http://schemas.openxmlformats.org/drawingml/2006/table">
            <a:tbl>
              <a:tblPr firstRow="1" firstCol="1" bandRow="1"/>
              <a:tblGrid>
                <a:gridCol w="863814">
                  <a:extLst>
                    <a:ext uri="{9D8B030D-6E8A-4147-A177-3AD203B41FA5}">
                      <a16:colId xmlns:a16="http://schemas.microsoft.com/office/drawing/2014/main" val="3289609909"/>
                    </a:ext>
                  </a:extLst>
                </a:gridCol>
                <a:gridCol w="2790785">
                  <a:extLst>
                    <a:ext uri="{9D8B030D-6E8A-4147-A177-3AD203B41FA5}">
                      <a16:colId xmlns:a16="http://schemas.microsoft.com/office/drawing/2014/main" val="1733827286"/>
                    </a:ext>
                  </a:extLst>
                </a:gridCol>
                <a:gridCol w="6724464">
                  <a:extLst>
                    <a:ext uri="{9D8B030D-6E8A-4147-A177-3AD203B41FA5}">
                      <a16:colId xmlns:a16="http://schemas.microsoft.com/office/drawing/2014/main" val="507054931"/>
                    </a:ext>
                  </a:extLst>
                </a:gridCol>
              </a:tblGrid>
              <a:tr h="130210">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ctr">
                        <a:lnSpc>
                          <a:spcPct val="100000"/>
                        </a:lnSpc>
                        <a:spcBef>
                          <a:spcPts val="300"/>
                        </a:spcBef>
                        <a:spcAft>
                          <a:spcPts val="300"/>
                        </a:spcAft>
                      </a:pPr>
                      <a:r>
                        <a:rPr lang="en-US" sz="2800" dirty="0">
                          <a:effectLst/>
                          <a:latin typeface="Times New Roman" panose="02020603050405020304" pitchFamily="18" charset="0"/>
                          <a:cs typeface="Times New Roman" panose="02020603050405020304" pitchFamily="18" charset="0"/>
                        </a:rPr>
                        <a:t> </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ctr">
                        <a:lnSpc>
                          <a:spcPct val="100000"/>
                        </a:lnSpc>
                        <a:spcBef>
                          <a:spcPts val="300"/>
                        </a:spcBef>
                        <a:spcAft>
                          <a:spcPts val="300"/>
                        </a:spcAft>
                      </a:pPr>
                      <a:r>
                        <a:rPr lang="en-US" sz="2800" dirty="0" err="1">
                          <a:effectLst/>
                          <a:latin typeface="Times New Roman" panose="02020603050405020304" pitchFamily="18" charset="0"/>
                          <a:cs typeface="Times New Roman" panose="02020603050405020304" pitchFamily="18" charset="0"/>
                        </a:rPr>
                        <a:t>Bệnh</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ctr">
                        <a:lnSpc>
                          <a:spcPct val="100000"/>
                        </a:lnSpc>
                        <a:spcBef>
                          <a:spcPts val="300"/>
                        </a:spcBef>
                        <a:spcAft>
                          <a:spcPts val="300"/>
                        </a:spcAft>
                      </a:pPr>
                      <a:r>
                        <a:rPr lang="en-US" sz="2800">
                          <a:effectLst/>
                          <a:latin typeface="Times New Roman" panose="02020603050405020304" pitchFamily="18" charset="0"/>
                          <a:cs typeface="Times New Roman" panose="02020603050405020304" pitchFamily="18" charset="0"/>
                        </a:rPr>
                        <a:t>Tật</a:t>
                      </a:r>
                      <a:endPar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4232025337"/>
                  </a:ext>
                </a:extLst>
              </a:tr>
              <a:tr h="2870221">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ctr">
                        <a:lnSpc>
                          <a:spcPct val="100000"/>
                        </a:lnSpc>
                        <a:spcBef>
                          <a:spcPts val="300"/>
                        </a:spcBef>
                        <a:spcAft>
                          <a:spcPts val="300"/>
                        </a:spcAft>
                      </a:pPr>
                      <a:r>
                        <a:rPr lang="en-US" sz="2800" dirty="0">
                          <a:effectLst/>
                          <a:latin typeface="Times New Roman" panose="02020603050405020304" pitchFamily="18" charset="0"/>
                          <a:cs typeface="Times New Roman" panose="02020603050405020304" pitchFamily="18" charset="0"/>
                        </a:rPr>
                        <a:t> </a:t>
                      </a:r>
                    </a:p>
                    <a:p>
                      <a:pPr algn="ctr">
                        <a:lnSpc>
                          <a:spcPct val="100000"/>
                        </a:lnSpc>
                        <a:spcBef>
                          <a:spcPts val="300"/>
                        </a:spcBef>
                        <a:spcAft>
                          <a:spcPts val="300"/>
                        </a:spcAft>
                      </a:pPr>
                      <a:r>
                        <a:rPr lang="en-US" sz="2800" dirty="0">
                          <a:effectLst/>
                          <a:latin typeface="Times New Roman" panose="02020603050405020304" pitchFamily="18" charset="0"/>
                          <a:cs typeface="Times New Roman" panose="02020603050405020304" pitchFamily="18" charset="0"/>
                        </a:rPr>
                        <a:t> </a:t>
                      </a:r>
                    </a:p>
                    <a:p>
                      <a:pPr algn="ctr">
                        <a:lnSpc>
                          <a:spcPct val="100000"/>
                        </a:lnSpc>
                        <a:spcBef>
                          <a:spcPts val="300"/>
                        </a:spcBef>
                        <a:spcAft>
                          <a:spcPts val="300"/>
                        </a:spcAft>
                      </a:pPr>
                      <a:r>
                        <a:rPr lang="en-US" sz="2800" dirty="0">
                          <a:effectLst/>
                          <a:latin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cs typeface="Times New Roman" panose="02020603050405020304" pitchFamily="18" charset="0"/>
                        </a:rPr>
                        <a:t>Thị</a:t>
                      </a:r>
                      <a:r>
                        <a:rPr lang="en-US" sz="2800" dirty="0" smtClean="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giác</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Nguyên</a:t>
                      </a:r>
                      <a:r>
                        <a:rPr kumimoji="0" lang="en-US"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nhân</a:t>
                      </a:r>
                      <a:r>
                        <a:rPr kumimoji="0" lang="en-US"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Tác</a:t>
                      </a:r>
                      <a:r>
                        <a:rPr kumimoji="0" lang="en-US"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hại</a:t>
                      </a:r>
                      <a:r>
                        <a:rPr kumimoji="0" lang="en-US"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Cách</a:t>
                      </a:r>
                      <a:r>
                        <a:rPr kumimoji="0" lang="en-US"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phòng</a:t>
                      </a:r>
                      <a:r>
                        <a:rPr kumimoji="0" lang="en-US"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bệnh</a:t>
                      </a:r>
                      <a:r>
                        <a:rPr kumimoji="0" lang="en-US"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0000"/>
                        </a:lnSpc>
                        <a:spcBef>
                          <a:spcPts val="300"/>
                        </a:spcBef>
                        <a:spcAft>
                          <a:spcPts val="300"/>
                        </a:spcAft>
                      </a:pP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Nguyên</a:t>
                      </a:r>
                      <a:r>
                        <a:rPr kumimoji="0" lang="en-US"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nhân</a:t>
                      </a:r>
                      <a:r>
                        <a:rPr kumimoji="0" lang="en-US"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Tác</a:t>
                      </a:r>
                      <a:r>
                        <a:rPr kumimoji="0" lang="en-US"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hại</a:t>
                      </a:r>
                      <a:r>
                        <a:rPr kumimoji="0" lang="en-US"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Cách</a:t>
                      </a:r>
                      <a:r>
                        <a:rPr kumimoji="0" lang="en-US"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phòng</a:t>
                      </a:r>
                      <a:r>
                        <a:rPr kumimoji="0" lang="en-US"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bệnh</a:t>
                      </a:r>
                      <a:r>
                        <a:rPr kumimoji="0" lang="en-US"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0000"/>
                        </a:lnSpc>
                        <a:spcBef>
                          <a:spcPts val="300"/>
                        </a:spcBef>
                        <a:spcAft>
                          <a:spcPts val="300"/>
                        </a:spcAft>
                      </a:pPr>
                      <a:endParaRPr lang="en-US" sz="2800" dirty="0">
                        <a:effectLst/>
                        <a:latin typeface="Times New Roman" panose="02020603050405020304" pitchFamily="18" charset="0"/>
                        <a:cs typeface="Times New Roman" panose="02020603050405020304" pitchFamily="18" charset="0"/>
                      </a:endParaRPr>
                    </a:p>
                  </a:txBody>
                  <a:tcPr marL="42666" marR="42666"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4195346527"/>
                  </a:ext>
                </a:extLst>
              </a:tr>
            </a:tbl>
          </a:graphicData>
        </a:graphic>
      </p:graphicFrame>
      <p:sp>
        <p:nvSpPr>
          <p:cNvPr id="8" name="TextBox 7">
            <a:extLst>
              <a:ext uri="{FF2B5EF4-FFF2-40B4-BE49-F238E27FC236}">
                <a16:creationId xmlns:a16="http://schemas.microsoft.com/office/drawing/2014/main" id="{4323A71A-2F3E-4027-F421-A1AC1E5C9E5A}"/>
              </a:ext>
            </a:extLst>
          </p:cNvPr>
          <p:cNvSpPr txBox="1"/>
          <p:nvPr/>
        </p:nvSpPr>
        <p:spPr>
          <a:xfrm>
            <a:off x="6809989" y="1585794"/>
            <a:ext cx="4219398"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US" sz="3200" b="1" dirty="0" err="1" smtClean="0">
                <a:solidFill>
                  <a:srgbClr val="FDFBF6"/>
                </a:solidFill>
                <a:latin typeface="Times New Roman" panose="02020603050405020304" pitchFamily="18" charset="0"/>
                <a:ea typeface="Times New Roman" panose="02020603050405020304" pitchFamily="18" charset="0"/>
              </a:rPr>
              <a:t>HOẠT</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ĐỘNG</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NHÓM</a:t>
            </a:r>
            <a:endParaRPr lang="en-US" sz="3200" dirty="0">
              <a:solidFill>
                <a:srgbClr val="FDFBF6"/>
              </a:solidFill>
              <a:latin typeface="Sabon Next LT"/>
            </a:endParaRPr>
          </a:p>
        </p:txBody>
      </p:sp>
    </p:spTree>
    <p:extLst>
      <p:ext uri="{BB962C8B-B14F-4D97-AF65-F5344CB8AC3E}">
        <p14:creationId xmlns:p14="http://schemas.microsoft.com/office/powerpoint/2010/main" val="16112841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b="41248"/>
          <a:stretch/>
        </p:blipFill>
        <p:spPr>
          <a:xfrm>
            <a:off x="1007806" y="4601497"/>
            <a:ext cx="10112478" cy="2241755"/>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23834" y="4200549"/>
            <a:ext cx="1388168" cy="1878869"/>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52505" y="4200549"/>
            <a:ext cx="1375254" cy="1878869"/>
          </a:xfrm>
          <a:prstGeom prst="rect">
            <a:avLst/>
          </a:prstGeom>
        </p:spPr>
      </p:pic>
      <p:sp>
        <p:nvSpPr>
          <p:cNvPr id="11" name="Rounded Rectangle 10"/>
          <p:cNvSpPr/>
          <p:nvPr/>
        </p:nvSpPr>
        <p:spPr>
          <a:xfrm>
            <a:off x="324465" y="206477"/>
            <a:ext cx="11592232" cy="18288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3200" dirty="0" err="1" smtClean="0">
                <a:solidFill>
                  <a:srgbClr val="5B9BD5">
                    <a:lumMod val="20000"/>
                    <a:lumOff val="80000"/>
                  </a:srgbClr>
                </a:solidFill>
              </a:rPr>
              <a:t>Bệnh</a:t>
            </a:r>
            <a:r>
              <a:rPr lang="en-US" sz="3200" dirty="0" smtClean="0">
                <a:solidFill>
                  <a:srgbClr val="5B9BD5">
                    <a:lumMod val="20000"/>
                    <a:lumOff val="80000"/>
                  </a:srgbClr>
                </a:solidFill>
              </a:rPr>
              <a:t> </a:t>
            </a:r>
            <a:r>
              <a:rPr lang="en-US" sz="3200" dirty="0" err="1" smtClean="0">
                <a:solidFill>
                  <a:srgbClr val="5B9BD5">
                    <a:lumMod val="20000"/>
                    <a:lumOff val="80000"/>
                  </a:srgbClr>
                </a:solidFill>
              </a:rPr>
              <a:t>gây</a:t>
            </a:r>
            <a:r>
              <a:rPr lang="en-US" sz="3200" dirty="0" smtClean="0">
                <a:solidFill>
                  <a:srgbClr val="5B9BD5">
                    <a:lumMod val="20000"/>
                    <a:lumOff val="80000"/>
                  </a:srgbClr>
                </a:solidFill>
              </a:rPr>
              <a:t> </a:t>
            </a:r>
            <a:r>
              <a:rPr lang="en-US" sz="3200" dirty="0" err="1" smtClean="0">
                <a:solidFill>
                  <a:srgbClr val="5B9BD5">
                    <a:lumMod val="20000"/>
                    <a:lumOff val="80000"/>
                  </a:srgbClr>
                </a:solidFill>
              </a:rPr>
              <a:t>suy</a:t>
            </a:r>
            <a:r>
              <a:rPr lang="en-US" sz="3200" dirty="0" smtClean="0">
                <a:solidFill>
                  <a:srgbClr val="5B9BD5">
                    <a:lumMod val="20000"/>
                    <a:lumOff val="80000"/>
                  </a:srgbClr>
                </a:solidFill>
              </a:rPr>
              <a:t> </a:t>
            </a:r>
            <a:r>
              <a:rPr lang="en-US" sz="3200" dirty="0" err="1" smtClean="0">
                <a:solidFill>
                  <a:srgbClr val="5B9BD5">
                    <a:lumMod val="20000"/>
                    <a:lumOff val="80000"/>
                  </a:srgbClr>
                </a:solidFill>
              </a:rPr>
              <a:t>giảm</a:t>
            </a:r>
            <a:r>
              <a:rPr lang="en-US" sz="3200" dirty="0" smtClean="0">
                <a:solidFill>
                  <a:srgbClr val="5B9BD5">
                    <a:lumMod val="20000"/>
                    <a:lumOff val="80000"/>
                  </a:srgbClr>
                </a:solidFill>
              </a:rPr>
              <a:t> </a:t>
            </a:r>
            <a:r>
              <a:rPr lang="en-US" sz="3200" dirty="0" err="1" smtClean="0">
                <a:solidFill>
                  <a:srgbClr val="5B9BD5">
                    <a:lumMod val="20000"/>
                    <a:lumOff val="80000"/>
                  </a:srgbClr>
                </a:solidFill>
              </a:rPr>
              <a:t>chức</a:t>
            </a:r>
            <a:r>
              <a:rPr lang="en-US" sz="3200" dirty="0" smtClean="0">
                <a:solidFill>
                  <a:srgbClr val="5B9BD5">
                    <a:lumMod val="20000"/>
                    <a:lumOff val="80000"/>
                  </a:srgbClr>
                </a:solidFill>
              </a:rPr>
              <a:t> </a:t>
            </a:r>
            <a:r>
              <a:rPr lang="en-US" sz="3200" dirty="0" err="1" smtClean="0">
                <a:solidFill>
                  <a:srgbClr val="5B9BD5">
                    <a:lumMod val="20000"/>
                    <a:lumOff val="80000"/>
                  </a:srgbClr>
                </a:solidFill>
              </a:rPr>
              <a:t>năng</a:t>
            </a:r>
            <a:r>
              <a:rPr lang="en-US" sz="3200" dirty="0" smtClean="0">
                <a:solidFill>
                  <a:srgbClr val="5B9BD5">
                    <a:lumMod val="20000"/>
                    <a:lumOff val="80000"/>
                  </a:srgbClr>
                </a:solidFill>
              </a:rPr>
              <a:t> </a:t>
            </a:r>
            <a:r>
              <a:rPr lang="en-US" sz="3200" dirty="0" err="1" smtClean="0">
                <a:solidFill>
                  <a:srgbClr val="5B9BD5">
                    <a:lumMod val="20000"/>
                    <a:lumOff val="80000"/>
                  </a:srgbClr>
                </a:solidFill>
              </a:rPr>
              <a:t>vận</a:t>
            </a:r>
            <a:r>
              <a:rPr lang="en-US" sz="3200" dirty="0" smtClean="0">
                <a:solidFill>
                  <a:srgbClr val="5B9BD5">
                    <a:lumMod val="20000"/>
                    <a:lumOff val="80000"/>
                  </a:srgbClr>
                </a:solidFill>
              </a:rPr>
              <a:t> </a:t>
            </a:r>
            <a:r>
              <a:rPr lang="en-US" sz="3200" dirty="0" err="1" smtClean="0">
                <a:solidFill>
                  <a:srgbClr val="5B9BD5">
                    <a:lumMod val="20000"/>
                    <a:lumOff val="80000"/>
                  </a:srgbClr>
                </a:solidFill>
              </a:rPr>
              <a:t>động</a:t>
            </a:r>
            <a:r>
              <a:rPr lang="en-US" sz="3200" dirty="0" smtClean="0">
                <a:solidFill>
                  <a:srgbClr val="5B9BD5">
                    <a:lumMod val="20000"/>
                    <a:lumOff val="80000"/>
                  </a:srgbClr>
                </a:solidFill>
              </a:rPr>
              <a:t>, run </a:t>
            </a:r>
            <a:r>
              <a:rPr lang="en-US" sz="3200" dirty="0" err="1" smtClean="0">
                <a:solidFill>
                  <a:srgbClr val="5B9BD5">
                    <a:lumMod val="20000"/>
                    <a:lumOff val="80000"/>
                  </a:srgbClr>
                </a:solidFill>
              </a:rPr>
              <a:t>tay</a:t>
            </a:r>
            <a:r>
              <a:rPr lang="en-US" sz="3200" dirty="0" smtClean="0">
                <a:solidFill>
                  <a:srgbClr val="5B9BD5">
                    <a:lumMod val="20000"/>
                    <a:lumOff val="80000"/>
                  </a:srgbClr>
                </a:solidFill>
              </a:rPr>
              <a:t>, </a:t>
            </a:r>
            <a:r>
              <a:rPr lang="en-US" sz="3200" dirty="0" err="1" smtClean="0">
                <a:solidFill>
                  <a:srgbClr val="5B9BD5">
                    <a:lumMod val="20000"/>
                    <a:lumOff val="80000"/>
                  </a:srgbClr>
                </a:solidFill>
              </a:rPr>
              <a:t>mất</a:t>
            </a:r>
            <a:r>
              <a:rPr lang="en-US" sz="3200" dirty="0" smtClean="0">
                <a:solidFill>
                  <a:srgbClr val="5B9BD5">
                    <a:lumMod val="20000"/>
                    <a:lumOff val="80000"/>
                  </a:srgbClr>
                </a:solidFill>
              </a:rPr>
              <a:t> </a:t>
            </a:r>
            <a:r>
              <a:rPr lang="en-US" sz="3200" dirty="0" err="1" smtClean="0">
                <a:solidFill>
                  <a:srgbClr val="5B9BD5">
                    <a:lumMod val="20000"/>
                    <a:lumOff val="80000"/>
                  </a:srgbClr>
                </a:solidFill>
              </a:rPr>
              <a:t>thăng</a:t>
            </a:r>
            <a:r>
              <a:rPr lang="en-US" sz="3200" dirty="0" smtClean="0">
                <a:solidFill>
                  <a:srgbClr val="5B9BD5">
                    <a:lumMod val="20000"/>
                    <a:lumOff val="80000"/>
                  </a:srgbClr>
                </a:solidFill>
              </a:rPr>
              <a:t> </a:t>
            </a:r>
            <a:r>
              <a:rPr lang="en-US" sz="3200" dirty="0" err="1" smtClean="0">
                <a:solidFill>
                  <a:srgbClr val="5B9BD5">
                    <a:lumMod val="20000"/>
                    <a:lumOff val="80000"/>
                  </a:srgbClr>
                </a:solidFill>
              </a:rPr>
              <a:t>bằng</a:t>
            </a:r>
            <a:r>
              <a:rPr lang="en-US" sz="3200" dirty="0" smtClean="0">
                <a:solidFill>
                  <a:srgbClr val="5B9BD5">
                    <a:lumMod val="20000"/>
                    <a:lumOff val="80000"/>
                  </a:srgbClr>
                </a:solidFill>
              </a:rPr>
              <a:t>, </a:t>
            </a:r>
            <a:r>
              <a:rPr lang="en-US" sz="3200" dirty="0" err="1" smtClean="0">
                <a:solidFill>
                  <a:srgbClr val="5B9BD5">
                    <a:lumMod val="20000"/>
                    <a:lumOff val="80000"/>
                  </a:srgbClr>
                </a:solidFill>
              </a:rPr>
              <a:t>khó</a:t>
            </a:r>
            <a:r>
              <a:rPr lang="en-US" sz="3200" dirty="0" smtClean="0">
                <a:solidFill>
                  <a:srgbClr val="5B9BD5">
                    <a:lumMod val="20000"/>
                    <a:lumOff val="80000"/>
                  </a:srgbClr>
                </a:solidFill>
              </a:rPr>
              <a:t> </a:t>
            </a:r>
            <a:r>
              <a:rPr lang="en-US" sz="3200" dirty="0" err="1" smtClean="0">
                <a:solidFill>
                  <a:srgbClr val="5B9BD5">
                    <a:lumMod val="20000"/>
                    <a:lumOff val="80000"/>
                  </a:srgbClr>
                </a:solidFill>
              </a:rPr>
              <a:t>khăn</a:t>
            </a:r>
            <a:r>
              <a:rPr lang="en-US" sz="3200" dirty="0" smtClean="0">
                <a:solidFill>
                  <a:srgbClr val="5B9BD5">
                    <a:lumMod val="20000"/>
                    <a:lumOff val="80000"/>
                  </a:srgbClr>
                </a:solidFill>
              </a:rPr>
              <a:t> </a:t>
            </a:r>
            <a:r>
              <a:rPr lang="en-US" sz="3200" dirty="0" err="1" smtClean="0">
                <a:solidFill>
                  <a:srgbClr val="5B9BD5">
                    <a:lumMod val="20000"/>
                    <a:lumOff val="80000"/>
                  </a:srgbClr>
                </a:solidFill>
              </a:rPr>
              <a:t>khi</a:t>
            </a:r>
            <a:r>
              <a:rPr lang="en-US" sz="3200" dirty="0" smtClean="0">
                <a:solidFill>
                  <a:srgbClr val="5B9BD5">
                    <a:lumMod val="20000"/>
                    <a:lumOff val="80000"/>
                  </a:srgbClr>
                </a:solidFill>
              </a:rPr>
              <a:t> di </a:t>
            </a:r>
            <a:r>
              <a:rPr lang="en-US" sz="3200" dirty="0" err="1" smtClean="0">
                <a:solidFill>
                  <a:srgbClr val="5B9BD5">
                    <a:lumMod val="20000"/>
                    <a:lumOff val="80000"/>
                  </a:srgbClr>
                </a:solidFill>
              </a:rPr>
              <a:t>chuyển</a:t>
            </a:r>
            <a:r>
              <a:rPr lang="en-US" sz="3200" dirty="0" smtClean="0">
                <a:solidFill>
                  <a:srgbClr val="5B9BD5">
                    <a:lumMod val="20000"/>
                    <a:lumOff val="80000"/>
                  </a:srgbClr>
                </a:solidFill>
              </a:rPr>
              <a:t>, </a:t>
            </a:r>
            <a:r>
              <a:rPr lang="en-US" sz="3200" dirty="0" err="1" smtClean="0">
                <a:solidFill>
                  <a:srgbClr val="5B9BD5">
                    <a:lumMod val="20000"/>
                    <a:lumOff val="80000"/>
                  </a:srgbClr>
                </a:solidFill>
              </a:rPr>
              <a:t>là</a:t>
            </a:r>
            <a:r>
              <a:rPr lang="en-US" sz="3200" dirty="0" smtClean="0">
                <a:solidFill>
                  <a:srgbClr val="5B9BD5">
                    <a:lumMod val="20000"/>
                    <a:lumOff val="80000"/>
                  </a:srgbClr>
                </a:solidFill>
              </a:rPr>
              <a:t> </a:t>
            </a:r>
            <a:r>
              <a:rPr lang="en-US" sz="3200" dirty="0" err="1" smtClean="0">
                <a:solidFill>
                  <a:srgbClr val="5B9BD5">
                    <a:lumMod val="20000"/>
                    <a:lumOff val="80000"/>
                  </a:srgbClr>
                </a:solidFill>
              </a:rPr>
              <a:t>bệnh</a:t>
            </a:r>
            <a:r>
              <a:rPr lang="en-US" sz="3200" dirty="0" smtClean="0">
                <a:solidFill>
                  <a:srgbClr val="5B9BD5">
                    <a:lumMod val="20000"/>
                    <a:lumOff val="80000"/>
                  </a:srgbClr>
                </a:solidFill>
              </a:rPr>
              <a:t> </a:t>
            </a:r>
            <a:r>
              <a:rPr lang="en-US" sz="3200" dirty="0" err="1" smtClean="0">
                <a:solidFill>
                  <a:srgbClr val="5B9BD5">
                    <a:lumMod val="20000"/>
                    <a:lumOff val="80000"/>
                  </a:srgbClr>
                </a:solidFill>
              </a:rPr>
              <a:t>gì</a:t>
            </a:r>
            <a:r>
              <a:rPr lang="en-US" sz="3200" dirty="0" smtClean="0">
                <a:solidFill>
                  <a:srgbClr val="5B9BD5">
                    <a:lumMod val="20000"/>
                    <a:lumOff val="80000"/>
                  </a:srgbClr>
                </a:solidFill>
              </a:rPr>
              <a:t>?</a:t>
            </a:r>
            <a:endParaRPr lang="en-US" sz="3200" dirty="0">
              <a:solidFill>
                <a:srgbClr val="5B9BD5">
                  <a:lumMod val="20000"/>
                  <a:lumOff val="80000"/>
                </a:srgbClr>
              </a:solidFill>
            </a:endParaRPr>
          </a:p>
        </p:txBody>
      </p:sp>
      <p:sp>
        <p:nvSpPr>
          <p:cNvPr id="12" name="Rounded Rectangle 11"/>
          <p:cNvSpPr/>
          <p:nvPr/>
        </p:nvSpPr>
        <p:spPr>
          <a:xfrm>
            <a:off x="324465" y="2131311"/>
            <a:ext cx="5427406" cy="129031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3200" dirty="0">
                <a:solidFill>
                  <a:srgbClr val="5B9BD5">
                    <a:lumMod val="20000"/>
                    <a:lumOff val="80000"/>
                  </a:srgbClr>
                </a:solidFill>
              </a:rPr>
              <a:t>A. </a:t>
            </a:r>
            <a:r>
              <a:rPr lang="en-US" sz="3200" dirty="0" smtClean="0">
                <a:solidFill>
                  <a:srgbClr val="5B9BD5">
                    <a:lumMod val="20000"/>
                    <a:lumOff val="80000"/>
                  </a:srgbClr>
                </a:solidFill>
              </a:rPr>
              <a:t>Parkinson</a:t>
            </a:r>
            <a:endParaRPr lang="en-US" sz="3200" dirty="0">
              <a:solidFill>
                <a:srgbClr val="5B9BD5">
                  <a:lumMod val="20000"/>
                  <a:lumOff val="80000"/>
                </a:srgbClr>
              </a:solidFill>
            </a:endParaRPr>
          </a:p>
        </p:txBody>
      </p:sp>
      <p:sp>
        <p:nvSpPr>
          <p:cNvPr id="14" name="Rounded Rectangle 13"/>
          <p:cNvSpPr/>
          <p:nvPr/>
        </p:nvSpPr>
        <p:spPr>
          <a:xfrm>
            <a:off x="6489291" y="2146401"/>
            <a:ext cx="5427406" cy="129031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3200" dirty="0">
                <a:solidFill>
                  <a:srgbClr val="5B9BD5">
                    <a:lumMod val="20000"/>
                    <a:lumOff val="80000"/>
                  </a:srgbClr>
                </a:solidFill>
              </a:rPr>
              <a:t>B. </a:t>
            </a:r>
            <a:r>
              <a:rPr lang="en-US" sz="3200" dirty="0" smtClean="0">
                <a:solidFill>
                  <a:srgbClr val="5B9BD5">
                    <a:lumMod val="20000"/>
                    <a:lumOff val="80000"/>
                  </a:srgbClr>
                </a:solidFill>
              </a:rPr>
              <a:t>Alzheimer</a:t>
            </a:r>
            <a:endParaRPr lang="en-US" sz="3200" dirty="0">
              <a:solidFill>
                <a:srgbClr val="5B9BD5">
                  <a:lumMod val="20000"/>
                  <a:lumOff val="80000"/>
                </a:srgbClr>
              </a:solidFill>
            </a:endParaRPr>
          </a:p>
        </p:txBody>
      </p:sp>
      <p:sp>
        <p:nvSpPr>
          <p:cNvPr id="15" name="Rounded Rectangle 14"/>
          <p:cNvSpPr/>
          <p:nvPr/>
        </p:nvSpPr>
        <p:spPr>
          <a:xfrm>
            <a:off x="3123834" y="6079418"/>
            <a:ext cx="6586651" cy="631713"/>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3600" dirty="0" err="1" smtClean="0">
                <a:solidFill>
                  <a:prstClr val="white">
                    <a:lumMod val="50000"/>
                  </a:prstClr>
                </a:solidFill>
                <a:latin typeface="Times New Roman" panose="02020603050405020304" pitchFamily="18" charset="0"/>
                <a:cs typeface="Times New Roman" panose="02020603050405020304" pitchFamily="18" charset="0"/>
              </a:rPr>
              <a:t>Đáp</a:t>
            </a:r>
            <a:r>
              <a:rPr lang="en-US" sz="3600" dirty="0" smtClean="0">
                <a:solidFill>
                  <a:prstClr val="white">
                    <a:lumMod val="50000"/>
                  </a:prstClr>
                </a:solidFill>
                <a:latin typeface="Times New Roman" panose="02020603050405020304" pitchFamily="18" charset="0"/>
                <a:cs typeface="Times New Roman" panose="02020603050405020304" pitchFamily="18" charset="0"/>
              </a:rPr>
              <a:t> </a:t>
            </a:r>
            <a:r>
              <a:rPr lang="en-US" sz="3600" dirty="0" err="1" smtClean="0">
                <a:solidFill>
                  <a:prstClr val="white">
                    <a:lumMod val="50000"/>
                  </a:prstClr>
                </a:solidFill>
                <a:latin typeface="Times New Roman" panose="02020603050405020304" pitchFamily="18" charset="0"/>
                <a:cs typeface="Times New Roman" panose="02020603050405020304" pitchFamily="18" charset="0"/>
              </a:rPr>
              <a:t>án</a:t>
            </a:r>
            <a:r>
              <a:rPr lang="en-US" sz="3600" dirty="0" smtClean="0">
                <a:solidFill>
                  <a:prstClr val="white">
                    <a:lumMod val="50000"/>
                  </a:prstClr>
                </a:solidFill>
                <a:latin typeface="Times New Roman" panose="02020603050405020304" pitchFamily="18" charset="0"/>
                <a:cs typeface="Times New Roman" panose="02020603050405020304" pitchFamily="18" charset="0"/>
              </a:rPr>
              <a:t> </a:t>
            </a:r>
            <a:r>
              <a:rPr lang="en-US" sz="3600" dirty="0" err="1" smtClean="0">
                <a:solidFill>
                  <a:prstClr val="white">
                    <a:lumMod val="50000"/>
                  </a:prstClr>
                </a:solidFill>
                <a:latin typeface="Times New Roman" panose="02020603050405020304" pitchFamily="18" charset="0"/>
                <a:cs typeface="Times New Roman" panose="02020603050405020304" pitchFamily="18" charset="0"/>
              </a:rPr>
              <a:t>xanh</a:t>
            </a:r>
            <a:r>
              <a:rPr lang="en-US" sz="3600" dirty="0" smtClean="0">
                <a:solidFill>
                  <a:prstClr val="white">
                    <a:lumMod val="50000"/>
                  </a:prstClr>
                </a:solidFill>
                <a:latin typeface="Times New Roman" panose="02020603050405020304" pitchFamily="18" charset="0"/>
                <a:cs typeface="Times New Roman" panose="02020603050405020304" pitchFamily="18" charset="0"/>
              </a:rPr>
              <a:t> an </a:t>
            </a:r>
            <a:r>
              <a:rPr lang="en-US" sz="3600" dirty="0" err="1" smtClean="0">
                <a:solidFill>
                  <a:prstClr val="white">
                    <a:lumMod val="50000"/>
                  </a:prstClr>
                </a:solidFill>
                <a:latin typeface="Times New Roman" panose="02020603050405020304" pitchFamily="18" charset="0"/>
                <a:cs typeface="Times New Roman" panose="02020603050405020304" pitchFamily="18" charset="0"/>
              </a:rPr>
              <a:t>toàn</a:t>
            </a:r>
            <a:r>
              <a:rPr lang="en-US" sz="3600" dirty="0" smtClean="0">
                <a:solidFill>
                  <a:prstClr val="white">
                    <a:lumMod val="50000"/>
                  </a:prstClr>
                </a:solidFill>
                <a:latin typeface="Times New Roman" panose="02020603050405020304" pitchFamily="18" charset="0"/>
                <a:cs typeface="Times New Roman" panose="02020603050405020304" pitchFamily="18" charset="0"/>
              </a:rPr>
              <a:t>. </a:t>
            </a:r>
            <a:endParaRPr lang="en-US" sz="3600" dirty="0">
              <a:solidFill>
                <a:prstClr val="white">
                  <a:lumMod val="50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734577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5"/>
                    </p:tgtEl>
                  </p:cond>
                </p:stCondLst>
                <p:endSync evt="end" delay="0">
                  <p:rtn val="all"/>
                </p:endSync>
                <p:childTnLst>
                  <p:par>
                    <p:cTn id="20" fill="hold">
                      <p:stCondLst>
                        <p:cond delay="0"/>
                      </p:stCondLst>
                      <p:childTnLst>
                        <p:par>
                          <p:cTn id="21" fill="hold">
                            <p:stCondLst>
                              <p:cond delay="0"/>
                            </p:stCondLst>
                            <p:childTnLst>
                              <p:par>
                                <p:cTn id="22" presetID="32" presetClass="emph" presetSubtype="0" fill="hold" nodeType="clickEffect">
                                  <p:stCondLst>
                                    <p:cond delay="0"/>
                                  </p:stCondLst>
                                  <p:childTnLst>
                                    <p:animRot by="120000">
                                      <p:cBhvr>
                                        <p:cTn id="23" dur="100" fill="hold">
                                          <p:stCondLst>
                                            <p:cond delay="0"/>
                                          </p:stCondLst>
                                        </p:cTn>
                                        <p:tgtEl>
                                          <p:spTgt spid="5"/>
                                        </p:tgtEl>
                                        <p:attrNameLst>
                                          <p:attrName>r</p:attrName>
                                        </p:attrNameLst>
                                      </p:cBhvr>
                                    </p:animRot>
                                    <p:animRot by="-240000">
                                      <p:cBhvr>
                                        <p:cTn id="24" dur="200" fill="hold">
                                          <p:stCondLst>
                                            <p:cond delay="200"/>
                                          </p:stCondLst>
                                        </p:cTn>
                                        <p:tgtEl>
                                          <p:spTgt spid="5"/>
                                        </p:tgtEl>
                                        <p:attrNameLst>
                                          <p:attrName>r</p:attrName>
                                        </p:attrNameLst>
                                      </p:cBhvr>
                                    </p:animRot>
                                    <p:animRot by="240000">
                                      <p:cBhvr>
                                        <p:cTn id="25" dur="200" fill="hold">
                                          <p:stCondLst>
                                            <p:cond delay="400"/>
                                          </p:stCondLst>
                                        </p:cTn>
                                        <p:tgtEl>
                                          <p:spTgt spid="5"/>
                                        </p:tgtEl>
                                        <p:attrNameLst>
                                          <p:attrName>r</p:attrName>
                                        </p:attrNameLst>
                                      </p:cBhvr>
                                    </p:animRot>
                                    <p:animRot by="-240000">
                                      <p:cBhvr>
                                        <p:cTn id="26" dur="200" fill="hold">
                                          <p:stCondLst>
                                            <p:cond delay="600"/>
                                          </p:stCondLst>
                                        </p:cTn>
                                        <p:tgtEl>
                                          <p:spTgt spid="5"/>
                                        </p:tgtEl>
                                        <p:attrNameLst>
                                          <p:attrName>r</p:attrName>
                                        </p:attrNameLst>
                                      </p:cBhvr>
                                    </p:animRot>
                                    <p:animRot by="120000">
                                      <p:cBhvr>
                                        <p:cTn id="27" dur="200" fill="hold">
                                          <p:stCondLst>
                                            <p:cond delay="800"/>
                                          </p:stCondLst>
                                        </p:cTn>
                                        <p:tgtEl>
                                          <p:spTgt spid="5"/>
                                        </p:tgtEl>
                                        <p:attrNameLst>
                                          <p:attrName>r</p:attrName>
                                        </p:attrNameLst>
                                      </p:cBhvr>
                                    </p:animRot>
                                  </p:childTnLst>
                                </p:cTn>
                              </p:par>
                            </p:childTnLst>
                          </p:cTn>
                        </p:par>
                        <p:par>
                          <p:cTn id="28" fill="hold">
                            <p:stCondLst>
                              <p:cond delay="1000"/>
                            </p:stCondLst>
                            <p:childTnLst>
                              <p:par>
                                <p:cTn id="29" presetID="1" presetClass="emph" presetSubtype="2" fill="hold" nodeType="afterEffect">
                                  <p:stCondLst>
                                    <p:cond delay="0"/>
                                  </p:stCondLst>
                                  <p:childTnLst>
                                    <p:animClr clrSpc="rgb" dir="cw">
                                      <p:cBhvr>
                                        <p:cTn id="30" dur="2000" fill="hold"/>
                                        <p:tgtEl>
                                          <p:spTgt spid="12"/>
                                        </p:tgtEl>
                                        <p:attrNameLst>
                                          <p:attrName>fillcolor</p:attrName>
                                        </p:attrNameLst>
                                      </p:cBhvr>
                                      <p:to>
                                        <a:srgbClr val="92D050"/>
                                      </p:to>
                                    </p:animClr>
                                    <p:set>
                                      <p:cBhvr>
                                        <p:cTn id="31" dur="2000" fill="hold"/>
                                        <p:tgtEl>
                                          <p:spTgt spid="12"/>
                                        </p:tgtEl>
                                        <p:attrNameLst>
                                          <p:attrName>fill.type</p:attrName>
                                        </p:attrNameLst>
                                      </p:cBhvr>
                                      <p:to>
                                        <p:strVal val="solid"/>
                                      </p:to>
                                    </p:set>
                                    <p:set>
                                      <p:cBhvr>
                                        <p:cTn id="32" dur="2000" fill="hold"/>
                                        <p:tgtEl>
                                          <p:spTgt spid="12"/>
                                        </p:tgtEl>
                                        <p:attrNameLst>
                                          <p:attrName>fill.on</p:attrName>
                                        </p:attrNameLst>
                                      </p:cBhvr>
                                      <p:to>
                                        <p:strVal val="true"/>
                                      </p:to>
                                    </p:set>
                                  </p:childTnLst>
                                  <p:subTnLst>
                                    <p:audio>
                                      <p:cMediaNode>
                                        <p:cTn display="0" masterRel="sameClick">
                                          <p:stCondLst>
                                            <p:cond evt="begin" delay="0">
                                              <p:tn val="29"/>
                                            </p:cond>
                                          </p:stCondLst>
                                          <p:endCondLst>
                                            <p:cond evt="onStopAudio" delay="0">
                                              <p:tgtEl>
                                                <p:sldTgt/>
                                              </p:tgtEl>
                                            </p:cond>
                                          </p:endCondLst>
                                        </p:cTn>
                                        <p:tgtEl>
                                          <p:sndTgt r:embed="rId3" name="you win.wav"/>
                                        </p:tgtEl>
                                      </p:cMediaNode>
                                    </p:audio>
                                  </p:sub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
                  </p:tgtEl>
                </p:cond>
              </p:nextCondLst>
            </p:seq>
            <p:seq concurrent="1" nextAc="seek">
              <p:cTn id="39" restart="whenNotActive" fill="hold" evtFilter="cancelBubble" nodeType="interactiveSeq">
                <p:stCondLst>
                  <p:cond evt="onClick" delay="0">
                    <p:tgtEl>
                      <p:spTgt spid="6"/>
                    </p:tgtEl>
                  </p:cond>
                </p:stCondLst>
                <p:endSync evt="end" delay="0">
                  <p:rtn val="all"/>
                </p:endSync>
                <p:childTnLst>
                  <p:par>
                    <p:cTn id="40" fill="hold">
                      <p:stCondLst>
                        <p:cond delay="0"/>
                      </p:stCondLst>
                      <p:childTnLst>
                        <p:par>
                          <p:cTn id="41" fill="hold">
                            <p:stCondLst>
                              <p:cond delay="0"/>
                            </p:stCondLst>
                            <p:childTnLst>
                              <p:par>
                                <p:cTn id="42" presetID="26" presetClass="emph" presetSubtype="0" fill="hold" nodeType="clickEffect">
                                  <p:stCondLst>
                                    <p:cond delay="0"/>
                                  </p:stCondLst>
                                  <p:childTnLst>
                                    <p:animEffect transition="out" filter="fade">
                                      <p:cBhvr>
                                        <p:cTn id="43" dur="500" tmFilter="0, 0; .2, .5; .8, .5; 1, 0"/>
                                        <p:tgtEl>
                                          <p:spTgt spid="6"/>
                                        </p:tgtEl>
                                      </p:cBhvr>
                                    </p:animEffect>
                                    <p:animScale>
                                      <p:cBhvr>
                                        <p:cTn id="44" dur="250" autoRev="1" fill="hold"/>
                                        <p:tgtEl>
                                          <p:spTgt spid="6"/>
                                        </p:tgtEl>
                                      </p:cBhvr>
                                      <p:by x="105000" y="105000"/>
                                    </p:animScale>
                                  </p:childTnLst>
                                </p:cTn>
                              </p:par>
                            </p:childTnLst>
                          </p:cTn>
                        </p:par>
                        <p:par>
                          <p:cTn id="45" fill="hold">
                            <p:stCondLst>
                              <p:cond delay="500"/>
                            </p:stCondLst>
                            <p:childTnLst>
                              <p:par>
                                <p:cTn id="46" presetID="1" presetClass="emph" presetSubtype="2" fill="hold" nodeType="afterEffect">
                                  <p:stCondLst>
                                    <p:cond delay="0"/>
                                  </p:stCondLst>
                                  <p:childTnLst>
                                    <p:animClr clrSpc="rgb" dir="cw">
                                      <p:cBhvr>
                                        <p:cTn id="47" dur="2000" fill="hold"/>
                                        <p:tgtEl>
                                          <p:spTgt spid="14"/>
                                        </p:tgtEl>
                                        <p:attrNameLst>
                                          <p:attrName>fillcolor</p:attrName>
                                        </p:attrNameLst>
                                      </p:cBhvr>
                                      <p:to>
                                        <a:srgbClr val="FF0000"/>
                                      </p:to>
                                    </p:animClr>
                                    <p:set>
                                      <p:cBhvr>
                                        <p:cTn id="48" dur="2000" fill="hold"/>
                                        <p:tgtEl>
                                          <p:spTgt spid="14"/>
                                        </p:tgtEl>
                                        <p:attrNameLst>
                                          <p:attrName>fill.type</p:attrName>
                                        </p:attrNameLst>
                                      </p:cBhvr>
                                      <p:to>
                                        <p:strVal val="solid"/>
                                      </p:to>
                                    </p:set>
                                    <p:set>
                                      <p:cBhvr>
                                        <p:cTn id="49" dur="2000" fill="hold"/>
                                        <p:tgtEl>
                                          <p:spTgt spid="14"/>
                                        </p:tgtEl>
                                        <p:attrNameLst>
                                          <p:attrName>fill.on</p:attrName>
                                        </p:attrNameLst>
                                      </p:cBhvr>
                                      <p:to>
                                        <p:strVal val="true"/>
                                      </p:to>
                                    </p:set>
                                  </p:childTnLst>
                                  <p:subTnLst>
                                    <p:audio>
                                      <p:cMediaNode>
                                        <p:cTn display="0" masterRel="sameClick">
                                          <p:stCondLst>
                                            <p:cond evt="begin" delay="0">
                                              <p:tn val="46"/>
                                            </p:cond>
                                          </p:stCondLst>
                                          <p:endCondLst>
                                            <p:cond evt="onStopAudio" delay="0">
                                              <p:tgtEl>
                                                <p:sldTgt/>
                                              </p:tgtEl>
                                            </p:cond>
                                          </p:endCondLst>
                                        </p:cTn>
                                        <p:tgtEl>
                                          <p:sndTgt r:embed="rId4" name="Game Over.wav"/>
                                        </p:tgtEl>
                                      </p:cMediaNode>
                                    </p:audio>
                                  </p:subTnLst>
                                </p:cTn>
                              </p:par>
                            </p:childTnLst>
                          </p:cTn>
                        </p:par>
                        <p:par>
                          <p:cTn id="50" fill="hold">
                            <p:stCondLst>
                              <p:cond delay="2500"/>
                            </p:stCondLst>
                            <p:childTnLst>
                              <p:par>
                                <p:cTn id="51" presetID="42" presetClass="entr" presetSubtype="0" fill="hold" grpId="1"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1000"/>
                                        <p:tgtEl>
                                          <p:spTgt spid="15"/>
                                        </p:tgtEl>
                                      </p:cBhvr>
                                    </p:animEffect>
                                    <p:anim calcmode="lin" valueType="num">
                                      <p:cBhvr>
                                        <p:cTn id="54" dur="1000" fill="hold"/>
                                        <p:tgtEl>
                                          <p:spTgt spid="15"/>
                                        </p:tgtEl>
                                        <p:attrNameLst>
                                          <p:attrName>ppt_x</p:attrName>
                                        </p:attrNameLst>
                                      </p:cBhvr>
                                      <p:tavLst>
                                        <p:tav tm="0">
                                          <p:val>
                                            <p:strVal val="#ppt_x"/>
                                          </p:val>
                                        </p:tav>
                                        <p:tav tm="100000">
                                          <p:val>
                                            <p:strVal val="#ppt_x"/>
                                          </p:val>
                                        </p:tav>
                                      </p:tavLst>
                                    </p:anim>
                                    <p:anim calcmode="lin" valueType="num">
                                      <p:cBhvr>
                                        <p:cTn id="5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6"/>
                  </p:tgtEl>
                </p:cond>
              </p:nextCondLst>
            </p:seq>
          </p:childTnLst>
        </p:cTn>
      </p:par>
    </p:tnLst>
    <p:bldLst>
      <p:bldP spid="11" grpId="0" animBg="1"/>
      <p:bldP spid="12" grpId="0" animBg="1"/>
      <p:bldP spid="14" grpId="0" animBg="1"/>
      <p:bldP spid="15" grpId="0" animBg="1"/>
      <p:bldP spid="15"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8FF747E1-1346-16AD-DF72-1A41067AE917}"/>
              </a:ext>
            </a:extLst>
          </p:cNvPr>
          <p:cNvGraphicFramePr>
            <a:graphicFrameLocks noGrp="1"/>
          </p:cNvGraphicFramePr>
          <p:nvPr>
            <p:extLst>
              <p:ext uri="{D42A27DB-BD31-4B8C-83A1-F6EECF244321}">
                <p14:modId xmlns:p14="http://schemas.microsoft.com/office/powerpoint/2010/main" val="2894996815"/>
              </p:ext>
            </p:extLst>
          </p:nvPr>
        </p:nvGraphicFramePr>
        <p:xfrm>
          <a:off x="435429" y="1198600"/>
          <a:ext cx="11756571" cy="5282692"/>
        </p:xfrm>
        <a:graphic>
          <a:graphicData uri="http://schemas.openxmlformats.org/drawingml/2006/table">
            <a:tbl>
              <a:tblPr firstRow="1" firstCol="1" bandRow="1">
                <a:tableStyleId>{5940675A-B579-460E-94D1-54222C63F5DA}</a:tableStyleId>
              </a:tblPr>
              <a:tblGrid>
                <a:gridCol w="978459">
                  <a:extLst>
                    <a:ext uri="{9D8B030D-6E8A-4147-A177-3AD203B41FA5}">
                      <a16:colId xmlns:a16="http://schemas.microsoft.com/office/drawing/2014/main" val="3289609909"/>
                    </a:ext>
                  </a:extLst>
                </a:gridCol>
                <a:gridCol w="2389185">
                  <a:extLst>
                    <a:ext uri="{9D8B030D-6E8A-4147-A177-3AD203B41FA5}">
                      <a16:colId xmlns:a16="http://schemas.microsoft.com/office/drawing/2014/main" val="1733827286"/>
                    </a:ext>
                  </a:extLst>
                </a:gridCol>
                <a:gridCol w="8388927">
                  <a:extLst>
                    <a:ext uri="{9D8B030D-6E8A-4147-A177-3AD203B41FA5}">
                      <a16:colId xmlns:a16="http://schemas.microsoft.com/office/drawing/2014/main" val="507054931"/>
                    </a:ext>
                  </a:extLst>
                </a:gridCol>
              </a:tblGrid>
              <a:tr h="130210">
                <a:tc>
                  <a:txBody>
                    <a:bodyPr/>
                    <a:lstStyle/>
                    <a:p>
                      <a:pPr algn="ctr">
                        <a:lnSpc>
                          <a:spcPct val="100000"/>
                        </a:lnSpc>
                        <a:spcBef>
                          <a:spcPts val="300"/>
                        </a:spcBef>
                        <a:spcAft>
                          <a:spcPts val="300"/>
                        </a:spcAft>
                      </a:pPr>
                      <a:r>
                        <a:rPr lang="en-US" sz="1800" dirty="0">
                          <a:effectLst/>
                          <a:latin typeface="Times New Roman" panose="02020603050405020304" pitchFamily="18" charset="0"/>
                          <a:cs typeface="Times New Roman" panose="02020603050405020304" pitchFamily="18" charset="0"/>
                        </a:rPr>
                        <a:t> </a:t>
                      </a:r>
                      <a:endPar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tc>
                <a:tc>
                  <a:txBody>
                    <a:bodyPr/>
                    <a:lstStyle/>
                    <a:p>
                      <a:pPr algn="ctr">
                        <a:lnSpc>
                          <a:spcPct val="100000"/>
                        </a:lnSpc>
                        <a:spcBef>
                          <a:spcPts val="300"/>
                        </a:spcBef>
                        <a:spcAft>
                          <a:spcPts val="300"/>
                        </a:spcAft>
                      </a:pPr>
                      <a:r>
                        <a:rPr lang="en-US" sz="1800" dirty="0" err="1">
                          <a:effectLst/>
                          <a:latin typeface="Times New Roman" panose="02020603050405020304" pitchFamily="18" charset="0"/>
                          <a:cs typeface="Times New Roman" panose="02020603050405020304" pitchFamily="18" charset="0"/>
                        </a:rPr>
                        <a:t>Bệnh</a:t>
                      </a:r>
                      <a:endPar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tc>
                <a:tc>
                  <a:txBody>
                    <a:bodyPr/>
                    <a:lstStyle/>
                    <a:p>
                      <a:pPr algn="ctr">
                        <a:lnSpc>
                          <a:spcPct val="100000"/>
                        </a:lnSpc>
                        <a:spcBef>
                          <a:spcPts val="300"/>
                        </a:spcBef>
                        <a:spcAft>
                          <a:spcPts val="300"/>
                        </a:spcAft>
                      </a:pPr>
                      <a:r>
                        <a:rPr lang="en-US" sz="1800">
                          <a:effectLst/>
                          <a:latin typeface="Times New Roman" panose="02020603050405020304" pitchFamily="18" charset="0"/>
                          <a:cs typeface="Times New Roman" panose="02020603050405020304" pitchFamily="18" charset="0"/>
                        </a:rPr>
                        <a:t>Tật</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tc>
                <a:extLst>
                  <a:ext uri="{0D108BD9-81ED-4DB2-BD59-A6C34878D82A}">
                    <a16:rowId xmlns:a16="http://schemas.microsoft.com/office/drawing/2014/main" val="4232025337"/>
                  </a:ext>
                </a:extLst>
              </a:tr>
              <a:tr h="2870221">
                <a:tc>
                  <a:txBody>
                    <a:bodyPr/>
                    <a:lstStyle/>
                    <a:p>
                      <a:pPr algn="ctr">
                        <a:lnSpc>
                          <a:spcPct val="100000"/>
                        </a:lnSpc>
                        <a:spcBef>
                          <a:spcPts val="300"/>
                        </a:spcBef>
                        <a:spcAft>
                          <a:spcPts val="300"/>
                        </a:spcAft>
                      </a:pPr>
                      <a:r>
                        <a:rPr lang="en-US" sz="1800">
                          <a:effectLst/>
                          <a:latin typeface="Times New Roman" panose="02020603050405020304" pitchFamily="18" charset="0"/>
                          <a:cs typeface="Times New Roman" panose="02020603050405020304" pitchFamily="18" charset="0"/>
                        </a:rPr>
                        <a:t> </a:t>
                      </a:r>
                    </a:p>
                    <a:p>
                      <a:pPr algn="ctr">
                        <a:lnSpc>
                          <a:spcPct val="100000"/>
                        </a:lnSpc>
                        <a:spcBef>
                          <a:spcPts val="300"/>
                        </a:spcBef>
                        <a:spcAft>
                          <a:spcPts val="300"/>
                        </a:spcAft>
                      </a:pPr>
                      <a:r>
                        <a:rPr lang="en-US" sz="1800">
                          <a:effectLst/>
                          <a:latin typeface="Times New Roman" panose="02020603050405020304" pitchFamily="18" charset="0"/>
                          <a:cs typeface="Times New Roman" panose="02020603050405020304" pitchFamily="18" charset="0"/>
                        </a:rPr>
                        <a:t> </a:t>
                      </a:r>
                    </a:p>
                    <a:p>
                      <a:pPr algn="ctr">
                        <a:lnSpc>
                          <a:spcPct val="100000"/>
                        </a:lnSpc>
                        <a:spcBef>
                          <a:spcPts val="300"/>
                        </a:spcBef>
                        <a:spcAft>
                          <a:spcPts val="300"/>
                        </a:spcAft>
                      </a:pPr>
                      <a:r>
                        <a:rPr lang="en-US" sz="1800">
                          <a:effectLst/>
                          <a:latin typeface="Times New Roman" panose="02020603050405020304" pitchFamily="18" charset="0"/>
                          <a:cs typeface="Times New Roman" panose="02020603050405020304" pitchFamily="18" charset="0"/>
                        </a:rPr>
                        <a:t> </a:t>
                      </a:r>
                    </a:p>
                    <a:p>
                      <a:pPr algn="ctr">
                        <a:lnSpc>
                          <a:spcPct val="100000"/>
                        </a:lnSpc>
                        <a:spcBef>
                          <a:spcPts val="300"/>
                        </a:spcBef>
                        <a:spcAft>
                          <a:spcPts val="300"/>
                        </a:spcAft>
                      </a:pPr>
                      <a:r>
                        <a:rPr lang="en-US" sz="1800">
                          <a:effectLst/>
                          <a:latin typeface="Times New Roman" panose="02020603050405020304" pitchFamily="18" charset="0"/>
                          <a:cs typeface="Times New Roman" panose="02020603050405020304" pitchFamily="18" charset="0"/>
                        </a:rPr>
                        <a:t> </a:t>
                      </a:r>
                    </a:p>
                    <a:p>
                      <a:pPr algn="ctr">
                        <a:lnSpc>
                          <a:spcPct val="100000"/>
                        </a:lnSpc>
                        <a:spcBef>
                          <a:spcPts val="300"/>
                        </a:spcBef>
                        <a:spcAft>
                          <a:spcPts val="300"/>
                        </a:spcAft>
                      </a:pPr>
                      <a:r>
                        <a:rPr lang="en-US" sz="1800">
                          <a:effectLst/>
                          <a:latin typeface="Times New Roman" panose="02020603050405020304" pitchFamily="18" charset="0"/>
                          <a:cs typeface="Times New Roman" panose="02020603050405020304" pitchFamily="18" charset="0"/>
                        </a:rPr>
                        <a:t>Thị giác</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tc>
                <a:tc>
                  <a:txBody>
                    <a:bodyPr/>
                    <a:lstStyle/>
                    <a:p>
                      <a:pPr>
                        <a:lnSpc>
                          <a:spcPct val="107000"/>
                        </a:lnSpc>
                        <a:spcAft>
                          <a:spcPts val="0"/>
                        </a:spcAft>
                      </a:pPr>
                      <a:r>
                        <a:rPr lang="en-US" sz="1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smtClean="0">
                          <a:effectLst/>
                          <a:latin typeface="Times New Roman" panose="02020603050405020304" pitchFamily="18" charset="0"/>
                          <a:ea typeface="Calibri" panose="020F0502020204030204" pitchFamily="34" charset="0"/>
                          <a:cs typeface="Times New Roman" panose="02020603050405020304" pitchFamily="18" charset="0"/>
                        </a:rPr>
                        <a:t>Bệnh</a:t>
                      </a:r>
                      <a:r>
                        <a:rPr lang="en-US" sz="1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smtClean="0">
                          <a:effectLst/>
                          <a:latin typeface="Times New Roman" panose="02020603050405020304" pitchFamily="18" charset="0"/>
                          <a:ea typeface="Calibri" panose="020F0502020204030204" pitchFamily="34" charset="0"/>
                          <a:cs typeface="Times New Roman" panose="02020603050405020304" pitchFamily="18" charset="0"/>
                        </a:rPr>
                        <a:t>đau</a:t>
                      </a:r>
                      <a:r>
                        <a:rPr lang="en-US" sz="1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smtClean="0">
                          <a:effectLst/>
                          <a:latin typeface="Times New Roman" panose="02020603050405020304" pitchFamily="18" charset="0"/>
                          <a:ea typeface="Calibri" panose="020F0502020204030204" pitchFamily="34" charset="0"/>
                          <a:cs typeface="Times New Roman" panose="02020603050405020304" pitchFamily="18" charset="0"/>
                        </a:rPr>
                        <a:t>mắt</a:t>
                      </a:r>
                      <a:r>
                        <a:rPr lang="en-US" sz="1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smtClean="0">
                          <a:effectLst/>
                          <a:latin typeface="Times New Roman" panose="02020603050405020304" pitchFamily="18" charset="0"/>
                          <a:ea typeface="Calibri" panose="020F0502020204030204" pitchFamily="34" charset="0"/>
                          <a:cs typeface="Times New Roman" panose="02020603050405020304" pitchFamily="18" charset="0"/>
                        </a:rPr>
                        <a:t>đỏ</a:t>
                      </a:r>
                      <a:r>
                        <a:rPr lang="en-US" sz="1800" b="1"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nhân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do virus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Adino</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vi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khuẩn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Staphylococcus,….</a:t>
                      </a:r>
                    </a:p>
                    <a:p>
                      <a:pPr>
                        <a:lnSpc>
                          <a:spcPct val="107000"/>
                        </a:lnSpc>
                        <a:spcAft>
                          <a:spcPts val="0"/>
                        </a:spcAft>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Tác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hại</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đỏ</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mắt</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chảy</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mắt</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có</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ghèn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dử</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mắt</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cộm</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mắt</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0"/>
                        </a:spcAft>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Cách</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phòng</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bệnh</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rửa</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tay</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thường</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xuyên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đeo</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kính</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bảo</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vệ</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mắt</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hạn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chế</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dụi</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mắt</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bổ</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sung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thực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phẩm</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có</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lợi</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cho</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mắt</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không</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nên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tiếp</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xúc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trực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tiếp</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hoặc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dùng</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chung</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đồ</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cá</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nhân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bệnh</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a:t>
                      </a:r>
                      <a:r>
                        <a:rPr lang="en-US" sz="1800" b="1"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Bef>
                          <a:spcPts val="300"/>
                        </a:spcBef>
                        <a:spcAft>
                          <a:spcPts val="300"/>
                        </a:spcAft>
                      </a:pPr>
                      <a:endPar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tc>
                <a:tc>
                  <a:txBody>
                    <a:bodyPr/>
                    <a:lstStyle/>
                    <a:p>
                      <a:pPr>
                        <a:lnSpc>
                          <a:spcPct val="100000"/>
                        </a:lnSpc>
                        <a:spcAft>
                          <a:spcPts val="0"/>
                        </a:spcAft>
                      </a:pPr>
                      <a:r>
                        <a:rPr lang="en-US" sz="1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smtClean="0">
                          <a:effectLst/>
                          <a:latin typeface="Times New Roman" panose="02020603050405020304" pitchFamily="18" charset="0"/>
                          <a:ea typeface="Calibri" panose="020F0502020204030204" pitchFamily="34" charset="0"/>
                          <a:cs typeface="Times New Roman" panose="02020603050405020304" pitchFamily="18" charset="0"/>
                        </a:rPr>
                        <a:t>Tật</a:t>
                      </a:r>
                      <a:r>
                        <a:rPr lang="en-US" sz="1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smtClean="0">
                          <a:effectLst/>
                          <a:latin typeface="Times New Roman" panose="02020603050405020304" pitchFamily="18" charset="0"/>
                          <a:ea typeface="Calibri" panose="020F0502020204030204" pitchFamily="34" charset="0"/>
                          <a:cs typeface="Times New Roman" panose="02020603050405020304" pitchFamily="18" charset="0"/>
                        </a:rPr>
                        <a:t>cận</a:t>
                      </a:r>
                      <a:r>
                        <a:rPr lang="en-US" sz="1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smtClean="0">
                          <a:effectLst/>
                          <a:latin typeface="Times New Roman" panose="02020603050405020304" pitchFamily="18" charset="0"/>
                          <a:ea typeface="Calibri" panose="020F0502020204030204" pitchFamily="34" charset="0"/>
                          <a:cs typeface="Times New Roman" panose="02020603050405020304" pitchFamily="18" charset="0"/>
                        </a:rPr>
                        <a:t>thị</a:t>
                      </a:r>
                      <a:r>
                        <a:rPr lang="en-US" sz="1800" b="1"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en-US" sz="1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nhân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do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bẩm</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sinh</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cầu</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mắt</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dài</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nhìn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gần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khi</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đọc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sách</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hoặc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làm</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việc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ánh</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sáng</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yếu</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lâu</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dần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làm</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thể</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thủy</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tinh</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phồng</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lên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Tình</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trạng</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này</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kéo</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dài</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làm</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thể</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thủy</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tinh</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mất</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dần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khả</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năng</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đàn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hồi</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00000"/>
                        </a:lnSpc>
                        <a:spcAft>
                          <a:spcPts val="0"/>
                        </a:spcAft>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Tác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hại</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chỉ</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nhìn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rõ</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vật</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ở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gần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mà</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không</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nhìn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rõ</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vật</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ở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xa</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ảnh</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vật</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ở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phía</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màng</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lưới</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00000"/>
                        </a:lnSpc>
                        <a:spcAft>
                          <a:spcPts val="0"/>
                        </a:spcAft>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Cách</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khắc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phục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đeo</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kính</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cận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kính</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phân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kì</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phù</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hợp</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giúp</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ảnh</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lùi</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về</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đúng</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màng</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lưới</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00000"/>
                        </a:lnSpc>
                        <a:spcAft>
                          <a:spcPts val="0"/>
                        </a:spcAft>
                      </a:pPr>
                      <a:r>
                        <a:rPr lang="en-US" sz="1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smtClean="0">
                          <a:effectLst/>
                          <a:latin typeface="Times New Roman" panose="02020603050405020304" pitchFamily="18" charset="0"/>
                          <a:ea typeface="Calibri" panose="020F0502020204030204" pitchFamily="34" charset="0"/>
                          <a:cs typeface="Times New Roman" panose="02020603050405020304" pitchFamily="18" charset="0"/>
                        </a:rPr>
                        <a:t>Tật</a:t>
                      </a:r>
                      <a:r>
                        <a:rPr lang="en-US" sz="1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smtClean="0">
                          <a:effectLst/>
                          <a:latin typeface="Times New Roman" panose="02020603050405020304" pitchFamily="18" charset="0"/>
                          <a:ea typeface="Calibri" panose="020F0502020204030204" pitchFamily="34" charset="0"/>
                          <a:cs typeface="Times New Roman" panose="02020603050405020304" pitchFamily="18" charset="0"/>
                        </a:rPr>
                        <a:t>viễn</a:t>
                      </a:r>
                      <a:r>
                        <a:rPr lang="en-US" sz="1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smtClean="0">
                          <a:effectLst/>
                          <a:latin typeface="Times New Roman" panose="02020603050405020304" pitchFamily="18" charset="0"/>
                          <a:ea typeface="Calibri" panose="020F0502020204030204" pitchFamily="34" charset="0"/>
                          <a:cs typeface="Times New Roman" panose="02020603050405020304" pitchFamily="18" charset="0"/>
                        </a:rPr>
                        <a:t>thị</a:t>
                      </a:r>
                      <a:r>
                        <a:rPr lang="en-US" sz="1800" b="1"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en-US" sz="1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nhân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do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cầu</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mắt</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quá</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ngắn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hoặc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thể</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thủy</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tinh</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bị</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lão</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hóa</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xẹp</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xuống</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khó</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phồng</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lên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00000"/>
                        </a:lnSpc>
                        <a:spcAft>
                          <a:spcPts val="0"/>
                        </a:spcAft>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Tác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hại</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chỉ</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nhìn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rõ</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vật</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ở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xa</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ảnh</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vật</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ở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phía</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sau</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màng</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lưới</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00000"/>
                        </a:lnSpc>
                        <a:spcAft>
                          <a:spcPts val="0"/>
                        </a:spcAft>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Cách</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khắc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phục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đeo</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kính</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lão</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kính</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hội</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tụ</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phù</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hợp</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giúp</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kéo</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ảnh</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về</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đúng</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màng</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lưới</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00000"/>
                        </a:lnSpc>
                        <a:spcAft>
                          <a:spcPts val="0"/>
                        </a:spcAft>
                      </a:pPr>
                      <a:r>
                        <a:rPr lang="en-US" sz="1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smtClean="0">
                          <a:effectLst/>
                          <a:latin typeface="Times New Roman" panose="02020603050405020304" pitchFamily="18" charset="0"/>
                          <a:ea typeface="Calibri" panose="020F0502020204030204" pitchFamily="34" charset="0"/>
                          <a:cs typeface="Times New Roman" panose="02020603050405020304" pitchFamily="18" charset="0"/>
                        </a:rPr>
                        <a:t>Tật</a:t>
                      </a:r>
                      <a:r>
                        <a:rPr lang="en-US" sz="1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smtClean="0">
                          <a:effectLst/>
                          <a:latin typeface="Times New Roman" panose="02020603050405020304" pitchFamily="18" charset="0"/>
                          <a:ea typeface="Calibri" panose="020F0502020204030204" pitchFamily="34" charset="0"/>
                          <a:cs typeface="Times New Roman" panose="02020603050405020304" pitchFamily="18" charset="0"/>
                        </a:rPr>
                        <a:t>loạn</a:t>
                      </a:r>
                      <a:r>
                        <a:rPr lang="en-US" sz="1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smtClean="0">
                          <a:effectLst/>
                          <a:latin typeface="Times New Roman" panose="02020603050405020304" pitchFamily="18" charset="0"/>
                          <a:ea typeface="Calibri" panose="020F0502020204030204" pitchFamily="34" charset="0"/>
                          <a:cs typeface="Times New Roman" panose="02020603050405020304" pitchFamily="18" charset="0"/>
                        </a:rPr>
                        <a:t>thị</a:t>
                      </a:r>
                      <a:r>
                        <a:rPr lang="en-US" sz="1800" b="1"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en-US" sz="1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nhân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do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giác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mạc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bị</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biến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dạng</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không</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đều</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khiến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tia</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sáng</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đi</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vào</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mắt</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hội</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tụ</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ở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00000"/>
                        </a:lnSpc>
                        <a:spcAft>
                          <a:spcPts val="0"/>
                        </a:spcAft>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Tác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hại</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hình</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ảnh</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vật</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không</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thể</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hội</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tụ</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ở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màng</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lưới</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khiến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mắt</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nhìn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bị</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mờ</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nhòe</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00000"/>
                        </a:lnSpc>
                        <a:spcAft>
                          <a:spcPts val="0"/>
                        </a:spcAft>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Cách</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khắc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phục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đeo</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kính</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thuốc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giúp</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nhìn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rõ</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vật</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a:t>
                      </a:r>
                    </a:p>
                  </a:txBody>
                  <a:tcPr marL="42666" marR="42666" marT="0" marB="0"/>
                </a:tc>
                <a:extLst>
                  <a:ext uri="{0D108BD9-81ED-4DB2-BD59-A6C34878D82A}">
                    <a16:rowId xmlns:a16="http://schemas.microsoft.com/office/drawing/2014/main" val="4195346527"/>
                  </a:ext>
                </a:extLst>
              </a:tr>
            </a:tbl>
          </a:graphicData>
        </a:graphic>
      </p:graphicFrame>
    </p:spTree>
    <p:extLst>
      <p:ext uri="{BB962C8B-B14F-4D97-AF65-F5344CB8AC3E}">
        <p14:creationId xmlns:p14="http://schemas.microsoft.com/office/powerpoint/2010/main" val="3134620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4947" y="1361758"/>
            <a:ext cx="6096000" cy="882678"/>
          </a:xfrm>
          <a:prstGeom prst="rect">
            <a:avLst/>
          </a:prstGeom>
        </p:spPr>
        <p:txBody>
          <a:bodyPr>
            <a:spAutoFit/>
          </a:bodyPr>
          <a:lstStyle/>
          <a:p>
            <a:pPr marL="457200" indent="-457200">
              <a:lnSpc>
                <a:spcPct val="107000"/>
              </a:lnSpc>
              <a:buFontTx/>
              <a:buAutoNum type="arabicPeriod"/>
            </a:pPr>
            <a:r>
              <a:rPr lang="en-US" sz="2400" b="1"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Thị</a:t>
            </a:r>
            <a:r>
              <a:rPr lang="en-US" sz="24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giác</a:t>
            </a:r>
            <a:r>
              <a:rPr lang="en-US" sz="24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4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Một</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bệnh</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tật</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về</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thị</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giác</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622765" y="44000"/>
            <a:ext cx="10818539" cy="584775"/>
          </a:xfrm>
          <a:prstGeom prst="rect">
            <a:avLst/>
          </a:prstGeom>
        </p:spPr>
        <p:txBody>
          <a:bodyPr wrap="none">
            <a:spAutoFit/>
          </a:bodyPr>
          <a:lstStyle/>
          <a:p>
            <a:pPr defTabSz="914400"/>
            <a:r>
              <a:rPr lang="en-US" sz="3200" b="1" dirty="0" err="1" smtClean="0">
                <a:solidFill>
                  <a:srgbClr val="FF0000"/>
                </a:solidFill>
                <a:latin typeface="Times New Roman" panose="02020603050405020304" pitchFamily="18" charset="0"/>
                <a:ea typeface="Calibri" panose="020F0502020204030204" pitchFamily="34" charset="0"/>
              </a:rPr>
              <a:t>BÀI</a:t>
            </a:r>
            <a:r>
              <a:rPr lang="en-US" sz="3200" b="1" dirty="0" smtClean="0">
                <a:solidFill>
                  <a:srgbClr val="FF0000"/>
                </a:solidFill>
                <a:latin typeface="Times New Roman" panose="02020603050405020304" pitchFamily="18" charset="0"/>
                <a:ea typeface="Calibri" panose="020F0502020204030204" pitchFamily="34" charset="0"/>
              </a:rPr>
              <a:t> 37. </a:t>
            </a:r>
            <a:r>
              <a:rPr lang="en-US" sz="3200" b="1" dirty="0" err="1" smtClean="0">
                <a:solidFill>
                  <a:srgbClr val="FF0000"/>
                </a:solidFill>
                <a:latin typeface="Times New Roman" panose="02020603050405020304" pitchFamily="18" charset="0"/>
                <a:ea typeface="Calibri" panose="020F0502020204030204" pitchFamily="34" charset="0"/>
              </a:rPr>
              <a:t>HỆ</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THẦN</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KINH</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VÀ</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CÁC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GIÁC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QUAN</a:t>
            </a:r>
            <a:r>
              <a:rPr lang="en-US" sz="3200" b="1" dirty="0" smtClean="0">
                <a:solidFill>
                  <a:srgbClr val="FF0000"/>
                </a:solidFill>
                <a:latin typeface="Times New Roman" panose="02020603050405020304" pitchFamily="18" charset="0"/>
                <a:ea typeface="Calibri" panose="020F0502020204030204" pitchFamily="34" charset="0"/>
              </a:rPr>
              <a:t> Ở </a:t>
            </a:r>
            <a:r>
              <a:rPr lang="en-US" sz="3200" b="1" dirty="0" err="1" smtClean="0">
                <a:solidFill>
                  <a:srgbClr val="FF0000"/>
                </a:solidFill>
                <a:latin typeface="Times New Roman" panose="02020603050405020304" pitchFamily="18" charset="0"/>
                <a:ea typeface="Calibri" panose="020F0502020204030204" pitchFamily="34" charset="0"/>
              </a:rPr>
              <a:t>NGƯỜI</a:t>
            </a:r>
            <a:endParaRPr lang="en-US" sz="3200" dirty="0">
              <a:solidFill>
                <a:srgbClr val="FF0000"/>
              </a:solidFill>
            </a:endParaRPr>
          </a:p>
        </p:txBody>
      </p:sp>
      <p:sp>
        <p:nvSpPr>
          <p:cNvPr id="6" name="TextBox 5">
            <a:extLst>
              <a:ext uri="{FF2B5EF4-FFF2-40B4-BE49-F238E27FC236}">
                <a16:creationId xmlns:a16="http://schemas.microsoft.com/office/drawing/2014/main" id="{4323A71A-2F3E-4027-F421-A1AC1E5C9E5A}"/>
              </a:ext>
            </a:extLst>
          </p:cNvPr>
          <p:cNvSpPr txBox="1"/>
          <p:nvPr/>
        </p:nvSpPr>
        <p:spPr>
          <a:xfrm>
            <a:off x="414947" y="628775"/>
            <a:ext cx="3913045"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US" sz="3200" b="1" dirty="0" smtClean="0">
                <a:solidFill>
                  <a:srgbClr val="FDFBF6"/>
                </a:solidFill>
                <a:latin typeface="Times New Roman" panose="02020603050405020304" pitchFamily="18" charset="0"/>
                <a:ea typeface="Times New Roman" panose="02020603050405020304" pitchFamily="18" charset="0"/>
              </a:rPr>
              <a:t>II. </a:t>
            </a:r>
            <a:r>
              <a:rPr lang="en-US" sz="3200" b="1" dirty="0" err="1" smtClean="0">
                <a:solidFill>
                  <a:srgbClr val="FDFBF6"/>
                </a:solidFill>
                <a:latin typeface="Times New Roman" panose="02020603050405020304" pitchFamily="18" charset="0"/>
                <a:ea typeface="Times New Roman" panose="02020603050405020304" pitchFamily="18" charset="0"/>
              </a:rPr>
              <a:t>Các</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giác</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quan</a:t>
            </a:r>
            <a:endParaRPr lang="en-US" sz="3200" dirty="0">
              <a:solidFill>
                <a:srgbClr val="FDFBF6"/>
              </a:solidFill>
              <a:latin typeface="Sabon Next LT"/>
            </a:endParaRPr>
          </a:p>
        </p:txBody>
      </p:sp>
      <p:sp>
        <p:nvSpPr>
          <p:cNvPr id="8" name="TextBox 7">
            <a:extLst>
              <a:ext uri="{FF2B5EF4-FFF2-40B4-BE49-F238E27FC236}">
                <a16:creationId xmlns:a16="http://schemas.microsoft.com/office/drawing/2014/main" id="{4323A71A-2F3E-4027-F421-A1AC1E5C9E5A}"/>
              </a:ext>
            </a:extLst>
          </p:cNvPr>
          <p:cNvSpPr txBox="1"/>
          <p:nvPr/>
        </p:nvSpPr>
        <p:spPr>
          <a:xfrm>
            <a:off x="6809989" y="1585794"/>
            <a:ext cx="4219398"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US" sz="3200" b="1" dirty="0" err="1" smtClean="0">
                <a:solidFill>
                  <a:srgbClr val="FDFBF6"/>
                </a:solidFill>
                <a:latin typeface="Times New Roman" panose="02020603050405020304" pitchFamily="18" charset="0"/>
                <a:ea typeface="Times New Roman" panose="02020603050405020304" pitchFamily="18" charset="0"/>
              </a:rPr>
              <a:t>HOẠT</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ĐỘNG</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NHÓM</a:t>
            </a:r>
            <a:endParaRPr lang="en-US" sz="3200" dirty="0">
              <a:solidFill>
                <a:srgbClr val="FDFBF6"/>
              </a:solidFill>
              <a:latin typeface="Sabon Next LT"/>
            </a:endParaRPr>
          </a:p>
        </p:txBody>
      </p:sp>
      <p:pic>
        <p:nvPicPr>
          <p:cNvPr id="9"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4987636" y="2514600"/>
            <a:ext cx="6691746" cy="4343399"/>
          </a:xfrm>
          <a:prstGeom prst="rect">
            <a:avLst/>
          </a:prstGeom>
          <a:noFill/>
          <a:ln>
            <a:noFill/>
          </a:ln>
        </p:spPr>
      </p:pic>
      <p:sp>
        <p:nvSpPr>
          <p:cNvPr id="2" name="Rectangle 1"/>
          <p:cNvSpPr/>
          <p:nvPr/>
        </p:nvSpPr>
        <p:spPr>
          <a:xfrm>
            <a:off x="622766" y="2465939"/>
            <a:ext cx="4946762" cy="830997"/>
          </a:xfrm>
          <a:prstGeom prst="rect">
            <a:avLst/>
          </a:prstGeom>
        </p:spPr>
        <p:txBody>
          <a:bodyPr wrap="square">
            <a:spAutoFit/>
          </a:bodyPr>
          <a:lstStyle/>
          <a:p>
            <a:r>
              <a:rPr lang="en-US" sz="2400" dirty="0" err="1">
                <a:solidFill>
                  <a:srgbClr val="FF0000"/>
                </a:solidFill>
                <a:latin typeface="Times New Roman" panose="02020603050405020304" pitchFamily="18" charset="0"/>
                <a:ea typeface="Calibri" panose="020F0502020204030204" pitchFamily="34" charset="0"/>
              </a:rPr>
              <a:t>Quan</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sát</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Hình</a:t>
            </a:r>
            <a:r>
              <a:rPr lang="en-US" sz="2400" dirty="0">
                <a:solidFill>
                  <a:srgbClr val="FF0000"/>
                </a:solidFill>
                <a:latin typeface="Times New Roman" panose="02020603050405020304" pitchFamily="18" charset="0"/>
                <a:ea typeface="Calibri" panose="020F0502020204030204" pitchFamily="34" charset="0"/>
              </a:rPr>
              <a:t> 37.5, </a:t>
            </a:r>
            <a:r>
              <a:rPr lang="en-US" sz="2400" dirty="0" err="1">
                <a:solidFill>
                  <a:srgbClr val="FF0000"/>
                </a:solidFill>
                <a:latin typeface="Times New Roman" panose="02020603050405020304" pitchFamily="18" charset="0"/>
                <a:ea typeface="Calibri" panose="020F0502020204030204" pitchFamily="34" charset="0"/>
              </a:rPr>
              <a:t>xác</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định</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mắt</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bình</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thường</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và</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mắt</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mắc</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các</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tật</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trong</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hình</a:t>
            </a:r>
            <a:r>
              <a:rPr lang="en-US" sz="2400" dirty="0">
                <a:solidFill>
                  <a:srgbClr val="FF0000"/>
                </a:solidFill>
                <a:latin typeface="Times New Roman" panose="02020603050405020304" pitchFamily="18" charset="0"/>
                <a:ea typeface="Calibri" panose="020F0502020204030204" pitchFamily="34" charset="0"/>
              </a:rPr>
              <a:t>.</a:t>
            </a:r>
            <a:endParaRPr lang="en-US" sz="2400" dirty="0">
              <a:solidFill>
                <a:srgbClr val="FF0000"/>
              </a:solidFill>
            </a:endParaRPr>
          </a:p>
        </p:txBody>
      </p:sp>
      <p:sp>
        <p:nvSpPr>
          <p:cNvPr id="3" name="Rectangle 2"/>
          <p:cNvSpPr/>
          <p:nvPr/>
        </p:nvSpPr>
        <p:spPr>
          <a:xfrm>
            <a:off x="1279992" y="3718085"/>
            <a:ext cx="2793244" cy="1936428"/>
          </a:xfrm>
          <a:prstGeom prst="rect">
            <a:avLst/>
          </a:prstGeom>
        </p:spPr>
        <p:txBody>
          <a:bodyPr wrap="square">
            <a:spAutoFit/>
          </a:bodyPr>
          <a:lstStyle/>
          <a:p>
            <a:pPr marL="342900" lvl="0" indent="-342900">
              <a:lnSpc>
                <a:spcPct val="107000"/>
              </a:lnSpc>
              <a:spcAft>
                <a:spcPts val="0"/>
              </a:spcAft>
              <a:buFont typeface="+mj-lt"/>
              <a:buAutoNum type="alphaLcParenR"/>
            </a:pPr>
            <a:r>
              <a:rPr lang="en-US" sz="2800" dirty="0" err="1">
                <a:latin typeface="Times New Roman" panose="02020603050405020304" pitchFamily="18" charset="0"/>
                <a:ea typeface="Calibri" panose="020F0502020204030204" pitchFamily="34" charset="0"/>
                <a:cs typeface="Times New Roman" panose="02020603050405020304" pitchFamily="18" charset="0"/>
              </a:rPr>
              <a:t>Mắt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thường</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marL="342900" lvl="0" indent="-342900">
              <a:lnSpc>
                <a:spcPct val="107000"/>
              </a:lnSpc>
              <a:spcAft>
                <a:spcPts val="0"/>
              </a:spcAft>
              <a:buFont typeface="+mj-lt"/>
              <a:buAutoNum type="alphaLcParenR"/>
            </a:pPr>
            <a:r>
              <a:rPr lang="en-US" sz="2800" dirty="0" err="1">
                <a:latin typeface="Times New Roman" panose="02020603050405020304" pitchFamily="18" charset="0"/>
                <a:ea typeface="Calibri" panose="020F0502020204030204" pitchFamily="34" charset="0"/>
                <a:cs typeface="Times New Roman" panose="02020603050405020304" pitchFamily="18" charset="0"/>
              </a:rPr>
              <a:t>Mắt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cận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thị</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marL="342900" lvl="0" indent="-342900">
              <a:lnSpc>
                <a:spcPct val="107000"/>
              </a:lnSpc>
              <a:spcAft>
                <a:spcPts val="0"/>
              </a:spcAft>
              <a:buFont typeface="+mj-lt"/>
              <a:buAutoNum type="alphaLcParenR"/>
            </a:pPr>
            <a:r>
              <a:rPr lang="en-US" sz="2800" dirty="0" err="1">
                <a:latin typeface="Times New Roman" panose="02020603050405020304" pitchFamily="18" charset="0"/>
                <a:ea typeface="Calibri" panose="020F0502020204030204" pitchFamily="34" charset="0"/>
                <a:cs typeface="Times New Roman" panose="02020603050405020304" pitchFamily="18" charset="0"/>
              </a:rPr>
              <a:t>Mắt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viễn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thị</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marL="342900" lvl="0" indent="-342900">
              <a:lnSpc>
                <a:spcPct val="107000"/>
              </a:lnSpc>
              <a:spcAft>
                <a:spcPts val="0"/>
              </a:spcAft>
              <a:buFont typeface="+mj-lt"/>
              <a:buAutoNum type="alphaLcParenR"/>
            </a:pPr>
            <a:r>
              <a:rPr lang="en-US" sz="2800" dirty="0" err="1">
                <a:latin typeface="Times New Roman" panose="02020603050405020304" pitchFamily="18" charset="0"/>
                <a:ea typeface="Calibri" panose="020F0502020204030204" pitchFamily="34" charset="0"/>
                <a:cs typeface="Times New Roman" panose="02020603050405020304" pitchFamily="18" charset="0"/>
              </a:rPr>
              <a:t>Mắt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loạn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thị</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5922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473" y="136542"/>
            <a:ext cx="12157364" cy="830997"/>
          </a:xfrm>
          <a:prstGeom prst="rect">
            <a:avLst/>
          </a:prstGeom>
        </p:spPr>
        <p:txBody>
          <a:bodyPr wrap="square">
            <a:spAutoFit/>
          </a:bodyPr>
          <a:lstStyle/>
          <a:p>
            <a:pPr algn="ctr"/>
            <a:r>
              <a:rPr lang="vi-VN" sz="2400" dirty="0">
                <a:solidFill>
                  <a:srgbClr val="FF0000"/>
                </a:solidFill>
                <a:latin typeface="+mj-lt"/>
              </a:rPr>
              <a:t>Tìm hiểu các bệnh và tật về mắt trong trường học rồi hoàn thành thông tin bảng sau</a:t>
            </a:r>
          </a:p>
          <a:p>
            <a:pPr algn="ctr"/>
            <a:r>
              <a:rPr lang="vi-VN" sz="2400" dirty="0">
                <a:solidFill>
                  <a:srgbClr val="FF0000"/>
                </a:solidFill>
                <a:latin typeface="+mj-lt"/>
              </a:rPr>
              <a:t>Bảng 37.1</a:t>
            </a:r>
            <a:endParaRPr lang="vi-VN" sz="2400" b="0" i="0" dirty="0">
              <a:solidFill>
                <a:srgbClr val="FF0000"/>
              </a:solidFill>
              <a:effectLst/>
              <a:latin typeface="+mj-lt"/>
            </a:endParaRPr>
          </a:p>
        </p:txBody>
      </p:sp>
      <p:graphicFrame>
        <p:nvGraphicFramePr>
          <p:cNvPr id="5" name="Table 4"/>
          <p:cNvGraphicFramePr>
            <a:graphicFrameLocks noGrp="1"/>
          </p:cNvGraphicFramePr>
          <p:nvPr>
            <p:extLst>
              <p:ext uri="{D42A27DB-BD31-4B8C-83A1-F6EECF244321}">
                <p14:modId xmlns:p14="http://schemas.microsoft.com/office/powerpoint/2010/main" val="2718014752"/>
              </p:ext>
            </p:extLst>
          </p:nvPr>
        </p:nvGraphicFramePr>
        <p:xfrm>
          <a:off x="1806286" y="1541073"/>
          <a:ext cx="9415896" cy="2407472"/>
        </p:xfrm>
        <a:graphic>
          <a:graphicData uri="http://schemas.openxmlformats.org/drawingml/2006/table">
            <a:tbl>
              <a:tblPr/>
              <a:tblGrid>
                <a:gridCol w="2353974">
                  <a:extLst>
                    <a:ext uri="{9D8B030D-6E8A-4147-A177-3AD203B41FA5}">
                      <a16:colId xmlns:a16="http://schemas.microsoft.com/office/drawing/2014/main" val="20000"/>
                    </a:ext>
                  </a:extLst>
                </a:gridCol>
                <a:gridCol w="2353974">
                  <a:extLst>
                    <a:ext uri="{9D8B030D-6E8A-4147-A177-3AD203B41FA5}">
                      <a16:colId xmlns:a16="http://schemas.microsoft.com/office/drawing/2014/main" val="20001"/>
                    </a:ext>
                  </a:extLst>
                </a:gridCol>
                <a:gridCol w="2353974">
                  <a:extLst>
                    <a:ext uri="{9D8B030D-6E8A-4147-A177-3AD203B41FA5}">
                      <a16:colId xmlns:a16="http://schemas.microsoft.com/office/drawing/2014/main" val="20002"/>
                    </a:ext>
                  </a:extLst>
                </a:gridCol>
                <a:gridCol w="2353974">
                  <a:extLst>
                    <a:ext uri="{9D8B030D-6E8A-4147-A177-3AD203B41FA5}">
                      <a16:colId xmlns:a16="http://schemas.microsoft.com/office/drawing/2014/main" val="20003"/>
                    </a:ext>
                  </a:extLst>
                </a:gridCol>
              </a:tblGrid>
              <a:tr h="1745175">
                <a:tc>
                  <a:txBody>
                    <a:bodyPr/>
                    <a:lstStyle/>
                    <a:p>
                      <a:pPr fontAlgn="t"/>
                      <a:r>
                        <a:rPr lang="en-US" sz="2800" dirty="0" err="1">
                          <a:effectLst/>
                          <a:latin typeface="Times New Roman" panose="02020603050405020304" pitchFamily="18" charset="0"/>
                          <a:cs typeface="Times New Roman" panose="02020603050405020304" pitchFamily="18" charset="0"/>
                        </a:rPr>
                        <a:t>Tên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bệnh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tật</a:t>
                      </a:r>
                      <a:endParaRPr lang="en-US" sz="2800" dirty="0">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D0DDFC"/>
                      </a:solidFill>
                      <a:prstDash val="solid"/>
                      <a:round/>
                      <a:headEnd type="none" w="med" len="med"/>
                      <a:tailEnd type="none" w="med" len="med"/>
                    </a:lnL>
                    <a:lnR w="12700" cap="flat" cmpd="sng" algn="ctr">
                      <a:solidFill>
                        <a:srgbClr val="D0DDFC"/>
                      </a:solidFill>
                      <a:prstDash val="solid"/>
                      <a:round/>
                      <a:headEnd type="none" w="med" len="med"/>
                      <a:tailEnd type="none" w="med" len="med"/>
                    </a:lnR>
                    <a:lnT w="12700" cap="flat" cmpd="sng" algn="ctr">
                      <a:solidFill>
                        <a:srgbClr val="D0DDFC"/>
                      </a:solidFill>
                      <a:prstDash val="solid"/>
                      <a:round/>
                      <a:headEnd type="none" w="med" len="med"/>
                      <a:tailEnd type="none" w="med" len="med"/>
                    </a:lnT>
                    <a:lnB w="12700" cap="flat" cmpd="sng" algn="ctr">
                      <a:solidFill>
                        <a:srgbClr val="D0E4FC"/>
                      </a:solidFill>
                      <a:prstDash val="solid"/>
                      <a:round/>
                      <a:headEnd type="none" w="med" len="med"/>
                      <a:tailEnd type="none" w="med" len="med"/>
                    </a:lnB>
                    <a:solidFill>
                      <a:srgbClr val="FFFFFF"/>
                    </a:solidFill>
                  </a:tcPr>
                </a:tc>
                <a:tc>
                  <a:txBody>
                    <a:bodyPr/>
                    <a:lstStyle/>
                    <a:p>
                      <a:pPr fontAlgn="t"/>
                      <a:r>
                        <a:rPr lang="vi-VN" sz="2800" dirty="0">
                          <a:effectLst/>
                          <a:latin typeface="Times New Roman" panose="02020603050405020304" pitchFamily="18" charset="0"/>
                          <a:cs typeface="Times New Roman" panose="02020603050405020304" pitchFamily="18" charset="0"/>
                        </a:rPr>
                        <a:t> Số lượng người mắc</a:t>
                      </a:r>
                    </a:p>
                  </a:txBody>
                  <a:tcPr marL="47625" marR="47625" marT="47625" marB="47625">
                    <a:lnL w="12700" cap="flat" cmpd="sng" algn="ctr">
                      <a:solidFill>
                        <a:srgbClr val="D0DDFC"/>
                      </a:solidFill>
                      <a:prstDash val="solid"/>
                      <a:round/>
                      <a:headEnd type="none" w="med" len="med"/>
                      <a:tailEnd type="none" w="med" len="med"/>
                    </a:lnL>
                    <a:lnR w="12700" cap="flat" cmpd="sng" algn="ctr">
                      <a:solidFill>
                        <a:srgbClr val="D0DDFC"/>
                      </a:solidFill>
                      <a:prstDash val="solid"/>
                      <a:round/>
                      <a:headEnd type="none" w="med" len="med"/>
                      <a:tailEnd type="none" w="med" len="med"/>
                    </a:lnR>
                    <a:lnT w="12700" cap="flat" cmpd="sng" algn="ctr">
                      <a:solidFill>
                        <a:srgbClr val="D0DDFC"/>
                      </a:solidFill>
                      <a:prstDash val="solid"/>
                      <a:round/>
                      <a:headEnd type="none" w="med" len="med"/>
                      <a:tailEnd type="none" w="med" len="med"/>
                    </a:lnT>
                    <a:lnB w="12700" cap="flat" cmpd="sng" algn="ctr">
                      <a:solidFill>
                        <a:srgbClr val="D0E4FC"/>
                      </a:solidFill>
                      <a:prstDash val="solid"/>
                      <a:round/>
                      <a:headEnd type="none" w="med" len="med"/>
                      <a:tailEnd type="none" w="med" len="med"/>
                    </a:lnB>
                    <a:solidFill>
                      <a:srgbClr val="FFFFFF"/>
                    </a:solidFill>
                  </a:tcPr>
                </a:tc>
                <a:tc>
                  <a:txBody>
                    <a:bodyPr/>
                    <a:lstStyle/>
                    <a:p>
                      <a:pPr fontAlgn="t"/>
                      <a:r>
                        <a:rPr lang="en-US" sz="2800" dirty="0" err="1">
                          <a:effectLst/>
                          <a:latin typeface="Times New Roman" panose="02020603050405020304" pitchFamily="18" charset="0"/>
                          <a:cs typeface="Times New Roman" panose="02020603050405020304" pitchFamily="18" charset="0"/>
                        </a:rPr>
                        <a:t>Nguyên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nhân</a:t>
                      </a:r>
                      <a:endParaRPr lang="en-US" sz="2800" dirty="0">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D0DDFC"/>
                      </a:solidFill>
                      <a:prstDash val="solid"/>
                      <a:round/>
                      <a:headEnd type="none" w="med" len="med"/>
                      <a:tailEnd type="none" w="med" len="med"/>
                    </a:lnL>
                    <a:lnR w="12700" cap="flat" cmpd="sng" algn="ctr">
                      <a:solidFill>
                        <a:srgbClr val="D0DDFC"/>
                      </a:solidFill>
                      <a:prstDash val="solid"/>
                      <a:round/>
                      <a:headEnd type="none" w="med" len="med"/>
                      <a:tailEnd type="none" w="med" len="med"/>
                    </a:lnR>
                    <a:lnT w="12700" cap="flat" cmpd="sng" algn="ctr">
                      <a:solidFill>
                        <a:srgbClr val="D0DDFC"/>
                      </a:solidFill>
                      <a:prstDash val="solid"/>
                      <a:round/>
                      <a:headEnd type="none" w="med" len="med"/>
                      <a:tailEnd type="none" w="med" len="med"/>
                    </a:lnT>
                    <a:lnB w="12700" cap="flat" cmpd="sng" algn="ctr">
                      <a:solidFill>
                        <a:srgbClr val="D0E4FC"/>
                      </a:solidFill>
                      <a:prstDash val="solid"/>
                      <a:round/>
                      <a:headEnd type="none" w="med" len="med"/>
                      <a:tailEnd type="none" w="med" len="med"/>
                    </a:lnB>
                    <a:solidFill>
                      <a:srgbClr val="FFFFFF"/>
                    </a:solidFill>
                  </a:tcPr>
                </a:tc>
                <a:tc>
                  <a:txBody>
                    <a:bodyPr/>
                    <a:lstStyle/>
                    <a:p>
                      <a:pPr fontAlgn="t"/>
                      <a:r>
                        <a:rPr lang="en-US" sz="2800" dirty="0" err="1">
                          <a:effectLst/>
                          <a:latin typeface="Times New Roman" panose="02020603050405020304" pitchFamily="18" charset="0"/>
                          <a:cs typeface="Times New Roman" panose="02020603050405020304" pitchFamily="18" charset="0"/>
                        </a:rPr>
                        <a:t>Biện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pháp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phòng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chống</a:t>
                      </a:r>
                      <a:r>
                        <a:rPr lang="en-US" sz="2800" dirty="0">
                          <a:effectLst/>
                          <a:latin typeface="Times New Roman" panose="02020603050405020304" pitchFamily="18" charset="0"/>
                          <a:cs typeface="Times New Roman" panose="02020603050405020304" pitchFamily="18" charset="0"/>
                        </a:rPr>
                        <a:t> </a:t>
                      </a:r>
                    </a:p>
                  </a:txBody>
                  <a:tcPr marL="47625" marR="47625" marT="47625" marB="47625">
                    <a:lnL w="12700" cap="flat" cmpd="sng" algn="ctr">
                      <a:solidFill>
                        <a:srgbClr val="D0DDFC"/>
                      </a:solidFill>
                      <a:prstDash val="solid"/>
                      <a:round/>
                      <a:headEnd type="none" w="med" len="med"/>
                      <a:tailEnd type="none" w="med" len="med"/>
                    </a:lnL>
                    <a:lnR w="12700" cap="flat" cmpd="sng" algn="ctr">
                      <a:solidFill>
                        <a:srgbClr val="D0DDFC"/>
                      </a:solidFill>
                      <a:prstDash val="solid"/>
                      <a:round/>
                      <a:headEnd type="none" w="med" len="med"/>
                      <a:tailEnd type="none" w="med" len="med"/>
                    </a:lnR>
                    <a:lnT w="12700" cap="flat" cmpd="sng" algn="ctr">
                      <a:solidFill>
                        <a:srgbClr val="D0DDFC"/>
                      </a:solidFill>
                      <a:prstDash val="solid"/>
                      <a:round/>
                      <a:headEnd type="none" w="med" len="med"/>
                      <a:tailEnd type="none" w="med" len="med"/>
                    </a:lnT>
                    <a:lnB w="12700" cap="flat" cmpd="sng" algn="ctr">
                      <a:solidFill>
                        <a:srgbClr val="D0E4FC"/>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662297">
                <a:tc>
                  <a:txBody>
                    <a:bodyPr/>
                    <a:lstStyle/>
                    <a:p>
                      <a:pPr fontAlgn="t"/>
                      <a:r>
                        <a:rPr lang="en-US" sz="2800">
                          <a:effectLst/>
                          <a:latin typeface="Times New Roman" panose="02020603050405020304" pitchFamily="18" charset="0"/>
                          <a:cs typeface="Times New Roman" panose="02020603050405020304" pitchFamily="18" charset="0"/>
                        </a:rPr>
                        <a:t>?</a:t>
                      </a:r>
                    </a:p>
                  </a:txBody>
                  <a:tcPr marL="47625" marR="47625" marT="47625" marB="47625">
                    <a:lnL w="12700" cap="flat" cmpd="sng" algn="ctr">
                      <a:solidFill>
                        <a:srgbClr val="D0E4FC"/>
                      </a:solidFill>
                      <a:prstDash val="solid"/>
                      <a:round/>
                      <a:headEnd type="none" w="med" len="med"/>
                      <a:tailEnd type="none" w="med" len="med"/>
                    </a:lnL>
                    <a:lnR w="12700" cap="flat" cmpd="sng" algn="ctr">
                      <a:solidFill>
                        <a:srgbClr val="D0E4FC"/>
                      </a:solidFill>
                      <a:prstDash val="solid"/>
                      <a:round/>
                      <a:headEnd type="none" w="med" len="med"/>
                      <a:tailEnd type="none" w="med" len="med"/>
                    </a:lnR>
                    <a:lnT w="12700" cap="flat" cmpd="sng" algn="ctr">
                      <a:solidFill>
                        <a:srgbClr val="D0E4FC"/>
                      </a:solidFill>
                      <a:prstDash val="solid"/>
                      <a:round/>
                      <a:headEnd type="none" w="med" len="med"/>
                      <a:tailEnd type="none" w="med" len="med"/>
                    </a:lnT>
                    <a:lnB w="12700" cap="flat" cmpd="sng" algn="ctr">
                      <a:solidFill>
                        <a:srgbClr val="D0E4FC"/>
                      </a:solidFill>
                      <a:prstDash val="solid"/>
                      <a:round/>
                      <a:headEnd type="none" w="med" len="med"/>
                      <a:tailEnd type="none" w="med" len="med"/>
                    </a:lnB>
                    <a:solidFill>
                      <a:srgbClr val="FFFFFF"/>
                    </a:solidFill>
                  </a:tcPr>
                </a:tc>
                <a:tc>
                  <a:txBody>
                    <a:bodyPr/>
                    <a:lstStyle/>
                    <a:p>
                      <a:pPr fontAlgn="t"/>
                      <a:r>
                        <a:rPr lang="en-US" sz="2800">
                          <a:effectLst/>
                          <a:latin typeface="Times New Roman" panose="02020603050405020304" pitchFamily="18" charset="0"/>
                          <a:cs typeface="Times New Roman" panose="02020603050405020304" pitchFamily="18" charset="0"/>
                        </a:rPr>
                        <a:t>?</a:t>
                      </a:r>
                    </a:p>
                  </a:txBody>
                  <a:tcPr marL="47625" marR="47625" marT="47625" marB="47625">
                    <a:lnL w="12700" cap="flat" cmpd="sng" algn="ctr">
                      <a:solidFill>
                        <a:srgbClr val="D0E4FC"/>
                      </a:solidFill>
                      <a:prstDash val="solid"/>
                      <a:round/>
                      <a:headEnd type="none" w="med" len="med"/>
                      <a:tailEnd type="none" w="med" len="med"/>
                    </a:lnL>
                    <a:lnR w="12700" cap="flat" cmpd="sng" algn="ctr">
                      <a:solidFill>
                        <a:srgbClr val="D0E4FC"/>
                      </a:solidFill>
                      <a:prstDash val="solid"/>
                      <a:round/>
                      <a:headEnd type="none" w="med" len="med"/>
                      <a:tailEnd type="none" w="med" len="med"/>
                    </a:lnR>
                    <a:lnT w="12700" cap="flat" cmpd="sng" algn="ctr">
                      <a:solidFill>
                        <a:srgbClr val="D0E4FC"/>
                      </a:solidFill>
                      <a:prstDash val="solid"/>
                      <a:round/>
                      <a:headEnd type="none" w="med" len="med"/>
                      <a:tailEnd type="none" w="med" len="med"/>
                    </a:lnT>
                    <a:lnB w="12700" cap="flat" cmpd="sng" algn="ctr">
                      <a:solidFill>
                        <a:srgbClr val="D0E4FC"/>
                      </a:solidFill>
                      <a:prstDash val="solid"/>
                      <a:round/>
                      <a:headEnd type="none" w="med" len="med"/>
                      <a:tailEnd type="none" w="med" len="med"/>
                    </a:lnB>
                    <a:solidFill>
                      <a:srgbClr val="FFFFFF"/>
                    </a:solidFill>
                  </a:tcPr>
                </a:tc>
                <a:tc>
                  <a:txBody>
                    <a:bodyPr/>
                    <a:lstStyle/>
                    <a:p>
                      <a:pPr fontAlgn="t"/>
                      <a:r>
                        <a:rPr lang="en-US" sz="2800">
                          <a:effectLst/>
                          <a:latin typeface="Times New Roman" panose="02020603050405020304" pitchFamily="18" charset="0"/>
                          <a:cs typeface="Times New Roman" panose="02020603050405020304" pitchFamily="18" charset="0"/>
                        </a:rPr>
                        <a:t>?</a:t>
                      </a:r>
                    </a:p>
                  </a:txBody>
                  <a:tcPr marL="47625" marR="47625" marT="47625" marB="47625">
                    <a:lnL w="12700" cap="flat" cmpd="sng" algn="ctr">
                      <a:solidFill>
                        <a:srgbClr val="D0E4FC"/>
                      </a:solidFill>
                      <a:prstDash val="solid"/>
                      <a:round/>
                      <a:headEnd type="none" w="med" len="med"/>
                      <a:tailEnd type="none" w="med" len="med"/>
                    </a:lnL>
                    <a:lnR w="12700" cap="flat" cmpd="sng" algn="ctr">
                      <a:solidFill>
                        <a:srgbClr val="D0E4FC"/>
                      </a:solidFill>
                      <a:prstDash val="solid"/>
                      <a:round/>
                      <a:headEnd type="none" w="med" len="med"/>
                      <a:tailEnd type="none" w="med" len="med"/>
                    </a:lnR>
                    <a:lnT w="12700" cap="flat" cmpd="sng" algn="ctr">
                      <a:solidFill>
                        <a:srgbClr val="D0E4FC"/>
                      </a:solidFill>
                      <a:prstDash val="solid"/>
                      <a:round/>
                      <a:headEnd type="none" w="med" len="med"/>
                      <a:tailEnd type="none" w="med" len="med"/>
                    </a:lnT>
                    <a:lnB w="12700" cap="flat" cmpd="sng" algn="ctr">
                      <a:solidFill>
                        <a:srgbClr val="D0E4FC"/>
                      </a:solidFill>
                      <a:prstDash val="solid"/>
                      <a:round/>
                      <a:headEnd type="none" w="med" len="med"/>
                      <a:tailEnd type="none" w="med" len="med"/>
                    </a:lnB>
                    <a:solidFill>
                      <a:srgbClr val="FFFFFF"/>
                    </a:solidFill>
                  </a:tcPr>
                </a:tc>
                <a:tc>
                  <a:txBody>
                    <a:bodyPr/>
                    <a:lstStyle/>
                    <a:p>
                      <a:pPr fontAlgn="t"/>
                      <a:r>
                        <a:rPr lang="en-US" sz="2800" dirty="0">
                          <a:effectLst/>
                          <a:latin typeface="Times New Roman" panose="02020603050405020304" pitchFamily="18" charset="0"/>
                          <a:cs typeface="Times New Roman" panose="02020603050405020304" pitchFamily="18" charset="0"/>
                        </a:rPr>
                        <a:t>?</a:t>
                      </a:r>
                    </a:p>
                  </a:txBody>
                  <a:tcPr marL="47625" marR="47625" marT="47625" marB="47625">
                    <a:lnL w="12700" cap="flat" cmpd="sng" algn="ctr">
                      <a:solidFill>
                        <a:srgbClr val="D0E4FC"/>
                      </a:solidFill>
                      <a:prstDash val="solid"/>
                      <a:round/>
                      <a:headEnd type="none" w="med" len="med"/>
                      <a:tailEnd type="none" w="med" len="med"/>
                    </a:lnL>
                    <a:lnR w="12700" cap="flat" cmpd="sng" algn="ctr">
                      <a:solidFill>
                        <a:srgbClr val="D0E4FC"/>
                      </a:solidFill>
                      <a:prstDash val="solid"/>
                      <a:round/>
                      <a:headEnd type="none" w="med" len="med"/>
                      <a:tailEnd type="none" w="med" len="med"/>
                    </a:lnR>
                    <a:lnT w="12700" cap="flat" cmpd="sng" algn="ctr">
                      <a:solidFill>
                        <a:srgbClr val="D0E4FC"/>
                      </a:solidFill>
                      <a:prstDash val="solid"/>
                      <a:round/>
                      <a:headEnd type="none" w="med" len="med"/>
                      <a:tailEnd type="none" w="med" len="med"/>
                    </a:lnT>
                    <a:lnB w="12700" cap="flat" cmpd="sng" algn="ctr">
                      <a:solidFill>
                        <a:srgbClr val="D0E4FC"/>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1494205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40588089"/>
              </p:ext>
            </p:extLst>
          </p:nvPr>
        </p:nvGraphicFramePr>
        <p:xfrm>
          <a:off x="498762" y="136264"/>
          <a:ext cx="11298383" cy="6721736"/>
        </p:xfrm>
        <a:graphic>
          <a:graphicData uri="http://schemas.openxmlformats.org/drawingml/2006/table">
            <a:tbl>
              <a:tblPr/>
              <a:tblGrid>
                <a:gridCol w="757683">
                  <a:extLst>
                    <a:ext uri="{9D8B030D-6E8A-4147-A177-3AD203B41FA5}">
                      <a16:colId xmlns:a16="http://schemas.microsoft.com/office/drawing/2014/main" val="20000"/>
                    </a:ext>
                  </a:extLst>
                </a:gridCol>
                <a:gridCol w="1760498">
                  <a:extLst>
                    <a:ext uri="{9D8B030D-6E8A-4147-A177-3AD203B41FA5}">
                      <a16:colId xmlns:a16="http://schemas.microsoft.com/office/drawing/2014/main" val="20001"/>
                    </a:ext>
                  </a:extLst>
                </a:gridCol>
                <a:gridCol w="8780202">
                  <a:extLst>
                    <a:ext uri="{9D8B030D-6E8A-4147-A177-3AD203B41FA5}">
                      <a16:colId xmlns:a16="http://schemas.microsoft.com/office/drawing/2014/main" val="20002"/>
                    </a:ext>
                  </a:extLst>
                </a:gridCol>
              </a:tblGrid>
              <a:tr h="0">
                <a:tc>
                  <a:txBody>
                    <a:bodyPr/>
                    <a:lstStyle/>
                    <a:p>
                      <a:pPr fontAlgn="t"/>
                      <a:r>
                        <a:rPr lang="en-US" sz="400" dirty="0" err="1">
                          <a:effectLst/>
                        </a:rPr>
                        <a:t>Các</a:t>
                      </a:r>
                      <a:r>
                        <a:rPr lang="en-US" sz="400" dirty="0">
                          <a:effectLst/>
                        </a:rPr>
                        <a:t> </a:t>
                      </a:r>
                      <a:r>
                        <a:rPr lang="en-US" sz="400" dirty="0" err="1">
                          <a:effectLst/>
                        </a:rPr>
                        <a:t>tật</a:t>
                      </a:r>
                      <a:r>
                        <a:rPr lang="en-US" sz="400" dirty="0">
                          <a:effectLst/>
                        </a:rPr>
                        <a:t> </a:t>
                      </a:r>
                      <a:r>
                        <a:rPr lang="en-US" sz="400" dirty="0" err="1">
                          <a:effectLst/>
                        </a:rPr>
                        <a:t>của</a:t>
                      </a:r>
                      <a:r>
                        <a:rPr lang="en-US" sz="400" dirty="0">
                          <a:effectLst/>
                        </a:rPr>
                        <a:t> </a:t>
                      </a:r>
                      <a:r>
                        <a:rPr lang="en-US" sz="400" dirty="0" err="1">
                          <a:effectLst/>
                        </a:rPr>
                        <a:t>mắt</a:t>
                      </a:r>
                      <a:endParaRPr lang="en-US" sz="400" dirty="0">
                        <a:effectLst/>
                      </a:endParaRPr>
                    </a:p>
                  </a:txBody>
                  <a:tcPr marL="9637" marR="9637" marT="9637" marB="9637">
                    <a:lnL w="12700" cap="flat" cmpd="sng" algn="ctr">
                      <a:solidFill>
                        <a:srgbClr val="30364B"/>
                      </a:solidFill>
                      <a:prstDash val="solid"/>
                      <a:round/>
                      <a:headEnd type="none" w="med" len="med"/>
                      <a:tailEnd type="none" w="med" len="med"/>
                    </a:lnL>
                    <a:lnR w="12700" cap="flat" cmpd="sng" algn="ctr">
                      <a:solidFill>
                        <a:srgbClr val="30364B"/>
                      </a:solidFill>
                      <a:prstDash val="solid"/>
                      <a:round/>
                      <a:headEnd type="none" w="med" len="med"/>
                      <a:tailEnd type="none" w="med" len="med"/>
                    </a:lnR>
                    <a:lnT w="12700" cap="flat" cmpd="sng" algn="ctr">
                      <a:solidFill>
                        <a:srgbClr val="30364B"/>
                      </a:solidFill>
                      <a:prstDash val="solid"/>
                      <a:round/>
                      <a:headEnd type="none" w="med" len="med"/>
                      <a:tailEnd type="none" w="med" len="med"/>
                    </a:lnT>
                    <a:lnB w="12700" cap="flat" cmpd="sng" algn="ctr">
                      <a:solidFill>
                        <a:srgbClr val="70314B"/>
                      </a:solidFill>
                      <a:prstDash val="solid"/>
                      <a:round/>
                      <a:headEnd type="none" w="med" len="med"/>
                      <a:tailEnd type="none" w="med" len="med"/>
                    </a:lnB>
                    <a:solidFill>
                      <a:srgbClr val="FFFFFF"/>
                    </a:solidFill>
                  </a:tcPr>
                </a:tc>
                <a:tc>
                  <a:txBody>
                    <a:bodyPr/>
                    <a:lstStyle/>
                    <a:p>
                      <a:pPr fontAlgn="t"/>
                      <a:r>
                        <a:rPr lang="en-US" sz="400">
                          <a:effectLst/>
                        </a:rPr>
                        <a:t>Nguyên nhân</a:t>
                      </a:r>
                    </a:p>
                  </a:txBody>
                  <a:tcPr marL="9637" marR="9637" marT="9637" marB="9637">
                    <a:lnL w="12700" cap="flat" cmpd="sng" algn="ctr">
                      <a:solidFill>
                        <a:srgbClr val="30364B"/>
                      </a:solidFill>
                      <a:prstDash val="solid"/>
                      <a:round/>
                      <a:headEnd type="none" w="med" len="med"/>
                      <a:tailEnd type="none" w="med" len="med"/>
                    </a:lnL>
                    <a:lnR w="12700" cap="flat" cmpd="sng" algn="ctr">
                      <a:solidFill>
                        <a:srgbClr val="30364B"/>
                      </a:solidFill>
                      <a:prstDash val="solid"/>
                      <a:round/>
                      <a:headEnd type="none" w="med" len="med"/>
                      <a:tailEnd type="none" w="med" len="med"/>
                    </a:lnR>
                    <a:lnT w="12700" cap="flat" cmpd="sng" algn="ctr">
                      <a:solidFill>
                        <a:srgbClr val="30364B"/>
                      </a:solidFill>
                      <a:prstDash val="solid"/>
                      <a:round/>
                      <a:headEnd type="none" w="med" len="med"/>
                      <a:tailEnd type="none" w="med" len="med"/>
                    </a:lnT>
                    <a:lnB w="12700" cap="flat" cmpd="sng" algn="ctr">
                      <a:solidFill>
                        <a:srgbClr val="70314B"/>
                      </a:solidFill>
                      <a:prstDash val="solid"/>
                      <a:round/>
                      <a:headEnd type="none" w="med" len="med"/>
                      <a:tailEnd type="none" w="med" len="med"/>
                    </a:lnB>
                    <a:solidFill>
                      <a:srgbClr val="FFFFFF"/>
                    </a:solidFill>
                  </a:tcPr>
                </a:tc>
                <a:tc>
                  <a:txBody>
                    <a:bodyPr/>
                    <a:lstStyle/>
                    <a:p>
                      <a:pPr fontAlgn="t"/>
                      <a:r>
                        <a:rPr lang="en-US" sz="400">
                          <a:effectLst/>
                        </a:rPr>
                        <a:t>Cách khắc phục</a:t>
                      </a:r>
                    </a:p>
                  </a:txBody>
                  <a:tcPr marL="9637" marR="9637" marT="9637" marB="9637">
                    <a:lnL w="12700" cap="flat" cmpd="sng" algn="ctr">
                      <a:solidFill>
                        <a:srgbClr val="30364B"/>
                      </a:solidFill>
                      <a:prstDash val="solid"/>
                      <a:round/>
                      <a:headEnd type="none" w="med" len="med"/>
                      <a:tailEnd type="none" w="med" len="med"/>
                    </a:lnL>
                    <a:lnR w="12700" cap="flat" cmpd="sng" algn="ctr">
                      <a:solidFill>
                        <a:srgbClr val="30364B"/>
                      </a:solidFill>
                      <a:prstDash val="solid"/>
                      <a:round/>
                      <a:headEnd type="none" w="med" len="med"/>
                      <a:tailEnd type="none" w="med" len="med"/>
                    </a:lnR>
                    <a:lnT w="12700" cap="flat" cmpd="sng" algn="ctr">
                      <a:solidFill>
                        <a:srgbClr val="30364B"/>
                      </a:solidFill>
                      <a:prstDash val="solid"/>
                      <a:round/>
                      <a:headEnd type="none" w="med" len="med"/>
                      <a:tailEnd type="none" w="med" len="med"/>
                    </a:lnT>
                    <a:lnB w="12700" cap="flat" cmpd="sng" algn="ctr">
                      <a:solidFill>
                        <a:srgbClr val="70314B"/>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2017621">
                <a:tc>
                  <a:txBody>
                    <a:bodyPr/>
                    <a:lstStyle/>
                    <a:p>
                      <a:pPr fontAlgn="t"/>
                      <a:r>
                        <a:rPr lang="en-US" sz="1600">
                          <a:effectLst/>
                          <a:latin typeface="Times New Roman" panose="02020603050405020304" pitchFamily="18" charset="0"/>
                          <a:cs typeface="Times New Roman" panose="02020603050405020304" pitchFamily="18" charset="0"/>
                        </a:rPr>
                        <a:t>Cận thị</a:t>
                      </a:r>
                    </a:p>
                  </a:txBody>
                  <a:tcPr marL="9637" marR="9637" marT="9637" marB="9637">
                    <a:lnL w="12700" cap="flat" cmpd="sng" algn="ctr">
                      <a:solidFill>
                        <a:srgbClr val="70314B"/>
                      </a:solidFill>
                      <a:prstDash val="solid"/>
                      <a:round/>
                      <a:headEnd type="none" w="med" len="med"/>
                      <a:tailEnd type="none" w="med" len="med"/>
                    </a:lnL>
                    <a:lnR w="12700" cap="flat" cmpd="sng" algn="ctr">
                      <a:solidFill>
                        <a:srgbClr val="70314B"/>
                      </a:solidFill>
                      <a:prstDash val="solid"/>
                      <a:round/>
                      <a:headEnd type="none" w="med" len="med"/>
                      <a:tailEnd type="none" w="med" len="med"/>
                    </a:lnR>
                    <a:lnT w="12700" cap="flat" cmpd="sng" algn="ctr">
                      <a:solidFill>
                        <a:srgbClr val="70314B"/>
                      </a:solidFill>
                      <a:prstDash val="solid"/>
                      <a:round/>
                      <a:headEnd type="none" w="med" len="med"/>
                      <a:tailEnd type="none" w="med" len="med"/>
                    </a:lnT>
                    <a:lnB w="12700" cap="flat" cmpd="sng" algn="ctr">
                      <a:solidFill>
                        <a:srgbClr val="70314B"/>
                      </a:solidFill>
                      <a:prstDash val="solid"/>
                      <a:round/>
                      <a:headEnd type="none" w="med" len="med"/>
                      <a:tailEnd type="none" w="med" len="med"/>
                    </a:lnB>
                    <a:solidFill>
                      <a:srgbClr val="FFFFFF"/>
                    </a:solidFill>
                  </a:tcPr>
                </a:tc>
                <a:tc>
                  <a:txBody>
                    <a:bodyPr/>
                    <a:lstStyle/>
                    <a:p>
                      <a:pPr fontAlgn="t"/>
                      <a:r>
                        <a:rPr lang="vi-VN" sz="1600">
                          <a:effectLst/>
                          <a:latin typeface="Times New Roman" panose="02020603050405020304" pitchFamily="18" charset="0"/>
                          <a:cs typeface="Times New Roman" panose="02020603050405020304" pitchFamily="18" charset="0"/>
                        </a:rPr>
                        <a:t>- Bẩm sinh: cầu mắt dài.</a:t>
                      </a:r>
                    </a:p>
                    <a:p>
                      <a:pPr fontAlgn="t"/>
                      <a:r>
                        <a:rPr lang="vi-VN" sz="1600">
                          <a:effectLst/>
                          <a:latin typeface="Times New Roman" panose="02020603050405020304" pitchFamily="18" charset="0"/>
                          <a:cs typeface="Times New Roman" panose="02020603050405020304" pitchFamily="18" charset="0"/>
                        </a:rPr>
                        <a:t>- Do không giữ được khoảng cách đúng khi đọc sách (đọc quá gần)</a:t>
                      </a:r>
                    </a:p>
                  </a:txBody>
                  <a:tcPr marL="9637" marR="9637" marT="9637" marB="9637">
                    <a:lnL w="12700" cap="flat" cmpd="sng" algn="ctr">
                      <a:solidFill>
                        <a:srgbClr val="70314B"/>
                      </a:solidFill>
                      <a:prstDash val="solid"/>
                      <a:round/>
                      <a:headEnd type="none" w="med" len="med"/>
                      <a:tailEnd type="none" w="med" len="med"/>
                    </a:lnL>
                    <a:lnR w="12700" cap="flat" cmpd="sng" algn="ctr">
                      <a:solidFill>
                        <a:srgbClr val="70314B"/>
                      </a:solidFill>
                      <a:prstDash val="solid"/>
                      <a:round/>
                      <a:headEnd type="none" w="med" len="med"/>
                      <a:tailEnd type="none" w="med" len="med"/>
                    </a:lnR>
                    <a:lnT w="12700" cap="flat" cmpd="sng" algn="ctr">
                      <a:solidFill>
                        <a:srgbClr val="70314B"/>
                      </a:solidFill>
                      <a:prstDash val="solid"/>
                      <a:round/>
                      <a:headEnd type="none" w="med" len="med"/>
                      <a:tailEnd type="none" w="med" len="med"/>
                    </a:lnT>
                    <a:lnB w="12700" cap="flat" cmpd="sng" algn="ctr">
                      <a:solidFill>
                        <a:srgbClr val="70314B"/>
                      </a:solidFill>
                      <a:prstDash val="solid"/>
                      <a:round/>
                      <a:headEnd type="none" w="med" len="med"/>
                      <a:tailEnd type="none" w="med" len="med"/>
                    </a:lnB>
                    <a:solidFill>
                      <a:srgbClr val="FFFFFF"/>
                    </a:solidFill>
                  </a:tcPr>
                </a:tc>
                <a:tc>
                  <a:txBody>
                    <a:bodyPr/>
                    <a:lstStyle/>
                    <a:p>
                      <a:pPr fontAlgn="t"/>
                      <a:r>
                        <a:rPr lang="vi-VN" sz="1600">
                          <a:effectLst/>
                          <a:latin typeface="Times New Roman" panose="02020603050405020304" pitchFamily="18" charset="0"/>
                          <a:cs typeface="Times New Roman" panose="02020603050405020304" pitchFamily="18" charset="0"/>
                        </a:rPr>
                        <a:t>Đeo kính cận</a:t>
                      </a:r>
                    </a:p>
                    <a:p>
                      <a:pPr fontAlgn="t"/>
                      <a:r>
                        <a:rPr lang="vi-VN" sz="1600">
                          <a:effectLst/>
                          <a:latin typeface="Times New Roman" panose="02020603050405020304" pitchFamily="18" charset="0"/>
                          <a:cs typeface="Times New Roman" panose="02020603050405020304" pitchFamily="18" charset="0"/>
                        </a:rPr>
                        <a:t>(Kính mặt lõm)</a:t>
                      </a:r>
                    </a:p>
                    <a:p>
                      <a:pPr fontAlgn="t"/>
                      <a:r>
                        <a:rPr lang="vi-VN" sz="1600">
                          <a:effectLst/>
                          <a:latin typeface="Times New Roman" panose="02020603050405020304" pitchFamily="18" charset="0"/>
                          <a:cs typeface="Times New Roman" panose="02020603050405020304" pitchFamily="18" charset="0"/>
                        </a:rPr>
                        <a:t>đảm bảo nơi học đủ ánh sáng, tránh sự phản xạ ánh sáng quá mạnh hoặc quá mờ đều làm mắt trẻ mệt mỏi (như phản xạ từ mặt giấy đến màn hình máy tính). Khi ngồi học phải giữ đúng tư thế: ngồi thẳng lưng, đầu hơi cúi khoảng 10-15 độ.</a:t>
                      </a:r>
                    </a:p>
                    <a:p>
                      <a:pPr fontAlgn="t"/>
                      <a:r>
                        <a:rPr lang="vi-VN" sz="1600">
                          <a:effectLst/>
                          <a:latin typeface="Times New Roman" panose="02020603050405020304" pitchFamily="18" charset="0"/>
                          <a:cs typeface="Times New Roman" panose="02020603050405020304" pitchFamily="18" charset="0"/>
                        </a:rPr>
                        <a:t>Khoảng cách phù hợp để đọc từ mắt đến trang sách: đối với học sinh cấp I là 25cm, cấp II là 30cm, cấp III là 35 cm. Việc đọc sách quá gần sẽ dẫn đến sự nỗ lực về thị giác do việc gia tăng sức điều tiết của mắt, từ đó làm xuất hiện và gia tăng độ cận thị.</a:t>
                      </a:r>
                    </a:p>
                    <a:p>
                      <a:pPr fontAlgn="t"/>
                      <a:r>
                        <a:rPr lang="vi-VN" sz="1600">
                          <a:effectLst/>
                          <a:latin typeface="Times New Roman" panose="02020603050405020304" pitchFamily="18" charset="0"/>
                          <a:cs typeface="Times New Roman" panose="02020603050405020304" pitchFamily="18" charset="0"/>
                        </a:rPr>
                        <a:t>Đối với học sinh đã bị tật khúc xạ, ngoài các điều trên cần phải mang kính và mang kính đúng độ để mắt nhìn rõ và không phải điều tiết, tái khám mắt đo thị lực kiểm tra mỗi 6 tháng hoặc mỗi đầu học kỳ để theo dõi mức độ cận thị.</a:t>
                      </a:r>
                    </a:p>
                  </a:txBody>
                  <a:tcPr marL="9637" marR="9637" marT="9637" marB="9637">
                    <a:lnL w="12700" cap="flat" cmpd="sng" algn="ctr">
                      <a:solidFill>
                        <a:srgbClr val="70314B"/>
                      </a:solidFill>
                      <a:prstDash val="solid"/>
                      <a:round/>
                      <a:headEnd type="none" w="med" len="med"/>
                      <a:tailEnd type="none" w="med" len="med"/>
                    </a:lnL>
                    <a:lnR w="12700" cap="flat" cmpd="sng" algn="ctr">
                      <a:solidFill>
                        <a:srgbClr val="70314B"/>
                      </a:solidFill>
                      <a:prstDash val="solid"/>
                      <a:round/>
                      <a:headEnd type="none" w="med" len="med"/>
                      <a:tailEnd type="none" w="med" len="med"/>
                    </a:lnR>
                    <a:lnT w="12700" cap="flat" cmpd="sng" algn="ctr">
                      <a:solidFill>
                        <a:srgbClr val="70314B"/>
                      </a:solidFill>
                      <a:prstDash val="solid"/>
                      <a:round/>
                      <a:headEnd type="none" w="med" len="med"/>
                      <a:tailEnd type="none" w="med" len="med"/>
                    </a:lnT>
                    <a:lnB w="12700" cap="flat" cmpd="sng" algn="ctr">
                      <a:solidFill>
                        <a:srgbClr val="70314B"/>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684563">
                <a:tc>
                  <a:txBody>
                    <a:bodyPr/>
                    <a:lstStyle/>
                    <a:p>
                      <a:pPr fontAlgn="t"/>
                      <a:r>
                        <a:rPr lang="en-US" sz="1600">
                          <a:effectLst/>
                          <a:latin typeface="Times New Roman" panose="02020603050405020304" pitchFamily="18" charset="0"/>
                          <a:cs typeface="Times New Roman" panose="02020603050405020304" pitchFamily="18" charset="0"/>
                        </a:rPr>
                        <a:t>Loạn thị</a:t>
                      </a:r>
                    </a:p>
                  </a:txBody>
                  <a:tcPr marL="9637" marR="9637" marT="9637" marB="9637">
                    <a:lnL w="12700" cap="flat" cmpd="sng" algn="ctr">
                      <a:solidFill>
                        <a:srgbClr val="70314B"/>
                      </a:solidFill>
                      <a:prstDash val="solid"/>
                      <a:round/>
                      <a:headEnd type="none" w="med" len="med"/>
                      <a:tailEnd type="none" w="med" len="med"/>
                    </a:lnL>
                    <a:lnR w="12700" cap="flat" cmpd="sng" algn="ctr">
                      <a:solidFill>
                        <a:srgbClr val="70314B"/>
                      </a:solidFill>
                      <a:prstDash val="solid"/>
                      <a:round/>
                      <a:headEnd type="none" w="med" len="med"/>
                      <a:tailEnd type="none" w="med" len="med"/>
                    </a:lnR>
                    <a:lnT w="12700" cap="flat" cmpd="sng" algn="ctr">
                      <a:solidFill>
                        <a:srgbClr val="70314B"/>
                      </a:solidFill>
                      <a:prstDash val="solid"/>
                      <a:round/>
                      <a:headEnd type="none" w="med" len="med"/>
                      <a:tailEnd type="none" w="med" len="med"/>
                    </a:lnT>
                    <a:lnB w="12700" cap="flat" cmpd="sng" algn="ctr">
                      <a:solidFill>
                        <a:srgbClr val="F0334B"/>
                      </a:solidFill>
                      <a:prstDash val="solid"/>
                      <a:round/>
                      <a:headEnd type="none" w="med" len="med"/>
                      <a:tailEnd type="none" w="med" len="med"/>
                    </a:lnB>
                    <a:solidFill>
                      <a:srgbClr val="FFFFFF"/>
                    </a:solidFill>
                  </a:tcPr>
                </a:tc>
                <a:tc>
                  <a:txBody>
                    <a:bodyPr/>
                    <a:lstStyle/>
                    <a:p>
                      <a:pPr fontAlgn="t"/>
                      <a:r>
                        <a:rPr lang="vi-VN" sz="1600">
                          <a:effectLst/>
                          <a:latin typeface="Times New Roman" panose="02020603050405020304" pitchFamily="18" charset="0"/>
                          <a:cs typeface="Times New Roman" panose="02020603050405020304" pitchFamily="18" charset="0"/>
                        </a:rPr>
                        <a:t>Giác mạc của người bị loạn thị bị biến dạng làm mất đi độ cong đó gây ra tình trạng hình ảnh hội tụ tại nhiều điểm trên võng mạc (có thể ở trước và sau võng mạc) làm cho hình ảnh tạo ra bị không rõ ràng, nhòe và mờ.</a:t>
                      </a:r>
                    </a:p>
                  </a:txBody>
                  <a:tcPr marL="9637" marR="9637" marT="9637" marB="9637">
                    <a:lnL w="12700" cap="flat" cmpd="sng" algn="ctr">
                      <a:solidFill>
                        <a:srgbClr val="70314B"/>
                      </a:solidFill>
                      <a:prstDash val="solid"/>
                      <a:round/>
                      <a:headEnd type="none" w="med" len="med"/>
                      <a:tailEnd type="none" w="med" len="med"/>
                    </a:lnL>
                    <a:lnR w="12700" cap="flat" cmpd="sng" algn="ctr">
                      <a:solidFill>
                        <a:srgbClr val="70314B"/>
                      </a:solidFill>
                      <a:prstDash val="solid"/>
                      <a:round/>
                      <a:headEnd type="none" w="med" len="med"/>
                      <a:tailEnd type="none" w="med" len="med"/>
                    </a:lnR>
                    <a:lnT w="12700" cap="flat" cmpd="sng" algn="ctr">
                      <a:solidFill>
                        <a:srgbClr val="70314B"/>
                      </a:solidFill>
                      <a:prstDash val="solid"/>
                      <a:round/>
                      <a:headEnd type="none" w="med" len="med"/>
                      <a:tailEnd type="none" w="med" len="med"/>
                    </a:lnT>
                    <a:lnB w="12700" cap="flat" cmpd="sng" algn="ctr">
                      <a:solidFill>
                        <a:srgbClr val="F0334B"/>
                      </a:solidFill>
                      <a:prstDash val="solid"/>
                      <a:round/>
                      <a:headEnd type="none" w="med" len="med"/>
                      <a:tailEnd type="none" w="med" len="med"/>
                    </a:lnB>
                    <a:solidFill>
                      <a:srgbClr val="FFFFFF"/>
                    </a:solidFill>
                  </a:tcPr>
                </a:tc>
                <a:tc>
                  <a:txBody>
                    <a:bodyPr/>
                    <a:lstStyle/>
                    <a:p>
                      <a:pPr fontAlgn="t"/>
                      <a:r>
                        <a:rPr lang="vi-VN" sz="1600" dirty="0">
                          <a:effectLst/>
                          <a:latin typeface="Times New Roman" panose="02020603050405020304" pitchFamily="18" charset="0"/>
                          <a:cs typeface="Times New Roman" panose="02020603050405020304" pitchFamily="18" charset="0"/>
                        </a:rPr>
                        <a:t>– Tránh các tổn thương mắt có thể xảy ra;</a:t>
                      </a:r>
                    </a:p>
                    <a:p>
                      <a:pPr fontAlgn="t"/>
                      <a:r>
                        <a:rPr lang="vi-VN" sz="1600" dirty="0">
                          <a:effectLst/>
                          <a:latin typeface="Times New Roman" panose="02020603050405020304" pitchFamily="18" charset="0"/>
                          <a:cs typeface="Times New Roman" panose="02020603050405020304" pitchFamily="18" charset="0"/>
                        </a:rPr>
                        <a:t>– Làm việc ở nơi có ánh sáng đầy đủ, tránh nơi quá tối hoặc phải đeo kính bảo vệ mắt khi làm việc với nguồn sáng quá mạnh và chói;</a:t>
                      </a:r>
                    </a:p>
                    <a:p>
                      <a:pPr fontAlgn="t"/>
                      <a:r>
                        <a:rPr lang="vi-VN" sz="1600" dirty="0">
                          <a:effectLst/>
                          <a:latin typeface="Times New Roman" panose="02020603050405020304" pitchFamily="18" charset="0"/>
                          <a:cs typeface="Times New Roman" panose="02020603050405020304" pitchFamily="18" charset="0"/>
                        </a:rPr>
                        <a:t>– Dành thời gian để mắt nghỉ ngơi khi làm việc trước máy tính, đọc sách hay các công việc tỉ mỉ khác;</a:t>
                      </a:r>
                    </a:p>
                    <a:p>
                      <a:pPr fontAlgn="t"/>
                      <a:r>
                        <a:rPr lang="vi-VN" sz="1600" dirty="0">
                          <a:effectLst/>
                          <a:latin typeface="Times New Roman" panose="02020603050405020304" pitchFamily="18" charset="0"/>
                          <a:cs typeface="Times New Roman" panose="02020603050405020304" pitchFamily="18" charset="0"/>
                        </a:rPr>
                        <a:t>– Điều trị các bệnh lý về mắt (nếu có), điều trị sớm và triệt để, tránh gây biến chứng loạn thị;</a:t>
                      </a:r>
                    </a:p>
                    <a:p>
                      <a:pPr fontAlgn="t"/>
                      <a:r>
                        <a:rPr lang="vi-VN" sz="1600" dirty="0">
                          <a:effectLst/>
                          <a:latin typeface="Times New Roman" panose="02020603050405020304" pitchFamily="18" charset="0"/>
                          <a:cs typeface="Times New Roman" panose="02020603050405020304" pitchFamily="18" charset="0"/>
                        </a:rPr>
                        <a:t>– Khi đã bị loạn thị rồi thì phải đi khám và điều trị sớm, tránh bệnh diễn biến nặng;</a:t>
                      </a:r>
                    </a:p>
                    <a:p>
                      <a:pPr fontAlgn="t"/>
                      <a:r>
                        <a:rPr lang="vi-VN" sz="1600" dirty="0">
                          <a:effectLst/>
                          <a:latin typeface="Times New Roman" panose="02020603050405020304" pitchFamily="18" charset="0"/>
                          <a:cs typeface="Times New Roman" panose="02020603050405020304" pitchFamily="18" charset="0"/>
                        </a:rPr>
                        <a:t>– Ăn uống hợp lý để cung cấp đầy đủ vitamin và dưỡng chất thiết yếu cho mắt như cá hoặc thức ăn giàu vitamin A có trong các loại quả màu đỏ (gấc, cà rốt, cà chua,…).</a:t>
                      </a:r>
                    </a:p>
                  </a:txBody>
                  <a:tcPr marL="9637" marR="9637" marT="9637" marB="9637">
                    <a:lnL w="12700" cap="flat" cmpd="sng" algn="ctr">
                      <a:solidFill>
                        <a:srgbClr val="70314B"/>
                      </a:solidFill>
                      <a:prstDash val="solid"/>
                      <a:round/>
                      <a:headEnd type="none" w="med" len="med"/>
                      <a:tailEnd type="none" w="med" len="med"/>
                    </a:lnL>
                    <a:lnR w="12700" cap="flat" cmpd="sng" algn="ctr">
                      <a:solidFill>
                        <a:srgbClr val="70314B"/>
                      </a:solidFill>
                      <a:prstDash val="solid"/>
                      <a:round/>
                      <a:headEnd type="none" w="med" len="med"/>
                      <a:tailEnd type="none" w="med" len="med"/>
                    </a:lnR>
                    <a:lnT w="12700" cap="flat" cmpd="sng" algn="ctr">
                      <a:solidFill>
                        <a:srgbClr val="70314B"/>
                      </a:solidFill>
                      <a:prstDash val="solid"/>
                      <a:round/>
                      <a:headEnd type="none" w="med" len="med"/>
                      <a:tailEnd type="none" w="med" len="med"/>
                    </a:lnT>
                    <a:lnB w="12700" cap="flat" cmpd="sng" algn="ctr">
                      <a:solidFill>
                        <a:srgbClr val="F0334B"/>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74370">
                <a:tc>
                  <a:txBody>
                    <a:bodyPr/>
                    <a:lstStyle/>
                    <a:p>
                      <a:pPr fontAlgn="t"/>
                      <a:r>
                        <a:rPr lang="en-US" sz="1600">
                          <a:effectLst/>
                          <a:latin typeface="Times New Roman" panose="02020603050405020304" pitchFamily="18" charset="0"/>
                          <a:cs typeface="Times New Roman" panose="02020603050405020304" pitchFamily="18" charset="0"/>
                        </a:rPr>
                        <a:t>Viễn thị</a:t>
                      </a:r>
                    </a:p>
                  </a:txBody>
                  <a:tcPr marL="9637" marR="9637" marT="9637" marB="9637">
                    <a:lnL w="12700" cap="flat" cmpd="sng" algn="ctr">
                      <a:solidFill>
                        <a:srgbClr val="F0334B"/>
                      </a:solidFill>
                      <a:prstDash val="solid"/>
                      <a:round/>
                      <a:headEnd type="none" w="med" len="med"/>
                      <a:tailEnd type="none" w="med" len="med"/>
                    </a:lnL>
                    <a:lnR w="12700" cap="flat" cmpd="sng" algn="ctr">
                      <a:solidFill>
                        <a:srgbClr val="F0334B"/>
                      </a:solidFill>
                      <a:prstDash val="solid"/>
                      <a:round/>
                      <a:headEnd type="none" w="med" len="med"/>
                      <a:tailEnd type="none" w="med" len="med"/>
                    </a:lnR>
                    <a:lnT w="12700" cap="flat" cmpd="sng" algn="ctr">
                      <a:solidFill>
                        <a:srgbClr val="F0334B"/>
                      </a:solidFill>
                      <a:prstDash val="solid"/>
                      <a:round/>
                      <a:headEnd type="none" w="med" len="med"/>
                      <a:tailEnd type="none" w="med" len="med"/>
                    </a:lnT>
                    <a:lnB w="12700" cap="flat" cmpd="sng" algn="ctr">
                      <a:solidFill>
                        <a:srgbClr val="F0334B"/>
                      </a:solidFill>
                      <a:prstDash val="solid"/>
                      <a:round/>
                      <a:headEnd type="none" w="med" len="med"/>
                      <a:tailEnd type="none" w="med" len="med"/>
                    </a:lnB>
                    <a:solidFill>
                      <a:srgbClr val="FFFFFF"/>
                    </a:solidFill>
                  </a:tcPr>
                </a:tc>
                <a:tc>
                  <a:txBody>
                    <a:bodyPr/>
                    <a:lstStyle/>
                    <a:p>
                      <a:pPr fontAlgn="t"/>
                      <a:r>
                        <a:rPr lang="en-US" sz="1600">
                          <a:effectLst/>
                          <a:latin typeface="Times New Roman" panose="02020603050405020304" pitchFamily="18" charset="0"/>
                          <a:cs typeface="Times New Roman" panose="02020603050405020304" pitchFamily="18" charset="0"/>
                        </a:rPr>
                        <a:t>- Bẩm sinh: cầu mắt ngắn</a:t>
                      </a:r>
                    </a:p>
                    <a:p>
                      <a:pPr fontAlgn="t"/>
                      <a:r>
                        <a:rPr lang="en-US" sz="1600">
                          <a:effectLst/>
                          <a:latin typeface="Times New Roman" panose="02020603050405020304" pitchFamily="18" charset="0"/>
                          <a:cs typeface="Times New Roman" panose="02020603050405020304" pitchFamily="18" charset="0"/>
                        </a:rPr>
                        <a:t>- Do thuỷ tinh thể bị lão hoá (già) mất khả năng điều tiết.</a:t>
                      </a:r>
                    </a:p>
                  </a:txBody>
                  <a:tcPr marL="9637" marR="9637" marT="9637" marB="9637">
                    <a:lnL w="12700" cap="flat" cmpd="sng" algn="ctr">
                      <a:solidFill>
                        <a:srgbClr val="F0334B"/>
                      </a:solidFill>
                      <a:prstDash val="solid"/>
                      <a:round/>
                      <a:headEnd type="none" w="med" len="med"/>
                      <a:tailEnd type="none" w="med" len="med"/>
                    </a:lnL>
                    <a:lnR w="12700" cap="flat" cmpd="sng" algn="ctr">
                      <a:solidFill>
                        <a:srgbClr val="F0334B"/>
                      </a:solidFill>
                      <a:prstDash val="solid"/>
                      <a:round/>
                      <a:headEnd type="none" w="med" len="med"/>
                      <a:tailEnd type="none" w="med" len="med"/>
                    </a:lnR>
                    <a:lnT w="12700" cap="flat" cmpd="sng" algn="ctr">
                      <a:solidFill>
                        <a:srgbClr val="F0334B"/>
                      </a:solidFill>
                      <a:prstDash val="solid"/>
                      <a:round/>
                      <a:headEnd type="none" w="med" len="med"/>
                      <a:tailEnd type="none" w="med" len="med"/>
                    </a:lnT>
                    <a:lnB w="12700" cap="flat" cmpd="sng" algn="ctr">
                      <a:solidFill>
                        <a:srgbClr val="F0334B"/>
                      </a:solidFill>
                      <a:prstDash val="solid"/>
                      <a:round/>
                      <a:headEnd type="none" w="med" len="med"/>
                      <a:tailEnd type="none" w="med" len="med"/>
                    </a:lnB>
                    <a:solidFill>
                      <a:srgbClr val="FFFFFF"/>
                    </a:solidFill>
                  </a:tcPr>
                </a:tc>
                <a:tc>
                  <a:txBody>
                    <a:bodyPr/>
                    <a:lstStyle/>
                    <a:p>
                      <a:pPr fontAlgn="t"/>
                      <a:r>
                        <a:rPr lang="vi-VN" sz="1600" dirty="0">
                          <a:effectLst/>
                          <a:latin typeface="Times New Roman" panose="02020603050405020304" pitchFamily="18" charset="0"/>
                          <a:cs typeface="Times New Roman" panose="02020603050405020304" pitchFamily="18" charset="0"/>
                        </a:rPr>
                        <a:t>Đeo kính viễn (Kính mặt lồi)</a:t>
                      </a:r>
                    </a:p>
                    <a:p>
                      <a:pPr fontAlgn="t"/>
                      <a:r>
                        <a:rPr lang="vi-VN" sz="1600" dirty="0">
                          <a:effectLst/>
                          <a:latin typeface="Times New Roman" panose="02020603050405020304" pitchFamily="18" charset="0"/>
                          <a:cs typeface="Times New Roman" panose="02020603050405020304" pitchFamily="18" charset="0"/>
                        </a:rPr>
                        <a:t>Ăn uống hợp lý để cung cấp đầy đủ vitamin và dưỡng chất thiết yếu cho mắt như cá hoặc thức ăn giàu vitamin A có trong các loại quả màu đỏ (gấc, cà rốt, cà chua,…).</a:t>
                      </a:r>
                    </a:p>
                  </a:txBody>
                  <a:tcPr marL="9637" marR="9637" marT="9637" marB="9637">
                    <a:lnL w="12700" cap="flat" cmpd="sng" algn="ctr">
                      <a:solidFill>
                        <a:srgbClr val="F0334B"/>
                      </a:solidFill>
                      <a:prstDash val="solid"/>
                      <a:round/>
                      <a:headEnd type="none" w="med" len="med"/>
                      <a:tailEnd type="none" w="med" len="med"/>
                    </a:lnL>
                    <a:lnR w="12700" cap="flat" cmpd="sng" algn="ctr">
                      <a:solidFill>
                        <a:srgbClr val="F0334B"/>
                      </a:solidFill>
                      <a:prstDash val="solid"/>
                      <a:round/>
                      <a:headEnd type="none" w="med" len="med"/>
                      <a:tailEnd type="none" w="med" len="med"/>
                    </a:lnR>
                    <a:lnT w="12700" cap="flat" cmpd="sng" algn="ctr">
                      <a:solidFill>
                        <a:srgbClr val="F0334B"/>
                      </a:solidFill>
                      <a:prstDash val="solid"/>
                      <a:round/>
                      <a:headEnd type="none" w="med" len="med"/>
                      <a:tailEnd type="none" w="med" len="med"/>
                    </a:lnT>
                    <a:lnB w="12700" cap="flat" cmpd="sng" algn="ctr">
                      <a:solidFill>
                        <a:srgbClr val="F0334B"/>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4656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2765" y="44000"/>
            <a:ext cx="10818539" cy="584775"/>
          </a:xfrm>
          <a:prstGeom prst="rect">
            <a:avLst/>
          </a:prstGeom>
        </p:spPr>
        <p:txBody>
          <a:bodyPr wrap="none">
            <a:spAutoFit/>
          </a:bodyPr>
          <a:lstStyle/>
          <a:p>
            <a:pPr defTabSz="914400"/>
            <a:r>
              <a:rPr lang="en-US" sz="3200" b="1" dirty="0" err="1" smtClean="0">
                <a:solidFill>
                  <a:srgbClr val="FF0000"/>
                </a:solidFill>
                <a:latin typeface="Times New Roman" panose="02020603050405020304" pitchFamily="18" charset="0"/>
                <a:ea typeface="Calibri" panose="020F0502020204030204" pitchFamily="34" charset="0"/>
              </a:rPr>
              <a:t>BÀI</a:t>
            </a:r>
            <a:r>
              <a:rPr lang="en-US" sz="3200" b="1" dirty="0" smtClean="0">
                <a:solidFill>
                  <a:srgbClr val="FF0000"/>
                </a:solidFill>
                <a:latin typeface="Times New Roman" panose="02020603050405020304" pitchFamily="18" charset="0"/>
                <a:ea typeface="Calibri" panose="020F0502020204030204" pitchFamily="34" charset="0"/>
              </a:rPr>
              <a:t> 37. </a:t>
            </a:r>
            <a:r>
              <a:rPr lang="en-US" sz="3200" b="1" dirty="0" err="1" smtClean="0">
                <a:solidFill>
                  <a:srgbClr val="FF0000"/>
                </a:solidFill>
                <a:latin typeface="Times New Roman" panose="02020603050405020304" pitchFamily="18" charset="0"/>
                <a:ea typeface="Calibri" panose="020F0502020204030204" pitchFamily="34" charset="0"/>
              </a:rPr>
              <a:t>HỆ</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THẦN</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KINH</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VÀ</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CÁC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GIÁC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QUAN</a:t>
            </a:r>
            <a:r>
              <a:rPr lang="en-US" sz="3200" b="1" dirty="0" smtClean="0">
                <a:solidFill>
                  <a:srgbClr val="FF0000"/>
                </a:solidFill>
                <a:latin typeface="Times New Roman" panose="02020603050405020304" pitchFamily="18" charset="0"/>
                <a:ea typeface="Calibri" panose="020F0502020204030204" pitchFamily="34" charset="0"/>
              </a:rPr>
              <a:t> Ở </a:t>
            </a:r>
            <a:r>
              <a:rPr lang="en-US" sz="3200" b="1" dirty="0" err="1" smtClean="0">
                <a:solidFill>
                  <a:srgbClr val="FF0000"/>
                </a:solidFill>
                <a:latin typeface="Times New Roman" panose="02020603050405020304" pitchFamily="18" charset="0"/>
                <a:ea typeface="Calibri" panose="020F0502020204030204" pitchFamily="34" charset="0"/>
              </a:rPr>
              <a:t>NGƯỜI</a:t>
            </a:r>
            <a:endParaRPr lang="en-US" sz="3200" dirty="0">
              <a:solidFill>
                <a:srgbClr val="FF0000"/>
              </a:solidFill>
            </a:endParaRPr>
          </a:p>
        </p:txBody>
      </p:sp>
      <p:sp>
        <p:nvSpPr>
          <p:cNvPr id="13" name="TextBox 12">
            <a:extLst>
              <a:ext uri="{FF2B5EF4-FFF2-40B4-BE49-F238E27FC236}">
                <a16:creationId xmlns:a16="http://schemas.microsoft.com/office/drawing/2014/main" id="{4323A71A-2F3E-4027-F421-A1AC1E5C9E5A}"/>
              </a:ext>
            </a:extLst>
          </p:cNvPr>
          <p:cNvSpPr txBox="1"/>
          <p:nvPr/>
        </p:nvSpPr>
        <p:spPr>
          <a:xfrm>
            <a:off x="414947" y="628775"/>
            <a:ext cx="3913045"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US" sz="3200" b="1" dirty="0" smtClean="0">
                <a:solidFill>
                  <a:srgbClr val="FDFBF6"/>
                </a:solidFill>
                <a:latin typeface="Times New Roman" panose="02020603050405020304" pitchFamily="18" charset="0"/>
                <a:ea typeface="Times New Roman" panose="02020603050405020304" pitchFamily="18" charset="0"/>
              </a:rPr>
              <a:t>II. </a:t>
            </a:r>
            <a:r>
              <a:rPr lang="en-US" sz="3200" b="1" dirty="0" err="1" smtClean="0">
                <a:solidFill>
                  <a:srgbClr val="FDFBF6"/>
                </a:solidFill>
                <a:latin typeface="Times New Roman" panose="02020603050405020304" pitchFamily="18" charset="0"/>
                <a:ea typeface="Times New Roman" panose="02020603050405020304" pitchFamily="18" charset="0"/>
              </a:rPr>
              <a:t>Các</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giác</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quan</a:t>
            </a:r>
            <a:endParaRPr lang="en-US" sz="3200" dirty="0">
              <a:solidFill>
                <a:srgbClr val="FDFBF6"/>
              </a:solidFill>
              <a:latin typeface="Sabon Next LT"/>
            </a:endParaRPr>
          </a:p>
        </p:txBody>
      </p:sp>
      <p:pic>
        <p:nvPicPr>
          <p:cNvPr id="15" name="Picture 14"/>
          <p:cNvPicPr>
            <a:picLocks noChangeAspect="1"/>
          </p:cNvPicPr>
          <p:nvPr/>
        </p:nvPicPr>
        <p:blipFill>
          <a:blip r:embed="rId2"/>
          <a:stretch>
            <a:fillRect/>
          </a:stretch>
        </p:blipFill>
        <p:spPr>
          <a:xfrm>
            <a:off x="10536905" y="818662"/>
            <a:ext cx="719390" cy="609653"/>
          </a:xfrm>
          <a:prstGeom prst="rect">
            <a:avLst/>
          </a:prstGeom>
        </p:spPr>
      </p:pic>
      <p:sp>
        <p:nvSpPr>
          <p:cNvPr id="7" name="Rectangle 6"/>
          <p:cNvSpPr/>
          <p:nvPr/>
        </p:nvSpPr>
        <p:spPr>
          <a:xfrm>
            <a:off x="414947" y="1361758"/>
            <a:ext cx="6096000" cy="882678"/>
          </a:xfrm>
          <a:prstGeom prst="rect">
            <a:avLst/>
          </a:prstGeom>
        </p:spPr>
        <p:txBody>
          <a:bodyPr>
            <a:spAutoFit/>
          </a:bodyPr>
          <a:lstStyle/>
          <a:p>
            <a:pPr marL="457200" indent="-457200">
              <a:lnSpc>
                <a:spcPct val="107000"/>
              </a:lnSpc>
              <a:buFontTx/>
              <a:buAutoNum type="arabicPeriod"/>
            </a:pPr>
            <a:r>
              <a:rPr lang="en-US" sz="2400" b="1"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Thị</a:t>
            </a:r>
            <a:r>
              <a:rPr lang="en-US" sz="24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giác</a:t>
            </a:r>
            <a:r>
              <a:rPr lang="en-US" sz="24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4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Một</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bệnh</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tật</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về</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thị</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giác</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518855" y="2585112"/>
            <a:ext cx="11026357" cy="3170099"/>
          </a:xfrm>
          <a:prstGeom prst="rect">
            <a:avLst/>
          </a:prstGeom>
        </p:spPr>
        <p:txBody>
          <a:bodyPr wrap="square">
            <a:spAutoFit/>
          </a:bodyPr>
          <a:lstStyle/>
          <a:p>
            <a:pPr algn="just">
              <a:spcAft>
                <a:spcPts val="0"/>
              </a:spcAft>
            </a:pP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Khả</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năng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nhìn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có</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thể</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bị</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suy</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giảm</a:t>
            </a:r>
            <a:r>
              <a:rPr lang="en-US" sz="2000" dirty="0">
                <a:latin typeface="Times New Roman" panose="02020603050405020304" pitchFamily="18" charset="0"/>
                <a:ea typeface="Times New Roman" panose="02020603050405020304" pitchFamily="18" charset="0"/>
              </a:rPr>
              <a:t> do </a:t>
            </a:r>
            <a:r>
              <a:rPr lang="en-US" sz="2000" dirty="0" err="1">
                <a:latin typeface="Times New Roman" panose="02020603050405020304" pitchFamily="18" charset="0"/>
                <a:ea typeface="Times New Roman" panose="02020603050405020304" pitchFamily="18" charset="0"/>
              </a:rPr>
              <a:t>một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số</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bệnh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tật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như</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bệnh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đau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mắt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đỏ</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tật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cận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thị</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viễn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thị</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loạn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thị</a:t>
            </a:r>
            <a:r>
              <a:rPr lang="en-US" sz="2000" dirty="0">
                <a:latin typeface="Times New Roman" panose="02020603050405020304" pitchFamily="18" charset="0"/>
                <a:ea typeface="Times New Roman" panose="02020603050405020304" pitchFamily="18" charset="0"/>
              </a:rPr>
              <a:t>.</a:t>
            </a:r>
          </a:p>
          <a:p>
            <a:pPr algn="just">
              <a:spcAft>
                <a:spcPts val="0"/>
              </a:spcAft>
            </a:pP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Bệnh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đau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mắt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đỏ</a:t>
            </a:r>
            <a:r>
              <a:rPr lang="en-US" sz="2000" dirty="0">
                <a:latin typeface="Times New Roman" panose="02020603050405020304" pitchFamily="18" charset="0"/>
                <a:ea typeface="Times New Roman" panose="02020603050405020304" pitchFamily="18" charset="0"/>
              </a:rPr>
              <a:t> do virus </a:t>
            </a:r>
            <a:r>
              <a:rPr lang="en-US" sz="2000" dirty="0" err="1">
                <a:latin typeface="Times New Roman" panose="02020603050405020304" pitchFamily="18" charset="0"/>
                <a:ea typeface="Times New Roman" panose="02020603050405020304" pitchFamily="18" charset="0"/>
              </a:rPr>
              <a:t>Adeno</a:t>
            </a:r>
            <a:r>
              <a:rPr lang="en-US" sz="2000" dirty="0">
                <a:latin typeface="Times New Roman" panose="02020603050405020304" pitchFamily="18" charset="0"/>
                <a:ea typeface="Times New Roman" panose="02020603050405020304" pitchFamily="18" charset="0"/>
              </a:rPr>
              <a:t>, vi </a:t>
            </a:r>
            <a:r>
              <a:rPr lang="en-US" sz="2000" dirty="0" err="1">
                <a:latin typeface="Times New Roman" panose="02020603050405020304" pitchFamily="18" charset="0"/>
                <a:ea typeface="Times New Roman" panose="02020603050405020304" pitchFamily="18" charset="0"/>
              </a:rPr>
              <a:t>khuẩn</a:t>
            </a:r>
            <a:r>
              <a:rPr lang="en-US" sz="2000" dirty="0">
                <a:latin typeface="Times New Roman" panose="02020603050405020304" pitchFamily="18" charset="0"/>
                <a:ea typeface="Times New Roman" panose="02020603050405020304" pitchFamily="18" charset="0"/>
              </a:rPr>
              <a:t> Staphylococcus,... </a:t>
            </a:r>
            <a:r>
              <a:rPr lang="en-US" sz="2000" dirty="0" err="1">
                <a:latin typeface="Times New Roman" panose="02020603050405020304" pitchFamily="18" charset="0"/>
                <a:ea typeface="Times New Roman" panose="02020603050405020304" pitchFamily="18" charset="0"/>
              </a:rPr>
              <a:t>gây</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nên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Người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bị</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bệnh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đau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mắt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đỏ</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có</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các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triệu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chứng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như</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đỏ</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mắt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chảy</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nước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mắt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có</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nhiều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ghèn</a:t>
            </a:r>
            <a:r>
              <a:rPr lang="en-US" sz="2000" dirty="0">
                <a:latin typeface="Times New Roman" panose="02020603050405020304" pitchFamily="18" charset="0"/>
                <a:ea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rPr>
              <a:t>dử</a:t>
            </a:r>
            <a:r>
              <a:rPr lang="en-US" sz="2000" dirty="0" smtClean="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mắt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cộm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mắt</a:t>
            </a:r>
            <a:r>
              <a:rPr lang="en-US" sz="2000" dirty="0">
                <a:latin typeface="Times New Roman" panose="02020603050405020304" pitchFamily="18" charset="0"/>
                <a:ea typeface="Times New Roman" panose="02020603050405020304" pitchFamily="18" charset="0"/>
              </a:rPr>
              <a:t>.</a:t>
            </a:r>
          </a:p>
          <a:p>
            <a:pPr algn="just">
              <a:spcAft>
                <a:spcPts val="0"/>
              </a:spcAft>
            </a:pP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Cận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thị</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viễn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thị</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loạn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thị</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các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tật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về</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mắt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Khi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bị</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mắc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các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tật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này</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ảnh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của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vật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sẽ</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không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hiện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trên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màng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lưới</a:t>
            </a:r>
            <a:r>
              <a:rPr lang="en-US" sz="2000" dirty="0">
                <a:latin typeface="Times New Roman" panose="02020603050405020304" pitchFamily="18" charset="0"/>
                <a:ea typeface="Times New Roman" panose="02020603050405020304" pitchFamily="18" charset="0"/>
              </a:rPr>
              <a:t>.</a:t>
            </a:r>
          </a:p>
          <a:p>
            <a:pPr algn="just">
              <a:spcAft>
                <a:spcPts val="0"/>
              </a:spcAft>
            </a:pP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Cận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thị</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có</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thể</a:t>
            </a:r>
            <a:r>
              <a:rPr lang="en-US" sz="2000" dirty="0">
                <a:latin typeface="Times New Roman" panose="02020603050405020304" pitchFamily="18" charset="0"/>
                <a:ea typeface="Times New Roman" panose="02020603050405020304" pitchFamily="18" charset="0"/>
              </a:rPr>
              <a:t> do </a:t>
            </a:r>
            <a:r>
              <a:rPr lang="en-US" sz="2000" dirty="0" err="1">
                <a:latin typeface="Times New Roman" panose="02020603050405020304" pitchFamily="18" charset="0"/>
                <a:ea typeface="Times New Roman" panose="02020603050405020304" pitchFamily="18" charset="0"/>
              </a:rPr>
              <a:t>bẩm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sinh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cầu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mắt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dài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hoặc</a:t>
            </a:r>
            <a:r>
              <a:rPr lang="en-US" sz="2000" dirty="0">
                <a:latin typeface="Times New Roman" panose="02020603050405020304" pitchFamily="18" charset="0"/>
                <a:ea typeface="Times New Roman" panose="02020603050405020304" pitchFamily="18" charset="0"/>
              </a:rPr>
              <a:t> do </a:t>
            </a:r>
            <a:r>
              <a:rPr lang="en-US" sz="2000" dirty="0" err="1">
                <a:latin typeface="Times New Roman" panose="02020603050405020304" pitchFamily="18" charset="0"/>
                <a:ea typeface="Times New Roman" panose="02020603050405020304" pitchFamily="18" charset="0"/>
              </a:rPr>
              <a:t>nhìn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gần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khi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đọc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sách</a:t>
            </a:r>
            <a:r>
              <a:rPr lang="en-US" sz="2000" dirty="0">
                <a:latin typeface="Times New Roman" panose="02020603050405020304" pitchFamily="18" charset="0"/>
                <a:ea typeface="Times New Roman" panose="02020603050405020304" pitchFamily="18" charset="0"/>
              </a:rPr>
              <a:t> hay </a:t>
            </a:r>
            <a:r>
              <a:rPr lang="en-US" sz="2000" dirty="0" err="1">
                <a:latin typeface="Times New Roman" panose="02020603050405020304" pitchFamily="18" charset="0"/>
                <a:ea typeface="Times New Roman" panose="02020603050405020304" pitchFamily="18" charset="0"/>
              </a:rPr>
              <a:t>làm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việc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trong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ánh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sáng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yếu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lâu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dẫn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làm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thể</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thuỷ</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tinh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phóng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lên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Tình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trạng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này</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kéo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dài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làm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thể</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thuỷ</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tinh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mất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dần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khả</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năng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đàn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hồi</a:t>
            </a:r>
            <a:r>
              <a:rPr lang="en-US" sz="2000" dirty="0">
                <a:latin typeface="Times New Roman" panose="02020603050405020304" pitchFamily="18" charset="0"/>
                <a:ea typeface="Times New Roman" panose="02020603050405020304" pitchFamily="18" charset="0"/>
              </a:rPr>
              <a:t>.</a:t>
            </a:r>
          </a:p>
          <a:p>
            <a:pPr algn="just">
              <a:spcAft>
                <a:spcPts val="0"/>
              </a:spcAft>
            </a:pP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Viễn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thị</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có</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thể</a:t>
            </a:r>
            <a:r>
              <a:rPr lang="en-US" sz="2000" dirty="0">
                <a:latin typeface="Times New Roman" panose="02020603050405020304" pitchFamily="18" charset="0"/>
                <a:ea typeface="Times New Roman" panose="02020603050405020304" pitchFamily="18" charset="0"/>
              </a:rPr>
              <a:t> do </a:t>
            </a:r>
            <a:r>
              <a:rPr lang="en-US" sz="2000" dirty="0" err="1">
                <a:latin typeface="Times New Roman" panose="02020603050405020304" pitchFamily="18" charset="0"/>
                <a:ea typeface="Times New Roman" panose="02020603050405020304" pitchFamily="18" charset="0"/>
              </a:rPr>
              <a:t>cấu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mắt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quả</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ngắn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hoặc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thể</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thuỷ</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tinh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bị</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lão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hoá</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xẹp</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xuống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khó</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phóng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lên</a:t>
            </a:r>
            <a:r>
              <a:rPr lang="en-US" sz="2000" dirty="0">
                <a:latin typeface="Times New Roman" panose="02020603050405020304" pitchFamily="18" charset="0"/>
                <a:ea typeface="Times New Roman" panose="02020603050405020304" pitchFamily="18" charset="0"/>
              </a:rPr>
              <a:t>.</a:t>
            </a:r>
          </a:p>
          <a:p>
            <a:pPr algn="just">
              <a:spcAft>
                <a:spcPts val="0"/>
              </a:spcAft>
            </a:pP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Loạn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thị</a:t>
            </a:r>
            <a:r>
              <a:rPr lang="en-US" sz="2000" dirty="0">
                <a:latin typeface="Times New Roman" panose="02020603050405020304" pitchFamily="18" charset="0"/>
                <a:ea typeface="Times New Roman" panose="02020603050405020304" pitchFamily="18" charset="0"/>
              </a:rPr>
              <a:t> do </a:t>
            </a:r>
            <a:r>
              <a:rPr lang="en-US" sz="2000" dirty="0" err="1">
                <a:latin typeface="Times New Roman" panose="02020603050405020304" pitchFamily="18" charset="0"/>
                <a:ea typeface="Times New Roman" panose="02020603050405020304" pitchFamily="18" charset="0"/>
              </a:rPr>
              <a:t>giác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mạc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bị</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biến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dạng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không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đều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khiến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các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tia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sáng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vào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mắt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hội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tụ</a:t>
            </a:r>
            <a:r>
              <a:rPr lang="en-US" sz="2000" dirty="0">
                <a:latin typeface="Times New Roman" panose="02020603050405020304" pitchFamily="18" charset="0"/>
                <a:ea typeface="Times New Roman" panose="02020603050405020304" pitchFamily="18" charset="0"/>
              </a:rPr>
              <a:t> ở </a:t>
            </a:r>
            <a:r>
              <a:rPr lang="en-US" sz="2000" dirty="0" err="1">
                <a:latin typeface="Times New Roman" panose="02020603050405020304" pitchFamily="18" charset="0"/>
                <a:ea typeface="Times New Roman" panose="02020603050405020304" pitchFamily="18" charset="0"/>
              </a:rPr>
              <a:t>nhiều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điểm</a:t>
            </a:r>
            <a:r>
              <a:rPr lang="en-US" sz="2000" dirty="0">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443927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s3.tech12h.com/sites/default/files/styles/inbody400/public/tai_xuong_26.jpg?itok=tB_Bt1R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557" y="1267691"/>
            <a:ext cx="10713316" cy="544483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163782" y="406431"/>
            <a:ext cx="9310254" cy="461665"/>
          </a:xfrm>
          <a:prstGeom prst="rect">
            <a:avLst/>
          </a:prstGeom>
        </p:spPr>
        <p:txBody>
          <a:bodyPr wrap="square">
            <a:spAutoFit/>
          </a:bodyPr>
          <a:lstStyle/>
          <a:p>
            <a:r>
              <a:rPr lang="vi-VN" sz="2400" dirty="0">
                <a:solidFill>
                  <a:srgbClr val="FF0000"/>
                </a:solidFill>
                <a:latin typeface="+mj-lt"/>
              </a:rPr>
              <a:t>Thiết kế poster tuyên truyền mọi người cách chăm sóc và bảo vệ đôi mắt</a:t>
            </a:r>
            <a:endParaRPr lang="en-US" sz="2400" dirty="0">
              <a:solidFill>
                <a:srgbClr val="FF0000"/>
              </a:solidFill>
              <a:latin typeface="+mj-lt"/>
            </a:endParaRPr>
          </a:p>
        </p:txBody>
      </p:sp>
    </p:spTree>
    <p:extLst>
      <p:ext uri="{BB962C8B-B14F-4D97-AF65-F5344CB8AC3E}">
        <p14:creationId xmlns:p14="http://schemas.microsoft.com/office/powerpoint/2010/main" val="6625545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2765" y="44000"/>
            <a:ext cx="10818539" cy="584775"/>
          </a:xfrm>
          <a:prstGeom prst="rect">
            <a:avLst/>
          </a:prstGeom>
        </p:spPr>
        <p:txBody>
          <a:bodyPr wrap="none">
            <a:spAutoFit/>
          </a:bodyPr>
          <a:lstStyle/>
          <a:p>
            <a:pPr defTabSz="914400"/>
            <a:r>
              <a:rPr lang="en-US" sz="3200" b="1" dirty="0" err="1" smtClean="0">
                <a:solidFill>
                  <a:srgbClr val="FF0000"/>
                </a:solidFill>
                <a:latin typeface="Times New Roman" panose="02020603050405020304" pitchFamily="18" charset="0"/>
                <a:ea typeface="Calibri" panose="020F0502020204030204" pitchFamily="34" charset="0"/>
              </a:rPr>
              <a:t>BÀI</a:t>
            </a:r>
            <a:r>
              <a:rPr lang="en-US" sz="3200" b="1" dirty="0" smtClean="0">
                <a:solidFill>
                  <a:srgbClr val="FF0000"/>
                </a:solidFill>
                <a:latin typeface="Times New Roman" panose="02020603050405020304" pitchFamily="18" charset="0"/>
                <a:ea typeface="Calibri" panose="020F0502020204030204" pitchFamily="34" charset="0"/>
              </a:rPr>
              <a:t> 37. </a:t>
            </a:r>
            <a:r>
              <a:rPr lang="en-US" sz="3200" b="1" dirty="0" err="1" smtClean="0">
                <a:solidFill>
                  <a:srgbClr val="FF0000"/>
                </a:solidFill>
                <a:latin typeface="Times New Roman" panose="02020603050405020304" pitchFamily="18" charset="0"/>
                <a:ea typeface="Calibri" panose="020F0502020204030204" pitchFamily="34" charset="0"/>
              </a:rPr>
              <a:t>HỆ</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THẦN</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KINH</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VÀ</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CÁC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GIÁC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QUAN</a:t>
            </a:r>
            <a:r>
              <a:rPr lang="en-US" sz="3200" b="1" dirty="0" smtClean="0">
                <a:solidFill>
                  <a:srgbClr val="FF0000"/>
                </a:solidFill>
                <a:latin typeface="Times New Roman" panose="02020603050405020304" pitchFamily="18" charset="0"/>
                <a:ea typeface="Calibri" panose="020F0502020204030204" pitchFamily="34" charset="0"/>
              </a:rPr>
              <a:t> Ở </a:t>
            </a:r>
            <a:r>
              <a:rPr lang="en-US" sz="3200" b="1" dirty="0" err="1" smtClean="0">
                <a:solidFill>
                  <a:srgbClr val="FF0000"/>
                </a:solidFill>
                <a:latin typeface="Times New Roman" panose="02020603050405020304" pitchFamily="18" charset="0"/>
                <a:ea typeface="Calibri" panose="020F0502020204030204" pitchFamily="34" charset="0"/>
              </a:rPr>
              <a:t>NGƯỜI</a:t>
            </a:r>
            <a:endParaRPr lang="en-US" sz="3200" dirty="0">
              <a:solidFill>
                <a:srgbClr val="FF0000"/>
              </a:solidFill>
            </a:endParaRPr>
          </a:p>
        </p:txBody>
      </p:sp>
      <p:sp>
        <p:nvSpPr>
          <p:cNvPr id="13" name="TextBox 12">
            <a:extLst>
              <a:ext uri="{FF2B5EF4-FFF2-40B4-BE49-F238E27FC236}">
                <a16:creationId xmlns:a16="http://schemas.microsoft.com/office/drawing/2014/main" id="{4323A71A-2F3E-4027-F421-A1AC1E5C9E5A}"/>
              </a:ext>
            </a:extLst>
          </p:cNvPr>
          <p:cNvSpPr txBox="1"/>
          <p:nvPr/>
        </p:nvSpPr>
        <p:spPr>
          <a:xfrm>
            <a:off x="414947" y="628775"/>
            <a:ext cx="3913045"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US" sz="3200" b="1" dirty="0" smtClean="0">
                <a:solidFill>
                  <a:srgbClr val="FDFBF6"/>
                </a:solidFill>
                <a:latin typeface="Times New Roman" panose="02020603050405020304" pitchFamily="18" charset="0"/>
                <a:ea typeface="Times New Roman" panose="02020603050405020304" pitchFamily="18" charset="0"/>
              </a:rPr>
              <a:t>II. </a:t>
            </a:r>
            <a:r>
              <a:rPr lang="en-US" sz="3200" b="1" dirty="0" err="1" smtClean="0">
                <a:solidFill>
                  <a:srgbClr val="FDFBF6"/>
                </a:solidFill>
                <a:latin typeface="Times New Roman" panose="02020603050405020304" pitchFamily="18" charset="0"/>
                <a:ea typeface="Times New Roman" panose="02020603050405020304" pitchFamily="18" charset="0"/>
              </a:rPr>
              <a:t>Các</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giác</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quan</a:t>
            </a:r>
            <a:endParaRPr lang="en-US" sz="3200" dirty="0">
              <a:solidFill>
                <a:srgbClr val="FDFBF6"/>
              </a:solidFill>
              <a:latin typeface="Sabon Next LT"/>
            </a:endParaRPr>
          </a:p>
        </p:txBody>
      </p:sp>
      <p:sp>
        <p:nvSpPr>
          <p:cNvPr id="2" name="Rectangle 1"/>
          <p:cNvSpPr/>
          <p:nvPr/>
        </p:nvSpPr>
        <p:spPr>
          <a:xfrm>
            <a:off x="622765" y="1365771"/>
            <a:ext cx="6096000" cy="856838"/>
          </a:xfrm>
          <a:prstGeom prst="rect">
            <a:avLst/>
          </a:prstGeom>
        </p:spPr>
        <p:txBody>
          <a:bodyPr>
            <a:spAutoFit/>
          </a:bodyPr>
          <a:lstStyle/>
          <a:p>
            <a:pPr algn="just">
              <a:lnSpc>
                <a:spcPct val="107000"/>
              </a:lnSpc>
              <a:spcBef>
                <a:spcPts val="1200"/>
              </a:spcBef>
              <a:spcAft>
                <a:spcPts val="0"/>
              </a:spcAft>
            </a:pPr>
            <a:r>
              <a:rPr lang="en-US" sz="2400" b="1"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400" b="1"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Thính</a:t>
            </a:r>
            <a:r>
              <a:rPr lang="en-US" sz="2400" b="1"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giác</a:t>
            </a:r>
            <a:endParaRPr lang="en-US" sz="2400" b="1" kern="1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a)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Cấu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chức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năng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F0678943-B2A5-74EA-1187-B6DD21902884}"/>
              </a:ext>
            </a:extLst>
          </p:cNvPr>
          <p:cNvSpPr txBox="1"/>
          <p:nvPr/>
        </p:nvSpPr>
        <p:spPr>
          <a:xfrm>
            <a:off x="1" y="1960999"/>
            <a:ext cx="12191999" cy="523220"/>
          </a:xfrm>
          <a:prstGeom prst="rect">
            <a:avLst/>
          </a:prstGeom>
          <a:noFill/>
        </p:spPr>
        <p:txBody>
          <a:bodyPr wrap="square">
            <a:spAutoFit/>
          </a:bodyPr>
          <a:lstStyle/>
          <a:p>
            <a:pPr algn="ct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Phiếu</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3 </a:t>
            </a:r>
            <a:endParaRPr lang="en-US" sz="2800" dirty="0">
              <a:solidFill>
                <a:srgbClr val="000000"/>
              </a:solidFill>
              <a:latin typeface="Times New Roman" panose="02020603050405020304" pitchFamily="18" charset="0"/>
              <a:cs typeface="Times New Roman" panose="02020603050405020304" pitchFamily="18" charset="0"/>
            </a:endParaRPr>
          </a:p>
        </p:txBody>
      </p:sp>
      <p:graphicFrame>
        <p:nvGraphicFramePr>
          <p:cNvPr id="9" name="Table 8">
            <a:extLst>
              <a:ext uri="{FF2B5EF4-FFF2-40B4-BE49-F238E27FC236}">
                <a16:creationId xmlns:a16="http://schemas.microsoft.com/office/drawing/2014/main" id="{35CFBF78-B8B6-806D-8DFC-DA6801704333}"/>
              </a:ext>
            </a:extLst>
          </p:cNvPr>
          <p:cNvGraphicFramePr>
            <a:graphicFrameLocks noGrp="1"/>
          </p:cNvGraphicFramePr>
          <p:nvPr>
            <p:extLst>
              <p:ext uri="{D42A27DB-BD31-4B8C-83A1-F6EECF244321}">
                <p14:modId xmlns:p14="http://schemas.microsoft.com/office/powerpoint/2010/main" val="3381907308"/>
              </p:ext>
            </p:extLst>
          </p:nvPr>
        </p:nvGraphicFramePr>
        <p:xfrm>
          <a:off x="414947" y="3568259"/>
          <a:ext cx="4884417" cy="1828800"/>
        </p:xfrm>
        <a:graphic>
          <a:graphicData uri="http://schemas.openxmlformats.org/drawingml/2006/table">
            <a:tbl>
              <a:tblPr firstRow="1" firstCol="1" bandRow="1"/>
              <a:tblGrid>
                <a:gridCol w="3159526">
                  <a:extLst>
                    <a:ext uri="{9D8B030D-6E8A-4147-A177-3AD203B41FA5}">
                      <a16:colId xmlns:a16="http://schemas.microsoft.com/office/drawing/2014/main" val="1827278706"/>
                    </a:ext>
                  </a:extLst>
                </a:gridCol>
                <a:gridCol w="1724891">
                  <a:extLst>
                    <a:ext uri="{9D8B030D-6E8A-4147-A177-3AD203B41FA5}">
                      <a16:colId xmlns:a16="http://schemas.microsoft.com/office/drawing/2014/main" val="3553292245"/>
                    </a:ext>
                  </a:extLst>
                </a:gridCol>
              </a:tblGrid>
              <a:tr h="0">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ctr">
                        <a:lnSpc>
                          <a:spcPct val="100000"/>
                        </a:lnSpc>
                        <a:spcBef>
                          <a:spcPts val="300"/>
                        </a:spcBef>
                        <a:spcAft>
                          <a:spcPts val="300"/>
                        </a:spcAft>
                      </a:pPr>
                      <a:r>
                        <a:rPr lang="en-US" sz="2400" dirty="0" err="1">
                          <a:effectLst/>
                          <a:latin typeface="Times New Roman" panose="02020603050405020304" pitchFamily="18" charset="0"/>
                          <a:cs typeface="Times New Roman" panose="02020603050405020304" pitchFamily="18" charset="0"/>
                        </a:rPr>
                        <a:t>Câu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hỏi</a:t>
                      </a: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ctr">
                        <a:lnSpc>
                          <a:spcPct val="100000"/>
                        </a:lnSpc>
                        <a:spcBef>
                          <a:spcPts val="300"/>
                        </a:spcBef>
                        <a:spcAft>
                          <a:spcPts val="300"/>
                        </a:spcAft>
                      </a:pPr>
                      <a:r>
                        <a:rPr lang="en-US" sz="2400" dirty="0" err="1">
                          <a:effectLst/>
                          <a:latin typeface="Times New Roman" panose="02020603050405020304" pitchFamily="18" charset="0"/>
                          <a:cs typeface="Times New Roman" panose="02020603050405020304" pitchFamily="18" charset="0"/>
                        </a:rPr>
                        <a:t>Trả</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lời</a:t>
                      </a: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474722760"/>
                  </a:ext>
                </a:extLst>
              </a:tr>
              <a:tr h="0">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00000"/>
                        </a:lnSpc>
                        <a:spcBef>
                          <a:spcPts val="300"/>
                        </a:spcBef>
                        <a:spcAft>
                          <a:spcPts val="300"/>
                        </a:spcAft>
                      </a:pPr>
                      <a:r>
                        <a:rPr lang="en-US" sz="2400" dirty="0">
                          <a:effectLst/>
                          <a:latin typeface="Times New Roman" panose="02020603050405020304" pitchFamily="18" charset="0"/>
                          <a:cs typeface="Times New Roman" panose="02020603050405020304" pitchFamily="18" charset="0"/>
                        </a:rPr>
                        <a:t>1. </a:t>
                      </a:r>
                      <a:r>
                        <a:rPr lang="en-US" sz="2400" dirty="0" err="1">
                          <a:effectLst/>
                          <a:latin typeface="Times New Roman" panose="02020603050405020304" pitchFamily="18" charset="0"/>
                          <a:cs typeface="Times New Roman" panose="02020603050405020304" pitchFamily="18" charset="0"/>
                        </a:rPr>
                        <a:t>Cấu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tạo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quan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thính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giác</a:t>
                      </a: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00000"/>
                        </a:lnSpc>
                        <a:spcBef>
                          <a:spcPts val="300"/>
                        </a:spcBef>
                        <a:spcAft>
                          <a:spcPts val="300"/>
                        </a:spcAft>
                      </a:pP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4293534390"/>
                  </a:ext>
                </a:extLst>
              </a:tr>
              <a:tr h="0">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00000"/>
                        </a:lnSpc>
                        <a:spcBef>
                          <a:spcPts val="300"/>
                        </a:spcBef>
                        <a:spcAft>
                          <a:spcPts val="300"/>
                        </a:spcAft>
                      </a:pPr>
                      <a:r>
                        <a:rPr lang="en-US" sz="2400">
                          <a:effectLst/>
                          <a:latin typeface="Times New Roman" panose="02020603050405020304" pitchFamily="18" charset="0"/>
                          <a:cs typeface="Times New Roman" panose="02020603050405020304" pitchFamily="18" charset="0"/>
                        </a:rPr>
                        <a:t>2. Chức năng cơ quan thính giác</a:t>
                      </a:r>
                      <a:endPar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00000"/>
                        </a:lnSpc>
                        <a:spcBef>
                          <a:spcPts val="300"/>
                        </a:spcBef>
                        <a:spcAft>
                          <a:spcPts val="300"/>
                        </a:spcAft>
                      </a:pPr>
                      <a:r>
                        <a:rPr lang="en-US" sz="2400" dirty="0" smtClean="0">
                          <a:effectLst/>
                          <a:latin typeface="Times New Roman" panose="02020603050405020304" pitchFamily="18" charset="0"/>
                          <a:cs typeface="Times New Roman" panose="02020603050405020304" pitchFamily="18" charset="0"/>
                        </a:rPr>
                        <a:t>.</a:t>
                      </a: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478943860"/>
                  </a:ext>
                </a:extLst>
              </a:tr>
            </a:tbl>
          </a:graphicData>
        </a:graphic>
      </p:graphicFrame>
      <p:sp>
        <p:nvSpPr>
          <p:cNvPr id="10" name="TextBox 9">
            <a:extLst>
              <a:ext uri="{FF2B5EF4-FFF2-40B4-BE49-F238E27FC236}">
                <a16:creationId xmlns:a16="http://schemas.microsoft.com/office/drawing/2014/main" id="{4323A71A-2F3E-4027-F421-A1AC1E5C9E5A}"/>
              </a:ext>
            </a:extLst>
          </p:cNvPr>
          <p:cNvSpPr txBox="1"/>
          <p:nvPr/>
        </p:nvSpPr>
        <p:spPr>
          <a:xfrm>
            <a:off x="7221906" y="1036450"/>
            <a:ext cx="4219398"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US" sz="3200" b="1" dirty="0" err="1" smtClean="0">
                <a:solidFill>
                  <a:srgbClr val="FDFBF6"/>
                </a:solidFill>
                <a:latin typeface="Times New Roman" panose="02020603050405020304" pitchFamily="18" charset="0"/>
                <a:ea typeface="Times New Roman" panose="02020603050405020304" pitchFamily="18" charset="0"/>
              </a:rPr>
              <a:t>HOẠT</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ĐỘNG</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NHÓM</a:t>
            </a:r>
            <a:endParaRPr lang="en-US" sz="3200" dirty="0">
              <a:solidFill>
                <a:srgbClr val="FDFBF6"/>
              </a:solidFill>
              <a:latin typeface="Sabon Next LT"/>
            </a:endParaRPr>
          </a:p>
        </p:txBody>
      </p:sp>
      <p:pic>
        <p:nvPicPr>
          <p:cNvPr id="11" name="Hình ảnh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8127" y="2623379"/>
            <a:ext cx="5860473" cy="4234621"/>
          </a:xfrm>
          <a:prstGeom prst="rect">
            <a:avLst/>
          </a:prstGeom>
          <a:noFill/>
        </p:spPr>
      </p:pic>
    </p:spTree>
    <p:extLst>
      <p:ext uri="{BB962C8B-B14F-4D97-AF65-F5344CB8AC3E}">
        <p14:creationId xmlns:p14="http://schemas.microsoft.com/office/powerpoint/2010/main" val="35602818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35CFBF78-B8B6-806D-8DFC-DA6801704333}"/>
              </a:ext>
            </a:extLst>
          </p:cNvPr>
          <p:cNvGraphicFramePr>
            <a:graphicFrameLocks noGrp="1"/>
          </p:cNvGraphicFramePr>
          <p:nvPr>
            <p:extLst>
              <p:ext uri="{D42A27DB-BD31-4B8C-83A1-F6EECF244321}">
                <p14:modId xmlns:p14="http://schemas.microsoft.com/office/powerpoint/2010/main" val="506455123"/>
              </p:ext>
            </p:extLst>
          </p:nvPr>
        </p:nvGraphicFramePr>
        <p:xfrm>
          <a:off x="341746" y="1817119"/>
          <a:ext cx="11074400" cy="4648200"/>
        </p:xfrm>
        <a:graphic>
          <a:graphicData uri="http://schemas.openxmlformats.org/drawingml/2006/table">
            <a:tbl>
              <a:tblPr firstRow="1" firstCol="1" bandRow="1">
                <a:tableStyleId>{5940675A-B579-460E-94D1-54222C63F5DA}</a:tableStyleId>
              </a:tblPr>
              <a:tblGrid>
                <a:gridCol w="2588244">
                  <a:extLst>
                    <a:ext uri="{9D8B030D-6E8A-4147-A177-3AD203B41FA5}">
                      <a16:colId xmlns:a16="http://schemas.microsoft.com/office/drawing/2014/main" val="1827278706"/>
                    </a:ext>
                  </a:extLst>
                </a:gridCol>
                <a:gridCol w="8486156">
                  <a:extLst>
                    <a:ext uri="{9D8B030D-6E8A-4147-A177-3AD203B41FA5}">
                      <a16:colId xmlns:a16="http://schemas.microsoft.com/office/drawing/2014/main" val="3553292245"/>
                    </a:ext>
                  </a:extLst>
                </a:gridCol>
              </a:tblGrid>
              <a:tr h="0">
                <a:tc>
                  <a:txBody>
                    <a:bodyPr/>
                    <a:lstStyle/>
                    <a:p>
                      <a:pPr algn="ctr">
                        <a:lnSpc>
                          <a:spcPct val="100000"/>
                        </a:lnSpc>
                        <a:spcBef>
                          <a:spcPts val="300"/>
                        </a:spcBef>
                        <a:spcAft>
                          <a:spcPts val="300"/>
                        </a:spcAft>
                      </a:pPr>
                      <a:r>
                        <a:rPr lang="en-US" sz="2800" dirty="0" err="1">
                          <a:effectLst/>
                          <a:latin typeface="Times New Roman" panose="02020603050405020304" pitchFamily="18" charset="0"/>
                          <a:cs typeface="Times New Roman" panose="02020603050405020304" pitchFamily="18" charset="0"/>
                        </a:rPr>
                        <a:t>Câu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hỏi</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0000"/>
                        </a:lnSpc>
                        <a:spcBef>
                          <a:spcPts val="300"/>
                        </a:spcBef>
                        <a:spcAft>
                          <a:spcPts val="300"/>
                        </a:spcAft>
                      </a:pPr>
                      <a:r>
                        <a:rPr lang="en-US" sz="2800" dirty="0" err="1">
                          <a:effectLst/>
                          <a:latin typeface="Times New Roman" panose="02020603050405020304" pitchFamily="18" charset="0"/>
                          <a:cs typeface="Times New Roman" panose="02020603050405020304" pitchFamily="18" charset="0"/>
                        </a:rPr>
                        <a:t>Trả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lời</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74722760"/>
                  </a:ext>
                </a:extLst>
              </a:tr>
              <a:tr h="0">
                <a:tc>
                  <a:txBody>
                    <a:bodyPr/>
                    <a:lstStyle/>
                    <a:p>
                      <a:pPr algn="just">
                        <a:lnSpc>
                          <a:spcPct val="100000"/>
                        </a:lnSpc>
                        <a:spcBef>
                          <a:spcPts val="300"/>
                        </a:spcBef>
                        <a:spcAft>
                          <a:spcPts val="300"/>
                        </a:spcAft>
                      </a:pPr>
                      <a:r>
                        <a:rPr lang="en-US" sz="2800" dirty="0">
                          <a:effectLst/>
                          <a:latin typeface="Times New Roman" panose="02020603050405020304" pitchFamily="18" charset="0"/>
                          <a:cs typeface="Times New Roman" panose="02020603050405020304" pitchFamily="18" charset="0"/>
                        </a:rPr>
                        <a:t>1. </a:t>
                      </a:r>
                      <a:r>
                        <a:rPr lang="en-US" sz="2800" dirty="0" err="1">
                          <a:effectLst/>
                          <a:latin typeface="Times New Roman" panose="02020603050405020304" pitchFamily="18" charset="0"/>
                          <a:cs typeface="Times New Roman" panose="02020603050405020304" pitchFamily="18" charset="0"/>
                        </a:rPr>
                        <a:t>Cấu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tạo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quan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thính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giác</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0000"/>
                        </a:lnSpc>
                        <a:spcBef>
                          <a:spcPts val="300"/>
                        </a:spcBef>
                        <a:spcAft>
                          <a:spcPts val="30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Cấu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tạo</a:t>
                      </a:r>
                      <a:r>
                        <a:rPr lang="en-US" sz="2800" dirty="0">
                          <a:effectLst/>
                          <a:latin typeface="Times New Roman" panose="02020603050405020304" pitchFamily="18" charset="0"/>
                          <a:cs typeface="Times New Roman" panose="02020603050405020304" pitchFamily="18" charset="0"/>
                        </a:rPr>
                        <a:t>: </a:t>
                      </a:r>
                    </a:p>
                    <a:p>
                      <a:pPr algn="just">
                        <a:lnSpc>
                          <a:spcPct val="100000"/>
                        </a:lnSpc>
                        <a:spcBef>
                          <a:spcPts val="300"/>
                        </a:spcBef>
                        <a:spcAft>
                          <a:spcPts val="300"/>
                        </a:spcAft>
                      </a:pPr>
                      <a:r>
                        <a:rPr lang="en-US" sz="2800" dirty="0">
                          <a:effectLst/>
                          <a:latin typeface="Times New Roman" panose="02020603050405020304" pitchFamily="18" charset="0"/>
                          <a:cs typeface="Times New Roman" panose="02020603050405020304" pitchFamily="18" charset="0"/>
                        </a:rPr>
                        <a:t>+Tai: Tai </a:t>
                      </a:r>
                      <a:r>
                        <a:rPr lang="en-US" sz="2800" dirty="0" err="1">
                          <a:effectLst/>
                          <a:latin typeface="Times New Roman" panose="02020603050405020304" pitchFamily="18" charset="0"/>
                          <a:cs typeface="Times New Roman" panose="02020603050405020304" pitchFamily="18" charset="0"/>
                        </a:rPr>
                        <a:t>ngoài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vành</a:t>
                      </a:r>
                      <a:r>
                        <a:rPr lang="en-US" sz="2800" dirty="0">
                          <a:effectLst/>
                          <a:latin typeface="Times New Roman" panose="02020603050405020304" pitchFamily="18" charset="0"/>
                          <a:cs typeface="Times New Roman" panose="02020603050405020304" pitchFamily="18" charset="0"/>
                        </a:rPr>
                        <a:t> tai, </a:t>
                      </a:r>
                      <a:r>
                        <a:rPr lang="en-US" sz="2800" dirty="0" err="1">
                          <a:effectLst/>
                          <a:latin typeface="Times New Roman" panose="02020603050405020304" pitchFamily="18" charset="0"/>
                          <a:cs typeface="Times New Roman" panose="02020603050405020304" pitchFamily="18" charset="0"/>
                        </a:rPr>
                        <a:t>ống</a:t>
                      </a:r>
                      <a:r>
                        <a:rPr lang="en-US" sz="2800" dirty="0">
                          <a:effectLst/>
                          <a:latin typeface="Times New Roman" panose="02020603050405020304" pitchFamily="18" charset="0"/>
                          <a:cs typeface="Times New Roman" panose="02020603050405020304" pitchFamily="18" charset="0"/>
                        </a:rPr>
                        <a:t> tai)</a:t>
                      </a:r>
                    </a:p>
                    <a:p>
                      <a:pPr algn="just">
                        <a:lnSpc>
                          <a:spcPct val="100000"/>
                        </a:lnSpc>
                        <a:spcBef>
                          <a:spcPts val="300"/>
                        </a:spcBef>
                        <a:spcAft>
                          <a:spcPts val="300"/>
                        </a:spcAft>
                      </a:pPr>
                      <a:r>
                        <a:rPr lang="en-US" sz="2800" dirty="0">
                          <a:effectLst/>
                          <a:latin typeface="Times New Roman" panose="02020603050405020304" pitchFamily="18" charset="0"/>
                          <a:cs typeface="Times New Roman" panose="02020603050405020304" pitchFamily="18" charset="0"/>
                        </a:rPr>
                        <a:t>          Tai </a:t>
                      </a:r>
                      <a:r>
                        <a:rPr lang="en-US" sz="2800" dirty="0" err="1">
                          <a:effectLst/>
                          <a:latin typeface="Times New Roman" panose="02020603050405020304" pitchFamily="18" charset="0"/>
                          <a:cs typeface="Times New Roman" panose="02020603050405020304" pitchFamily="18" charset="0"/>
                        </a:rPr>
                        <a:t>giữa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màng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nhĩ</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chuỗi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xương</a:t>
                      </a:r>
                      <a:r>
                        <a:rPr lang="en-US" sz="2800" dirty="0">
                          <a:effectLst/>
                          <a:latin typeface="Times New Roman" panose="02020603050405020304" pitchFamily="18" charset="0"/>
                          <a:cs typeface="Times New Roman" panose="02020603050405020304" pitchFamily="18" charset="0"/>
                        </a:rPr>
                        <a:t> tai): </a:t>
                      </a:r>
                      <a:r>
                        <a:rPr lang="en-US" sz="2800" dirty="0" err="1">
                          <a:effectLst/>
                          <a:latin typeface="Times New Roman" panose="02020603050405020304" pitchFamily="18" charset="0"/>
                          <a:cs typeface="Times New Roman" panose="02020603050405020304" pitchFamily="18" charset="0"/>
                        </a:rPr>
                        <a:t>thông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khoang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miệng</a:t>
                      </a:r>
                      <a:endParaRPr lang="en-US" sz="2800" dirty="0">
                        <a:effectLst/>
                        <a:latin typeface="Times New Roman" panose="02020603050405020304" pitchFamily="18" charset="0"/>
                        <a:cs typeface="Times New Roman" panose="02020603050405020304" pitchFamily="18" charset="0"/>
                      </a:endParaRPr>
                    </a:p>
                    <a:p>
                      <a:pPr algn="just">
                        <a:lnSpc>
                          <a:spcPct val="100000"/>
                        </a:lnSpc>
                        <a:spcBef>
                          <a:spcPts val="300"/>
                        </a:spcBef>
                        <a:spcAft>
                          <a:spcPts val="300"/>
                        </a:spcAft>
                      </a:pPr>
                      <a:r>
                        <a:rPr lang="en-US" sz="2800" dirty="0">
                          <a:effectLst/>
                          <a:latin typeface="Times New Roman" panose="02020603050405020304" pitchFamily="18" charset="0"/>
                          <a:cs typeface="Times New Roman" panose="02020603050405020304" pitchFamily="18" charset="0"/>
                        </a:rPr>
                        <a:t>          Tai </a:t>
                      </a:r>
                      <a:r>
                        <a:rPr lang="en-US" sz="2800" dirty="0" err="1">
                          <a:effectLst/>
                          <a:latin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ốc</a:t>
                      </a:r>
                      <a:r>
                        <a:rPr lang="en-US" sz="2800" dirty="0">
                          <a:effectLst/>
                          <a:latin typeface="Times New Roman" panose="02020603050405020304" pitchFamily="18" charset="0"/>
                          <a:cs typeface="Times New Roman" panose="02020603050405020304" pitchFamily="18" charset="0"/>
                        </a:rPr>
                        <a:t> tai (</a:t>
                      </a:r>
                      <a:r>
                        <a:rPr lang="en-US" sz="2800" dirty="0" err="1">
                          <a:effectLst/>
                          <a:latin typeface="Times New Roman" panose="02020603050405020304" pitchFamily="18" charset="0"/>
                          <a:cs typeface="Times New Roman" panose="02020603050405020304" pitchFamily="18" charset="0"/>
                        </a:rPr>
                        <a:t>cơ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quan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thụ</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cảm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âm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thanh</a:t>
                      </a:r>
                      <a:endParaRPr lang="en-US" sz="2800" dirty="0">
                        <a:effectLst/>
                        <a:latin typeface="Times New Roman" panose="02020603050405020304" pitchFamily="18" charset="0"/>
                        <a:cs typeface="Times New Roman" panose="02020603050405020304" pitchFamily="18" charset="0"/>
                      </a:endParaRPr>
                    </a:p>
                    <a:p>
                      <a:pPr algn="just">
                        <a:lnSpc>
                          <a:spcPct val="100000"/>
                        </a:lnSpc>
                        <a:spcBef>
                          <a:spcPts val="300"/>
                        </a:spcBef>
                        <a:spcAft>
                          <a:spcPts val="300"/>
                        </a:spcAft>
                      </a:pPr>
                      <a:r>
                        <a:rPr lang="en-US" sz="2800" dirty="0">
                          <a:effectLst/>
                          <a:latin typeface="Times New Roman" panose="02020603050405020304" pitchFamily="18" charset="0"/>
                          <a:cs typeface="Times New Roman" panose="02020603050405020304" pitchFamily="18" charset="0"/>
                        </a:rPr>
                        <a:t>+</a:t>
                      </a:r>
                      <a:r>
                        <a:rPr lang="en-US" sz="2800" dirty="0" err="1">
                          <a:effectLst/>
                          <a:latin typeface="Times New Roman" panose="02020603050405020304" pitchFamily="18" charset="0"/>
                          <a:cs typeface="Times New Roman" panose="02020603050405020304" pitchFamily="18" charset="0"/>
                        </a:rPr>
                        <a:t>Dây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thần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kinh</a:t>
                      </a:r>
                      <a:r>
                        <a:rPr lang="en-US" sz="2800" dirty="0">
                          <a:effectLst/>
                          <a:latin typeface="Times New Roman" panose="02020603050405020304" pitchFamily="18" charset="0"/>
                          <a:cs typeface="Times New Roman" panose="02020603050405020304" pitchFamily="18" charset="0"/>
                        </a:rPr>
                        <a:t> </a:t>
                      </a:r>
                    </a:p>
                    <a:p>
                      <a:pPr algn="just">
                        <a:lnSpc>
                          <a:spcPct val="100000"/>
                        </a:lnSpc>
                        <a:spcBef>
                          <a:spcPts val="300"/>
                        </a:spcBef>
                        <a:spcAft>
                          <a:spcPts val="30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Vùng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thính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giác</a:t>
                      </a:r>
                      <a:r>
                        <a:rPr lang="en-US" sz="2800" dirty="0">
                          <a:effectLst/>
                          <a:latin typeface="Times New Roman" panose="02020603050405020304" pitchFamily="18" charset="0"/>
                          <a:cs typeface="Times New Roman" panose="02020603050405020304" pitchFamily="18" charset="0"/>
                        </a:rPr>
                        <a:t> ở </a:t>
                      </a:r>
                      <a:r>
                        <a:rPr lang="en-US" sz="2800" dirty="0" err="1">
                          <a:effectLst/>
                          <a:latin typeface="Times New Roman" panose="02020603050405020304" pitchFamily="18" charset="0"/>
                          <a:cs typeface="Times New Roman" panose="02020603050405020304" pitchFamily="18" charset="0"/>
                        </a:rPr>
                        <a:t>vỏ</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não</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93534390"/>
                  </a:ext>
                </a:extLst>
              </a:tr>
              <a:tr h="0">
                <a:tc>
                  <a:txBody>
                    <a:bodyPr/>
                    <a:lstStyle/>
                    <a:p>
                      <a:pPr algn="just">
                        <a:lnSpc>
                          <a:spcPct val="100000"/>
                        </a:lnSpc>
                        <a:spcBef>
                          <a:spcPts val="300"/>
                        </a:spcBef>
                        <a:spcAft>
                          <a:spcPts val="300"/>
                        </a:spcAft>
                      </a:pPr>
                      <a:r>
                        <a:rPr lang="en-US" sz="2800" dirty="0">
                          <a:effectLst/>
                          <a:latin typeface="Times New Roman" panose="02020603050405020304" pitchFamily="18" charset="0"/>
                          <a:cs typeface="Times New Roman" panose="02020603050405020304" pitchFamily="18" charset="0"/>
                        </a:rPr>
                        <a:t>2. </a:t>
                      </a:r>
                      <a:r>
                        <a:rPr lang="en-US" sz="2800" dirty="0" err="1">
                          <a:effectLst/>
                          <a:latin typeface="Times New Roman" panose="02020603050405020304" pitchFamily="18" charset="0"/>
                          <a:cs typeface="Times New Roman" panose="02020603050405020304" pitchFamily="18" charset="0"/>
                        </a:rPr>
                        <a:t>Chức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năng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quan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thính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giác</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0000"/>
                        </a:lnSpc>
                        <a:spcBef>
                          <a:spcPts val="300"/>
                        </a:spcBef>
                        <a:spcAft>
                          <a:spcPts val="300"/>
                        </a:spcAft>
                      </a:pPr>
                      <a:r>
                        <a:rPr lang="en-US" sz="2800" dirty="0">
                          <a:effectLst/>
                          <a:latin typeface="Times New Roman" panose="02020603050405020304" pitchFamily="18" charset="0"/>
                          <a:cs typeface="Times New Roman" panose="02020603050405020304" pitchFamily="18" charset="0"/>
                        </a:rPr>
                        <a:t>Thu </a:t>
                      </a:r>
                      <a:r>
                        <a:rPr lang="en-US" sz="2800" dirty="0" err="1">
                          <a:effectLst/>
                          <a:latin typeface="Times New Roman" panose="02020603050405020304" pitchFamily="18" charset="0"/>
                          <a:cs typeface="Times New Roman" panose="02020603050405020304" pitchFamily="18" charset="0"/>
                        </a:rPr>
                        <a:t>nhận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âm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thanh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môi</a:t>
                      </a:r>
                      <a:r>
                        <a:rPr lang="en-US" sz="2800" dirty="0">
                          <a:effectLst/>
                          <a:latin typeface="Times New Roman" panose="02020603050405020304" pitchFamily="18" charset="0"/>
                          <a:cs typeface="Times New Roman" panose="02020603050405020304" pitchFamily="18" charset="0"/>
                        </a:rPr>
                        <a:t> trường, </a:t>
                      </a:r>
                      <a:r>
                        <a:rPr lang="en-US" sz="2800" dirty="0" err="1">
                          <a:effectLst/>
                          <a:latin typeface="Times New Roman" panose="02020603050405020304" pitchFamily="18" charset="0"/>
                          <a:cs typeface="Times New Roman" panose="02020603050405020304" pitchFamily="18" charset="0"/>
                        </a:rPr>
                        <a:t>giúp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não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nhận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biết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xử</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lí</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thông</a:t>
                      </a:r>
                      <a:r>
                        <a:rPr lang="en-US" sz="2800" dirty="0">
                          <a:effectLst/>
                          <a:latin typeface="Times New Roman" panose="02020603050405020304" pitchFamily="18" charset="0"/>
                          <a:cs typeface="Times New Roman" panose="02020603050405020304" pitchFamily="18" charset="0"/>
                        </a:rPr>
                        <a:t> tin </a:t>
                      </a:r>
                      <a:r>
                        <a:rPr lang="en-US" sz="2800" dirty="0" err="1">
                          <a:effectLst/>
                          <a:latin typeface="Times New Roman" panose="02020603050405020304" pitchFamily="18" charset="0"/>
                          <a:cs typeface="Times New Roman" panose="02020603050405020304" pitchFamily="18" charset="0"/>
                        </a:rPr>
                        <a:t>để</a:t>
                      </a:r>
                      <a:r>
                        <a:rPr lang="en-US" sz="2800" dirty="0">
                          <a:effectLst/>
                          <a:latin typeface="Times New Roman" panose="02020603050405020304" pitchFamily="18" charset="0"/>
                          <a:cs typeface="Times New Roman" panose="02020603050405020304" pitchFamily="18" charset="0"/>
                        </a:rPr>
                        <a:t> ta </a:t>
                      </a:r>
                      <a:r>
                        <a:rPr lang="en-US" sz="2800" dirty="0" err="1">
                          <a:effectLst/>
                          <a:latin typeface="Times New Roman" panose="02020603050405020304" pitchFamily="18" charset="0"/>
                          <a:cs typeface="Times New Roman" panose="02020603050405020304" pitchFamily="18" charset="0"/>
                        </a:rPr>
                        <a:t>biết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âm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thanh</a:t>
                      </a:r>
                      <a:r>
                        <a:rPr lang="en-US" sz="2800" dirty="0">
                          <a:effectLst/>
                          <a:latin typeface="Times New Roman" panose="02020603050405020304" pitchFamily="18" charset="0"/>
                          <a:cs typeface="Times New Roman" panose="02020603050405020304" pitchFamily="18" charset="0"/>
                        </a:rPr>
                        <a:t>.</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78943860"/>
                  </a:ext>
                </a:extLst>
              </a:tr>
            </a:tbl>
          </a:graphicData>
        </a:graphic>
      </p:graphicFrame>
      <p:sp>
        <p:nvSpPr>
          <p:cNvPr id="8" name="TextBox 7">
            <a:extLst>
              <a:ext uri="{FF2B5EF4-FFF2-40B4-BE49-F238E27FC236}">
                <a16:creationId xmlns:a16="http://schemas.microsoft.com/office/drawing/2014/main" id="{F0678943-B2A5-74EA-1187-B6DD21902884}"/>
              </a:ext>
            </a:extLst>
          </p:cNvPr>
          <p:cNvSpPr txBox="1"/>
          <p:nvPr/>
        </p:nvSpPr>
        <p:spPr>
          <a:xfrm>
            <a:off x="0" y="1206653"/>
            <a:ext cx="12191999" cy="523220"/>
          </a:xfrm>
          <a:prstGeom prst="rect">
            <a:avLst/>
          </a:prstGeom>
          <a:noFill/>
        </p:spPr>
        <p:txBody>
          <a:bodyPr wrap="square">
            <a:spAutoFit/>
          </a:bodyPr>
          <a:lstStyle/>
          <a:p>
            <a:pPr algn="ct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Phiếu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2165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2765" y="44000"/>
            <a:ext cx="10818539" cy="584775"/>
          </a:xfrm>
          <a:prstGeom prst="rect">
            <a:avLst/>
          </a:prstGeom>
        </p:spPr>
        <p:txBody>
          <a:bodyPr wrap="none">
            <a:spAutoFit/>
          </a:bodyPr>
          <a:lstStyle/>
          <a:p>
            <a:pPr defTabSz="914400"/>
            <a:r>
              <a:rPr lang="en-US" sz="3200" b="1" dirty="0" err="1" smtClean="0">
                <a:solidFill>
                  <a:srgbClr val="FF0000"/>
                </a:solidFill>
                <a:latin typeface="Times New Roman" panose="02020603050405020304" pitchFamily="18" charset="0"/>
                <a:ea typeface="Calibri" panose="020F0502020204030204" pitchFamily="34" charset="0"/>
              </a:rPr>
              <a:t>BÀI</a:t>
            </a:r>
            <a:r>
              <a:rPr lang="en-US" sz="3200" b="1" dirty="0" smtClean="0">
                <a:solidFill>
                  <a:srgbClr val="FF0000"/>
                </a:solidFill>
                <a:latin typeface="Times New Roman" panose="02020603050405020304" pitchFamily="18" charset="0"/>
                <a:ea typeface="Calibri" panose="020F0502020204030204" pitchFamily="34" charset="0"/>
              </a:rPr>
              <a:t> 37. </a:t>
            </a:r>
            <a:r>
              <a:rPr lang="en-US" sz="3200" b="1" dirty="0" err="1" smtClean="0">
                <a:solidFill>
                  <a:srgbClr val="FF0000"/>
                </a:solidFill>
                <a:latin typeface="Times New Roman" panose="02020603050405020304" pitchFamily="18" charset="0"/>
                <a:ea typeface="Calibri" panose="020F0502020204030204" pitchFamily="34" charset="0"/>
              </a:rPr>
              <a:t>HỆ</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THẦN</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KINH</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VÀ</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CÁC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GIÁC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QUAN</a:t>
            </a:r>
            <a:r>
              <a:rPr lang="en-US" sz="3200" b="1" dirty="0" smtClean="0">
                <a:solidFill>
                  <a:srgbClr val="FF0000"/>
                </a:solidFill>
                <a:latin typeface="Times New Roman" panose="02020603050405020304" pitchFamily="18" charset="0"/>
                <a:ea typeface="Calibri" panose="020F0502020204030204" pitchFamily="34" charset="0"/>
              </a:rPr>
              <a:t> Ở </a:t>
            </a:r>
            <a:r>
              <a:rPr lang="en-US" sz="3200" b="1" dirty="0" err="1" smtClean="0">
                <a:solidFill>
                  <a:srgbClr val="FF0000"/>
                </a:solidFill>
                <a:latin typeface="Times New Roman" panose="02020603050405020304" pitchFamily="18" charset="0"/>
                <a:ea typeface="Calibri" panose="020F0502020204030204" pitchFamily="34" charset="0"/>
              </a:rPr>
              <a:t>NGƯỜI</a:t>
            </a:r>
            <a:endParaRPr lang="en-US" sz="3200" dirty="0">
              <a:solidFill>
                <a:srgbClr val="FF0000"/>
              </a:solidFill>
            </a:endParaRPr>
          </a:p>
        </p:txBody>
      </p:sp>
      <p:sp>
        <p:nvSpPr>
          <p:cNvPr id="13" name="TextBox 12">
            <a:extLst>
              <a:ext uri="{FF2B5EF4-FFF2-40B4-BE49-F238E27FC236}">
                <a16:creationId xmlns:a16="http://schemas.microsoft.com/office/drawing/2014/main" id="{4323A71A-2F3E-4027-F421-A1AC1E5C9E5A}"/>
              </a:ext>
            </a:extLst>
          </p:cNvPr>
          <p:cNvSpPr txBox="1"/>
          <p:nvPr/>
        </p:nvSpPr>
        <p:spPr>
          <a:xfrm>
            <a:off x="414947" y="628775"/>
            <a:ext cx="3913045"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US" sz="3200" b="1" dirty="0" smtClean="0">
                <a:solidFill>
                  <a:srgbClr val="FDFBF6"/>
                </a:solidFill>
                <a:latin typeface="Times New Roman" panose="02020603050405020304" pitchFamily="18" charset="0"/>
                <a:ea typeface="Times New Roman" panose="02020603050405020304" pitchFamily="18" charset="0"/>
              </a:rPr>
              <a:t>II. </a:t>
            </a:r>
            <a:r>
              <a:rPr lang="en-US" sz="3200" b="1" dirty="0" err="1" smtClean="0">
                <a:solidFill>
                  <a:srgbClr val="FDFBF6"/>
                </a:solidFill>
                <a:latin typeface="Times New Roman" panose="02020603050405020304" pitchFamily="18" charset="0"/>
                <a:ea typeface="Times New Roman" panose="02020603050405020304" pitchFamily="18" charset="0"/>
              </a:rPr>
              <a:t>Các</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giác</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quan</a:t>
            </a:r>
            <a:endParaRPr lang="en-US" sz="3200" dirty="0">
              <a:solidFill>
                <a:srgbClr val="FDFBF6"/>
              </a:solidFill>
              <a:latin typeface="Sabon Next LT"/>
            </a:endParaRPr>
          </a:p>
        </p:txBody>
      </p:sp>
      <p:sp>
        <p:nvSpPr>
          <p:cNvPr id="2" name="Rectangle 1"/>
          <p:cNvSpPr/>
          <p:nvPr/>
        </p:nvSpPr>
        <p:spPr>
          <a:xfrm>
            <a:off x="622765" y="1365771"/>
            <a:ext cx="6096000" cy="984244"/>
          </a:xfrm>
          <a:prstGeom prst="rect">
            <a:avLst/>
          </a:prstGeom>
        </p:spPr>
        <p:txBody>
          <a:bodyPr>
            <a:spAutoFit/>
          </a:bodyPr>
          <a:lstStyle/>
          <a:p>
            <a:pPr algn="just">
              <a:lnSpc>
                <a:spcPct val="107000"/>
              </a:lnSpc>
              <a:spcBef>
                <a:spcPts val="1200"/>
              </a:spcBef>
            </a:pPr>
            <a:r>
              <a:rPr lang="en-US" sz="2800" b="1"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800" b="1"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Thính</a:t>
            </a:r>
            <a:r>
              <a:rPr lang="en-US" sz="2800" b="1"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giác</a:t>
            </a:r>
            <a:endParaRPr lang="en-US" sz="2800" b="1" kern="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800"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Quá</a:t>
            </a:r>
            <a:r>
              <a:rPr lang="en-US"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thu</a:t>
            </a:r>
            <a:r>
              <a:rPr lang="en-US"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sóng</a:t>
            </a:r>
            <a:r>
              <a:rPr lang="en-US"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âm</a:t>
            </a:r>
            <a:endPar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Rectangle 11"/>
          <p:cNvSpPr/>
          <p:nvPr/>
        </p:nvSpPr>
        <p:spPr>
          <a:xfrm>
            <a:off x="711889" y="2959605"/>
            <a:ext cx="5803212" cy="3108543"/>
          </a:xfrm>
          <a:prstGeom prst="rect">
            <a:avLst/>
          </a:prstGeom>
        </p:spPr>
        <p:txBody>
          <a:bodyPr wrap="square">
            <a:spAutoFit/>
          </a:bodyPr>
          <a:lstStyle/>
          <a:p>
            <a:r>
              <a:rPr lang="vi-VN" sz="2800" dirty="0">
                <a:solidFill>
                  <a:srgbClr val="333333"/>
                </a:solidFill>
                <a:latin typeface="+mj-lt"/>
              </a:rPr>
              <a:t>Đọc thông tin quan sát Hình 16.7 và thực hiện các yêu cầu sau</a:t>
            </a:r>
          </a:p>
          <a:p>
            <a:r>
              <a:rPr lang="vi-VN" sz="2800" b="1" dirty="0">
                <a:solidFill>
                  <a:srgbClr val="333333"/>
                </a:solidFill>
                <a:latin typeface="+mj-lt"/>
              </a:rPr>
              <a:t>Câu hỏi 1:</a:t>
            </a:r>
            <a:r>
              <a:rPr lang="vi-VN" sz="2800" dirty="0">
                <a:solidFill>
                  <a:srgbClr val="333333"/>
                </a:solidFill>
                <a:latin typeface="+mj-lt"/>
              </a:rPr>
              <a:t> Sơ đồ hóa quá trình thu nhận âm thanh của tai</a:t>
            </a:r>
          </a:p>
          <a:p>
            <a:r>
              <a:rPr lang="vi-VN" sz="2800" b="1" dirty="0">
                <a:solidFill>
                  <a:srgbClr val="333333"/>
                </a:solidFill>
                <a:latin typeface="+mj-lt"/>
              </a:rPr>
              <a:t>Câu hỏi 2:</a:t>
            </a:r>
            <a:r>
              <a:rPr lang="vi-VN" sz="2800" dirty="0">
                <a:solidFill>
                  <a:srgbClr val="333333"/>
                </a:solidFill>
                <a:latin typeface="+mj-lt"/>
              </a:rPr>
              <a:t> Giải thích vai trò của vòi tai trong cân bằng áp suất không khí giữa tay và khoang miệng.</a:t>
            </a:r>
            <a:endParaRPr lang="vi-VN" sz="2800" b="0" i="0" dirty="0">
              <a:solidFill>
                <a:srgbClr val="333333"/>
              </a:solidFill>
              <a:effectLst/>
              <a:latin typeface="+mj-lt"/>
            </a:endParaRPr>
          </a:p>
        </p:txBody>
      </p:sp>
      <p:sp>
        <p:nvSpPr>
          <p:cNvPr id="14" name="TextBox 13">
            <a:extLst>
              <a:ext uri="{FF2B5EF4-FFF2-40B4-BE49-F238E27FC236}">
                <a16:creationId xmlns:a16="http://schemas.microsoft.com/office/drawing/2014/main" id="{4323A71A-2F3E-4027-F421-A1AC1E5C9E5A}"/>
              </a:ext>
            </a:extLst>
          </p:cNvPr>
          <p:cNvSpPr txBox="1"/>
          <p:nvPr/>
        </p:nvSpPr>
        <p:spPr>
          <a:xfrm>
            <a:off x="7221906" y="1036450"/>
            <a:ext cx="4219398"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US" sz="3200" b="1" dirty="0" err="1" smtClean="0">
                <a:solidFill>
                  <a:srgbClr val="FDFBF6"/>
                </a:solidFill>
                <a:latin typeface="Times New Roman" panose="02020603050405020304" pitchFamily="18" charset="0"/>
                <a:ea typeface="Times New Roman" panose="02020603050405020304" pitchFamily="18" charset="0"/>
              </a:rPr>
              <a:t>HOẠT</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ĐỘNG</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NHÓM</a:t>
            </a:r>
            <a:endParaRPr lang="en-US" sz="3200" dirty="0">
              <a:solidFill>
                <a:srgbClr val="FDFBF6"/>
              </a:solidFill>
              <a:latin typeface="Sabon Next LT"/>
            </a:endParaRPr>
          </a:p>
        </p:txBody>
      </p:sp>
      <p:grpSp>
        <p:nvGrpSpPr>
          <p:cNvPr id="15" name="Group 14"/>
          <p:cNvGrpSpPr/>
          <p:nvPr/>
        </p:nvGrpSpPr>
        <p:grpSpPr>
          <a:xfrm>
            <a:off x="6718765" y="2102767"/>
            <a:ext cx="5197010" cy="5040983"/>
            <a:chOff x="0" y="0"/>
            <a:chExt cx="2102485" cy="1999944"/>
          </a:xfrm>
        </p:grpSpPr>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t="6529" b="15910"/>
            <a:stretch/>
          </p:blipFill>
          <p:spPr bwMode="auto">
            <a:xfrm>
              <a:off x="0" y="0"/>
              <a:ext cx="2102485" cy="1974850"/>
            </a:xfrm>
            <a:prstGeom prst="rect">
              <a:avLst/>
            </a:prstGeom>
            <a:ln>
              <a:noFill/>
            </a:ln>
            <a:extLst>
              <a:ext uri="{53640926-AAD7-44D8-BBD7-CCE9431645EC}">
                <a14:shadowObscured xmlns:a14="http://schemas.microsoft.com/office/drawing/2010/main"/>
              </a:ext>
            </a:extLst>
          </p:spPr>
        </p:pic>
        <p:sp>
          <p:nvSpPr>
            <p:cNvPr id="17" name="Rectangle 16"/>
            <p:cNvSpPr/>
            <p:nvPr/>
          </p:nvSpPr>
          <p:spPr>
            <a:xfrm>
              <a:off x="34229" y="1731003"/>
              <a:ext cx="396077" cy="268941"/>
            </a:xfrm>
            <a:prstGeom prst="rect">
              <a:avLst/>
            </a:prstGeom>
            <a:solidFill>
              <a:sysClr val="window" lastClr="FFFFFF"/>
            </a:solidFill>
            <a:ln w="12700" cap="flat" cmpd="sng" algn="ctr">
              <a:solidFill>
                <a:sysClr val="window" lastClr="FFFFF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7000"/>
                </a:lnSpc>
                <a:spcBef>
                  <a:spcPts val="0"/>
                </a:spcBef>
                <a:spcAft>
                  <a:spcPts val="800"/>
                </a:spcAft>
                <a:buClrTx/>
                <a:buSzTx/>
                <a:buFontTx/>
                <a:buNone/>
                <a:tabLst/>
                <a:defRPr/>
              </a:pPr>
              <a:r>
                <a:rPr kumimoji="0" lang="en-US" sz="10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(1)</a:t>
              </a:r>
              <a:endParaRPr kumimoji="0" lang="en-US" sz="14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Rectangle 17"/>
            <p:cNvSpPr/>
            <p:nvPr/>
          </p:nvSpPr>
          <p:spPr>
            <a:xfrm>
              <a:off x="924180" y="1491401"/>
              <a:ext cx="356958" cy="307523"/>
            </a:xfrm>
            <a:prstGeom prst="rect">
              <a:avLst/>
            </a:prstGeom>
            <a:solidFill>
              <a:sysClr val="window" lastClr="FFFFFF"/>
            </a:solidFill>
            <a:ln w="12700" cap="flat" cmpd="sng" algn="ctr">
              <a:solidFill>
                <a:sysClr val="window" lastClr="FFFFF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0"/>
                </a:spcAft>
                <a:buClrTx/>
                <a:buSzTx/>
                <a:buFontTx/>
                <a:buNone/>
                <a:tabLst/>
                <a:defRPr/>
              </a:pPr>
              <a:r>
                <a:rPr kumimoji="0" lang="en-US" sz="10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a:t>
              </a:r>
              <a:endParaRPr kumimoji="0" lang="en-US" sz="14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6111652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300427"/>
            <a:ext cx="10640291" cy="1815882"/>
          </a:xfrm>
          <a:prstGeom prst="rect">
            <a:avLst/>
          </a:prstGeom>
        </p:spPr>
        <p:txBody>
          <a:bodyPr wrap="square">
            <a:spAutoFit/>
          </a:bodyPr>
          <a:lstStyle/>
          <a:p>
            <a:r>
              <a:rPr lang="vi-VN" sz="2800" dirty="0">
                <a:solidFill>
                  <a:srgbClr val="333333"/>
                </a:solidFill>
                <a:latin typeface="+mj-lt"/>
              </a:rPr>
              <a:t>Đọc thông tin quan sát Hình 16.7 và thực hiện các yêu cầu sau</a:t>
            </a:r>
          </a:p>
          <a:p>
            <a:r>
              <a:rPr lang="vi-VN" sz="2800" b="1" dirty="0">
                <a:solidFill>
                  <a:srgbClr val="333333"/>
                </a:solidFill>
                <a:latin typeface="+mj-lt"/>
              </a:rPr>
              <a:t>Câu hỏi 1:</a:t>
            </a:r>
            <a:r>
              <a:rPr lang="vi-VN" sz="2800" dirty="0">
                <a:solidFill>
                  <a:srgbClr val="333333"/>
                </a:solidFill>
                <a:latin typeface="+mj-lt"/>
              </a:rPr>
              <a:t> Sơ đồ hóa quá trình thu nhận âm thanh của tai</a:t>
            </a:r>
          </a:p>
          <a:p>
            <a:r>
              <a:rPr lang="vi-VN" sz="2800" b="1" dirty="0">
                <a:solidFill>
                  <a:srgbClr val="333333"/>
                </a:solidFill>
                <a:latin typeface="+mj-lt"/>
              </a:rPr>
              <a:t>Câu hỏi 2:</a:t>
            </a:r>
            <a:r>
              <a:rPr lang="vi-VN" sz="2800" dirty="0">
                <a:solidFill>
                  <a:srgbClr val="333333"/>
                </a:solidFill>
                <a:latin typeface="+mj-lt"/>
              </a:rPr>
              <a:t> Giải thích vai trò của vòi tai trong cân bằng áp suất không khí giữa tay và khoang miệng.</a:t>
            </a:r>
            <a:endParaRPr lang="vi-VN" sz="2800" b="0" i="0" dirty="0">
              <a:solidFill>
                <a:srgbClr val="333333"/>
              </a:solidFill>
              <a:effectLst/>
              <a:latin typeface="+mj-lt"/>
            </a:endParaRPr>
          </a:p>
        </p:txBody>
      </p:sp>
      <p:sp>
        <p:nvSpPr>
          <p:cNvPr id="5" name="Rectangle 4"/>
          <p:cNvSpPr/>
          <p:nvPr/>
        </p:nvSpPr>
        <p:spPr>
          <a:xfrm>
            <a:off x="789708" y="2466552"/>
            <a:ext cx="11097491" cy="3970318"/>
          </a:xfrm>
          <a:prstGeom prst="rect">
            <a:avLst/>
          </a:prstGeom>
        </p:spPr>
        <p:txBody>
          <a:bodyPr wrap="square">
            <a:spAutoFit/>
          </a:bodyPr>
          <a:lstStyle/>
          <a:p>
            <a:r>
              <a:rPr lang="vi-VN" sz="2800" b="1" dirty="0">
                <a:solidFill>
                  <a:srgbClr val="002060"/>
                </a:solidFill>
                <a:latin typeface="+mj-lt"/>
              </a:rPr>
              <a:t>1.</a:t>
            </a:r>
            <a:r>
              <a:rPr lang="vi-VN" sz="2800" dirty="0">
                <a:solidFill>
                  <a:srgbClr val="002060"/>
                </a:solidFill>
                <a:latin typeface="+mj-lt"/>
              </a:rPr>
              <a:t> Sóng âm đi từ ngoài theo ống tai vào → rung màng nhĩ → tác động chuỗi xương tai → tác động vào ốc tai làm rung màng và dịch → tạo xung thần kinh theo dây thần kinh thính giác lên não (cho ta cảm giác về âm thanh)</a:t>
            </a:r>
          </a:p>
          <a:p>
            <a:r>
              <a:rPr lang="vi-VN" sz="2800" b="1" dirty="0">
                <a:solidFill>
                  <a:srgbClr val="002060"/>
                </a:solidFill>
                <a:latin typeface="+mj-lt"/>
              </a:rPr>
              <a:t>2.</a:t>
            </a:r>
            <a:r>
              <a:rPr lang="vi-VN" sz="2800" dirty="0">
                <a:solidFill>
                  <a:srgbClr val="002060"/>
                </a:solidFill>
                <a:latin typeface="+mj-lt"/>
              </a:rPr>
              <a:t> Vòi tai có vai trò cân bằng áp suất không khí giữa tai và khoang miệng: Khi áp suất không khí từ tai ngoài tác động đến màng nhĩ sẽ làm màng này cong về phía tai giữa, tuy nhiên do áp suất không khí cũng tác động tương tự vào khoang miệng, nhờ vòi tai đã làm cho áp suất không khí tác động lên phía đối diện của màng nhĩ. Nhờ đó áp suất hai bên màng nhĩ được cân bằng.</a:t>
            </a:r>
            <a:endParaRPr lang="vi-VN" sz="2800" b="0" i="0" dirty="0">
              <a:solidFill>
                <a:srgbClr val="002060"/>
              </a:solidFill>
              <a:effectLst/>
              <a:latin typeface="+mj-lt"/>
            </a:endParaRPr>
          </a:p>
        </p:txBody>
      </p:sp>
    </p:spTree>
    <p:extLst>
      <p:ext uri="{BB962C8B-B14F-4D97-AF65-F5344CB8AC3E}">
        <p14:creationId xmlns:p14="http://schemas.microsoft.com/office/powerpoint/2010/main" val="1090048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b="41248"/>
          <a:stretch/>
        </p:blipFill>
        <p:spPr>
          <a:xfrm>
            <a:off x="1007806" y="4601497"/>
            <a:ext cx="10112478" cy="2241755"/>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23834" y="4200549"/>
            <a:ext cx="1388168" cy="1878869"/>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52505" y="4200549"/>
            <a:ext cx="1375254" cy="1878869"/>
          </a:xfrm>
          <a:prstGeom prst="rect">
            <a:avLst/>
          </a:prstGeom>
        </p:spPr>
      </p:pic>
      <p:sp>
        <p:nvSpPr>
          <p:cNvPr id="11" name="Rounded Rectangle 10"/>
          <p:cNvSpPr/>
          <p:nvPr/>
        </p:nvSpPr>
        <p:spPr>
          <a:xfrm>
            <a:off x="324465" y="206477"/>
            <a:ext cx="11592232" cy="18288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Co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giật</a:t>
            </a:r>
            <a:r>
              <a:rPr lang="en-US" sz="3200" dirty="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hoặc</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có</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những</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hành</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vi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bất</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thường</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đôi</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lúc</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mất</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ý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thức</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là</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bệnh</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gì</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a:t>
            </a:r>
            <a:endParaRPr lang="en-US" sz="3200" dirty="0">
              <a:solidFill>
                <a:srgbClr val="5B9BD5">
                  <a:lumMod val="20000"/>
                  <a:lumOff val="80000"/>
                </a:srgbClr>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324465" y="2131311"/>
            <a:ext cx="5427406" cy="129031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3200" dirty="0">
                <a:solidFill>
                  <a:srgbClr val="5B9BD5">
                    <a:lumMod val="20000"/>
                    <a:lumOff val="80000"/>
                  </a:srgbClr>
                </a:solidFill>
                <a:latin typeface="Times New Roman" panose="02020603050405020304" pitchFamily="18" charset="0"/>
                <a:cs typeface="Times New Roman" panose="02020603050405020304" pitchFamily="18" charset="0"/>
              </a:rPr>
              <a:t>A.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Rối</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loạn</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tiền</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đình</a:t>
            </a:r>
            <a:endParaRPr lang="en-US" sz="3200" dirty="0">
              <a:solidFill>
                <a:srgbClr val="5B9BD5">
                  <a:lumMod val="20000"/>
                  <a:lumOff val="80000"/>
                </a:srgbClr>
              </a:solidFill>
              <a:latin typeface="Times New Roman" panose="02020603050405020304" pitchFamily="18" charset="0"/>
              <a:cs typeface="Times New Roman" panose="02020603050405020304" pitchFamily="18" charset="0"/>
            </a:endParaRPr>
          </a:p>
        </p:txBody>
      </p:sp>
      <p:sp>
        <p:nvSpPr>
          <p:cNvPr id="14" name="Rounded Rectangle 13"/>
          <p:cNvSpPr/>
          <p:nvPr/>
        </p:nvSpPr>
        <p:spPr>
          <a:xfrm>
            <a:off x="6489291" y="2146401"/>
            <a:ext cx="5427406" cy="129031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3200" dirty="0">
                <a:solidFill>
                  <a:srgbClr val="5B9BD5">
                    <a:lumMod val="20000"/>
                    <a:lumOff val="80000"/>
                  </a:srgbClr>
                </a:solidFill>
                <a:latin typeface="Times New Roman" panose="02020603050405020304" pitchFamily="18" charset="0"/>
                <a:cs typeface="Times New Roman" panose="02020603050405020304" pitchFamily="18" charset="0"/>
              </a:rPr>
              <a:t>B.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Động</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kinh</a:t>
            </a:r>
            <a:endParaRPr lang="en-US" sz="3200" dirty="0">
              <a:solidFill>
                <a:srgbClr val="5B9BD5">
                  <a:lumMod val="20000"/>
                  <a:lumOff val="80000"/>
                </a:srgbClr>
              </a:solidFill>
              <a:latin typeface="Times New Roman" panose="02020603050405020304" pitchFamily="18" charset="0"/>
              <a:cs typeface="Times New Roman" panose="02020603050405020304" pitchFamily="18" charset="0"/>
            </a:endParaRPr>
          </a:p>
        </p:txBody>
      </p:sp>
      <p:sp>
        <p:nvSpPr>
          <p:cNvPr id="15" name="Rounded Rectangle 14"/>
          <p:cNvSpPr/>
          <p:nvPr/>
        </p:nvSpPr>
        <p:spPr>
          <a:xfrm>
            <a:off x="4120677" y="6154058"/>
            <a:ext cx="6586651" cy="631713"/>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3600" dirty="0" err="1" smtClean="0">
                <a:solidFill>
                  <a:prstClr val="white">
                    <a:lumMod val="50000"/>
                  </a:prstClr>
                </a:solidFill>
                <a:latin typeface="Times New Roman" panose="02020603050405020304" pitchFamily="18" charset="0"/>
                <a:cs typeface="Times New Roman" panose="02020603050405020304" pitchFamily="18" charset="0"/>
              </a:rPr>
              <a:t>Đáp</a:t>
            </a:r>
            <a:r>
              <a:rPr lang="en-US" sz="3600" dirty="0" smtClean="0">
                <a:solidFill>
                  <a:prstClr val="white">
                    <a:lumMod val="50000"/>
                  </a:prstClr>
                </a:solidFill>
                <a:latin typeface="Times New Roman" panose="02020603050405020304" pitchFamily="18" charset="0"/>
                <a:cs typeface="Times New Roman" panose="02020603050405020304" pitchFamily="18" charset="0"/>
              </a:rPr>
              <a:t> </a:t>
            </a:r>
            <a:r>
              <a:rPr lang="en-US" sz="3600" dirty="0" err="1" smtClean="0">
                <a:solidFill>
                  <a:prstClr val="white">
                    <a:lumMod val="50000"/>
                  </a:prstClr>
                </a:solidFill>
                <a:latin typeface="Times New Roman" panose="02020603050405020304" pitchFamily="18" charset="0"/>
                <a:cs typeface="Times New Roman" panose="02020603050405020304" pitchFamily="18" charset="0"/>
              </a:rPr>
              <a:t>án</a:t>
            </a:r>
            <a:r>
              <a:rPr lang="en-US" sz="3600" dirty="0" smtClean="0">
                <a:solidFill>
                  <a:prstClr val="white">
                    <a:lumMod val="50000"/>
                  </a:prstClr>
                </a:solidFill>
                <a:latin typeface="Times New Roman" panose="02020603050405020304" pitchFamily="18" charset="0"/>
                <a:cs typeface="Times New Roman" panose="02020603050405020304" pitchFamily="18" charset="0"/>
              </a:rPr>
              <a:t> </a:t>
            </a:r>
            <a:r>
              <a:rPr lang="en-US" sz="3600" dirty="0" err="1" smtClean="0">
                <a:solidFill>
                  <a:prstClr val="white">
                    <a:lumMod val="50000"/>
                  </a:prstClr>
                </a:solidFill>
                <a:latin typeface="Times New Roman" panose="02020603050405020304" pitchFamily="18" charset="0"/>
                <a:cs typeface="Times New Roman" panose="02020603050405020304" pitchFamily="18" charset="0"/>
              </a:rPr>
              <a:t>xanh</a:t>
            </a:r>
            <a:r>
              <a:rPr lang="en-US" sz="3600" dirty="0" smtClean="0">
                <a:solidFill>
                  <a:prstClr val="white">
                    <a:lumMod val="50000"/>
                  </a:prstClr>
                </a:solidFill>
                <a:latin typeface="Times New Roman" panose="02020603050405020304" pitchFamily="18" charset="0"/>
                <a:cs typeface="Times New Roman" panose="02020603050405020304" pitchFamily="18" charset="0"/>
              </a:rPr>
              <a:t> an </a:t>
            </a:r>
            <a:r>
              <a:rPr lang="en-US" sz="3600" dirty="0" err="1" smtClean="0">
                <a:solidFill>
                  <a:prstClr val="white">
                    <a:lumMod val="50000"/>
                  </a:prstClr>
                </a:solidFill>
                <a:latin typeface="Times New Roman" panose="02020603050405020304" pitchFamily="18" charset="0"/>
                <a:cs typeface="Times New Roman" panose="02020603050405020304" pitchFamily="18" charset="0"/>
              </a:rPr>
              <a:t>toàn</a:t>
            </a:r>
            <a:endParaRPr lang="en-US" sz="3600" dirty="0">
              <a:solidFill>
                <a:prstClr val="white">
                  <a:lumMod val="50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615604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5"/>
                    </p:tgtEl>
                  </p:cond>
                </p:stCondLst>
                <p:endSync evt="end" delay="0">
                  <p:rtn val="all"/>
                </p:endSync>
                <p:childTnLst>
                  <p:par>
                    <p:cTn id="20" fill="hold">
                      <p:stCondLst>
                        <p:cond delay="0"/>
                      </p:stCondLst>
                      <p:childTnLst>
                        <p:par>
                          <p:cTn id="21" fill="hold">
                            <p:stCondLst>
                              <p:cond delay="0"/>
                            </p:stCondLst>
                            <p:childTnLst>
                              <p:par>
                                <p:cTn id="22" presetID="32" presetClass="emph" presetSubtype="0" fill="hold" nodeType="clickEffect">
                                  <p:stCondLst>
                                    <p:cond delay="0"/>
                                  </p:stCondLst>
                                  <p:childTnLst>
                                    <p:animRot by="120000">
                                      <p:cBhvr>
                                        <p:cTn id="23" dur="100" fill="hold">
                                          <p:stCondLst>
                                            <p:cond delay="0"/>
                                          </p:stCondLst>
                                        </p:cTn>
                                        <p:tgtEl>
                                          <p:spTgt spid="5"/>
                                        </p:tgtEl>
                                        <p:attrNameLst>
                                          <p:attrName>r</p:attrName>
                                        </p:attrNameLst>
                                      </p:cBhvr>
                                    </p:animRot>
                                    <p:animRot by="-240000">
                                      <p:cBhvr>
                                        <p:cTn id="24" dur="200" fill="hold">
                                          <p:stCondLst>
                                            <p:cond delay="200"/>
                                          </p:stCondLst>
                                        </p:cTn>
                                        <p:tgtEl>
                                          <p:spTgt spid="5"/>
                                        </p:tgtEl>
                                        <p:attrNameLst>
                                          <p:attrName>r</p:attrName>
                                        </p:attrNameLst>
                                      </p:cBhvr>
                                    </p:animRot>
                                    <p:animRot by="240000">
                                      <p:cBhvr>
                                        <p:cTn id="25" dur="200" fill="hold">
                                          <p:stCondLst>
                                            <p:cond delay="400"/>
                                          </p:stCondLst>
                                        </p:cTn>
                                        <p:tgtEl>
                                          <p:spTgt spid="5"/>
                                        </p:tgtEl>
                                        <p:attrNameLst>
                                          <p:attrName>r</p:attrName>
                                        </p:attrNameLst>
                                      </p:cBhvr>
                                    </p:animRot>
                                    <p:animRot by="-240000">
                                      <p:cBhvr>
                                        <p:cTn id="26" dur="200" fill="hold">
                                          <p:stCondLst>
                                            <p:cond delay="600"/>
                                          </p:stCondLst>
                                        </p:cTn>
                                        <p:tgtEl>
                                          <p:spTgt spid="5"/>
                                        </p:tgtEl>
                                        <p:attrNameLst>
                                          <p:attrName>r</p:attrName>
                                        </p:attrNameLst>
                                      </p:cBhvr>
                                    </p:animRot>
                                    <p:animRot by="120000">
                                      <p:cBhvr>
                                        <p:cTn id="27" dur="200" fill="hold">
                                          <p:stCondLst>
                                            <p:cond delay="800"/>
                                          </p:stCondLst>
                                        </p:cTn>
                                        <p:tgtEl>
                                          <p:spTgt spid="5"/>
                                        </p:tgtEl>
                                        <p:attrNameLst>
                                          <p:attrName>r</p:attrName>
                                        </p:attrNameLst>
                                      </p:cBhvr>
                                    </p:animRot>
                                  </p:childTnLst>
                                </p:cTn>
                              </p:par>
                            </p:childTnLst>
                          </p:cTn>
                        </p:par>
                        <p:par>
                          <p:cTn id="28" fill="hold">
                            <p:stCondLst>
                              <p:cond delay="1000"/>
                            </p:stCondLst>
                            <p:childTnLst>
                              <p:par>
                                <p:cTn id="29" presetID="1" presetClass="emph" presetSubtype="2" fill="hold" nodeType="afterEffect">
                                  <p:stCondLst>
                                    <p:cond delay="0"/>
                                  </p:stCondLst>
                                  <p:childTnLst>
                                    <p:animClr clrSpc="rgb" dir="cw">
                                      <p:cBhvr>
                                        <p:cTn id="30" dur="2000" fill="hold"/>
                                        <p:tgtEl>
                                          <p:spTgt spid="12"/>
                                        </p:tgtEl>
                                        <p:attrNameLst>
                                          <p:attrName>fillcolor</p:attrName>
                                        </p:attrNameLst>
                                      </p:cBhvr>
                                      <p:to>
                                        <a:srgbClr val="FF0000"/>
                                      </p:to>
                                    </p:animClr>
                                    <p:set>
                                      <p:cBhvr>
                                        <p:cTn id="31" dur="2000" fill="hold"/>
                                        <p:tgtEl>
                                          <p:spTgt spid="12"/>
                                        </p:tgtEl>
                                        <p:attrNameLst>
                                          <p:attrName>fill.type</p:attrName>
                                        </p:attrNameLst>
                                      </p:cBhvr>
                                      <p:to>
                                        <p:strVal val="solid"/>
                                      </p:to>
                                    </p:set>
                                    <p:set>
                                      <p:cBhvr>
                                        <p:cTn id="32" dur="2000" fill="hold"/>
                                        <p:tgtEl>
                                          <p:spTgt spid="12"/>
                                        </p:tgtEl>
                                        <p:attrNameLst>
                                          <p:attrName>fill.on</p:attrName>
                                        </p:attrNameLst>
                                      </p:cBhvr>
                                      <p:to>
                                        <p:strVal val="true"/>
                                      </p:to>
                                    </p:set>
                                  </p:childTnLst>
                                  <p:subTnLst>
                                    <p:audio>
                                      <p:cMediaNode>
                                        <p:cTn display="0" masterRel="sameClick">
                                          <p:stCondLst>
                                            <p:cond evt="begin" delay="0">
                                              <p:tn val="29"/>
                                            </p:cond>
                                          </p:stCondLst>
                                          <p:endCondLst>
                                            <p:cond evt="onStopAudio" delay="0">
                                              <p:tgtEl>
                                                <p:sldTgt/>
                                              </p:tgtEl>
                                            </p:cond>
                                          </p:endCondLst>
                                        </p:cTn>
                                        <p:tgtEl>
                                          <p:sndTgt r:embed="rId3" name="Game Over.wav"/>
                                        </p:tgtEl>
                                      </p:cMediaNode>
                                    </p:audio>
                                  </p:sub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
                  </p:tgtEl>
                </p:cond>
              </p:nextCondLst>
            </p:seq>
            <p:seq concurrent="1" nextAc="seek">
              <p:cTn id="39" restart="whenNotActive" fill="hold" evtFilter="cancelBubble" nodeType="interactiveSeq">
                <p:stCondLst>
                  <p:cond evt="onClick" delay="0">
                    <p:tgtEl>
                      <p:spTgt spid="6"/>
                    </p:tgtEl>
                  </p:cond>
                </p:stCondLst>
                <p:endSync evt="end" delay="0">
                  <p:rtn val="all"/>
                </p:endSync>
                <p:childTnLst>
                  <p:par>
                    <p:cTn id="40" fill="hold">
                      <p:stCondLst>
                        <p:cond delay="0"/>
                      </p:stCondLst>
                      <p:childTnLst>
                        <p:par>
                          <p:cTn id="41" fill="hold">
                            <p:stCondLst>
                              <p:cond delay="0"/>
                            </p:stCondLst>
                            <p:childTnLst>
                              <p:par>
                                <p:cTn id="42" presetID="26" presetClass="emph" presetSubtype="0" fill="hold" nodeType="clickEffect">
                                  <p:stCondLst>
                                    <p:cond delay="0"/>
                                  </p:stCondLst>
                                  <p:childTnLst>
                                    <p:animEffect transition="out" filter="fade">
                                      <p:cBhvr>
                                        <p:cTn id="43" dur="500" tmFilter="0, 0; .2, .5; .8, .5; 1, 0"/>
                                        <p:tgtEl>
                                          <p:spTgt spid="6"/>
                                        </p:tgtEl>
                                      </p:cBhvr>
                                    </p:animEffect>
                                    <p:animScale>
                                      <p:cBhvr>
                                        <p:cTn id="44" dur="250" autoRev="1" fill="hold"/>
                                        <p:tgtEl>
                                          <p:spTgt spid="6"/>
                                        </p:tgtEl>
                                      </p:cBhvr>
                                      <p:by x="105000" y="105000"/>
                                    </p:animScale>
                                  </p:childTnLst>
                                </p:cTn>
                              </p:par>
                            </p:childTnLst>
                          </p:cTn>
                        </p:par>
                        <p:par>
                          <p:cTn id="45" fill="hold">
                            <p:stCondLst>
                              <p:cond delay="500"/>
                            </p:stCondLst>
                            <p:childTnLst>
                              <p:par>
                                <p:cTn id="46" presetID="1" presetClass="emph" presetSubtype="2" fill="hold" nodeType="afterEffect">
                                  <p:stCondLst>
                                    <p:cond delay="0"/>
                                  </p:stCondLst>
                                  <p:childTnLst>
                                    <p:animClr clrSpc="rgb" dir="cw">
                                      <p:cBhvr>
                                        <p:cTn id="47" dur="2000" fill="hold"/>
                                        <p:tgtEl>
                                          <p:spTgt spid="14"/>
                                        </p:tgtEl>
                                        <p:attrNameLst>
                                          <p:attrName>fillcolor</p:attrName>
                                        </p:attrNameLst>
                                      </p:cBhvr>
                                      <p:to>
                                        <a:srgbClr val="92D050"/>
                                      </p:to>
                                    </p:animClr>
                                    <p:set>
                                      <p:cBhvr>
                                        <p:cTn id="48" dur="2000" fill="hold"/>
                                        <p:tgtEl>
                                          <p:spTgt spid="14"/>
                                        </p:tgtEl>
                                        <p:attrNameLst>
                                          <p:attrName>fill.type</p:attrName>
                                        </p:attrNameLst>
                                      </p:cBhvr>
                                      <p:to>
                                        <p:strVal val="solid"/>
                                      </p:to>
                                    </p:set>
                                    <p:set>
                                      <p:cBhvr>
                                        <p:cTn id="49" dur="2000" fill="hold"/>
                                        <p:tgtEl>
                                          <p:spTgt spid="14"/>
                                        </p:tgtEl>
                                        <p:attrNameLst>
                                          <p:attrName>fill.on</p:attrName>
                                        </p:attrNameLst>
                                      </p:cBhvr>
                                      <p:to>
                                        <p:strVal val="true"/>
                                      </p:to>
                                    </p:set>
                                  </p:childTnLst>
                                  <p:subTnLst>
                                    <p:audio>
                                      <p:cMediaNode>
                                        <p:cTn display="0" masterRel="sameClick">
                                          <p:stCondLst>
                                            <p:cond evt="begin" delay="0">
                                              <p:tn val="46"/>
                                            </p:cond>
                                          </p:stCondLst>
                                          <p:endCondLst>
                                            <p:cond evt="onStopAudio" delay="0">
                                              <p:tgtEl>
                                                <p:sldTgt/>
                                              </p:tgtEl>
                                            </p:cond>
                                          </p:endCondLst>
                                        </p:cTn>
                                        <p:tgtEl>
                                          <p:sndTgt r:embed="rId4" name="you win.wav"/>
                                        </p:tgtEl>
                                      </p:cMediaNode>
                                    </p:audio>
                                  </p:subTnLst>
                                </p:cTn>
                              </p:par>
                            </p:childTnLst>
                          </p:cTn>
                        </p:par>
                        <p:par>
                          <p:cTn id="50" fill="hold">
                            <p:stCondLst>
                              <p:cond delay="2500"/>
                            </p:stCondLst>
                            <p:childTnLst>
                              <p:par>
                                <p:cTn id="51" presetID="42" presetClass="entr" presetSubtype="0" fill="hold" grpId="1"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1000"/>
                                        <p:tgtEl>
                                          <p:spTgt spid="15"/>
                                        </p:tgtEl>
                                      </p:cBhvr>
                                    </p:animEffect>
                                    <p:anim calcmode="lin" valueType="num">
                                      <p:cBhvr>
                                        <p:cTn id="54" dur="1000" fill="hold"/>
                                        <p:tgtEl>
                                          <p:spTgt spid="15"/>
                                        </p:tgtEl>
                                        <p:attrNameLst>
                                          <p:attrName>ppt_x</p:attrName>
                                        </p:attrNameLst>
                                      </p:cBhvr>
                                      <p:tavLst>
                                        <p:tav tm="0">
                                          <p:val>
                                            <p:strVal val="#ppt_x"/>
                                          </p:val>
                                        </p:tav>
                                        <p:tav tm="100000">
                                          <p:val>
                                            <p:strVal val="#ppt_x"/>
                                          </p:val>
                                        </p:tav>
                                      </p:tavLst>
                                    </p:anim>
                                    <p:anim calcmode="lin" valueType="num">
                                      <p:cBhvr>
                                        <p:cTn id="5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6"/>
                  </p:tgtEl>
                </p:cond>
              </p:nextCondLst>
            </p:seq>
          </p:childTnLst>
        </p:cTn>
      </p:par>
    </p:tnLst>
    <p:bldLst>
      <p:bldP spid="11" grpId="0" animBg="1"/>
      <p:bldP spid="12" grpId="0" animBg="1"/>
      <p:bldP spid="14" grpId="0" animBg="1"/>
      <p:bldP spid="15" grpId="0" animBg="1"/>
      <p:bldP spid="15"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2765" y="44000"/>
            <a:ext cx="10818539" cy="584775"/>
          </a:xfrm>
          <a:prstGeom prst="rect">
            <a:avLst/>
          </a:prstGeom>
        </p:spPr>
        <p:txBody>
          <a:bodyPr wrap="none">
            <a:spAutoFit/>
          </a:bodyPr>
          <a:lstStyle/>
          <a:p>
            <a:pPr defTabSz="914400"/>
            <a:r>
              <a:rPr lang="en-US" sz="3200" b="1" dirty="0" err="1" smtClean="0">
                <a:solidFill>
                  <a:srgbClr val="FF0000"/>
                </a:solidFill>
                <a:latin typeface="Times New Roman" panose="02020603050405020304" pitchFamily="18" charset="0"/>
                <a:ea typeface="Calibri" panose="020F0502020204030204" pitchFamily="34" charset="0"/>
              </a:rPr>
              <a:t>BÀI</a:t>
            </a:r>
            <a:r>
              <a:rPr lang="en-US" sz="3200" b="1" dirty="0" smtClean="0">
                <a:solidFill>
                  <a:srgbClr val="FF0000"/>
                </a:solidFill>
                <a:latin typeface="Times New Roman" panose="02020603050405020304" pitchFamily="18" charset="0"/>
                <a:ea typeface="Calibri" panose="020F0502020204030204" pitchFamily="34" charset="0"/>
              </a:rPr>
              <a:t> 37. </a:t>
            </a:r>
            <a:r>
              <a:rPr lang="en-US" sz="3200" b="1" dirty="0" err="1" smtClean="0">
                <a:solidFill>
                  <a:srgbClr val="FF0000"/>
                </a:solidFill>
                <a:latin typeface="Times New Roman" panose="02020603050405020304" pitchFamily="18" charset="0"/>
                <a:ea typeface="Calibri" panose="020F0502020204030204" pitchFamily="34" charset="0"/>
              </a:rPr>
              <a:t>HỆ</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THẦN</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KINH</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VÀ</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CÁC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GIÁC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QUAN</a:t>
            </a:r>
            <a:r>
              <a:rPr lang="en-US" sz="3200" b="1" dirty="0" smtClean="0">
                <a:solidFill>
                  <a:srgbClr val="FF0000"/>
                </a:solidFill>
                <a:latin typeface="Times New Roman" panose="02020603050405020304" pitchFamily="18" charset="0"/>
                <a:ea typeface="Calibri" panose="020F0502020204030204" pitchFamily="34" charset="0"/>
              </a:rPr>
              <a:t> Ở </a:t>
            </a:r>
            <a:r>
              <a:rPr lang="en-US" sz="3200" b="1" dirty="0" err="1" smtClean="0">
                <a:solidFill>
                  <a:srgbClr val="FF0000"/>
                </a:solidFill>
                <a:latin typeface="Times New Roman" panose="02020603050405020304" pitchFamily="18" charset="0"/>
                <a:ea typeface="Calibri" panose="020F0502020204030204" pitchFamily="34" charset="0"/>
              </a:rPr>
              <a:t>NGƯỜI</a:t>
            </a:r>
            <a:endParaRPr lang="en-US" sz="3200" dirty="0">
              <a:solidFill>
                <a:srgbClr val="FF0000"/>
              </a:solidFill>
            </a:endParaRPr>
          </a:p>
        </p:txBody>
      </p:sp>
      <p:sp>
        <p:nvSpPr>
          <p:cNvPr id="13" name="TextBox 12">
            <a:extLst>
              <a:ext uri="{FF2B5EF4-FFF2-40B4-BE49-F238E27FC236}">
                <a16:creationId xmlns:a16="http://schemas.microsoft.com/office/drawing/2014/main" id="{4323A71A-2F3E-4027-F421-A1AC1E5C9E5A}"/>
              </a:ext>
            </a:extLst>
          </p:cNvPr>
          <p:cNvSpPr txBox="1"/>
          <p:nvPr/>
        </p:nvSpPr>
        <p:spPr>
          <a:xfrm>
            <a:off x="414947" y="628775"/>
            <a:ext cx="3913045"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US" sz="3200" b="1" dirty="0" smtClean="0">
                <a:solidFill>
                  <a:srgbClr val="FDFBF6"/>
                </a:solidFill>
                <a:latin typeface="Times New Roman" panose="02020603050405020304" pitchFamily="18" charset="0"/>
                <a:ea typeface="Times New Roman" panose="02020603050405020304" pitchFamily="18" charset="0"/>
              </a:rPr>
              <a:t>II. </a:t>
            </a:r>
            <a:r>
              <a:rPr lang="en-US" sz="3200" b="1" dirty="0" err="1" smtClean="0">
                <a:solidFill>
                  <a:srgbClr val="FDFBF6"/>
                </a:solidFill>
                <a:latin typeface="Times New Roman" panose="02020603050405020304" pitchFamily="18" charset="0"/>
                <a:ea typeface="Times New Roman" panose="02020603050405020304" pitchFamily="18" charset="0"/>
              </a:rPr>
              <a:t>Các</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giác</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quan</a:t>
            </a:r>
            <a:endParaRPr lang="en-US" sz="3200" dirty="0">
              <a:solidFill>
                <a:srgbClr val="FDFBF6"/>
              </a:solidFill>
              <a:latin typeface="Sabon Next LT"/>
            </a:endParaRPr>
          </a:p>
        </p:txBody>
      </p:sp>
      <p:sp>
        <p:nvSpPr>
          <p:cNvPr id="3" name="Rectangle 2"/>
          <p:cNvSpPr/>
          <p:nvPr/>
        </p:nvSpPr>
        <p:spPr>
          <a:xfrm>
            <a:off x="414947" y="1628503"/>
            <a:ext cx="10818539" cy="4351256"/>
          </a:xfrm>
          <a:prstGeom prst="rect">
            <a:avLst/>
          </a:prstGeom>
        </p:spPr>
        <p:txBody>
          <a:bodyPr wrap="square">
            <a:spAutoFit/>
          </a:bodyPr>
          <a:lstStyle/>
          <a:p>
            <a:pPr>
              <a:lnSpc>
                <a:spcPct val="107000"/>
              </a:lnSpc>
              <a:spcAft>
                <a:spcPts val="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2.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Thính</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giác</a:t>
            </a:r>
            <a:r>
              <a:rPr lang="en-US" sz="2000" b="1"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    a)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Cấu</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tạo</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và</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chức</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000" b="1"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Cấu</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tạo</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latin typeface="Times New Roman" panose="02020603050405020304" pitchFamily="18" charset="0"/>
                <a:ea typeface="Calibri" panose="020F0502020204030204" pitchFamily="34" charset="0"/>
                <a:cs typeface="Times New Roman" panose="02020603050405020304" pitchFamily="18" charset="0"/>
              </a:rPr>
              <a:t>tai,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dây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thần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kinh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thính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vùng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thính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2000" dirty="0">
                <a:latin typeface="Times New Roman" panose="02020603050405020304" pitchFamily="18" charset="0"/>
                <a:ea typeface="Calibri" panose="020F0502020204030204" pitchFamily="34" charset="0"/>
                <a:cs typeface="Times New Roman" panose="02020603050405020304" pitchFamily="18" charset="0"/>
              </a:rPr>
              <a:t> ở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não</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Chức</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âm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thanh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môi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truyền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não</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xử</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lí</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giúp</a:t>
            </a:r>
            <a:r>
              <a:rPr lang="en-US" sz="2000" dirty="0">
                <a:latin typeface="Times New Roman" panose="02020603050405020304" pitchFamily="18" charset="0"/>
                <a:ea typeface="Calibri" panose="020F0502020204030204" pitchFamily="34" charset="0"/>
                <a:cs typeface="Times New Roman" panose="02020603050405020304" pitchFamily="18" charset="0"/>
              </a:rPr>
              <a:t> ta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âm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thanh</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Cấu</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tạo</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000" b="1" dirty="0">
                <a:latin typeface="Times New Roman" panose="02020603050405020304" pitchFamily="18" charset="0"/>
                <a:ea typeface="Calibri" panose="020F0502020204030204" pitchFamily="34" charset="0"/>
                <a:cs typeface="Times New Roman" panose="02020603050405020304" pitchFamily="18" charset="0"/>
              </a:rPr>
              <a:t> tai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gồm</a:t>
            </a:r>
            <a:r>
              <a:rPr lang="en-US" sz="2000" b="1" dirty="0">
                <a:latin typeface="Times New Roman" panose="02020603050405020304" pitchFamily="18" charset="0"/>
                <a:ea typeface="Calibri" panose="020F0502020204030204" pitchFamily="34" charset="0"/>
                <a:cs typeface="Times New Roman" panose="02020603050405020304" pitchFamily="18" charset="0"/>
              </a:rPr>
              <a:t> 3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phần</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latin typeface="Times New Roman" panose="02020603050405020304" pitchFamily="18" charset="0"/>
                <a:ea typeface="Calibri" panose="020F0502020204030204" pitchFamily="34" charset="0"/>
                <a:cs typeface="Times New Roman" panose="02020603050405020304" pitchFamily="18" charset="0"/>
              </a:rPr>
              <a:t>+ Tai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ngoài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vành</a:t>
            </a:r>
            <a:r>
              <a:rPr lang="en-US" sz="2000" dirty="0">
                <a:latin typeface="Times New Roman" panose="02020603050405020304" pitchFamily="18" charset="0"/>
                <a:ea typeface="Calibri" panose="020F0502020204030204" pitchFamily="34" charset="0"/>
                <a:cs typeface="Times New Roman" panose="02020603050405020304" pitchFamily="18" charset="0"/>
              </a:rPr>
              <a:t> tai, </a:t>
            </a:r>
            <a:r>
              <a:rPr lang="en-US" sz="2000" dirty="0" err="1">
                <a:latin typeface="Times New Roman" panose="02020603050405020304" pitchFamily="18" charset="0"/>
                <a:ea typeface="Calibri" panose="020F0502020204030204" pitchFamily="34" charset="0"/>
                <a:cs typeface="Times New Roman" panose="02020603050405020304" pitchFamily="18" charset="0"/>
              </a:rPr>
              <a:t>ống</a:t>
            </a:r>
            <a:r>
              <a:rPr lang="en-US" sz="2000" dirty="0">
                <a:latin typeface="Times New Roman" panose="02020603050405020304" pitchFamily="18" charset="0"/>
                <a:ea typeface="Calibri" panose="020F0502020204030204" pitchFamily="34" charset="0"/>
                <a:cs typeface="Times New Roman" panose="02020603050405020304" pitchFamily="18" charset="0"/>
              </a:rPr>
              <a:t> tai.</a:t>
            </a:r>
          </a:p>
          <a:p>
            <a:pPr>
              <a:lnSpc>
                <a:spcPct val="107000"/>
              </a:lnSpc>
              <a:spcAft>
                <a:spcPts val="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 Tai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giữa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màng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nhĩ</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chuỗi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xương</a:t>
            </a:r>
            <a:r>
              <a:rPr lang="en-US" sz="2000" dirty="0">
                <a:latin typeface="Times New Roman" panose="02020603050405020304" pitchFamily="18" charset="0"/>
                <a:ea typeface="Calibri" panose="020F0502020204030204" pitchFamily="34" charset="0"/>
                <a:cs typeface="Times New Roman" panose="02020603050405020304" pitchFamily="18" charset="0"/>
              </a:rPr>
              <a:t> tai.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đây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vòi</a:t>
            </a:r>
            <a:r>
              <a:rPr lang="en-US" sz="2000" dirty="0">
                <a:latin typeface="Times New Roman" panose="02020603050405020304" pitchFamily="18" charset="0"/>
                <a:ea typeface="Calibri" panose="020F0502020204030204" pitchFamily="34" charset="0"/>
                <a:cs typeface="Times New Roman" panose="02020603050405020304" pitchFamily="18" charset="0"/>
              </a:rPr>
              <a:t> tai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khoang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miệng</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 Tai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ốc</a:t>
            </a:r>
            <a:r>
              <a:rPr lang="en-US" sz="2000" dirty="0">
                <a:latin typeface="Times New Roman" panose="02020603050405020304" pitchFamily="18" charset="0"/>
                <a:ea typeface="Calibri" panose="020F0502020204030204" pitchFamily="34" charset="0"/>
                <a:cs typeface="Times New Roman" panose="02020603050405020304" pitchFamily="18" charset="0"/>
              </a:rPr>
              <a:t> tai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chứa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cơ</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thụ</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âm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thanh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ốc</a:t>
            </a:r>
            <a:r>
              <a:rPr lang="en-US" sz="2000" dirty="0">
                <a:latin typeface="Times New Roman" panose="02020603050405020304" pitchFamily="18" charset="0"/>
                <a:ea typeface="Calibri" panose="020F0502020204030204" pitchFamily="34" charset="0"/>
                <a:cs typeface="Times New Roman" panose="02020603050405020304" pitchFamily="18" charset="0"/>
              </a:rPr>
              <a:t> tai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dây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thần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kinh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thính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não</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Quá</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thu</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âm</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thanh</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000" b="1" dirty="0">
                <a:latin typeface="Times New Roman" panose="02020603050405020304" pitchFamily="18" charset="0"/>
                <a:ea typeface="Calibri" panose="020F0502020204030204" pitchFamily="34" charset="0"/>
                <a:cs typeface="Times New Roman" panose="02020603050405020304" pitchFamily="18" charset="0"/>
              </a:rPr>
              <a:t> tai: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cơ</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chế</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truyền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sóng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âm</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r>
              <a:rPr lang="en-US" sz="2000" dirty="0" err="1">
                <a:latin typeface="Times New Roman" panose="02020603050405020304" pitchFamily="18" charset="0"/>
                <a:ea typeface="Calibri" panose="020F0502020204030204" pitchFamily="34" charset="0"/>
                <a:cs typeface="Times New Roman" panose="02020603050405020304" pitchFamily="18" charset="0"/>
              </a:rPr>
              <a:t>âm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thanh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loa</a:t>
            </a:r>
            <a:r>
              <a:rPr lang="en-US" sz="2000" dirty="0">
                <a:latin typeface="Times New Roman" panose="02020603050405020304" pitchFamily="18" charset="0"/>
                <a:ea typeface="Calibri" panose="020F0502020204030204" pitchFamily="34" charset="0"/>
                <a:cs typeface="Times New Roman" panose="02020603050405020304" pitchFamily="18" charset="0"/>
              </a:rPr>
              <a:t> tai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hứng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truyền</a:t>
            </a:r>
            <a:r>
              <a:rPr lang="en-US" sz="2000" dirty="0">
                <a:latin typeface="Times New Roman" panose="02020603050405020304" pitchFamily="18" charset="0"/>
                <a:ea typeface="Calibri" panose="020F0502020204030204" pitchFamily="34" charset="0"/>
                <a:cs typeface="Times New Roman" panose="02020603050405020304" pitchFamily="18" charset="0"/>
              </a:rPr>
              <a:t> qua </a:t>
            </a:r>
            <a:r>
              <a:rPr lang="en-US" sz="2000" dirty="0" err="1">
                <a:latin typeface="Times New Roman" panose="02020603050405020304" pitchFamily="18" charset="0"/>
                <a:ea typeface="Calibri" panose="020F0502020204030204" pitchFamily="34" charset="0"/>
                <a:cs typeface="Times New Roman" panose="02020603050405020304" pitchFamily="18" charset="0"/>
              </a:rPr>
              <a:t>ốc</a:t>
            </a:r>
            <a:r>
              <a:rPr lang="en-US" sz="2000" dirty="0">
                <a:latin typeface="Times New Roman" panose="02020603050405020304" pitchFamily="18" charset="0"/>
                <a:ea typeface="Calibri" panose="020F0502020204030204" pitchFamily="34" charset="0"/>
                <a:cs typeface="Times New Roman" panose="02020603050405020304" pitchFamily="18" charset="0"/>
              </a:rPr>
              <a:t> tai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2000" dirty="0">
                <a:latin typeface="Times New Roman" panose="02020603050405020304" pitchFamily="18" charset="0"/>
                <a:ea typeface="Calibri" panose="020F0502020204030204" pitchFamily="34" charset="0"/>
                <a:cs typeface="Times New Roman" panose="02020603050405020304" pitchFamily="18" charset="0"/>
              </a:rPr>
              <a:t> rung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màng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nhĩ</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gây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vào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chuỗi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xương</a:t>
            </a:r>
            <a:r>
              <a:rPr lang="en-US" sz="2000" dirty="0">
                <a:latin typeface="Times New Roman" panose="02020603050405020304" pitchFamily="18" charset="0"/>
                <a:ea typeface="Calibri" panose="020F0502020204030204" pitchFamily="34" charset="0"/>
                <a:cs typeface="Times New Roman" panose="02020603050405020304" pitchFamily="18" charset="0"/>
              </a:rPr>
              <a:t> tai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2000" dirty="0">
                <a:latin typeface="Times New Roman" panose="02020603050405020304" pitchFamily="18" charset="0"/>
                <a:ea typeface="Calibri" panose="020F0502020204030204" pitchFamily="34" charset="0"/>
                <a:cs typeface="Times New Roman" panose="02020603050405020304" pitchFamily="18" charset="0"/>
              </a:rPr>
              <a:t> rung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màng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dịch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ốc</a:t>
            </a:r>
            <a:r>
              <a:rPr lang="en-US" sz="2000" dirty="0">
                <a:latin typeface="Times New Roman" panose="02020603050405020304" pitchFamily="18" charset="0"/>
                <a:ea typeface="Calibri" panose="020F0502020204030204" pitchFamily="34" charset="0"/>
                <a:cs typeface="Times New Roman" panose="02020603050405020304" pitchFamily="18" charset="0"/>
              </a:rPr>
              <a:t> tai.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000" dirty="0">
                <a:latin typeface="Times New Roman" panose="02020603050405020304" pitchFamily="18" charset="0"/>
                <a:ea typeface="Calibri" panose="020F0502020204030204" pitchFamily="34" charset="0"/>
                <a:cs typeface="Times New Roman" panose="02020603050405020304" pitchFamily="18" charset="0"/>
              </a:rPr>
              <a:t> rung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gây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hưng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phấn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cơ</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thụ</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xuất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xung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thần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kinh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dây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thần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kinh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thính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não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000" dirty="0">
                <a:latin typeface="Times New Roman" panose="02020603050405020304" pitchFamily="18" charset="0"/>
                <a:ea typeface="Calibri" panose="020F0502020204030204" pitchFamily="34" charset="0"/>
                <a:cs typeface="Times New Roman" panose="02020603050405020304" pitchFamily="18" charset="0"/>
              </a:rPr>
              <a:t> ta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âm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thanh</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2" name="Picture 11"/>
          <p:cNvPicPr>
            <a:picLocks noChangeAspect="1"/>
          </p:cNvPicPr>
          <p:nvPr/>
        </p:nvPicPr>
        <p:blipFill>
          <a:blip r:embed="rId2"/>
          <a:stretch>
            <a:fillRect/>
          </a:stretch>
        </p:blipFill>
        <p:spPr>
          <a:xfrm>
            <a:off x="10536905" y="818662"/>
            <a:ext cx="719390" cy="609653"/>
          </a:xfrm>
          <a:prstGeom prst="rect">
            <a:avLst/>
          </a:prstGeom>
        </p:spPr>
      </p:pic>
    </p:spTree>
    <p:extLst>
      <p:ext uri="{BB962C8B-B14F-4D97-AF65-F5344CB8AC3E}">
        <p14:creationId xmlns:p14="http://schemas.microsoft.com/office/powerpoint/2010/main" val="105277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30035" y="498886"/>
            <a:ext cx="7772400" cy="882678"/>
          </a:xfrm>
          <a:prstGeom prst="rect">
            <a:avLst/>
          </a:prstGeom>
        </p:spPr>
        <p:txBody>
          <a:bodyPr wrap="square">
            <a:spAutoFit/>
          </a:bodyPr>
          <a:lstStyle/>
          <a:p>
            <a:pPr>
              <a:lnSpc>
                <a:spcPct val="107000"/>
              </a:lnSpc>
              <a:spcAft>
                <a:spcPts val="0"/>
              </a:spcAft>
            </a:pP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Tại</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sao</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chúng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ta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nghe</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âm</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thanh</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nhìn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dạng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màu</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sắc</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sự</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tượng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xung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quanh</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408708" y="3536069"/>
            <a:ext cx="6096000" cy="1384995"/>
          </a:xfrm>
          <a:prstGeom prst="rect">
            <a:avLst/>
          </a:prstGeom>
        </p:spPr>
        <p:txBody>
          <a:bodyPr>
            <a:spAutoFit/>
          </a:bodyPr>
          <a:lstStyle/>
          <a:p>
            <a:r>
              <a:rPr lang="en-US" sz="13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Vì</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nhờ</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hệ</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thống</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cảm</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nhận</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kích</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thích</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chuyển</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hóa</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giác</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quan</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hệ</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thống</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khiển</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hòa</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hệ</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thần</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kinh</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solidFill>
                <a:srgbClr val="002060"/>
              </a:solidFill>
            </a:endParaRPr>
          </a:p>
        </p:txBody>
      </p:sp>
      <p:pic>
        <p:nvPicPr>
          <p:cNvPr id="6" name="Picture 5">
            <a:extLst>
              <a:ext uri="{FF2B5EF4-FFF2-40B4-BE49-F238E27FC236}">
                <a16:creationId xmlns:a16="http://schemas.microsoft.com/office/drawing/2014/main" id="{1E88DC90-FDFF-BC7F-7EBB-1BD6FBF4A9F0}"/>
              </a:ext>
            </a:extLst>
          </p:cNvPr>
          <p:cNvPicPr>
            <a:picLocks noChangeAspect="1"/>
          </p:cNvPicPr>
          <p:nvPr/>
        </p:nvPicPr>
        <p:blipFill>
          <a:blip r:embed="rId2"/>
          <a:stretch>
            <a:fillRect/>
          </a:stretch>
        </p:blipFill>
        <p:spPr>
          <a:xfrm>
            <a:off x="7065818" y="1381565"/>
            <a:ext cx="5126182" cy="5476436"/>
          </a:xfrm>
          <a:prstGeom prst="rect">
            <a:avLst/>
          </a:prstGeom>
        </p:spPr>
      </p:pic>
    </p:spTree>
    <p:extLst>
      <p:ext uri="{BB962C8B-B14F-4D97-AF65-F5344CB8AC3E}">
        <p14:creationId xmlns:p14="http://schemas.microsoft.com/office/powerpoint/2010/main" val="4021444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2765" y="44000"/>
            <a:ext cx="10818539" cy="584775"/>
          </a:xfrm>
          <a:prstGeom prst="rect">
            <a:avLst/>
          </a:prstGeom>
        </p:spPr>
        <p:txBody>
          <a:bodyPr wrap="none">
            <a:spAutoFit/>
          </a:bodyPr>
          <a:lstStyle/>
          <a:p>
            <a:pPr defTabSz="914400"/>
            <a:r>
              <a:rPr lang="en-US" sz="3200" b="1" dirty="0" err="1" smtClean="0">
                <a:solidFill>
                  <a:srgbClr val="FF0000"/>
                </a:solidFill>
                <a:latin typeface="Times New Roman" panose="02020603050405020304" pitchFamily="18" charset="0"/>
                <a:ea typeface="Calibri" panose="020F0502020204030204" pitchFamily="34" charset="0"/>
              </a:rPr>
              <a:t>BÀI</a:t>
            </a:r>
            <a:r>
              <a:rPr lang="en-US" sz="3200" b="1" dirty="0" smtClean="0">
                <a:solidFill>
                  <a:srgbClr val="FF0000"/>
                </a:solidFill>
                <a:latin typeface="Times New Roman" panose="02020603050405020304" pitchFamily="18" charset="0"/>
                <a:ea typeface="Calibri" panose="020F0502020204030204" pitchFamily="34" charset="0"/>
              </a:rPr>
              <a:t> 37. </a:t>
            </a:r>
            <a:r>
              <a:rPr lang="en-US" sz="3200" b="1" dirty="0" err="1" smtClean="0">
                <a:solidFill>
                  <a:srgbClr val="FF0000"/>
                </a:solidFill>
                <a:latin typeface="Times New Roman" panose="02020603050405020304" pitchFamily="18" charset="0"/>
                <a:ea typeface="Calibri" panose="020F0502020204030204" pitchFamily="34" charset="0"/>
              </a:rPr>
              <a:t>HỆ</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THẦN</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KINH</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VÀ</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CÁC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GIÁC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QUAN</a:t>
            </a:r>
            <a:r>
              <a:rPr lang="en-US" sz="3200" b="1" dirty="0" smtClean="0">
                <a:solidFill>
                  <a:srgbClr val="FF0000"/>
                </a:solidFill>
                <a:latin typeface="Times New Roman" panose="02020603050405020304" pitchFamily="18" charset="0"/>
                <a:ea typeface="Calibri" panose="020F0502020204030204" pitchFamily="34" charset="0"/>
              </a:rPr>
              <a:t> Ở </a:t>
            </a:r>
            <a:r>
              <a:rPr lang="en-US" sz="3200" b="1" dirty="0" err="1" smtClean="0">
                <a:solidFill>
                  <a:srgbClr val="FF0000"/>
                </a:solidFill>
                <a:latin typeface="Times New Roman" panose="02020603050405020304" pitchFamily="18" charset="0"/>
                <a:ea typeface="Calibri" panose="020F0502020204030204" pitchFamily="34" charset="0"/>
              </a:rPr>
              <a:t>NGƯỜI</a:t>
            </a:r>
            <a:endParaRPr lang="en-US" sz="3200" dirty="0">
              <a:solidFill>
                <a:srgbClr val="FF0000"/>
              </a:solidFill>
            </a:endParaRPr>
          </a:p>
        </p:txBody>
      </p:sp>
      <p:sp>
        <p:nvSpPr>
          <p:cNvPr id="13" name="TextBox 12">
            <a:extLst>
              <a:ext uri="{FF2B5EF4-FFF2-40B4-BE49-F238E27FC236}">
                <a16:creationId xmlns:a16="http://schemas.microsoft.com/office/drawing/2014/main" id="{4323A71A-2F3E-4027-F421-A1AC1E5C9E5A}"/>
              </a:ext>
            </a:extLst>
          </p:cNvPr>
          <p:cNvSpPr txBox="1"/>
          <p:nvPr/>
        </p:nvSpPr>
        <p:spPr>
          <a:xfrm>
            <a:off x="414947" y="628775"/>
            <a:ext cx="3913045"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US" sz="3200" b="1" dirty="0" smtClean="0">
                <a:solidFill>
                  <a:srgbClr val="FDFBF6"/>
                </a:solidFill>
                <a:latin typeface="Times New Roman" panose="02020603050405020304" pitchFamily="18" charset="0"/>
                <a:ea typeface="Times New Roman" panose="02020603050405020304" pitchFamily="18" charset="0"/>
              </a:rPr>
              <a:t>II. </a:t>
            </a:r>
            <a:r>
              <a:rPr lang="en-US" sz="3200" b="1" dirty="0" err="1" smtClean="0">
                <a:solidFill>
                  <a:srgbClr val="FDFBF6"/>
                </a:solidFill>
                <a:latin typeface="Times New Roman" panose="02020603050405020304" pitchFamily="18" charset="0"/>
                <a:ea typeface="Times New Roman" panose="02020603050405020304" pitchFamily="18" charset="0"/>
              </a:rPr>
              <a:t>Các</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giác</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quan</a:t>
            </a:r>
            <a:endParaRPr lang="en-US" sz="3200" dirty="0">
              <a:solidFill>
                <a:srgbClr val="FDFBF6"/>
              </a:solidFill>
              <a:latin typeface="Sabon Next LT"/>
            </a:endParaRPr>
          </a:p>
        </p:txBody>
      </p:sp>
      <p:sp>
        <p:nvSpPr>
          <p:cNvPr id="3" name="Rectangle 2"/>
          <p:cNvSpPr/>
          <p:nvPr/>
        </p:nvSpPr>
        <p:spPr>
          <a:xfrm>
            <a:off x="414947" y="1496704"/>
            <a:ext cx="10818539" cy="816827"/>
          </a:xfrm>
          <a:prstGeom prst="rect">
            <a:avLst/>
          </a:prstGeom>
        </p:spPr>
        <p:txBody>
          <a:bodyPr wrap="square">
            <a:spAutoFit/>
          </a:bodyPr>
          <a:lstStyle/>
          <a:p>
            <a:pPr>
              <a:lnSpc>
                <a:spcPct val="107000"/>
              </a:lnSpc>
            </a:pP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2.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Thính</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giác</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p:cNvSpPr/>
          <p:nvPr/>
        </p:nvSpPr>
        <p:spPr>
          <a:xfrm>
            <a:off x="414947" y="2009152"/>
            <a:ext cx="4057521" cy="461665"/>
          </a:xfrm>
          <a:prstGeom prst="rect">
            <a:avLst/>
          </a:prstGeom>
        </p:spPr>
        <p:txBody>
          <a:bodyPr wrap="none">
            <a:spAutoFit/>
          </a:bodyPr>
          <a:lstStyle/>
          <a:p>
            <a:r>
              <a:rPr lang="en-US" sz="1300"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a:latin typeface="Times New Roman" panose="02020603050405020304" pitchFamily="18" charset="0"/>
                <a:ea typeface="Calibri" panose="020F0502020204030204" pitchFamily="34" charset="0"/>
                <a:cs typeface="Times New Roman" panose="02020603050405020304" pitchFamily="18" charset="0"/>
              </a:rPr>
              <a:t>b)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số</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bệnh</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về</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thính</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giác</a:t>
            </a:r>
            <a:r>
              <a:rPr lang="en-US" sz="2400" b="1"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p>
        </p:txBody>
      </p:sp>
      <p:graphicFrame>
        <p:nvGraphicFramePr>
          <p:cNvPr id="7" name="Table 6">
            <a:extLst>
              <a:ext uri="{FF2B5EF4-FFF2-40B4-BE49-F238E27FC236}">
                <a16:creationId xmlns:a16="http://schemas.microsoft.com/office/drawing/2014/main" id="{AB5ADD2D-EAA4-AAE9-9131-D34A124C4A41}"/>
              </a:ext>
            </a:extLst>
          </p:cNvPr>
          <p:cNvGraphicFramePr>
            <a:graphicFrameLocks noGrp="1"/>
          </p:cNvGraphicFramePr>
          <p:nvPr>
            <p:extLst>
              <p:ext uri="{D42A27DB-BD31-4B8C-83A1-F6EECF244321}">
                <p14:modId xmlns:p14="http://schemas.microsoft.com/office/powerpoint/2010/main" val="3912754555"/>
              </p:ext>
            </p:extLst>
          </p:nvPr>
        </p:nvGraphicFramePr>
        <p:xfrm>
          <a:off x="2158022" y="2807013"/>
          <a:ext cx="8357579" cy="4007204"/>
        </p:xfrm>
        <a:graphic>
          <a:graphicData uri="http://schemas.openxmlformats.org/drawingml/2006/table">
            <a:tbl>
              <a:tblPr firstRow="1" firstCol="1" bandRow="1"/>
              <a:tblGrid>
                <a:gridCol w="1156678">
                  <a:extLst>
                    <a:ext uri="{9D8B030D-6E8A-4147-A177-3AD203B41FA5}">
                      <a16:colId xmlns:a16="http://schemas.microsoft.com/office/drawing/2014/main" val="3289609909"/>
                    </a:ext>
                  </a:extLst>
                </a:gridCol>
                <a:gridCol w="1771650">
                  <a:extLst>
                    <a:ext uri="{9D8B030D-6E8A-4147-A177-3AD203B41FA5}">
                      <a16:colId xmlns:a16="http://schemas.microsoft.com/office/drawing/2014/main" val="1733827286"/>
                    </a:ext>
                  </a:extLst>
                </a:gridCol>
                <a:gridCol w="2398658">
                  <a:extLst>
                    <a:ext uri="{9D8B030D-6E8A-4147-A177-3AD203B41FA5}">
                      <a16:colId xmlns:a16="http://schemas.microsoft.com/office/drawing/2014/main" val="507054931"/>
                    </a:ext>
                  </a:extLst>
                </a:gridCol>
                <a:gridCol w="3030593">
                  <a:extLst>
                    <a:ext uri="{9D8B030D-6E8A-4147-A177-3AD203B41FA5}">
                      <a16:colId xmlns:a16="http://schemas.microsoft.com/office/drawing/2014/main" val="20003"/>
                    </a:ext>
                  </a:extLst>
                </a:gridCol>
              </a:tblGrid>
              <a:tr h="0">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ctr">
                        <a:lnSpc>
                          <a:spcPct val="100000"/>
                        </a:lnSpc>
                        <a:spcBef>
                          <a:spcPts val="300"/>
                        </a:spcBef>
                        <a:spcAft>
                          <a:spcPts val="300"/>
                        </a:spcAft>
                      </a:pPr>
                      <a:r>
                        <a:rPr lang="en-US" sz="2400" dirty="0" err="1" smtClean="0">
                          <a:effectLst/>
                          <a:latin typeface="Times New Roman" panose="02020603050405020304" pitchFamily="18" charset="0"/>
                          <a:cs typeface="Times New Roman" panose="02020603050405020304" pitchFamily="18" charset="0"/>
                        </a:rPr>
                        <a:t>Bệnh</a:t>
                      </a:r>
                      <a:r>
                        <a:rPr lang="en-US" sz="2400" dirty="0">
                          <a:effectLst/>
                          <a:latin typeface="Times New Roman" panose="02020603050405020304" pitchFamily="18" charset="0"/>
                          <a:cs typeface="Times New Roman" panose="02020603050405020304" pitchFamily="18" charset="0"/>
                        </a:rPr>
                        <a:t> </a:t>
                      </a: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marL="0" marR="0" lvl="0" indent="0" algn="just" defTabSz="914400" rtl="0" eaLnBrk="1" fontAlgn="auto" latinLnBrk="0" hangingPunct="1">
                        <a:lnSpc>
                          <a:spcPct val="100000"/>
                        </a:lnSpc>
                        <a:spcBef>
                          <a:spcPts val="300"/>
                        </a:spcBef>
                        <a:spcAft>
                          <a:spcPts val="300"/>
                        </a:spcAft>
                        <a:buClrTx/>
                        <a:buSzTx/>
                        <a:buFontTx/>
                        <a:buNone/>
                        <a:tabLst/>
                        <a:defRPr/>
                      </a:pP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Nguyên</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nhân</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p>
                  </a:txBody>
                  <a:tcPr marL="42666" marR="42666"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ctr">
                        <a:lnSpc>
                          <a:spcPct val="100000"/>
                        </a:lnSpc>
                        <a:spcBef>
                          <a:spcPts val="300"/>
                        </a:spcBef>
                        <a:spcAft>
                          <a:spcPts val="300"/>
                        </a:spcAft>
                      </a:pPr>
                      <a:r>
                        <a:rPr lang="en-US" sz="24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Triệu</a:t>
                      </a:r>
                      <a:r>
                        <a:rPr lang="en-US" sz="240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chứng</a:t>
                      </a: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lnL w="12700" cmpd="sng">
                      <a:solidFill>
                        <a:srgbClr val="000000"/>
                      </a:solidFill>
                    </a:lnL>
                    <a:lnR w="12700" cap="flat" cmpd="sng" algn="ctr">
                      <a:solidFill>
                        <a:srgbClr val="000000"/>
                      </a:solidFill>
                      <a:prstDash val="solid"/>
                      <a:round/>
                      <a:headEnd type="none" w="med" len="med"/>
                      <a:tailEnd type="none" w="med" len="med"/>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p>
                      <a:pPr algn="ctr">
                        <a:lnSpc>
                          <a:spcPct val="100000"/>
                        </a:lnSpc>
                        <a:spcBef>
                          <a:spcPts val="300"/>
                        </a:spcBef>
                        <a:spcAft>
                          <a:spcPts val="300"/>
                        </a:spcAft>
                      </a:pPr>
                      <a:r>
                        <a:rPr lang="en-US" sz="24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phòng</a:t>
                      </a:r>
                      <a:r>
                        <a:rPr lang="en-US" sz="240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chống</a:t>
                      </a: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lnL w="12700" cmpd="sng">
                      <a:solidFill>
                        <a:srgbClr val="000000"/>
                      </a:solidFill>
                    </a:lnL>
                    <a:lnR w="12700" cmpd="sng">
                      <a:solidFill>
                        <a:srgbClr val="000000"/>
                      </a:solidFill>
                    </a:lnR>
                    <a:lnT w="12700" cmpd="sng">
                      <a:solidFill>
                        <a:srgbClr val="000000"/>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2025337"/>
                  </a:ext>
                </a:extLst>
              </a:tr>
              <a:tr h="1308058">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marL="0" marR="0" lvl="0" indent="0" algn="just" defTabSz="914400" rtl="0" eaLnBrk="1" fontAlgn="auto" latinLnBrk="0" hangingPunct="1">
                        <a:lnSpc>
                          <a:spcPct val="100000"/>
                        </a:lnSpc>
                        <a:spcBef>
                          <a:spcPts val="300"/>
                        </a:spcBef>
                        <a:spcAft>
                          <a:spcPts val="300"/>
                        </a:spcAft>
                        <a:buClrTx/>
                        <a:buSzTx/>
                        <a:buFontTx/>
                        <a:buNone/>
                        <a:tabLst/>
                        <a:defRPr/>
                      </a:pPr>
                      <a:r>
                        <a:rPr lang="en-US" sz="2400" dirty="0">
                          <a:effectLst/>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Viêm</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tai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giữa</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algn="just">
                        <a:lnSpc>
                          <a:spcPct val="100000"/>
                        </a:lnSpc>
                        <a:spcBef>
                          <a:spcPts val="300"/>
                        </a:spcBef>
                        <a:spcAft>
                          <a:spcPts val="300"/>
                        </a:spcAft>
                      </a:pP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nchor="ctr">
                    <a:lnL w="12700" cmpd="sng">
                      <a:solidFill>
                        <a:srgbClr val="000000"/>
                      </a:solidFill>
                    </a:lnL>
                    <a:lnR w="12700" cmpd="sng">
                      <a:solidFill>
                        <a:srgbClr val="000000"/>
                      </a:solidFill>
                    </a:lnR>
                    <a:lnT w="12700" cmpd="sng">
                      <a:solidFill>
                        <a:srgbClr val="000000"/>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00000"/>
                        </a:lnSpc>
                        <a:spcBef>
                          <a:spcPts val="300"/>
                        </a:spcBef>
                        <a:spcAft>
                          <a:spcPts val="300"/>
                        </a:spcAft>
                      </a:pPr>
                      <a:r>
                        <a:rPr lang="en-US" sz="2400" dirty="0" smtClean="0">
                          <a:effectLst/>
                          <a:latin typeface="Times New Roman" panose="02020603050405020304" pitchFamily="18" charset="0"/>
                          <a:cs typeface="Times New Roman" panose="02020603050405020304" pitchFamily="18" charset="0"/>
                        </a:rPr>
                        <a:t> </a:t>
                      </a:r>
                    </a:p>
                  </a:txBody>
                  <a:tcPr marL="42666" marR="42666" marT="0" marB="0">
                    <a:lnL w="12700" cmpd="sng">
                      <a:solidFill>
                        <a:srgbClr val="000000"/>
                      </a:solidFill>
                    </a:lnL>
                    <a:lnR w="12700" cmpd="sng">
                      <a:solidFill>
                        <a:srgbClr val="000000"/>
                      </a:solidFill>
                    </a:lnR>
                    <a:lnT w="12700" cmpd="sng">
                      <a:solidFill>
                        <a:srgbClr val="000000"/>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00000"/>
                        </a:lnSpc>
                        <a:spcBef>
                          <a:spcPts val="300"/>
                        </a:spcBef>
                        <a:spcAft>
                          <a:spcPts val="300"/>
                        </a:spcAft>
                      </a:pPr>
                      <a:r>
                        <a:rPr lang="en-US" sz="2400" dirty="0">
                          <a:effectLst/>
                          <a:latin typeface="Times New Roman" panose="02020603050405020304" pitchFamily="18" charset="0"/>
                          <a:cs typeface="Times New Roman" panose="02020603050405020304" pitchFamily="18" charset="0"/>
                        </a:rPr>
                        <a:t> </a:t>
                      </a: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lnL w="12700" cmpd="sng">
                      <a:solidFill>
                        <a:srgbClr val="000000"/>
                      </a:solidFill>
                    </a:lnL>
                    <a:lnR w="12700" cap="flat" cmpd="sng" algn="ctr">
                      <a:solidFill>
                        <a:srgbClr val="000000"/>
                      </a:solidFill>
                      <a:prstDash val="solid"/>
                      <a:round/>
                      <a:headEnd type="none" w="med" len="med"/>
                      <a:tailEnd type="none" w="med" len="med"/>
                    </a:lnR>
                    <a:lnT w="12700" cmpd="sng">
                      <a:solidFill>
                        <a:srgbClr val="000000"/>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00000"/>
                        </a:lnSpc>
                        <a:spcBef>
                          <a:spcPts val="300"/>
                        </a:spcBef>
                        <a:spcAft>
                          <a:spcPts val="300"/>
                        </a:spcAft>
                      </a:pP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9150184"/>
                  </a:ext>
                </a:extLst>
              </a:tr>
              <a:tr h="1967626">
                <a:tc>
                  <a:txBody>
                    <a:bodyPr/>
                    <a:lstStyle/>
                    <a:p>
                      <a:pPr marL="0" marR="0" lvl="0" indent="0" algn="just" defTabSz="914400" rtl="0" eaLnBrk="1" fontAlgn="auto" latinLnBrk="0" hangingPunct="1">
                        <a:lnSpc>
                          <a:spcPct val="100000"/>
                        </a:lnSpc>
                        <a:spcBef>
                          <a:spcPts val="300"/>
                        </a:spcBef>
                        <a:spcAft>
                          <a:spcPts val="30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Ù tai:</a:t>
                      </a:r>
                      <a:endParaRPr kumimoji="0" lang="en-US"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spcBef>
                          <a:spcPts val="300"/>
                        </a:spcBef>
                        <a:spcAft>
                          <a:spcPts val="300"/>
                        </a:spcAft>
                      </a:pP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nchor="ctr">
                    <a:lnL w="12700" cmpd="sng">
                      <a:solidFill>
                        <a:srgbClr val="000000"/>
                      </a:solidFill>
                    </a:lnL>
                    <a:lnR w="12700" cap="flat" cmpd="sng" algn="ctr">
                      <a:solidFill>
                        <a:srgbClr val="000000"/>
                      </a:solidFill>
                      <a:prstDash val="solid"/>
                      <a:round/>
                      <a:headEnd type="none" w="med" len="med"/>
                      <a:tailEnd type="none" w="med" len="med"/>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p>
                      <a:pPr algn="just">
                        <a:lnSpc>
                          <a:spcPct val="100000"/>
                        </a:lnSpc>
                        <a:spcBef>
                          <a:spcPts val="300"/>
                        </a:spcBef>
                        <a:spcAft>
                          <a:spcPts val="300"/>
                        </a:spcAft>
                      </a:pP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p>
                      <a:pPr algn="just">
                        <a:lnSpc>
                          <a:spcPct val="100000"/>
                        </a:lnSpc>
                        <a:spcBef>
                          <a:spcPts val="300"/>
                        </a:spcBef>
                        <a:spcAft>
                          <a:spcPts val="300"/>
                        </a:spcAft>
                      </a:pP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p>
                      <a:pPr algn="just">
                        <a:lnSpc>
                          <a:spcPct val="100000"/>
                        </a:lnSpc>
                        <a:spcBef>
                          <a:spcPts val="300"/>
                        </a:spcBef>
                        <a:spcAft>
                          <a:spcPts val="300"/>
                        </a:spcAft>
                      </a:pP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lnL w="12700" cap="flat" cmpd="sng" algn="ctr">
                      <a:solidFill>
                        <a:srgbClr val="000000"/>
                      </a:solidFill>
                      <a:prstDash val="solid"/>
                      <a:round/>
                      <a:headEnd type="none" w="med" len="med"/>
                      <a:tailEnd type="none" w="med" len="med"/>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8" name="TextBox 7">
            <a:extLst>
              <a:ext uri="{FF2B5EF4-FFF2-40B4-BE49-F238E27FC236}">
                <a16:creationId xmlns:a16="http://schemas.microsoft.com/office/drawing/2014/main" id="{4323A71A-2F3E-4027-F421-A1AC1E5C9E5A}"/>
              </a:ext>
            </a:extLst>
          </p:cNvPr>
          <p:cNvSpPr txBox="1"/>
          <p:nvPr/>
        </p:nvSpPr>
        <p:spPr>
          <a:xfrm>
            <a:off x="7221906" y="1036450"/>
            <a:ext cx="4219398"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US" sz="3200" b="1" dirty="0" err="1" smtClean="0">
                <a:solidFill>
                  <a:srgbClr val="FDFBF6"/>
                </a:solidFill>
                <a:latin typeface="Times New Roman" panose="02020603050405020304" pitchFamily="18" charset="0"/>
                <a:ea typeface="Times New Roman" panose="02020603050405020304" pitchFamily="18" charset="0"/>
              </a:rPr>
              <a:t>HOẠT</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ĐỘNG</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NHÓM</a:t>
            </a:r>
            <a:endParaRPr lang="en-US" sz="3200" dirty="0">
              <a:solidFill>
                <a:srgbClr val="FDFBF6"/>
              </a:solidFill>
              <a:latin typeface="Sabon Next LT"/>
            </a:endParaRPr>
          </a:p>
        </p:txBody>
      </p:sp>
    </p:spTree>
    <p:extLst>
      <p:ext uri="{BB962C8B-B14F-4D97-AF65-F5344CB8AC3E}">
        <p14:creationId xmlns:p14="http://schemas.microsoft.com/office/powerpoint/2010/main" val="30330111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AB5ADD2D-EAA4-AAE9-9131-D34A124C4A41}"/>
              </a:ext>
            </a:extLst>
          </p:cNvPr>
          <p:cNvGraphicFramePr>
            <a:graphicFrameLocks noGrp="1"/>
          </p:cNvGraphicFramePr>
          <p:nvPr>
            <p:extLst>
              <p:ext uri="{D42A27DB-BD31-4B8C-83A1-F6EECF244321}">
                <p14:modId xmlns:p14="http://schemas.microsoft.com/office/powerpoint/2010/main" val="1146276090"/>
              </p:ext>
            </p:extLst>
          </p:nvPr>
        </p:nvGraphicFramePr>
        <p:xfrm>
          <a:off x="257175" y="314327"/>
          <a:ext cx="11401425" cy="5818505"/>
        </p:xfrm>
        <a:graphic>
          <a:graphicData uri="http://schemas.openxmlformats.org/drawingml/2006/table">
            <a:tbl>
              <a:tblPr firstRow="1" firstCol="1" bandRow="1"/>
              <a:tblGrid>
                <a:gridCol w="1577942">
                  <a:extLst>
                    <a:ext uri="{9D8B030D-6E8A-4147-A177-3AD203B41FA5}">
                      <a16:colId xmlns:a16="http://schemas.microsoft.com/office/drawing/2014/main" val="3289609909"/>
                    </a:ext>
                  </a:extLst>
                </a:gridCol>
                <a:gridCol w="3641636">
                  <a:extLst>
                    <a:ext uri="{9D8B030D-6E8A-4147-A177-3AD203B41FA5}">
                      <a16:colId xmlns:a16="http://schemas.microsoft.com/office/drawing/2014/main" val="1733827286"/>
                    </a:ext>
                  </a:extLst>
                </a:gridCol>
                <a:gridCol w="2556514">
                  <a:extLst>
                    <a:ext uri="{9D8B030D-6E8A-4147-A177-3AD203B41FA5}">
                      <a16:colId xmlns:a16="http://schemas.microsoft.com/office/drawing/2014/main" val="507054931"/>
                    </a:ext>
                  </a:extLst>
                </a:gridCol>
                <a:gridCol w="3625333">
                  <a:extLst>
                    <a:ext uri="{9D8B030D-6E8A-4147-A177-3AD203B41FA5}">
                      <a16:colId xmlns:a16="http://schemas.microsoft.com/office/drawing/2014/main" val="20003"/>
                    </a:ext>
                  </a:extLst>
                </a:gridCol>
              </a:tblGrid>
              <a:tr h="299333">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ctr">
                        <a:lnSpc>
                          <a:spcPct val="100000"/>
                        </a:lnSpc>
                        <a:spcBef>
                          <a:spcPts val="300"/>
                        </a:spcBef>
                        <a:spcAft>
                          <a:spcPts val="300"/>
                        </a:spcAft>
                      </a:pPr>
                      <a:r>
                        <a:rPr lang="en-US" sz="2400" dirty="0" err="1" smtClean="0">
                          <a:effectLst/>
                          <a:latin typeface="Times New Roman" panose="02020603050405020304" pitchFamily="18" charset="0"/>
                          <a:cs typeface="Times New Roman" panose="02020603050405020304" pitchFamily="18" charset="0"/>
                        </a:rPr>
                        <a:t>Bệnh</a:t>
                      </a:r>
                      <a:r>
                        <a:rPr lang="en-US" sz="2400" dirty="0">
                          <a:effectLst/>
                          <a:latin typeface="Times New Roman" panose="02020603050405020304" pitchFamily="18" charset="0"/>
                          <a:cs typeface="Times New Roman" panose="02020603050405020304" pitchFamily="18" charset="0"/>
                        </a:rPr>
                        <a:t> </a:t>
                      </a: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marL="0" marR="0" lvl="0" indent="0" algn="just" defTabSz="914400" rtl="0" eaLnBrk="1" fontAlgn="auto" latinLnBrk="0" hangingPunct="1">
                        <a:lnSpc>
                          <a:spcPct val="100000"/>
                        </a:lnSpc>
                        <a:spcBef>
                          <a:spcPts val="300"/>
                        </a:spcBef>
                        <a:spcAft>
                          <a:spcPts val="300"/>
                        </a:spcAft>
                        <a:buClrTx/>
                        <a:buSzTx/>
                        <a:buFontTx/>
                        <a:buNone/>
                        <a:tabLst/>
                        <a:defRPr/>
                      </a:pP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Nguyên</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nhân</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p>
                  </a:txBody>
                  <a:tcPr marL="42666" marR="42666"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ctr">
                        <a:lnSpc>
                          <a:spcPct val="100000"/>
                        </a:lnSpc>
                        <a:spcBef>
                          <a:spcPts val="300"/>
                        </a:spcBef>
                        <a:spcAft>
                          <a:spcPts val="300"/>
                        </a:spcAft>
                      </a:pPr>
                      <a:r>
                        <a:rPr lang="en-US" sz="24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Triệu</a:t>
                      </a:r>
                      <a:r>
                        <a:rPr lang="en-US" sz="240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chứng</a:t>
                      </a: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lnL w="12700" cmpd="sng">
                      <a:solidFill>
                        <a:srgbClr val="000000"/>
                      </a:solidFill>
                    </a:lnL>
                    <a:lnR w="12700" cap="flat" cmpd="sng" algn="ctr">
                      <a:solidFill>
                        <a:srgbClr val="000000"/>
                      </a:solidFill>
                      <a:prstDash val="solid"/>
                      <a:round/>
                      <a:headEnd type="none" w="med" len="med"/>
                      <a:tailEnd type="none" w="med" len="med"/>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p>
                      <a:pPr algn="ctr">
                        <a:lnSpc>
                          <a:spcPct val="100000"/>
                        </a:lnSpc>
                        <a:spcBef>
                          <a:spcPts val="300"/>
                        </a:spcBef>
                        <a:spcAft>
                          <a:spcPts val="300"/>
                        </a:spcAft>
                      </a:pPr>
                      <a:r>
                        <a:rPr lang="en-US" sz="24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phòng</a:t>
                      </a:r>
                      <a:r>
                        <a:rPr lang="en-US" sz="240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chống</a:t>
                      </a: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lnL w="12700" cmpd="sng">
                      <a:solidFill>
                        <a:srgbClr val="000000"/>
                      </a:solidFill>
                    </a:lnL>
                    <a:lnR w="12700" cmpd="sng">
                      <a:solidFill>
                        <a:srgbClr val="000000"/>
                      </a:solidFill>
                    </a:lnR>
                    <a:lnT w="12700" cmpd="sng">
                      <a:solidFill>
                        <a:srgbClr val="000000"/>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2025337"/>
                  </a:ext>
                </a:extLst>
              </a:tr>
              <a:tr h="2090887">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marL="0" marR="0" lvl="0" indent="0" algn="just" defTabSz="914400" rtl="0" eaLnBrk="1" fontAlgn="auto" latinLnBrk="0" hangingPunct="1">
                        <a:lnSpc>
                          <a:spcPct val="100000"/>
                        </a:lnSpc>
                        <a:spcBef>
                          <a:spcPts val="300"/>
                        </a:spcBef>
                        <a:spcAft>
                          <a:spcPts val="300"/>
                        </a:spcAft>
                        <a:buClrTx/>
                        <a:buSzTx/>
                        <a:buFontTx/>
                        <a:buNone/>
                        <a:tabLst/>
                        <a:defRPr/>
                      </a:pPr>
                      <a:r>
                        <a:rPr lang="en-US" sz="2400" dirty="0">
                          <a:effectLst/>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Viêm</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tai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giữa</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algn="just">
                        <a:lnSpc>
                          <a:spcPct val="100000"/>
                        </a:lnSpc>
                        <a:spcBef>
                          <a:spcPts val="300"/>
                        </a:spcBef>
                        <a:spcAft>
                          <a:spcPts val="300"/>
                        </a:spcAft>
                      </a:pP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nchor="ctr">
                    <a:lnL w="12700" cmpd="sng">
                      <a:solidFill>
                        <a:srgbClr val="000000"/>
                      </a:solidFill>
                    </a:lnL>
                    <a:lnR w="12700" cmpd="sng">
                      <a:solidFill>
                        <a:srgbClr val="000000"/>
                      </a:solidFill>
                    </a:lnR>
                    <a:lnT w="12700" cmpd="sng">
                      <a:solidFill>
                        <a:srgbClr val="000000"/>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00000"/>
                        </a:lnSpc>
                        <a:spcBef>
                          <a:spcPts val="300"/>
                        </a:spcBef>
                        <a:spcAft>
                          <a:spcPts val="300"/>
                        </a:spcAft>
                      </a:pPr>
                      <a:r>
                        <a:rPr lang="en-US" sz="2400" dirty="0" smtClean="0">
                          <a:effectLst/>
                          <a:latin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rPr>
                        <a:t>là</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tình</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trạng</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tổn</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thương</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và</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viêm</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nhiễm</a:t>
                      </a:r>
                      <a:r>
                        <a:rPr lang="en-US" sz="2400" dirty="0" smtClean="0">
                          <a:effectLst/>
                          <a:latin typeface="Times New Roman" panose="02020603050405020304" pitchFamily="18" charset="0"/>
                          <a:ea typeface="Calibri" panose="020F0502020204030204" pitchFamily="34" charset="0"/>
                        </a:rPr>
                        <a:t> tai </a:t>
                      </a:r>
                      <a:r>
                        <a:rPr lang="en-US" sz="2400" dirty="0" err="1" smtClean="0">
                          <a:effectLst/>
                          <a:latin typeface="Times New Roman" panose="02020603050405020304" pitchFamily="18" charset="0"/>
                          <a:ea typeface="Calibri" panose="020F0502020204030204" pitchFamily="34" charset="0"/>
                        </a:rPr>
                        <a:t>giữa</a:t>
                      </a:r>
                      <a:r>
                        <a:rPr lang="en-US" sz="2400" dirty="0" smtClean="0">
                          <a:effectLst/>
                          <a:latin typeface="Times New Roman" panose="02020603050405020304" pitchFamily="18" charset="0"/>
                          <a:ea typeface="Calibri" panose="020F0502020204030204" pitchFamily="34" charset="0"/>
                        </a:rPr>
                        <a:t> do vi </a:t>
                      </a:r>
                      <a:r>
                        <a:rPr lang="en-US" sz="2400" dirty="0" err="1" smtClean="0">
                          <a:effectLst/>
                          <a:latin typeface="Times New Roman" panose="02020603050405020304" pitchFamily="18" charset="0"/>
                          <a:ea typeface="Calibri" panose="020F0502020204030204" pitchFamily="34" charset="0"/>
                        </a:rPr>
                        <a:t>khuẩn</a:t>
                      </a:r>
                      <a:endParaRPr lang="en-US" sz="2400" dirty="0" smtClean="0">
                        <a:effectLst/>
                        <a:latin typeface="Times New Roman" panose="02020603050405020304" pitchFamily="18" charset="0"/>
                        <a:ea typeface="Calibri" panose="020F0502020204030204" pitchFamily="34" charset="0"/>
                      </a:endParaRPr>
                    </a:p>
                    <a:p>
                      <a:pPr>
                        <a:lnSpc>
                          <a:spcPct val="107000"/>
                        </a:lnSpc>
                        <a:spcAft>
                          <a:spcPts val="0"/>
                        </a:spcAft>
                      </a:pP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bẩn</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lọt</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vào</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tai,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ráy</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tai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bị</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nhiễm</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khuẩn</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gây</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nhiễm</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trùng</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thiếu</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máu</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não</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nhiễm</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lạnh</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biến</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chứng</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từ</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bệnh</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vùng</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mũi</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hoặc</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họng</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0"/>
                        </a:spcAft>
                      </a:pPr>
                      <a:endParaRPr lang="en-US" sz="2400" dirty="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marL="42666" marR="42666" marT="0" marB="0">
                    <a:lnL w="12700" cmpd="sng">
                      <a:solidFill>
                        <a:srgbClr val="000000"/>
                      </a:solidFill>
                    </a:lnL>
                    <a:lnR w="12700" cmpd="sng">
                      <a:solidFill>
                        <a:srgbClr val="000000"/>
                      </a:solidFill>
                    </a:lnR>
                    <a:lnT w="12700" cmpd="sng">
                      <a:solidFill>
                        <a:srgbClr val="000000"/>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400" dirty="0">
                          <a:effectLst/>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đau</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tai,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nhức</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đầu</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suy</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giảm</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thính</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giác</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dịch</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lỏng</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vàhôi</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chảy</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từ</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tai,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thể</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kèm</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theo</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sốt</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nhẹ</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đau</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họng</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0000"/>
                        </a:lnSpc>
                        <a:spcBef>
                          <a:spcPts val="300"/>
                        </a:spcBef>
                        <a:spcAft>
                          <a:spcPts val="300"/>
                        </a:spcAft>
                      </a:pP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lnL w="12700" cmpd="sng">
                      <a:solidFill>
                        <a:srgbClr val="000000"/>
                      </a:solidFill>
                    </a:lnL>
                    <a:lnR w="12700" cap="flat" cmpd="sng" algn="ctr">
                      <a:solidFill>
                        <a:srgbClr val="000000"/>
                      </a:solidFill>
                      <a:prstDash val="solid"/>
                      <a:round/>
                      <a:headEnd type="none" w="med" len="med"/>
                      <a:tailEnd type="none" w="med" len="med"/>
                    </a:lnR>
                    <a:lnT w="12700" cmpd="sng">
                      <a:solidFill>
                        <a:srgbClr val="000000"/>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tránh</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để</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bẩn</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lọt</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vào</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tai;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phòng</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bệnh</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vùng</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mũi</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họng</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0000"/>
                        </a:lnSpc>
                        <a:spcBef>
                          <a:spcPts val="300"/>
                        </a:spcBef>
                        <a:spcAft>
                          <a:spcPts val="300"/>
                        </a:spcAft>
                      </a:pP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9150184"/>
                  </a:ext>
                </a:extLst>
              </a:tr>
              <a:tr h="1610279">
                <a:tc>
                  <a:txBody>
                    <a:bodyPr/>
                    <a:lstStyle/>
                    <a:p>
                      <a:pPr marL="0" marR="0" lvl="0" indent="0" algn="just" defTabSz="914400" rtl="0" eaLnBrk="1" fontAlgn="auto" latinLnBrk="0" hangingPunct="1">
                        <a:lnSpc>
                          <a:spcPct val="100000"/>
                        </a:lnSpc>
                        <a:spcBef>
                          <a:spcPts val="300"/>
                        </a:spcBef>
                        <a:spcAft>
                          <a:spcPts val="30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Ù tai:</a:t>
                      </a:r>
                      <a:endParaRPr kumimoji="0" lang="en-US"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spcBef>
                          <a:spcPts val="300"/>
                        </a:spcBef>
                        <a:spcAft>
                          <a:spcPts val="300"/>
                        </a:spcAft>
                      </a:pP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nchor="ctr">
                    <a:lnL w="12700" cmpd="sng">
                      <a:solidFill>
                        <a:srgbClr val="000000"/>
                      </a:solidFill>
                    </a:lnL>
                    <a:lnR w="12700" cap="flat" cmpd="sng" algn="ctr">
                      <a:solidFill>
                        <a:srgbClr val="000000"/>
                      </a:solidFill>
                      <a:prstDash val="solid"/>
                      <a:round/>
                      <a:headEnd type="none" w="med" len="med"/>
                      <a:tailEnd type="none" w="med" len="med"/>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p>
                      <a:pPr>
                        <a:lnSpc>
                          <a:spcPct val="107000"/>
                        </a:lnSpc>
                        <a:spcAft>
                          <a:spcPts val="0"/>
                        </a:spcAft>
                      </a:pP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làm</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môi</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ồn</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lớn</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nghe</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bom</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mìn</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nổ</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ráy</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tai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gây</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tắc</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nghẽn</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dị</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vật</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ở tai;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thiếu</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máu</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não</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p>
                  </a:txBody>
                  <a:tcPr marL="42666" marR="42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p>
                      <a:pPr>
                        <a:lnSpc>
                          <a:spcPct val="107000"/>
                        </a:lnSpc>
                        <a:spcAft>
                          <a:spcPts val="0"/>
                        </a:spcAft>
                      </a:pP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nghe</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rõ</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âm</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thanh</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luôn</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nghe</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thấy</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“ù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ù</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tai.</a:t>
                      </a:r>
                    </a:p>
                    <a:p>
                      <a:pPr algn="just">
                        <a:lnSpc>
                          <a:spcPct val="100000"/>
                        </a:lnSpc>
                        <a:spcBef>
                          <a:spcPts val="300"/>
                        </a:spcBef>
                        <a:spcAft>
                          <a:spcPts val="300"/>
                        </a:spcAft>
                      </a:pP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p>
                      <a:pPr>
                        <a:lnSpc>
                          <a:spcPct val="107000"/>
                        </a:lnSpc>
                        <a:spcAft>
                          <a:spcPts val="0"/>
                        </a:spcAft>
                      </a:pP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tránh</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tiếp</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xúc</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môi</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ồn</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lớn</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tránh</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để</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dị</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vật</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lọt</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vào</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tai.</a:t>
                      </a:r>
                    </a:p>
                    <a:p>
                      <a:pPr algn="just">
                        <a:lnSpc>
                          <a:spcPct val="100000"/>
                        </a:lnSpc>
                        <a:spcBef>
                          <a:spcPts val="300"/>
                        </a:spcBef>
                        <a:spcAft>
                          <a:spcPts val="300"/>
                        </a:spcAft>
                      </a:pP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lnL w="12700" cap="flat" cmpd="sng" algn="ctr">
                      <a:solidFill>
                        <a:srgbClr val="000000"/>
                      </a:solidFill>
                      <a:prstDash val="solid"/>
                      <a:round/>
                      <a:headEnd type="none" w="med" len="med"/>
                      <a:tailEnd type="none" w="med" len="med"/>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782357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2765" y="44000"/>
            <a:ext cx="10818539" cy="584775"/>
          </a:xfrm>
          <a:prstGeom prst="rect">
            <a:avLst/>
          </a:prstGeom>
        </p:spPr>
        <p:txBody>
          <a:bodyPr wrap="none">
            <a:spAutoFit/>
          </a:bodyPr>
          <a:lstStyle/>
          <a:p>
            <a:pPr defTabSz="914400"/>
            <a:r>
              <a:rPr lang="en-US" sz="3200" b="1" dirty="0" err="1" smtClean="0">
                <a:solidFill>
                  <a:srgbClr val="FF0000"/>
                </a:solidFill>
                <a:latin typeface="Times New Roman" panose="02020603050405020304" pitchFamily="18" charset="0"/>
                <a:ea typeface="Calibri" panose="020F0502020204030204" pitchFamily="34" charset="0"/>
              </a:rPr>
              <a:t>BÀI</a:t>
            </a:r>
            <a:r>
              <a:rPr lang="en-US" sz="3200" b="1" dirty="0" smtClean="0">
                <a:solidFill>
                  <a:srgbClr val="FF0000"/>
                </a:solidFill>
                <a:latin typeface="Times New Roman" panose="02020603050405020304" pitchFamily="18" charset="0"/>
                <a:ea typeface="Calibri" panose="020F0502020204030204" pitchFamily="34" charset="0"/>
              </a:rPr>
              <a:t> 37. </a:t>
            </a:r>
            <a:r>
              <a:rPr lang="en-US" sz="3200" b="1" dirty="0" err="1" smtClean="0">
                <a:solidFill>
                  <a:srgbClr val="FF0000"/>
                </a:solidFill>
                <a:latin typeface="Times New Roman" panose="02020603050405020304" pitchFamily="18" charset="0"/>
                <a:ea typeface="Calibri" panose="020F0502020204030204" pitchFamily="34" charset="0"/>
              </a:rPr>
              <a:t>HỆ</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THẦN</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KINH</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VÀ</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CÁC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GIÁC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QUAN</a:t>
            </a:r>
            <a:r>
              <a:rPr lang="en-US" sz="3200" b="1" dirty="0" smtClean="0">
                <a:solidFill>
                  <a:srgbClr val="FF0000"/>
                </a:solidFill>
                <a:latin typeface="Times New Roman" panose="02020603050405020304" pitchFamily="18" charset="0"/>
                <a:ea typeface="Calibri" panose="020F0502020204030204" pitchFamily="34" charset="0"/>
              </a:rPr>
              <a:t> Ở </a:t>
            </a:r>
            <a:r>
              <a:rPr lang="en-US" sz="3200" b="1" dirty="0" err="1" smtClean="0">
                <a:solidFill>
                  <a:srgbClr val="FF0000"/>
                </a:solidFill>
                <a:latin typeface="Times New Roman" panose="02020603050405020304" pitchFamily="18" charset="0"/>
                <a:ea typeface="Calibri" panose="020F0502020204030204" pitchFamily="34" charset="0"/>
              </a:rPr>
              <a:t>NGƯỜI</a:t>
            </a:r>
            <a:endParaRPr lang="en-US" sz="3200" dirty="0">
              <a:solidFill>
                <a:srgbClr val="FF0000"/>
              </a:solidFill>
            </a:endParaRPr>
          </a:p>
        </p:txBody>
      </p:sp>
      <p:sp>
        <p:nvSpPr>
          <p:cNvPr id="13" name="TextBox 12">
            <a:extLst>
              <a:ext uri="{FF2B5EF4-FFF2-40B4-BE49-F238E27FC236}">
                <a16:creationId xmlns:a16="http://schemas.microsoft.com/office/drawing/2014/main" id="{4323A71A-2F3E-4027-F421-A1AC1E5C9E5A}"/>
              </a:ext>
            </a:extLst>
          </p:cNvPr>
          <p:cNvSpPr txBox="1"/>
          <p:nvPr/>
        </p:nvSpPr>
        <p:spPr>
          <a:xfrm>
            <a:off x="414947" y="628775"/>
            <a:ext cx="3913045"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US" sz="3200" b="1" dirty="0" smtClean="0">
                <a:solidFill>
                  <a:srgbClr val="FDFBF6"/>
                </a:solidFill>
                <a:latin typeface="Times New Roman" panose="02020603050405020304" pitchFamily="18" charset="0"/>
                <a:ea typeface="Times New Roman" panose="02020603050405020304" pitchFamily="18" charset="0"/>
              </a:rPr>
              <a:t>II. </a:t>
            </a:r>
            <a:r>
              <a:rPr lang="en-US" sz="3200" b="1" dirty="0" err="1" smtClean="0">
                <a:solidFill>
                  <a:srgbClr val="FDFBF6"/>
                </a:solidFill>
                <a:latin typeface="Times New Roman" panose="02020603050405020304" pitchFamily="18" charset="0"/>
                <a:ea typeface="Times New Roman" panose="02020603050405020304" pitchFamily="18" charset="0"/>
              </a:rPr>
              <a:t>Các</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giác</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quan</a:t>
            </a:r>
            <a:endParaRPr lang="en-US" sz="3200" dirty="0">
              <a:solidFill>
                <a:srgbClr val="FDFBF6"/>
              </a:solidFill>
              <a:latin typeface="Sabon Next LT"/>
            </a:endParaRPr>
          </a:p>
        </p:txBody>
      </p:sp>
      <p:sp>
        <p:nvSpPr>
          <p:cNvPr id="3" name="Rectangle 2"/>
          <p:cNvSpPr/>
          <p:nvPr/>
        </p:nvSpPr>
        <p:spPr>
          <a:xfrm>
            <a:off x="414947" y="1628503"/>
            <a:ext cx="10818539" cy="750975"/>
          </a:xfrm>
          <a:prstGeom prst="rect">
            <a:avLst/>
          </a:prstGeom>
        </p:spPr>
        <p:txBody>
          <a:bodyPr wrap="square">
            <a:spAutoFit/>
          </a:bodyPr>
          <a:lstStyle/>
          <a:p>
            <a:pPr>
              <a:lnSpc>
                <a:spcPct val="107000"/>
              </a:lnSpc>
            </a:pPr>
            <a:r>
              <a:rPr lang="en-US" sz="2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2. </a:t>
            </a:r>
            <a:r>
              <a:rPr lang="en-US" sz="2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Thính</a:t>
            </a:r>
            <a:r>
              <a:rPr lang="en-US" sz="2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giác</a:t>
            </a:r>
            <a:r>
              <a:rPr lang="en-US" sz="2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2" name="Picture 11"/>
          <p:cNvPicPr>
            <a:picLocks noChangeAspect="1"/>
          </p:cNvPicPr>
          <p:nvPr/>
        </p:nvPicPr>
        <p:blipFill>
          <a:blip r:embed="rId2"/>
          <a:stretch>
            <a:fillRect/>
          </a:stretch>
        </p:blipFill>
        <p:spPr>
          <a:xfrm>
            <a:off x="10536905" y="818662"/>
            <a:ext cx="719390" cy="609653"/>
          </a:xfrm>
          <a:prstGeom prst="rect">
            <a:avLst/>
          </a:prstGeom>
        </p:spPr>
      </p:pic>
      <p:sp>
        <p:nvSpPr>
          <p:cNvPr id="2" name="Rectangle 1"/>
          <p:cNvSpPr/>
          <p:nvPr/>
        </p:nvSpPr>
        <p:spPr>
          <a:xfrm>
            <a:off x="884614" y="2287145"/>
            <a:ext cx="10556690" cy="4044056"/>
          </a:xfrm>
          <a:prstGeom prst="rect">
            <a:avLst/>
          </a:prstGeom>
        </p:spPr>
        <p:txBody>
          <a:bodyPr wrap="square">
            <a:spAutoFit/>
          </a:bodyPr>
          <a:lstStyle/>
          <a:p>
            <a:pPr>
              <a:lnSpc>
                <a:spcPct val="107000"/>
              </a:lnSpc>
              <a:spcAft>
                <a:spcPts val="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b)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số</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bệnh</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về</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thính</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giác</a:t>
            </a:r>
            <a:r>
              <a:rPr lang="en-US" sz="2400" b="1"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Bệnh</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viêm</a:t>
            </a:r>
            <a:r>
              <a:rPr lang="en-US" sz="2400" b="1" dirty="0">
                <a:latin typeface="Times New Roman" panose="02020603050405020304" pitchFamily="18" charset="0"/>
                <a:ea typeface="Calibri" panose="020F0502020204030204" pitchFamily="34" charset="0"/>
                <a:cs typeface="Times New Roman" panose="02020603050405020304" pitchFamily="18" charset="0"/>
              </a:rPr>
              <a:t> tai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giữa</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trạng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tổn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thương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viêm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nhiễm</a:t>
            </a:r>
            <a:r>
              <a:rPr lang="en-US" sz="2400" dirty="0">
                <a:latin typeface="Times New Roman" panose="02020603050405020304" pitchFamily="18" charset="0"/>
                <a:ea typeface="Calibri" panose="020F0502020204030204" pitchFamily="34" charset="0"/>
                <a:cs typeface="Times New Roman" panose="02020603050405020304" pitchFamily="18" charset="0"/>
              </a:rPr>
              <a:t> tai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giữa</a:t>
            </a:r>
            <a:r>
              <a:rPr lang="en-US" sz="2400" dirty="0">
                <a:latin typeface="Times New Roman" panose="02020603050405020304" pitchFamily="18" charset="0"/>
                <a:ea typeface="Calibri" panose="020F0502020204030204" pitchFamily="34" charset="0"/>
                <a:cs typeface="Times New Roman" panose="02020603050405020304" pitchFamily="18" charset="0"/>
              </a:rPr>
              <a:t> do vi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khuẩn</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bẩn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lọt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vào</a:t>
            </a:r>
            <a:r>
              <a:rPr lang="en-US" sz="2400" dirty="0">
                <a:latin typeface="Times New Roman" panose="02020603050405020304" pitchFamily="18" charset="0"/>
                <a:ea typeface="Calibri" panose="020F0502020204030204" pitchFamily="34" charset="0"/>
                <a:cs typeface="Times New Roman" panose="02020603050405020304" pitchFamily="18" charset="0"/>
              </a:rPr>
              <a:t> tai, </a:t>
            </a:r>
            <a:r>
              <a:rPr lang="en-US" sz="2400" dirty="0" err="1">
                <a:latin typeface="Times New Roman" panose="02020603050405020304" pitchFamily="18" charset="0"/>
                <a:ea typeface="Calibri" panose="020F0502020204030204" pitchFamily="34" charset="0"/>
                <a:cs typeface="Times New Roman" panose="02020603050405020304" pitchFamily="18" charset="0"/>
              </a:rPr>
              <a:t>ráy</a:t>
            </a:r>
            <a:r>
              <a:rPr lang="en-US" sz="2400" dirty="0">
                <a:latin typeface="Times New Roman" panose="02020603050405020304" pitchFamily="18" charset="0"/>
                <a:ea typeface="Calibri" panose="020F0502020204030204" pitchFamily="34" charset="0"/>
                <a:cs typeface="Times New Roman" panose="02020603050405020304" pitchFamily="18" charset="0"/>
              </a:rPr>
              <a:t> tai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bị</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nhiễm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khuẩn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gây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nhiễm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trùng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thiếu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máu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não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nhiễm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lạnh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biến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chứng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bệnh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vùng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mũi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hoặc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họng</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hại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đau</a:t>
            </a:r>
            <a:r>
              <a:rPr lang="en-US" sz="2400" dirty="0">
                <a:latin typeface="Times New Roman" panose="02020603050405020304" pitchFamily="18" charset="0"/>
                <a:ea typeface="Calibri" panose="020F0502020204030204" pitchFamily="34" charset="0"/>
                <a:cs typeface="Times New Roman" panose="02020603050405020304" pitchFamily="18" charset="0"/>
              </a:rPr>
              <a:t> tai,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nhức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đầu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suy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giảm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thính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dịch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lỏng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hôi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chảy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400" dirty="0">
                <a:latin typeface="Times New Roman" panose="02020603050405020304" pitchFamily="18" charset="0"/>
                <a:ea typeface="Calibri" panose="020F0502020204030204" pitchFamily="34" charset="0"/>
                <a:cs typeface="Times New Roman" panose="02020603050405020304" pitchFamily="18" charset="0"/>
              </a:rPr>
              <a:t> tai,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kèm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sốt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nhẹ</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đau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họng</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Bệnh</a:t>
            </a:r>
            <a:r>
              <a:rPr lang="en-US" sz="2400" b="1" dirty="0">
                <a:latin typeface="Times New Roman" panose="02020603050405020304" pitchFamily="18" charset="0"/>
                <a:ea typeface="Calibri" panose="020F0502020204030204" pitchFamily="34" charset="0"/>
                <a:cs typeface="Times New Roman" panose="02020603050405020304" pitchFamily="18" charset="0"/>
              </a:rPr>
              <a:t> ù tai:</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môi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tiếng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ồn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lớn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nghe</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tiếng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bom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mìn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nổ</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ráy</a:t>
            </a:r>
            <a:r>
              <a:rPr lang="en-US" sz="2400" dirty="0">
                <a:latin typeface="Times New Roman" panose="02020603050405020304" pitchFamily="18" charset="0"/>
                <a:ea typeface="Calibri" panose="020F0502020204030204" pitchFamily="34" charset="0"/>
                <a:cs typeface="Times New Roman" panose="02020603050405020304" pitchFamily="18" charset="0"/>
              </a:rPr>
              <a:t> tai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nhiều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gây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tắc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nghẽn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dị</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latin typeface="Times New Roman" panose="02020603050405020304" pitchFamily="18" charset="0"/>
                <a:ea typeface="Calibri" panose="020F0502020204030204" pitchFamily="34" charset="0"/>
                <a:cs typeface="Times New Roman" panose="02020603050405020304" pitchFamily="18" charset="0"/>
              </a:rPr>
              <a:t> ở tai;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thiếu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máu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não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hại</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nghe</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rõ</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âm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thanh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luôn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nghe</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thấy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tiếng</a:t>
            </a:r>
            <a:r>
              <a:rPr lang="en-US" sz="2400" dirty="0">
                <a:latin typeface="Times New Roman" panose="02020603050405020304" pitchFamily="18" charset="0"/>
                <a:ea typeface="Calibri" panose="020F0502020204030204" pitchFamily="34" charset="0"/>
                <a:cs typeface="Times New Roman" panose="02020603050405020304" pitchFamily="18" charset="0"/>
              </a:rPr>
              <a:t> “ù </a:t>
            </a:r>
            <a:r>
              <a:rPr lang="en-US" sz="2400" dirty="0" err="1">
                <a:latin typeface="Times New Roman" panose="02020603050405020304" pitchFamily="18" charset="0"/>
                <a:ea typeface="Calibri" panose="020F0502020204030204" pitchFamily="34" charset="0"/>
                <a:cs typeface="Times New Roman" panose="02020603050405020304" pitchFamily="18" charset="0"/>
              </a:rPr>
              <a:t>ù</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latin typeface="Times New Roman" panose="02020603050405020304" pitchFamily="18" charset="0"/>
                <a:ea typeface="Calibri" panose="020F0502020204030204" pitchFamily="34" charset="0"/>
                <a:cs typeface="Times New Roman" panose="02020603050405020304" pitchFamily="18" charset="0"/>
              </a:rPr>
              <a:t> tai.</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0337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5E300C-C216-F1B1-244B-FC3D22730CA8}"/>
              </a:ext>
            </a:extLst>
          </p:cNvPr>
          <p:cNvSpPr>
            <a:spLocks noGrp="1"/>
          </p:cNvSpPr>
          <p:nvPr>
            <p:ph idx="1"/>
          </p:nvPr>
        </p:nvSpPr>
        <p:spPr>
          <a:xfrm>
            <a:off x="558800" y="1292352"/>
            <a:ext cx="11074400" cy="2700528"/>
          </a:xfrm>
        </p:spPr>
        <p:txBody>
          <a:bodyPr/>
          <a:lstStyle/>
          <a:p>
            <a:pPr indent="254000" algn="just">
              <a:lnSpc>
                <a:spcPct val="115000"/>
              </a:lnSpc>
              <a:spcAft>
                <a:spcPts val="600"/>
              </a:spcAft>
            </a:pPr>
            <a:r>
              <a:rPr lang="en-US" sz="2800" dirty="0" err="1">
                <a:effectLst/>
                <a:latin typeface="Times New Roman" panose="02020603050405020304" pitchFamily="18" charset="0"/>
                <a:ea typeface="Segoe UI" panose="020B0502040204020203" pitchFamily="34" charset="0"/>
              </a:rPr>
              <a:t>Câu</a:t>
            </a:r>
            <a:r>
              <a:rPr lang="en-US" sz="2800" dirty="0">
                <a:effectLst/>
                <a:latin typeface="Times New Roman" panose="02020603050405020304" pitchFamily="18" charset="0"/>
                <a:ea typeface="Segoe UI" panose="020B0502040204020203" pitchFamily="34" charset="0"/>
              </a:rPr>
              <a:t> 1: </a:t>
            </a:r>
            <a:r>
              <a:rPr lang="en-US" sz="2800" dirty="0" err="1">
                <a:effectLst/>
                <a:latin typeface="Times New Roman" panose="02020603050405020304" pitchFamily="18" charset="0"/>
                <a:ea typeface="Segoe UI" panose="020B0502040204020203" pitchFamily="34" charset="0"/>
              </a:rPr>
              <a:t>Bệnh</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nào</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sau</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đây</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thường</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gặp</a:t>
            </a:r>
            <a:r>
              <a:rPr lang="en-US" sz="2800" dirty="0">
                <a:effectLst/>
                <a:latin typeface="Times New Roman" panose="02020603050405020304" pitchFamily="18" charset="0"/>
                <a:ea typeface="Segoe UI" panose="020B0502040204020203" pitchFamily="34" charset="0"/>
              </a:rPr>
              <a:t> ở </a:t>
            </a:r>
            <a:r>
              <a:rPr lang="en-US" sz="2800" dirty="0" err="1">
                <a:effectLst/>
                <a:latin typeface="Times New Roman" panose="02020603050405020304" pitchFamily="18" charset="0"/>
                <a:ea typeface="Segoe UI" panose="020B0502040204020203" pitchFamily="34" charset="0"/>
              </a:rPr>
              <a:t>người</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cao</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tuổi</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làm</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giảm</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khả</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năng</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ngôn</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ngữ</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và</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dễ</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mất</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trí</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nhớ</a:t>
            </a:r>
            <a:r>
              <a:rPr lang="en-US" sz="2800" dirty="0">
                <a:effectLst/>
                <a:latin typeface="Times New Roman" panose="02020603050405020304" pitchFamily="18" charset="0"/>
                <a:ea typeface="Segoe UI" panose="020B0502040204020203" pitchFamily="34" charset="0"/>
              </a:rPr>
              <a:t> ?</a:t>
            </a:r>
            <a:endParaRPr lang="en-US" sz="2800" dirty="0">
              <a:effectLst/>
              <a:latin typeface="Segoe UI" panose="020B0502040204020203" pitchFamily="34" charset="0"/>
              <a:ea typeface="Segoe UI" panose="020B0502040204020203" pitchFamily="34" charset="0"/>
            </a:endParaRPr>
          </a:p>
          <a:p>
            <a:pPr indent="254000" algn="just">
              <a:lnSpc>
                <a:spcPct val="115000"/>
              </a:lnSpc>
              <a:spcAft>
                <a:spcPts val="600"/>
              </a:spcAft>
            </a:pPr>
            <a:r>
              <a:rPr lang="en-US" sz="2800" dirty="0">
                <a:effectLst/>
                <a:latin typeface="Times New Roman" panose="02020603050405020304" pitchFamily="18" charset="0"/>
                <a:ea typeface="Segoe UI" panose="020B0502040204020203" pitchFamily="34" charset="0"/>
              </a:rPr>
              <a:t>A. </a:t>
            </a:r>
            <a:r>
              <a:rPr lang="en-US" sz="2800" dirty="0" err="1">
                <a:effectLst/>
                <a:latin typeface="Times New Roman" panose="02020603050405020304" pitchFamily="18" charset="0"/>
                <a:ea typeface="Segoe UI" panose="020B0502040204020203" pitchFamily="34" charset="0"/>
              </a:rPr>
              <a:t>Bệnh</a:t>
            </a:r>
            <a:r>
              <a:rPr lang="en-US" sz="2800" dirty="0">
                <a:effectLst/>
                <a:latin typeface="Times New Roman" panose="02020603050405020304" pitchFamily="18" charset="0"/>
                <a:ea typeface="Segoe UI" panose="020B0502040204020203" pitchFamily="34" charset="0"/>
              </a:rPr>
              <a:t> Alzheimer.					B. </a:t>
            </a:r>
            <a:r>
              <a:rPr lang="en-US" sz="2800" dirty="0" err="1">
                <a:effectLst/>
                <a:latin typeface="Times New Roman" panose="02020603050405020304" pitchFamily="18" charset="0"/>
                <a:ea typeface="Segoe UI" panose="020B0502040204020203" pitchFamily="34" charset="0"/>
              </a:rPr>
              <a:t>Bệnh</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động</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kinh</a:t>
            </a:r>
            <a:r>
              <a:rPr lang="en-US" sz="2800" dirty="0">
                <a:effectLst/>
                <a:latin typeface="Times New Roman" panose="02020603050405020304" pitchFamily="18" charset="0"/>
                <a:ea typeface="Segoe UI" panose="020B0502040204020203" pitchFamily="34" charset="0"/>
              </a:rPr>
              <a:t>.</a:t>
            </a:r>
            <a:endParaRPr lang="en-US" sz="2800" dirty="0">
              <a:effectLst/>
              <a:latin typeface="Segoe UI" panose="020B0502040204020203" pitchFamily="34" charset="0"/>
              <a:ea typeface="Segoe UI" panose="020B0502040204020203" pitchFamily="34" charset="0"/>
            </a:endParaRPr>
          </a:p>
          <a:p>
            <a:pPr indent="254000" algn="just">
              <a:lnSpc>
                <a:spcPct val="115000"/>
              </a:lnSpc>
              <a:spcAft>
                <a:spcPts val="600"/>
              </a:spcAft>
            </a:pPr>
            <a:r>
              <a:rPr lang="en-US" sz="2800" dirty="0">
                <a:effectLst/>
                <a:latin typeface="Times New Roman" panose="02020603050405020304" pitchFamily="18" charset="0"/>
                <a:ea typeface="Segoe UI" panose="020B0502040204020203" pitchFamily="34" charset="0"/>
              </a:rPr>
              <a:t>C. </a:t>
            </a:r>
            <a:r>
              <a:rPr lang="en-US" sz="2800" dirty="0" err="1">
                <a:effectLst/>
                <a:latin typeface="Times New Roman" panose="02020603050405020304" pitchFamily="18" charset="0"/>
                <a:ea typeface="Segoe UI" panose="020B0502040204020203" pitchFamily="34" charset="0"/>
              </a:rPr>
              <a:t>Bệnh</a:t>
            </a:r>
            <a:r>
              <a:rPr lang="en-US" sz="2800" dirty="0">
                <a:effectLst/>
                <a:latin typeface="Times New Roman" panose="02020603050405020304" pitchFamily="18" charset="0"/>
                <a:ea typeface="Segoe UI" panose="020B0502040204020203" pitchFamily="34" charset="0"/>
              </a:rPr>
              <a:t> Parkinson.					D. </a:t>
            </a:r>
            <a:r>
              <a:rPr lang="en-US" sz="2800" dirty="0" err="1">
                <a:effectLst/>
                <a:latin typeface="Times New Roman" panose="02020603050405020304" pitchFamily="18" charset="0"/>
                <a:ea typeface="Segoe UI" panose="020B0502040204020203" pitchFamily="34" charset="0"/>
              </a:rPr>
              <a:t>Bệnh</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tâm</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thần</a:t>
            </a:r>
            <a:r>
              <a:rPr lang="en-US" sz="2800" dirty="0">
                <a:effectLst/>
                <a:latin typeface="Times New Roman" panose="02020603050405020304" pitchFamily="18" charset="0"/>
                <a:ea typeface="Segoe UI" panose="020B0502040204020203" pitchFamily="34" charset="0"/>
              </a:rPr>
              <a:t>.</a:t>
            </a:r>
            <a:endParaRPr lang="en-US" sz="2800" dirty="0">
              <a:effectLst/>
              <a:latin typeface="Segoe UI" panose="020B0502040204020203" pitchFamily="34" charset="0"/>
              <a:ea typeface="Segoe UI" panose="020B0502040204020203" pitchFamily="34" charset="0"/>
            </a:endParaRPr>
          </a:p>
        </p:txBody>
      </p:sp>
      <p:sp>
        <p:nvSpPr>
          <p:cNvPr id="3" name="Oval 2">
            <a:extLst>
              <a:ext uri="{FF2B5EF4-FFF2-40B4-BE49-F238E27FC236}">
                <a16:creationId xmlns:a16="http://schemas.microsoft.com/office/drawing/2014/main" id="{E82203D6-E1EB-1F4A-98A9-D3CC143E69C1}"/>
              </a:ext>
            </a:extLst>
          </p:cNvPr>
          <p:cNvSpPr/>
          <p:nvPr/>
        </p:nvSpPr>
        <p:spPr>
          <a:xfrm>
            <a:off x="722671" y="2389239"/>
            <a:ext cx="604684" cy="60468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5684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AC6A90-1C36-1C35-6E42-4077C39B7DEE}"/>
              </a:ext>
            </a:extLst>
          </p:cNvPr>
          <p:cNvSpPr>
            <a:spLocks noGrp="1"/>
          </p:cNvSpPr>
          <p:nvPr>
            <p:ph idx="1"/>
          </p:nvPr>
        </p:nvSpPr>
        <p:spPr>
          <a:xfrm>
            <a:off x="566057" y="1277837"/>
            <a:ext cx="11074400" cy="2700528"/>
          </a:xfrm>
        </p:spPr>
        <p:txBody>
          <a:bodyPr vert="horz" lIns="91440" tIns="45720" rIns="91440" bIns="45720" rtlCol="0">
            <a:noAutofit/>
          </a:bodyPr>
          <a:lstStyle/>
          <a:p>
            <a:pPr indent="254000" algn="just">
              <a:lnSpc>
                <a:spcPct val="115000"/>
              </a:lnSpc>
              <a:spcAft>
                <a:spcPts val="600"/>
              </a:spcAft>
            </a:pPr>
            <a:r>
              <a:rPr lang="en-US" sz="2800" dirty="0" err="1">
                <a:latin typeface="Times New Roman" panose="02020603050405020304" pitchFamily="18" charset="0"/>
              </a:rPr>
              <a:t>Câu</a:t>
            </a:r>
            <a:r>
              <a:rPr lang="en-US" sz="2800" dirty="0">
                <a:latin typeface="Times New Roman" panose="02020603050405020304" pitchFamily="18" charset="0"/>
              </a:rPr>
              <a:t> 2: </a:t>
            </a:r>
            <a:r>
              <a:rPr lang="en-US" sz="2800" dirty="0" err="1">
                <a:latin typeface="Times New Roman" panose="02020603050405020304" pitchFamily="18" charset="0"/>
              </a:rPr>
              <a:t>Tại</a:t>
            </a:r>
            <a:r>
              <a:rPr lang="en-US" sz="2800" dirty="0">
                <a:latin typeface="Times New Roman" panose="02020603050405020304" pitchFamily="18" charset="0"/>
              </a:rPr>
              <a:t> </a:t>
            </a:r>
            <a:r>
              <a:rPr lang="en-US" sz="2800" dirty="0" err="1">
                <a:latin typeface="Times New Roman" panose="02020603050405020304" pitchFamily="18" charset="0"/>
              </a:rPr>
              <a:t>sao</a:t>
            </a:r>
            <a:r>
              <a:rPr lang="en-US" sz="2800" dirty="0">
                <a:latin typeface="Times New Roman" panose="02020603050405020304" pitchFamily="18" charset="0"/>
              </a:rPr>
              <a:t> </a:t>
            </a:r>
            <a:r>
              <a:rPr lang="en-US" sz="2800" dirty="0" err="1">
                <a:latin typeface="Times New Roman" panose="02020603050405020304" pitchFamily="18" charset="0"/>
              </a:rPr>
              <a:t>không</a:t>
            </a:r>
            <a:r>
              <a:rPr lang="en-US" sz="2800" dirty="0">
                <a:latin typeface="Times New Roman" panose="02020603050405020304" pitchFamily="18" charset="0"/>
              </a:rPr>
              <a:t> </a:t>
            </a:r>
            <a:r>
              <a:rPr lang="en-US" sz="2800" dirty="0" err="1">
                <a:latin typeface="Times New Roman" panose="02020603050405020304" pitchFamily="18" charset="0"/>
              </a:rPr>
              <a:t>nên</a:t>
            </a:r>
            <a:r>
              <a:rPr lang="en-US" sz="2800" dirty="0">
                <a:latin typeface="Times New Roman" panose="02020603050405020304" pitchFamily="18" charset="0"/>
              </a:rPr>
              <a:t> </a:t>
            </a:r>
            <a:r>
              <a:rPr lang="en-US" sz="2800" dirty="0" err="1">
                <a:latin typeface="Times New Roman" panose="02020603050405020304" pitchFamily="18" charset="0"/>
              </a:rPr>
              <a:t>làm</a:t>
            </a:r>
            <a:r>
              <a:rPr lang="en-US" sz="2800" dirty="0">
                <a:latin typeface="Times New Roman" panose="02020603050405020304" pitchFamily="18" charset="0"/>
              </a:rPr>
              <a:t> </a:t>
            </a:r>
            <a:r>
              <a:rPr lang="en-US" sz="2800" dirty="0" err="1">
                <a:latin typeface="Times New Roman" panose="02020603050405020304" pitchFamily="18" charset="0"/>
              </a:rPr>
              <a:t>việc</a:t>
            </a:r>
            <a:r>
              <a:rPr lang="en-US" sz="2800" dirty="0">
                <a:latin typeface="Times New Roman" panose="02020603050405020304" pitchFamily="18" charset="0"/>
              </a:rPr>
              <a:t> </a:t>
            </a:r>
            <a:r>
              <a:rPr lang="en-US" sz="2800" dirty="0" err="1">
                <a:latin typeface="Times New Roman" panose="02020603050405020304" pitchFamily="18" charset="0"/>
              </a:rPr>
              <a:t>quá</a:t>
            </a:r>
            <a:r>
              <a:rPr lang="en-US" sz="2800" dirty="0">
                <a:latin typeface="Times New Roman" panose="02020603050405020304" pitchFamily="18" charset="0"/>
              </a:rPr>
              <a:t> </a:t>
            </a:r>
            <a:r>
              <a:rPr lang="en-US" sz="2800" dirty="0" err="1">
                <a:latin typeface="Times New Roman" panose="02020603050405020304" pitchFamily="18" charset="0"/>
              </a:rPr>
              <a:t>sức</a:t>
            </a:r>
            <a:r>
              <a:rPr lang="en-US" sz="2800" dirty="0">
                <a:latin typeface="Times New Roman" panose="02020603050405020304" pitchFamily="18" charset="0"/>
              </a:rPr>
              <a:t> </a:t>
            </a:r>
            <a:r>
              <a:rPr lang="en-US" sz="2800" dirty="0" err="1">
                <a:latin typeface="Times New Roman" panose="02020603050405020304" pitchFamily="18" charset="0"/>
              </a:rPr>
              <a:t>và</a:t>
            </a:r>
            <a:r>
              <a:rPr lang="en-US" sz="2800" dirty="0">
                <a:latin typeface="Times New Roman" panose="02020603050405020304" pitchFamily="18" charset="0"/>
              </a:rPr>
              <a:t> </a:t>
            </a:r>
            <a:r>
              <a:rPr lang="en-US" sz="2800" dirty="0" err="1">
                <a:latin typeface="Times New Roman" panose="02020603050405020304" pitchFamily="18" charset="0"/>
              </a:rPr>
              <a:t>thức</a:t>
            </a:r>
            <a:r>
              <a:rPr lang="en-US" sz="2800" dirty="0">
                <a:latin typeface="Times New Roman" panose="02020603050405020304" pitchFamily="18" charset="0"/>
              </a:rPr>
              <a:t> </a:t>
            </a:r>
            <a:r>
              <a:rPr lang="en-US" sz="2800" dirty="0" err="1">
                <a:latin typeface="Times New Roman" panose="02020603050405020304" pitchFamily="18" charset="0"/>
              </a:rPr>
              <a:t>quá</a:t>
            </a:r>
            <a:r>
              <a:rPr lang="en-US" sz="2800" dirty="0">
                <a:latin typeface="Times New Roman" panose="02020603050405020304" pitchFamily="18" charset="0"/>
              </a:rPr>
              <a:t> </a:t>
            </a:r>
            <a:r>
              <a:rPr lang="en-US" sz="2800" dirty="0" err="1">
                <a:latin typeface="Times New Roman" panose="02020603050405020304" pitchFamily="18" charset="0"/>
              </a:rPr>
              <a:t>khuya</a:t>
            </a:r>
            <a:r>
              <a:rPr lang="en-US" sz="2800" dirty="0">
                <a:latin typeface="Times New Roman" panose="02020603050405020304" pitchFamily="18" charset="0"/>
              </a:rPr>
              <a:t>?</a:t>
            </a:r>
          </a:p>
          <a:p>
            <a:pPr indent="254000" algn="just">
              <a:lnSpc>
                <a:spcPct val="115000"/>
              </a:lnSpc>
              <a:spcAft>
                <a:spcPts val="600"/>
              </a:spcAft>
            </a:pPr>
            <a:r>
              <a:rPr lang="en-US" sz="2800" dirty="0">
                <a:latin typeface="Times New Roman" panose="02020603050405020304" pitchFamily="18" charset="0"/>
              </a:rPr>
              <a:t>A. </a:t>
            </a:r>
            <a:r>
              <a:rPr lang="en-US" sz="2800" dirty="0" err="1">
                <a:latin typeface="Times New Roman" panose="02020603050405020304" pitchFamily="18" charset="0"/>
              </a:rPr>
              <a:t>Vì</a:t>
            </a:r>
            <a:r>
              <a:rPr lang="en-US" sz="2800" dirty="0">
                <a:latin typeface="Times New Roman" panose="02020603050405020304" pitchFamily="18" charset="0"/>
              </a:rPr>
              <a:t> </a:t>
            </a:r>
            <a:r>
              <a:rPr lang="en-US" sz="2800" dirty="0" err="1">
                <a:latin typeface="Times New Roman" panose="02020603050405020304" pitchFamily="18" charset="0"/>
              </a:rPr>
              <a:t>sẽ</a:t>
            </a:r>
            <a:r>
              <a:rPr lang="en-US" sz="2800" dirty="0">
                <a:latin typeface="Times New Roman" panose="02020603050405020304" pitchFamily="18" charset="0"/>
              </a:rPr>
              <a:t> </a:t>
            </a:r>
            <a:r>
              <a:rPr lang="en-US" sz="2800" dirty="0" err="1">
                <a:latin typeface="Times New Roman" panose="02020603050405020304" pitchFamily="18" charset="0"/>
              </a:rPr>
              <a:t>ảnh</a:t>
            </a:r>
            <a:r>
              <a:rPr lang="en-US" sz="2800" dirty="0">
                <a:latin typeface="Times New Roman" panose="02020603050405020304" pitchFamily="18" charset="0"/>
              </a:rPr>
              <a:t> </a:t>
            </a:r>
            <a:r>
              <a:rPr lang="en-US" sz="2800" dirty="0" err="1">
                <a:latin typeface="Times New Roman" panose="02020603050405020304" pitchFamily="18" charset="0"/>
              </a:rPr>
              <a:t>hưởng</a:t>
            </a:r>
            <a:r>
              <a:rPr lang="en-US" sz="2800" dirty="0">
                <a:latin typeface="Times New Roman" panose="02020603050405020304" pitchFamily="18" charset="0"/>
              </a:rPr>
              <a:t> </a:t>
            </a:r>
            <a:r>
              <a:rPr lang="en-US" sz="2800" dirty="0" err="1">
                <a:latin typeface="Times New Roman" panose="02020603050405020304" pitchFamily="18" charset="0"/>
              </a:rPr>
              <a:t>đến</a:t>
            </a:r>
            <a:r>
              <a:rPr lang="en-US" sz="2800" dirty="0">
                <a:latin typeface="Times New Roman" panose="02020603050405020304" pitchFamily="18" charset="0"/>
              </a:rPr>
              <a:t> </a:t>
            </a:r>
            <a:r>
              <a:rPr lang="en-US" sz="2800" dirty="0" err="1">
                <a:latin typeface="Times New Roman" panose="02020603050405020304" pitchFamily="18" charset="0"/>
              </a:rPr>
              <a:t>khả</a:t>
            </a:r>
            <a:r>
              <a:rPr lang="en-US" sz="2800" dirty="0">
                <a:latin typeface="Times New Roman" panose="02020603050405020304" pitchFamily="18" charset="0"/>
              </a:rPr>
              <a:t> </a:t>
            </a:r>
            <a:r>
              <a:rPr lang="en-US" sz="2800" dirty="0" err="1">
                <a:latin typeface="Times New Roman" panose="02020603050405020304" pitchFamily="18" charset="0"/>
              </a:rPr>
              <a:t>năng</a:t>
            </a:r>
            <a:r>
              <a:rPr lang="en-US" sz="2800" dirty="0">
                <a:latin typeface="Times New Roman" panose="02020603050405020304" pitchFamily="18" charset="0"/>
              </a:rPr>
              <a:t> </a:t>
            </a:r>
            <a:r>
              <a:rPr lang="en-US" sz="2800" dirty="0" err="1">
                <a:latin typeface="Times New Roman" panose="02020603050405020304" pitchFamily="18" charset="0"/>
              </a:rPr>
              <a:t>phục</a:t>
            </a:r>
            <a:r>
              <a:rPr lang="en-US" sz="2800" dirty="0">
                <a:latin typeface="Times New Roman" panose="02020603050405020304" pitchFamily="18" charset="0"/>
              </a:rPr>
              <a:t> </a:t>
            </a:r>
            <a:r>
              <a:rPr lang="en-US" sz="2800" dirty="0" err="1">
                <a:latin typeface="Times New Roman" panose="02020603050405020304" pitchFamily="18" charset="0"/>
              </a:rPr>
              <a:t>hồi</a:t>
            </a:r>
            <a:r>
              <a:rPr lang="en-US" sz="2800" dirty="0">
                <a:latin typeface="Times New Roman" panose="02020603050405020304" pitchFamily="18" charset="0"/>
              </a:rPr>
              <a:t> </a:t>
            </a:r>
            <a:r>
              <a:rPr lang="en-US" sz="2800" dirty="0" err="1">
                <a:latin typeface="Times New Roman" panose="02020603050405020304" pitchFamily="18" charset="0"/>
              </a:rPr>
              <a:t>hoạt</a:t>
            </a:r>
            <a:r>
              <a:rPr lang="en-US" sz="2800" dirty="0">
                <a:latin typeface="Times New Roman" panose="02020603050405020304" pitchFamily="18" charset="0"/>
              </a:rPr>
              <a:t> </a:t>
            </a:r>
            <a:r>
              <a:rPr lang="en-US" sz="2800" dirty="0" err="1">
                <a:latin typeface="Times New Roman" panose="02020603050405020304" pitchFamily="18" charset="0"/>
              </a:rPr>
              <a:t>động</a:t>
            </a:r>
            <a:r>
              <a:rPr lang="en-US" sz="2800" dirty="0">
                <a:latin typeface="Times New Roman" panose="02020603050405020304" pitchFamily="18" charset="0"/>
              </a:rPr>
              <a:t> </a:t>
            </a:r>
            <a:r>
              <a:rPr lang="en-US" sz="2800" dirty="0" err="1">
                <a:latin typeface="Times New Roman" panose="02020603050405020304" pitchFamily="18" charset="0"/>
              </a:rPr>
              <a:t>của</a:t>
            </a:r>
            <a:r>
              <a:rPr lang="en-US" sz="2800" dirty="0">
                <a:latin typeface="Times New Roman" panose="02020603050405020304" pitchFamily="18" charset="0"/>
              </a:rPr>
              <a:t> </a:t>
            </a:r>
            <a:r>
              <a:rPr lang="en-US" sz="2800" dirty="0" err="1">
                <a:latin typeface="Times New Roman" panose="02020603050405020304" pitchFamily="18" charset="0"/>
              </a:rPr>
              <a:t>hệ</a:t>
            </a:r>
            <a:r>
              <a:rPr lang="en-US" sz="2800" dirty="0">
                <a:latin typeface="Times New Roman" panose="02020603050405020304" pitchFamily="18" charset="0"/>
              </a:rPr>
              <a:t> </a:t>
            </a:r>
            <a:r>
              <a:rPr lang="en-US" sz="2800" dirty="0" err="1">
                <a:latin typeface="Times New Roman" panose="02020603050405020304" pitchFamily="18" charset="0"/>
              </a:rPr>
              <a:t>thần</a:t>
            </a:r>
            <a:r>
              <a:rPr lang="en-US" sz="2800" dirty="0">
                <a:latin typeface="Times New Roman" panose="02020603050405020304" pitchFamily="18" charset="0"/>
              </a:rPr>
              <a:t> </a:t>
            </a:r>
            <a:r>
              <a:rPr lang="en-US" sz="2800" dirty="0" err="1">
                <a:latin typeface="Times New Roman" panose="02020603050405020304" pitchFamily="18" charset="0"/>
              </a:rPr>
              <a:t>kinh</a:t>
            </a:r>
            <a:r>
              <a:rPr lang="en-US" sz="2800" dirty="0">
                <a:latin typeface="Times New Roman" panose="02020603050405020304" pitchFamily="18" charset="0"/>
              </a:rPr>
              <a:t> </a:t>
            </a:r>
            <a:r>
              <a:rPr lang="en-US" sz="2800" dirty="0" err="1">
                <a:latin typeface="Times New Roman" panose="02020603050405020304" pitchFamily="18" charset="0"/>
              </a:rPr>
              <a:t>và</a:t>
            </a:r>
            <a:r>
              <a:rPr lang="en-US" sz="2800" dirty="0">
                <a:latin typeface="Times New Roman" panose="02020603050405020304" pitchFamily="18" charset="0"/>
              </a:rPr>
              <a:t> </a:t>
            </a:r>
            <a:r>
              <a:rPr lang="en-US" sz="2800" dirty="0" err="1">
                <a:latin typeface="Times New Roman" panose="02020603050405020304" pitchFamily="18" charset="0"/>
              </a:rPr>
              <a:t>hoạt</a:t>
            </a:r>
            <a:r>
              <a:rPr lang="en-US" sz="2800" dirty="0">
                <a:latin typeface="Times New Roman" panose="02020603050405020304" pitchFamily="18" charset="0"/>
              </a:rPr>
              <a:t> </a:t>
            </a:r>
            <a:r>
              <a:rPr lang="en-US" sz="2800" dirty="0" err="1">
                <a:latin typeface="Times New Roman" panose="02020603050405020304" pitchFamily="18" charset="0"/>
              </a:rPr>
              <a:t>động</a:t>
            </a:r>
            <a:r>
              <a:rPr lang="en-US" sz="2800" dirty="0">
                <a:latin typeface="Times New Roman" panose="02020603050405020304" pitchFamily="18" charset="0"/>
              </a:rPr>
              <a:t> </a:t>
            </a:r>
            <a:r>
              <a:rPr lang="en-US" sz="2800" dirty="0" err="1">
                <a:latin typeface="Times New Roman" panose="02020603050405020304" pitchFamily="18" charset="0"/>
              </a:rPr>
              <a:t>của</a:t>
            </a:r>
            <a:r>
              <a:rPr lang="en-US" sz="2800" dirty="0">
                <a:latin typeface="Times New Roman" panose="02020603050405020304" pitchFamily="18" charset="0"/>
              </a:rPr>
              <a:t> </a:t>
            </a:r>
            <a:r>
              <a:rPr lang="en-US" sz="2800" dirty="0" err="1">
                <a:latin typeface="Times New Roman" panose="02020603050405020304" pitchFamily="18" charset="0"/>
              </a:rPr>
              <a:t>các</a:t>
            </a:r>
            <a:r>
              <a:rPr lang="en-US" sz="2800" dirty="0">
                <a:latin typeface="Times New Roman" panose="02020603050405020304" pitchFamily="18" charset="0"/>
              </a:rPr>
              <a:t> </a:t>
            </a:r>
            <a:r>
              <a:rPr lang="en-US" sz="2800" dirty="0" err="1">
                <a:latin typeface="Times New Roman" panose="02020603050405020304" pitchFamily="18" charset="0"/>
              </a:rPr>
              <a:t>hệ</a:t>
            </a:r>
            <a:r>
              <a:rPr lang="en-US" sz="2800" dirty="0">
                <a:latin typeface="Times New Roman" panose="02020603050405020304" pitchFamily="18" charset="0"/>
              </a:rPr>
              <a:t> </a:t>
            </a:r>
            <a:r>
              <a:rPr lang="en-US" sz="2800" dirty="0" err="1">
                <a:latin typeface="Times New Roman" panose="02020603050405020304" pitchFamily="18" charset="0"/>
              </a:rPr>
              <a:t>cơ</a:t>
            </a:r>
            <a:r>
              <a:rPr lang="en-US" sz="2800" dirty="0">
                <a:latin typeface="Times New Roman" panose="02020603050405020304" pitchFamily="18" charset="0"/>
              </a:rPr>
              <a:t> </a:t>
            </a:r>
            <a:r>
              <a:rPr lang="en-US" sz="2800" dirty="0" err="1">
                <a:latin typeface="Times New Roman" panose="02020603050405020304" pitchFamily="18" charset="0"/>
              </a:rPr>
              <a:t>quan</a:t>
            </a:r>
            <a:r>
              <a:rPr lang="en-US" sz="2800" dirty="0">
                <a:latin typeface="Times New Roman" panose="02020603050405020304" pitchFamily="18" charset="0"/>
              </a:rPr>
              <a:t> </a:t>
            </a:r>
            <a:r>
              <a:rPr lang="en-US" sz="2800" dirty="0" err="1">
                <a:latin typeface="Times New Roman" panose="02020603050405020304" pitchFamily="18" charset="0"/>
              </a:rPr>
              <a:t>khác</a:t>
            </a:r>
            <a:r>
              <a:rPr lang="en-US" sz="2800" dirty="0">
                <a:latin typeface="Times New Roman" panose="02020603050405020304" pitchFamily="18" charset="0"/>
              </a:rPr>
              <a:t>.</a:t>
            </a:r>
          </a:p>
          <a:p>
            <a:pPr indent="254000" algn="just">
              <a:lnSpc>
                <a:spcPct val="115000"/>
              </a:lnSpc>
              <a:spcAft>
                <a:spcPts val="600"/>
              </a:spcAft>
            </a:pPr>
            <a:r>
              <a:rPr lang="en-US" sz="2800" dirty="0">
                <a:latin typeface="Times New Roman" panose="02020603050405020304" pitchFamily="18" charset="0"/>
              </a:rPr>
              <a:t>B. </a:t>
            </a:r>
            <a:r>
              <a:rPr lang="en-US" sz="2800" dirty="0" err="1">
                <a:latin typeface="Times New Roman" panose="02020603050405020304" pitchFamily="18" charset="0"/>
              </a:rPr>
              <a:t>Vì</a:t>
            </a:r>
            <a:r>
              <a:rPr lang="en-US" sz="2800" dirty="0">
                <a:latin typeface="Times New Roman" panose="02020603050405020304" pitchFamily="18" charset="0"/>
              </a:rPr>
              <a:t> </a:t>
            </a:r>
            <a:r>
              <a:rPr lang="en-US" sz="2800" dirty="0" err="1">
                <a:latin typeface="Times New Roman" panose="02020603050405020304" pitchFamily="18" charset="0"/>
              </a:rPr>
              <a:t>sẽ</a:t>
            </a:r>
            <a:r>
              <a:rPr lang="en-US" sz="2800" dirty="0">
                <a:latin typeface="Times New Roman" panose="02020603050405020304" pitchFamily="18" charset="0"/>
              </a:rPr>
              <a:t> </a:t>
            </a:r>
            <a:r>
              <a:rPr lang="en-US" sz="2800" dirty="0" err="1">
                <a:latin typeface="Times New Roman" panose="02020603050405020304" pitchFamily="18" charset="0"/>
              </a:rPr>
              <a:t>ảnh</a:t>
            </a:r>
            <a:r>
              <a:rPr lang="en-US" sz="2800" dirty="0">
                <a:latin typeface="Times New Roman" panose="02020603050405020304" pitchFamily="18" charset="0"/>
              </a:rPr>
              <a:t> </a:t>
            </a:r>
            <a:r>
              <a:rPr lang="en-US" sz="2800" dirty="0" err="1">
                <a:latin typeface="Times New Roman" panose="02020603050405020304" pitchFamily="18" charset="0"/>
              </a:rPr>
              <a:t>hưởng</a:t>
            </a:r>
            <a:r>
              <a:rPr lang="en-US" sz="2800" dirty="0">
                <a:latin typeface="Times New Roman" panose="02020603050405020304" pitchFamily="18" charset="0"/>
              </a:rPr>
              <a:t> </a:t>
            </a:r>
            <a:r>
              <a:rPr lang="en-US" sz="2800" dirty="0" err="1">
                <a:latin typeface="Times New Roman" panose="02020603050405020304" pitchFamily="18" charset="0"/>
              </a:rPr>
              <a:t>đến</a:t>
            </a:r>
            <a:r>
              <a:rPr lang="en-US" sz="2800" dirty="0">
                <a:latin typeface="Times New Roman" panose="02020603050405020304" pitchFamily="18" charset="0"/>
              </a:rPr>
              <a:t> </a:t>
            </a:r>
            <a:r>
              <a:rPr lang="en-US" sz="2800" dirty="0" err="1">
                <a:latin typeface="Times New Roman" panose="02020603050405020304" pitchFamily="18" charset="0"/>
              </a:rPr>
              <a:t>người</a:t>
            </a:r>
            <a:r>
              <a:rPr lang="en-US" sz="2800" dirty="0">
                <a:latin typeface="Times New Roman" panose="02020603050405020304" pitchFamily="18" charset="0"/>
              </a:rPr>
              <a:t> </a:t>
            </a:r>
            <a:r>
              <a:rPr lang="en-US" sz="2800" dirty="0" err="1">
                <a:latin typeface="Times New Roman" panose="02020603050405020304" pitchFamily="18" charset="0"/>
              </a:rPr>
              <a:t>khác</a:t>
            </a:r>
            <a:r>
              <a:rPr lang="en-US" sz="2800" dirty="0">
                <a:latin typeface="Times New Roman" panose="02020603050405020304" pitchFamily="18" charset="0"/>
              </a:rPr>
              <a:t>.</a:t>
            </a:r>
          </a:p>
          <a:p>
            <a:pPr indent="254000" algn="just">
              <a:lnSpc>
                <a:spcPct val="115000"/>
              </a:lnSpc>
              <a:spcAft>
                <a:spcPts val="600"/>
              </a:spcAft>
            </a:pPr>
            <a:r>
              <a:rPr lang="en-US" sz="2800" dirty="0">
                <a:latin typeface="Times New Roman" panose="02020603050405020304" pitchFamily="18" charset="0"/>
              </a:rPr>
              <a:t>C. </a:t>
            </a:r>
            <a:r>
              <a:rPr lang="en-US" sz="2800" dirty="0" err="1">
                <a:latin typeface="Times New Roman" panose="02020603050405020304" pitchFamily="18" charset="0"/>
              </a:rPr>
              <a:t>Vì</a:t>
            </a:r>
            <a:r>
              <a:rPr lang="en-US" sz="2800" dirty="0">
                <a:latin typeface="Times New Roman" panose="02020603050405020304" pitchFamily="18" charset="0"/>
              </a:rPr>
              <a:t> </a:t>
            </a:r>
            <a:r>
              <a:rPr lang="en-US" sz="2800" dirty="0" err="1">
                <a:latin typeface="Times New Roman" panose="02020603050405020304" pitchFamily="18" charset="0"/>
              </a:rPr>
              <a:t>ảnh</a:t>
            </a:r>
            <a:r>
              <a:rPr lang="en-US" sz="2800" dirty="0">
                <a:latin typeface="Times New Roman" panose="02020603050405020304" pitchFamily="18" charset="0"/>
              </a:rPr>
              <a:t> </a:t>
            </a:r>
            <a:r>
              <a:rPr lang="en-US" sz="2800" dirty="0" err="1">
                <a:latin typeface="Times New Roman" panose="02020603050405020304" pitchFamily="18" charset="0"/>
              </a:rPr>
              <a:t>hưởng</a:t>
            </a:r>
            <a:r>
              <a:rPr lang="en-US" sz="2800" dirty="0">
                <a:latin typeface="Times New Roman" panose="02020603050405020304" pitchFamily="18" charset="0"/>
              </a:rPr>
              <a:t> </a:t>
            </a:r>
            <a:r>
              <a:rPr lang="en-US" sz="2800" dirty="0" err="1">
                <a:latin typeface="Times New Roman" panose="02020603050405020304" pitchFamily="18" charset="0"/>
              </a:rPr>
              <a:t>đến</a:t>
            </a:r>
            <a:r>
              <a:rPr lang="en-US" sz="2800" dirty="0">
                <a:latin typeface="Times New Roman" panose="02020603050405020304" pitchFamily="18" charset="0"/>
              </a:rPr>
              <a:t> </a:t>
            </a:r>
            <a:r>
              <a:rPr lang="en-US" sz="2800" dirty="0" err="1">
                <a:latin typeface="Times New Roman" panose="02020603050405020304" pitchFamily="18" charset="0"/>
              </a:rPr>
              <a:t>khả</a:t>
            </a:r>
            <a:r>
              <a:rPr lang="en-US" sz="2800" dirty="0">
                <a:latin typeface="Times New Roman" panose="02020603050405020304" pitchFamily="18" charset="0"/>
              </a:rPr>
              <a:t> </a:t>
            </a:r>
            <a:r>
              <a:rPr lang="en-US" sz="2800" dirty="0" err="1">
                <a:latin typeface="Times New Roman" panose="02020603050405020304" pitchFamily="18" charset="0"/>
              </a:rPr>
              <a:t>năng</a:t>
            </a:r>
            <a:r>
              <a:rPr lang="en-US" sz="2800" dirty="0">
                <a:latin typeface="Times New Roman" panose="02020603050405020304" pitchFamily="18" charset="0"/>
              </a:rPr>
              <a:t> </a:t>
            </a:r>
            <a:r>
              <a:rPr lang="en-US" sz="2800" dirty="0" err="1">
                <a:latin typeface="Times New Roman" panose="02020603050405020304" pitchFamily="18" charset="0"/>
              </a:rPr>
              <a:t>hoạt</a:t>
            </a:r>
            <a:r>
              <a:rPr lang="en-US" sz="2800" dirty="0">
                <a:latin typeface="Times New Roman" panose="02020603050405020304" pitchFamily="18" charset="0"/>
              </a:rPr>
              <a:t> </a:t>
            </a:r>
            <a:r>
              <a:rPr lang="en-US" sz="2800" dirty="0" err="1">
                <a:latin typeface="Times New Roman" panose="02020603050405020304" pitchFamily="18" charset="0"/>
              </a:rPr>
              <a:t>động</a:t>
            </a:r>
            <a:r>
              <a:rPr lang="en-US" sz="2800" dirty="0">
                <a:latin typeface="Times New Roman" panose="02020603050405020304" pitchFamily="18" charset="0"/>
              </a:rPr>
              <a:t> </a:t>
            </a:r>
            <a:r>
              <a:rPr lang="en-US" sz="2800" dirty="0" err="1">
                <a:latin typeface="Times New Roman" panose="02020603050405020304" pitchFamily="18" charset="0"/>
              </a:rPr>
              <a:t>của</a:t>
            </a:r>
            <a:r>
              <a:rPr lang="en-US" sz="2800" dirty="0">
                <a:latin typeface="Times New Roman" panose="02020603050405020304" pitchFamily="18" charset="0"/>
              </a:rPr>
              <a:t> </a:t>
            </a:r>
            <a:r>
              <a:rPr lang="en-US" sz="2800" dirty="0" err="1">
                <a:latin typeface="Times New Roman" panose="02020603050405020304" pitchFamily="18" charset="0"/>
              </a:rPr>
              <a:t>cơ</a:t>
            </a:r>
            <a:r>
              <a:rPr lang="en-US" sz="2800" dirty="0">
                <a:latin typeface="Times New Roman" panose="02020603050405020304" pitchFamily="18" charset="0"/>
              </a:rPr>
              <a:t> </a:t>
            </a:r>
            <a:r>
              <a:rPr lang="en-US" sz="2800" dirty="0" err="1">
                <a:latin typeface="Times New Roman" panose="02020603050405020304" pitchFamily="18" charset="0"/>
              </a:rPr>
              <a:t>thể</a:t>
            </a:r>
            <a:r>
              <a:rPr lang="en-US" sz="2800" dirty="0">
                <a:latin typeface="Times New Roman" panose="02020603050405020304" pitchFamily="18" charset="0"/>
              </a:rPr>
              <a:t>.</a:t>
            </a:r>
          </a:p>
          <a:p>
            <a:pPr indent="254000" algn="just">
              <a:lnSpc>
                <a:spcPct val="115000"/>
              </a:lnSpc>
              <a:spcAft>
                <a:spcPts val="600"/>
              </a:spcAft>
            </a:pPr>
            <a:r>
              <a:rPr lang="en-US" sz="2800" dirty="0">
                <a:latin typeface="Times New Roman" panose="02020603050405020304" pitchFamily="18" charset="0"/>
              </a:rPr>
              <a:t>D. </a:t>
            </a:r>
            <a:r>
              <a:rPr lang="en-US" sz="2800" dirty="0" err="1">
                <a:latin typeface="Times New Roman" panose="02020603050405020304" pitchFamily="18" charset="0"/>
              </a:rPr>
              <a:t>Vì</a:t>
            </a:r>
            <a:r>
              <a:rPr lang="en-US" sz="2800" dirty="0">
                <a:latin typeface="Times New Roman" panose="02020603050405020304" pitchFamily="18" charset="0"/>
              </a:rPr>
              <a:t> </a:t>
            </a:r>
            <a:r>
              <a:rPr lang="en-US" sz="2800" dirty="0" err="1">
                <a:latin typeface="Times New Roman" panose="02020603050405020304" pitchFamily="18" charset="0"/>
              </a:rPr>
              <a:t>thức</a:t>
            </a:r>
            <a:r>
              <a:rPr lang="en-US" sz="2800" dirty="0">
                <a:latin typeface="Times New Roman" panose="02020603050405020304" pitchFamily="18" charset="0"/>
              </a:rPr>
              <a:t> </a:t>
            </a:r>
            <a:r>
              <a:rPr lang="en-US" sz="2800" dirty="0" err="1">
                <a:latin typeface="Times New Roman" panose="02020603050405020304" pitchFamily="18" charset="0"/>
              </a:rPr>
              <a:t>khuya</a:t>
            </a:r>
            <a:r>
              <a:rPr lang="en-US" sz="2800" dirty="0">
                <a:latin typeface="Times New Roman" panose="02020603050405020304" pitchFamily="18" charset="0"/>
              </a:rPr>
              <a:t> </a:t>
            </a:r>
            <a:r>
              <a:rPr lang="en-US" sz="2800" dirty="0" err="1">
                <a:latin typeface="Times New Roman" panose="02020603050405020304" pitchFamily="18" charset="0"/>
              </a:rPr>
              <a:t>sẽ</a:t>
            </a:r>
            <a:r>
              <a:rPr lang="en-US" sz="2800" dirty="0">
                <a:latin typeface="Times New Roman" panose="02020603050405020304" pitchFamily="18" charset="0"/>
              </a:rPr>
              <a:t> </a:t>
            </a:r>
            <a:r>
              <a:rPr lang="en-US" sz="2800" dirty="0" err="1">
                <a:latin typeface="Times New Roman" panose="02020603050405020304" pitchFamily="18" charset="0"/>
              </a:rPr>
              <a:t>dẫn</a:t>
            </a:r>
            <a:r>
              <a:rPr lang="en-US" sz="2800" dirty="0">
                <a:latin typeface="Times New Roman" panose="02020603050405020304" pitchFamily="18" charset="0"/>
              </a:rPr>
              <a:t> </a:t>
            </a:r>
            <a:r>
              <a:rPr lang="en-US" sz="2800" dirty="0" err="1">
                <a:latin typeface="Times New Roman" panose="02020603050405020304" pitchFamily="18" charset="0"/>
              </a:rPr>
              <a:t>đến</a:t>
            </a:r>
            <a:r>
              <a:rPr lang="en-US" sz="2800" dirty="0">
                <a:latin typeface="Times New Roman" panose="02020603050405020304" pitchFamily="18" charset="0"/>
              </a:rPr>
              <a:t> </a:t>
            </a:r>
            <a:r>
              <a:rPr lang="en-US" sz="2800" dirty="0" err="1">
                <a:latin typeface="Times New Roman" panose="02020603050405020304" pitchFamily="18" charset="0"/>
              </a:rPr>
              <a:t>béo</a:t>
            </a:r>
            <a:r>
              <a:rPr lang="en-US" sz="2800" dirty="0">
                <a:latin typeface="Times New Roman" panose="02020603050405020304" pitchFamily="18" charset="0"/>
              </a:rPr>
              <a:t> </a:t>
            </a:r>
            <a:r>
              <a:rPr lang="en-US" sz="2800" dirty="0" err="1">
                <a:latin typeface="Times New Roman" panose="02020603050405020304" pitchFamily="18" charset="0"/>
              </a:rPr>
              <a:t>phì</a:t>
            </a:r>
            <a:r>
              <a:rPr lang="en-US" sz="2800" dirty="0">
                <a:latin typeface="Times New Roman" panose="02020603050405020304" pitchFamily="18" charset="0"/>
              </a:rPr>
              <a:t>.</a:t>
            </a:r>
          </a:p>
          <a:p>
            <a:pPr indent="254000" algn="just">
              <a:lnSpc>
                <a:spcPct val="115000"/>
              </a:lnSpc>
              <a:spcAft>
                <a:spcPts val="600"/>
              </a:spcAft>
            </a:pPr>
            <a:endParaRPr lang="en-US" sz="2800" dirty="0">
              <a:latin typeface="Times New Roman" panose="02020603050405020304" pitchFamily="18" charset="0"/>
            </a:endParaRPr>
          </a:p>
        </p:txBody>
      </p:sp>
      <p:sp>
        <p:nvSpPr>
          <p:cNvPr id="3" name="Title 2">
            <a:extLst>
              <a:ext uri="{FF2B5EF4-FFF2-40B4-BE49-F238E27FC236}">
                <a16:creationId xmlns:a16="http://schemas.microsoft.com/office/drawing/2014/main" id="{5F062B8E-4824-2D3D-5CA7-520B52595F74}"/>
              </a:ext>
            </a:extLst>
          </p:cNvPr>
          <p:cNvSpPr>
            <a:spLocks noGrp="1"/>
          </p:cNvSpPr>
          <p:nvPr>
            <p:ph type="title" idx="4294967295"/>
          </p:nvPr>
        </p:nvSpPr>
        <p:spPr>
          <a:xfrm>
            <a:off x="566057" y="790923"/>
            <a:ext cx="11074400" cy="596507"/>
          </a:xfrm>
          <a:prstGeom prst="rect">
            <a:avLst/>
          </a:prstGeom>
        </p:spPr>
        <p:txBody>
          <a:bodyPr/>
          <a:lstStyle/>
          <a:p>
            <a:r>
              <a:rPr lang="en-US" dirty="0"/>
              <a:t> </a:t>
            </a:r>
          </a:p>
        </p:txBody>
      </p:sp>
      <p:sp>
        <p:nvSpPr>
          <p:cNvPr id="5" name="Oval 4">
            <a:extLst>
              <a:ext uri="{FF2B5EF4-FFF2-40B4-BE49-F238E27FC236}">
                <a16:creationId xmlns:a16="http://schemas.microsoft.com/office/drawing/2014/main" id="{B5C2076A-E762-9DDD-0A6E-D032CB02C562}"/>
              </a:ext>
            </a:extLst>
          </p:cNvPr>
          <p:cNvSpPr/>
          <p:nvPr/>
        </p:nvSpPr>
        <p:spPr>
          <a:xfrm>
            <a:off x="722671" y="1932046"/>
            <a:ext cx="604684" cy="60468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6297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AC6A90-1C36-1C35-6E42-4077C39B7DEE}"/>
              </a:ext>
            </a:extLst>
          </p:cNvPr>
          <p:cNvSpPr>
            <a:spLocks noGrp="1"/>
          </p:cNvSpPr>
          <p:nvPr>
            <p:ph idx="1"/>
          </p:nvPr>
        </p:nvSpPr>
        <p:spPr>
          <a:xfrm>
            <a:off x="566057" y="1316309"/>
            <a:ext cx="11074400" cy="2700528"/>
          </a:xfrm>
        </p:spPr>
        <p:txBody>
          <a:bodyPr vert="horz" lIns="91440" tIns="45720" rIns="91440" bIns="45720" rtlCol="0">
            <a:noAutofit/>
          </a:bodyPr>
          <a:lstStyle/>
          <a:p>
            <a:pPr marL="30480" marR="30480" algn="just">
              <a:lnSpc>
                <a:spcPct val="115000"/>
              </a:lnSpc>
            </a:pPr>
            <a:r>
              <a:rPr lang="en-US" sz="2800" dirty="0" err="1">
                <a:solidFill>
                  <a:srgbClr val="1F2C8F"/>
                </a:solidFill>
                <a:effectLst/>
                <a:latin typeface="Times New Roman" panose="02020603050405020304" pitchFamily="18" charset="0"/>
                <a:ea typeface="Times New Roman" panose="02020603050405020304" pitchFamily="18" charset="0"/>
              </a:rPr>
              <a:t>Câu</a:t>
            </a:r>
            <a:r>
              <a:rPr lang="en-US" sz="2800" dirty="0">
                <a:solidFill>
                  <a:srgbClr val="1F2C8F"/>
                </a:solidFill>
                <a:effectLst/>
                <a:latin typeface="Times New Roman" panose="02020603050405020304" pitchFamily="18" charset="0"/>
                <a:ea typeface="Times New Roman" panose="02020603050405020304" pitchFamily="18" charset="0"/>
              </a:rPr>
              <a:t> 3: Tai </a:t>
            </a:r>
            <a:r>
              <a:rPr lang="en-US" sz="2800" dirty="0" err="1">
                <a:solidFill>
                  <a:srgbClr val="1F2C8F"/>
                </a:solidFill>
                <a:effectLst/>
                <a:latin typeface="Times New Roman" panose="02020603050405020304" pitchFamily="18" charset="0"/>
                <a:ea typeface="Times New Roman" panose="02020603050405020304" pitchFamily="18" charset="0"/>
              </a:rPr>
              <a:t>được</a:t>
            </a:r>
            <a:r>
              <a:rPr lang="en-US" sz="2800" dirty="0">
                <a:solidFill>
                  <a:srgbClr val="1F2C8F"/>
                </a:solidFill>
                <a:effectLst/>
                <a:latin typeface="Times New Roman" panose="02020603050405020304" pitchFamily="18" charset="0"/>
                <a:ea typeface="Times New Roman" panose="02020603050405020304" pitchFamily="18" charset="0"/>
              </a:rPr>
              <a:t> chia </a:t>
            </a:r>
            <a:r>
              <a:rPr lang="en-US" sz="2800" dirty="0" err="1">
                <a:solidFill>
                  <a:srgbClr val="1F2C8F"/>
                </a:solidFill>
                <a:effectLst/>
                <a:latin typeface="Times New Roman" panose="02020603050405020304" pitchFamily="18" charset="0"/>
                <a:ea typeface="Times New Roman" panose="02020603050405020304" pitchFamily="18" charset="0"/>
              </a:rPr>
              <a:t>ra</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làm</a:t>
            </a:r>
            <a:r>
              <a:rPr lang="en-US" sz="2800" dirty="0">
                <a:solidFill>
                  <a:srgbClr val="1F2C8F"/>
                </a:solidFill>
                <a:effectLst/>
                <a:latin typeface="Times New Roman" panose="02020603050405020304" pitchFamily="18" charset="0"/>
                <a:ea typeface="Times New Roman" panose="02020603050405020304" pitchFamily="18" charset="0"/>
              </a:rPr>
              <a:t> 3 </a:t>
            </a:r>
            <a:r>
              <a:rPr lang="en-US" sz="2800" dirty="0" err="1">
                <a:solidFill>
                  <a:srgbClr val="1F2C8F"/>
                </a:solidFill>
                <a:effectLst/>
                <a:latin typeface="Times New Roman" panose="02020603050405020304" pitchFamily="18" charset="0"/>
                <a:ea typeface="Times New Roman" panose="02020603050405020304" pitchFamily="18" charset="0"/>
              </a:rPr>
              <a:t>phần</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đó</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là</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những</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phần</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nào</a:t>
            </a:r>
            <a:r>
              <a:rPr lang="en-US" sz="2800" dirty="0">
                <a:solidFill>
                  <a:srgbClr val="1F2C8F"/>
                </a:solidFill>
                <a:effectLst/>
                <a:latin typeface="Times New Roman" panose="02020603050405020304" pitchFamily="18" charset="0"/>
                <a:ea typeface="Times New Roman" panose="02020603050405020304" pitchFamily="18" charset="0"/>
              </a:rPr>
              <a:t>?</a:t>
            </a:r>
          </a:p>
          <a:p>
            <a:pPr marL="30480" marR="30480" algn="just">
              <a:lnSpc>
                <a:spcPct val="115000"/>
              </a:lnSpc>
            </a:pPr>
            <a:r>
              <a:rPr lang="en-US" sz="2800" dirty="0">
                <a:solidFill>
                  <a:srgbClr val="1F2C8F"/>
                </a:solidFill>
                <a:effectLst/>
                <a:latin typeface="Times New Roman" panose="02020603050405020304" pitchFamily="18" charset="0"/>
                <a:ea typeface="Times New Roman" panose="02020603050405020304" pitchFamily="18" charset="0"/>
              </a:rPr>
              <a:t>A. </a:t>
            </a:r>
            <a:r>
              <a:rPr lang="en-US" sz="2800" dirty="0" err="1">
                <a:solidFill>
                  <a:srgbClr val="1F2C8F"/>
                </a:solidFill>
                <a:effectLst/>
                <a:latin typeface="Times New Roman" panose="02020603050405020304" pitchFamily="18" charset="0"/>
                <a:ea typeface="Times New Roman" panose="02020603050405020304" pitchFamily="18" charset="0"/>
              </a:rPr>
              <a:t>Vành</a:t>
            </a:r>
            <a:r>
              <a:rPr lang="en-US" sz="2800" dirty="0">
                <a:solidFill>
                  <a:srgbClr val="1F2C8F"/>
                </a:solidFill>
                <a:effectLst/>
                <a:latin typeface="Times New Roman" panose="02020603050405020304" pitchFamily="18" charset="0"/>
                <a:ea typeface="Times New Roman" panose="02020603050405020304" pitchFamily="18" charset="0"/>
              </a:rPr>
              <a:t> tai, tai </a:t>
            </a:r>
            <a:r>
              <a:rPr lang="en-US" sz="2800" dirty="0" err="1">
                <a:solidFill>
                  <a:srgbClr val="1F2C8F"/>
                </a:solidFill>
                <a:effectLst/>
                <a:latin typeface="Times New Roman" panose="02020603050405020304" pitchFamily="18" charset="0"/>
                <a:ea typeface="Times New Roman" panose="02020603050405020304" pitchFamily="18" charset="0"/>
              </a:rPr>
              <a:t>giữa</a:t>
            </a:r>
            <a:r>
              <a:rPr lang="en-US" sz="2800" dirty="0">
                <a:solidFill>
                  <a:srgbClr val="1F2C8F"/>
                </a:solidFill>
                <a:effectLst/>
                <a:latin typeface="Times New Roman" panose="02020603050405020304" pitchFamily="18" charset="0"/>
                <a:ea typeface="Times New Roman" panose="02020603050405020304" pitchFamily="18" charset="0"/>
              </a:rPr>
              <a:t>, tai </a:t>
            </a:r>
            <a:r>
              <a:rPr lang="en-US" sz="2800" dirty="0" err="1">
                <a:solidFill>
                  <a:srgbClr val="1F2C8F"/>
                </a:solidFill>
                <a:effectLst/>
                <a:latin typeface="Times New Roman" panose="02020603050405020304" pitchFamily="18" charset="0"/>
                <a:ea typeface="Times New Roman" panose="02020603050405020304" pitchFamily="18" charset="0"/>
              </a:rPr>
              <a:t>trong</a:t>
            </a:r>
            <a:r>
              <a:rPr lang="en-US" sz="2800" dirty="0">
                <a:solidFill>
                  <a:srgbClr val="1F2C8F"/>
                </a:solidFill>
                <a:effectLst/>
                <a:latin typeface="Times New Roman" panose="02020603050405020304" pitchFamily="18" charset="0"/>
                <a:ea typeface="Times New Roman" panose="02020603050405020304" pitchFamily="18" charset="0"/>
              </a:rPr>
              <a:t>.		B. Tai </a:t>
            </a:r>
            <a:r>
              <a:rPr lang="en-US" sz="2800" dirty="0" err="1">
                <a:solidFill>
                  <a:srgbClr val="1F2C8F"/>
                </a:solidFill>
                <a:effectLst/>
                <a:latin typeface="Times New Roman" panose="02020603050405020304" pitchFamily="18" charset="0"/>
                <a:ea typeface="Times New Roman" panose="02020603050405020304" pitchFamily="18" charset="0"/>
              </a:rPr>
              <a:t>ngoài</a:t>
            </a:r>
            <a:r>
              <a:rPr lang="en-US" sz="2800" dirty="0">
                <a:solidFill>
                  <a:srgbClr val="1F2C8F"/>
                </a:solidFill>
                <a:effectLst/>
                <a:latin typeface="Times New Roman" panose="02020603050405020304" pitchFamily="18" charset="0"/>
                <a:ea typeface="Times New Roman" panose="02020603050405020304" pitchFamily="18" charset="0"/>
              </a:rPr>
              <a:t>, tai </a:t>
            </a:r>
            <a:r>
              <a:rPr lang="en-US" sz="2800" dirty="0" err="1">
                <a:solidFill>
                  <a:srgbClr val="1F2C8F"/>
                </a:solidFill>
                <a:effectLst/>
                <a:latin typeface="Times New Roman" panose="02020603050405020304" pitchFamily="18" charset="0"/>
                <a:ea typeface="Times New Roman" panose="02020603050405020304" pitchFamily="18" charset="0"/>
              </a:rPr>
              <a:t>giữa</a:t>
            </a:r>
            <a:r>
              <a:rPr lang="en-US" sz="2800" dirty="0">
                <a:solidFill>
                  <a:srgbClr val="1F2C8F"/>
                </a:solidFill>
                <a:effectLst/>
                <a:latin typeface="Times New Roman" panose="02020603050405020304" pitchFamily="18" charset="0"/>
                <a:ea typeface="Times New Roman" panose="02020603050405020304" pitchFamily="18" charset="0"/>
              </a:rPr>
              <a:t>, tai </a:t>
            </a:r>
            <a:r>
              <a:rPr lang="en-US" sz="2800" dirty="0" err="1">
                <a:solidFill>
                  <a:srgbClr val="1F2C8F"/>
                </a:solidFill>
                <a:effectLst/>
                <a:latin typeface="Times New Roman" panose="02020603050405020304" pitchFamily="18" charset="0"/>
                <a:ea typeface="Times New Roman" panose="02020603050405020304" pitchFamily="18" charset="0"/>
              </a:rPr>
              <a:t>trong</a:t>
            </a:r>
            <a:r>
              <a:rPr lang="en-US" sz="2800" dirty="0">
                <a:solidFill>
                  <a:srgbClr val="1F2C8F"/>
                </a:solidFill>
                <a:effectLst/>
                <a:latin typeface="Times New Roman" panose="02020603050405020304" pitchFamily="18" charset="0"/>
                <a:ea typeface="Times New Roman" panose="02020603050405020304" pitchFamily="18" charset="0"/>
              </a:rPr>
              <a:t>.</a:t>
            </a:r>
          </a:p>
          <a:p>
            <a:pPr marL="30480" marR="30480" algn="just">
              <a:lnSpc>
                <a:spcPct val="115000"/>
              </a:lnSpc>
            </a:pPr>
            <a:r>
              <a:rPr lang="en-US" sz="2800" dirty="0">
                <a:solidFill>
                  <a:srgbClr val="1F2C8F"/>
                </a:solidFill>
                <a:effectLst/>
                <a:latin typeface="Times New Roman" panose="02020603050405020304" pitchFamily="18" charset="0"/>
                <a:ea typeface="Times New Roman" panose="02020603050405020304" pitchFamily="18" charset="0"/>
              </a:rPr>
              <a:t>C. </a:t>
            </a:r>
            <a:r>
              <a:rPr lang="en-US" sz="2800" dirty="0" err="1">
                <a:solidFill>
                  <a:srgbClr val="1F2C8F"/>
                </a:solidFill>
                <a:effectLst/>
                <a:latin typeface="Times New Roman" panose="02020603050405020304" pitchFamily="18" charset="0"/>
                <a:ea typeface="Times New Roman" panose="02020603050405020304" pitchFamily="18" charset="0"/>
              </a:rPr>
              <a:t>Vành</a:t>
            </a:r>
            <a:r>
              <a:rPr lang="en-US" sz="2800" dirty="0">
                <a:solidFill>
                  <a:srgbClr val="1F2C8F"/>
                </a:solidFill>
                <a:effectLst/>
                <a:latin typeface="Times New Roman" panose="02020603050405020304" pitchFamily="18" charset="0"/>
                <a:ea typeface="Times New Roman" panose="02020603050405020304" pitchFamily="18" charset="0"/>
              </a:rPr>
              <a:t> tai, </a:t>
            </a:r>
            <a:r>
              <a:rPr lang="en-US" sz="2800" dirty="0" err="1">
                <a:solidFill>
                  <a:srgbClr val="1F2C8F"/>
                </a:solidFill>
                <a:effectLst/>
                <a:latin typeface="Times New Roman" panose="02020603050405020304" pitchFamily="18" charset="0"/>
                <a:ea typeface="Times New Roman" panose="02020603050405020304" pitchFamily="18" charset="0"/>
              </a:rPr>
              <a:t>ống</a:t>
            </a:r>
            <a:r>
              <a:rPr lang="en-US" sz="2800" dirty="0">
                <a:solidFill>
                  <a:srgbClr val="1F2C8F"/>
                </a:solidFill>
                <a:effectLst/>
                <a:latin typeface="Times New Roman" panose="02020603050405020304" pitchFamily="18" charset="0"/>
                <a:ea typeface="Times New Roman" panose="02020603050405020304" pitchFamily="18" charset="0"/>
              </a:rPr>
              <a:t> tai, </a:t>
            </a:r>
            <a:r>
              <a:rPr lang="en-US" sz="2800" dirty="0" err="1">
                <a:solidFill>
                  <a:srgbClr val="1F2C8F"/>
                </a:solidFill>
                <a:effectLst/>
                <a:latin typeface="Times New Roman" panose="02020603050405020304" pitchFamily="18" charset="0"/>
                <a:ea typeface="Times New Roman" panose="02020603050405020304" pitchFamily="18" charset="0"/>
              </a:rPr>
              <a:t>màng</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nhĩ</a:t>
            </a:r>
            <a:r>
              <a:rPr lang="en-US" sz="2800" dirty="0">
                <a:solidFill>
                  <a:srgbClr val="1F2C8F"/>
                </a:solidFill>
                <a:effectLst/>
                <a:latin typeface="Times New Roman" panose="02020603050405020304" pitchFamily="18" charset="0"/>
                <a:ea typeface="Times New Roman" panose="02020603050405020304" pitchFamily="18" charset="0"/>
              </a:rPr>
              <a:t>.		D. Tai </a:t>
            </a:r>
            <a:r>
              <a:rPr lang="en-US" sz="2800" dirty="0" err="1">
                <a:solidFill>
                  <a:srgbClr val="1F2C8F"/>
                </a:solidFill>
                <a:effectLst/>
                <a:latin typeface="Times New Roman" panose="02020603050405020304" pitchFamily="18" charset="0"/>
                <a:ea typeface="Times New Roman" panose="02020603050405020304" pitchFamily="18" charset="0"/>
              </a:rPr>
              <a:t>ngoài</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màng</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nhĩ</a:t>
            </a:r>
            <a:r>
              <a:rPr lang="en-US" sz="2800" dirty="0">
                <a:solidFill>
                  <a:srgbClr val="1F2C8F"/>
                </a:solidFill>
                <a:effectLst/>
                <a:latin typeface="Times New Roman" panose="02020603050405020304" pitchFamily="18" charset="0"/>
                <a:ea typeface="Times New Roman" panose="02020603050405020304" pitchFamily="18" charset="0"/>
              </a:rPr>
              <a:t>, tai </a:t>
            </a:r>
            <a:r>
              <a:rPr lang="en-US" sz="2800" dirty="0" err="1">
                <a:solidFill>
                  <a:srgbClr val="1F2C8F"/>
                </a:solidFill>
                <a:effectLst/>
                <a:latin typeface="Times New Roman" panose="02020603050405020304" pitchFamily="18" charset="0"/>
                <a:ea typeface="Times New Roman" panose="02020603050405020304" pitchFamily="18" charset="0"/>
              </a:rPr>
              <a:t>trong</a:t>
            </a:r>
            <a:r>
              <a:rPr lang="en-US" sz="2800" dirty="0">
                <a:solidFill>
                  <a:srgbClr val="1F2C8F"/>
                </a:solidFill>
                <a:effectLst/>
                <a:latin typeface="Times New Roman" panose="02020603050405020304" pitchFamily="18" charset="0"/>
                <a:ea typeface="Times New Roman" panose="02020603050405020304" pitchFamily="18" charset="0"/>
              </a:rPr>
              <a:t>.</a:t>
            </a:r>
          </a:p>
        </p:txBody>
      </p:sp>
      <p:sp>
        <p:nvSpPr>
          <p:cNvPr id="3" name="Title 2">
            <a:extLst>
              <a:ext uri="{FF2B5EF4-FFF2-40B4-BE49-F238E27FC236}">
                <a16:creationId xmlns:a16="http://schemas.microsoft.com/office/drawing/2014/main" id="{5F062B8E-4824-2D3D-5CA7-520B52595F74}"/>
              </a:ext>
            </a:extLst>
          </p:cNvPr>
          <p:cNvSpPr>
            <a:spLocks noGrp="1"/>
          </p:cNvSpPr>
          <p:nvPr>
            <p:ph type="title" idx="4294967295"/>
          </p:nvPr>
        </p:nvSpPr>
        <p:spPr>
          <a:xfrm>
            <a:off x="566057" y="790923"/>
            <a:ext cx="11074400" cy="596507"/>
          </a:xfrm>
          <a:prstGeom prst="rect">
            <a:avLst/>
          </a:prstGeom>
        </p:spPr>
        <p:txBody>
          <a:bodyPr/>
          <a:lstStyle/>
          <a:p>
            <a:r>
              <a:rPr lang="en-US" dirty="0"/>
              <a:t> </a:t>
            </a:r>
          </a:p>
        </p:txBody>
      </p:sp>
      <p:sp>
        <p:nvSpPr>
          <p:cNvPr id="4" name="Oval 3">
            <a:extLst>
              <a:ext uri="{FF2B5EF4-FFF2-40B4-BE49-F238E27FC236}">
                <a16:creationId xmlns:a16="http://schemas.microsoft.com/office/drawing/2014/main" id="{925AE710-E6A7-045C-E06A-F7E0CC1BFD26}"/>
              </a:ext>
            </a:extLst>
          </p:cNvPr>
          <p:cNvSpPr/>
          <p:nvPr/>
        </p:nvSpPr>
        <p:spPr>
          <a:xfrm>
            <a:off x="5973097" y="1809855"/>
            <a:ext cx="604684" cy="60468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8509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AC6A90-1C36-1C35-6E42-4077C39B7DEE}"/>
              </a:ext>
            </a:extLst>
          </p:cNvPr>
          <p:cNvSpPr>
            <a:spLocks noGrp="1"/>
          </p:cNvSpPr>
          <p:nvPr>
            <p:ph idx="1"/>
          </p:nvPr>
        </p:nvSpPr>
        <p:spPr>
          <a:xfrm>
            <a:off x="566057" y="1234294"/>
            <a:ext cx="11074400" cy="2700528"/>
          </a:xfrm>
        </p:spPr>
        <p:txBody>
          <a:bodyPr vert="horz" lIns="91440" tIns="45720" rIns="91440" bIns="45720" rtlCol="0">
            <a:noAutofit/>
          </a:bodyPr>
          <a:lstStyle/>
          <a:p>
            <a:pPr marL="30480" marR="30480" algn="just">
              <a:lnSpc>
                <a:spcPct val="115000"/>
              </a:lnSpc>
            </a:pPr>
            <a:r>
              <a:rPr lang="en-US" sz="2800" dirty="0" err="1">
                <a:solidFill>
                  <a:srgbClr val="1F2C8F"/>
                </a:solidFill>
                <a:effectLst/>
                <a:latin typeface="Times New Roman" panose="02020603050405020304" pitchFamily="18" charset="0"/>
                <a:ea typeface="Times New Roman" panose="02020603050405020304" pitchFamily="18" charset="0"/>
              </a:rPr>
              <a:t>Câu</a:t>
            </a:r>
            <a:r>
              <a:rPr lang="en-US" sz="2800" dirty="0">
                <a:solidFill>
                  <a:srgbClr val="1F2C8F"/>
                </a:solidFill>
                <a:effectLst/>
                <a:latin typeface="Times New Roman" panose="02020603050405020304" pitchFamily="18" charset="0"/>
                <a:ea typeface="Times New Roman" panose="02020603050405020304" pitchFamily="18" charset="0"/>
              </a:rPr>
              <a:t> 4: Tai </a:t>
            </a:r>
            <a:r>
              <a:rPr lang="en-US" sz="2800" dirty="0" err="1">
                <a:solidFill>
                  <a:srgbClr val="1F2C8F"/>
                </a:solidFill>
                <a:effectLst/>
                <a:latin typeface="Times New Roman" panose="02020603050405020304" pitchFamily="18" charset="0"/>
                <a:ea typeface="Times New Roman" panose="02020603050405020304" pitchFamily="18" charset="0"/>
              </a:rPr>
              <a:t>ngoài</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được</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giới</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hạn</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với</a:t>
            </a:r>
            <a:r>
              <a:rPr lang="en-US" sz="2800" dirty="0">
                <a:solidFill>
                  <a:srgbClr val="1F2C8F"/>
                </a:solidFill>
                <a:effectLst/>
                <a:latin typeface="Times New Roman" panose="02020603050405020304" pitchFamily="18" charset="0"/>
                <a:ea typeface="Times New Roman" panose="02020603050405020304" pitchFamily="18" charset="0"/>
              </a:rPr>
              <a:t> tai </a:t>
            </a:r>
            <a:r>
              <a:rPr lang="en-US" sz="2800" dirty="0" err="1">
                <a:solidFill>
                  <a:srgbClr val="1F2C8F"/>
                </a:solidFill>
                <a:effectLst/>
                <a:latin typeface="Times New Roman" panose="02020603050405020304" pitchFamily="18" charset="0"/>
                <a:ea typeface="Times New Roman" panose="02020603050405020304" pitchFamily="18" charset="0"/>
              </a:rPr>
              <a:t>giữa</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bởi</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bộ</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phận</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nào</a:t>
            </a:r>
            <a:r>
              <a:rPr lang="en-US" sz="2800" dirty="0">
                <a:solidFill>
                  <a:srgbClr val="1F2C8F"/>
                </a:solidFill>
                <a:effectLst/>
                <a:latin typeface="Times New Roman" panose="02020603050405020304" pitchFamily="18" charset="0"/>
                <a:ea typeface="Times New Roman" panose="02020603050405020304" pitchFamily="18" charset="0"/>
              </a:rPr>
              <a:t>?</a:t>
            </a:r>
          </a:p>
          <a:p>
            <a:pPr marL="30480" marR="30480" algn="just">
              <a:lnSpc>
                <a:spcPct val="115000"/>
              </a:lnSpc>
            </a:pPr>
            <a:r>
              <a:rPr lang="en-US" sz="2800" dirty="0">
                <a:solidFill>
                  <a:srgbClr val="1F2C8F"/>
                </a:solidFill>
                <a:effectLst/>
                <a:latin typeface="Times New Roman" panose="02020603050405020304" pitchFamily="18" charset="0"/>
                <a:ea typeface="Times New Roman" panose="02020603050405020304" pitchFamily="18" charset="0"/>
              </a:rPr>
              <a:t>A. </a:t>
            </a:r>
            <a:r>
              <a:rPr lang="en-US" sz="2800" dirty="0" err="1">
                <a:solidFill>
                  <a:srgbClr val="1F2C8F"/>
                </a:solidFill>
                <a:effectLst/>
                <a:latin typeface="Times New Roman" panose="02020603050405020304" pitchFamily="18" charset="0"/>
                <a:ea typeface="Times New Roman" panose="02020603050405020304" pitchFamily="18" charset="0"/>
              </a:rPr>
              <a:t>Ống</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bán</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khuyên</a:t>
            </a:r>
            <a:r>
              <a:rPr lang="en-US" sz="2800" dirty="0">
                <a:solidFill>
                  <a:srgbClr val="1F2C8F"/>
                </a:solidFill>
                <a:effectLst/>
                <a:latin typeface="Times New Roman" panose="02020603050405020304" pitchFamily="18" charset="0"/>
                <a:ea typeface="Times New Roman" panose="02020603050405020304" pitchFamily="18" charset="0"/>
              </a:rPr>
              <a:t>.					B. </a:t>
            </a:r>
            <a:r>
              <a:rPr lang="en-US" sz="2800" dirty="0" err="1">
                <a:solidFill>
                  <a:srgbClr val="1F2C8F"/>
                </a:solidFill>
                <a:effectLst/>
                <a:latin typeface="Times New Roman" panose="02020603050405020304" pitchFamily="18" charset="0"/>
                <a:ea typeface="Times New Roman" panose="02020603050405020304" pitchFamily="18" charset="0"/>
              </a:rPr>
              <a:t>Màng</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nhĩ</a:t>
            </a:r>
            <a:r>
              <a:rPr lang="en-US" sz="2800" dirty="0">
                <a:solidFill>
                  <a:srgbClr val="1F2C8F"/>
                </a:solidFill>
                <a:effectLst/>
                <a:latin typeface="Times New Roman" panose="02020603050405020304" pitchFamily="18" charset="0"/>
                <a:ea typeface="Times New Roman" panose="02020603050405020304" pitchFamily="18" charset="0"/>
              </a:rPr>
              <a:t>.</a:t>
            </a:r>
          </a:p>
          <a:p>
            <a:pPr marL="30480" marR="30480" algn="just">
              <a:lnSpc>
                <a:spcPct val="115000"/>
              </a:lnSpc>
            </a:pPr>
            <a:r>
              <a:rPr lang="en-US" sz="2800" dirty="0">
                <a:solidFill>
                  <a:srgbClr val="1F2C8F"/>
                </a:solidFill>
                <a:effectLst/>
                <a:latin typeface="Times New Roman" panose="02020603050405020304" pitchFamily="18" charset="0"/>
                <a:ea typeface="Times New Roman" panose="02020603050405020304" pitchFamily="18" charset="0"/>
              </a:rPr>
              <a:t>C. </a:t>
            </a:r>
            <a:r>
              <a:rPr lang="en-US" sz="2800" dirty="0" err="1">
                <a:solidFill>
                  <a:srgbClr val="1F2C8F"/>
                </a:solidFill>
                <a:effectLst/>
                <a:latin typeface="Times New Roman" panose="02020603050405020304" pitchFamily="18" charset="0"/>
                <a:ea typeface="Times New Roman" panose="02020603050405020304" pitchFamily="18" charset="0"/>
              </a:rPr>
              <a:t>Chuỗi</a:t>
            </a:r>
            <a:r>
              <a:rPr lang="en-US" sz="2800" dirty="0">
                <a:solidFill>
                  <a:srgbClr val="1F2C8F"/>
                </a:solidFill>
                <a:effectLst/>
                <a:latin typeface="Times New Roman" panose="02020603050405020304" pitchFamily="18" charset="0"/>
                <a:ea typeface="Times New Roman" panose="02020603050405020304" pitchFamily="18" charset="0"/>
              </a:rPr>
              <a:t> tai </a:t>
            </a:r>
            <a:r>
              <a:rPr lang="en-US" sz="2800" dirty="0" err="1">
                <a:solidFill>
                  <a:srgbClr val="1F2C8F"/>
                </a:solidFill>
                <a:effectLst/>
                <a:latin typeface="Times New Roman" panose="02020603050405020304" pitchFamily="18" charset="0"/>
                <a:ea typeface="Times New Roman" panose="02020603050405020304" pitchFamily="18" charset="0"/>
              </a:rPr>
              <a:t>xương</a:t>
            </a:r>
            <a:r>
              <a:rPr lang="en-US" sz="2800" dirty="0">
                <a:solidFill>
                  <a:srgbClr val="1F2C8F"/>
                </a:solidFill>
                <a:effectLst/>
                <a:latin typeface="Times New Roman" panose="02020603050405020304" pitchFamily="18" charset="0"/>
                <a:ea typeface="Times New Roman" panose="02020603050405020304" pitchFamily="18" charset="0"/>
              </a:rPr>
              <a:t>.					D. </a:t>
            </a:r>
            <a:r>
              <a:rPr lang="en-US" sz="2800" dirty="0" err="1">
                <a:solidFill>
                  <a:srgbClr val="1F2C8F"/>
                </a:solidFill>
                <a:effectLst/>
                <a:latin typeface="Times New Roman" panose="02020603050405020304" pitchFamily="18" charset="0"/>
                <a:ea typeface="Times New Roman" panose="02020603050405020304" pitchFamily="18" charset="0"/>
              </a:rPr>
              <a:t>Vòi</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nhĩ</a:t>
            </a:r>
            <a:r>
              <a:rPr lang="en-US" sz="2800" dirty="0">
                <a:solidFill>
                  <a:srgbClr val="1F2C8F"/>
                </a:solidFill>
                <a:effectLst/>
                <a:latin typeface="Times New Roman" panose="02020603050405020304" pitchFamily="18" charset="0"/>
                <a:ea typeface="Times New Roman" panose="02020603050405020304" pitchFamily="18" charset="0"/>
              </a:rPr>
              <a:t>.</a:t>
            </a:r>
          </a:p>
        </p:txBody>
      </p:sp>
      <p:sp>
        <p:nvSpPr>
          <p:cNvPr id="3" name="Title 2">
            <a:extLst>
              <a:ext uri="{FF2B5EF4-FFF2-40B4-BE49-F238E27FC236}">
                <a16:creationId xmlns:a16="http://schemas.microsoft.com/office/drawing/2014/main" id="{5F062B8E-4824-2D3D-5CA7-520B52595F74}"/>
              </a:ext>
            </a:extLst>
          </p:cNvPr>
          <p:cNvSpPr>
            <a:spLocks noGrp="1"/>
          </p:cNvSpPr>
          <p:nvPr>
            <p:ph type="title" idx="4294967295"/>
          </p:nvPr>
        </p:nvSpPr>
        <p:spPr>
          <a:xfrm>
            <a:off x="566057" y="790923"/>
            <a:ext cx="11074400" cy="596507"/>
          </a:xfrm>
          <a:prstGeom prst="rect">
            <a:avLst/>
          </a:prstGeom>
        </p:spPr>
        <p:txBody>
          <a:bodyPr/>
          <a:lstStyle/>
          <a:p>
            <a:r>
              <a:rPr lang="en-US" dirty="0"/>
              <a:t> </a:t>
            </a:r>
          </a:p>
        </p:txBody>
      </p:sp>
      <p:sp>
        <p:nvSpPr>
          <p:cNvPr id="4" name="Oval 3">
            <a:extLst>
              <a:ext uri="{FF2B5EF4-FFF2-40B4-BE49-F238E27FC236}">
                <a16:creationId xmlns:a16="http://schemas.microsoft.com/office/drawing/2014/main" id="{30BAF788-2CC3-7730-DBEE-58B0CEC9C6E5}"/>
              </a:ext>
            </a:extLst>
          </p:cNvPr>
          <p:cNvSpPr/>
          <p:nvPr/>
        </p:nvSpPr>
        <p:spPr>
          <a:xfrm>
            <a:off x="7742905" y="1755059"/>
            <a:ext cx="604684" cy="60468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4122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AC6A90-1C36-1C35-6E42-4077C39B7DEE}"/>
              </a:ext>
            </a:extLst>
          </p:cNvPr>
          <p:cNvSpPr>
            <a:spLocks noGrp="1"/>
          </p:cNvSpPr>
          <p:nvPr>
            <p:ph idx="1"/>
          </p:nvPr>
        </p:nvSpPr>
        <p:spPr>
          <a:xfrm>
            <a:off x="566057" y="1343888"/>
            <a:ext cx="11074400" cy="2700528"/>
          </a:xfrm>
        </p:spPr>
        <p:txBody>
          <a:bodyPr vert="horz" lIns="91440" tIns="45720" rIns="91440" bIns="45720" rtlCol="0">
            <a:noAutofit/>
          </a:bodyPr>
          <a:lstStyle/>
          <a:p>
            <a:pPr marL="30480" marR="30480" algn="just">
              <a:lnSpc>
                <a:spcPct val="115000"/>
              </a:lnSpc>
            </a:pPr>
            <a:r>
              <a:rPr lang="en-US" sz="2800" dirty="0" err="1">
                <a:solidFill>
                  <a:srgbClr val="1F2C8F"/>
                </a:solidFill>
                <a:effectLst/>
                <a:latin typeface="Times New Roman" panose="02020603050405020304" pitchFamily="18" charset="0"/>
                <a:ea typeface="Times New Roman" panose="02020603050405020304" pitchFamily="18" charset="0"/>
              </a:rPr>
              <a:t>Câu</a:t>
            </a:r>
            <a:r>
              <a:rPr lang="en-US" sz="2800" dirty="0">
                <a:solidFill>
                  <a:srgbClr val="1F2C8F"/>
                </a:solidFill>
                <a:effectLst/>
                <a:latin typeface="Times New Roman" panose="02020603050405020304" pitchFamily="18" charset="0"/>
                <a:ea typeface="Times New Roman" panose="02020603050405020304" pitchFamily="18" charset="0"/>
              </a:rPr>
              <a:t> 5: </a:t>
            </a:r>
            <a:r>
              <a:rPr lang="en-US" sz="2800" dirty="0" err="1">
                <a:solidFill>
                  <a:srgbClr val="1F2C8F"/>
                </a:solidFill>
                <a:effectLst/>
                <a:latin typeface="Times New Roman" panose="02020603050405020304" pitchFamily="18" charset="0"/>
                <a:ea typeface="Times New Roman" panose="02020603050405020304" pitchFamily="18" charset="0"/>
              </a:rPr>
              <a:t>Tại</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sao</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phải</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tránh</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tiếp</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xúc</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với</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nơi</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có</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tiếng</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ồn</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mạnh</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hoặc</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tiếng</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động</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mạnh</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thường</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xuyên</a:t>
            </a:r>
            <a:r>
              <a:rPr lang="en-US" sz="2800" dirty="0">
                <a:solidFill>
                  <a:srgbClr val="1F2C8F"/>
                </a:solidFill>
                <a:effectLst/>
                <a:latin typeface="Times New Roman" panose="02020603050405020304" pitchFamily="18" charset="0"/>
                <a:ea typeface="Times New Roman" panose="02020603050405020304" pitchFamily="18" charset="0"/>
              </a:rPr>
              <a:t>?</a:t>
            </a:r>
          </a:p>
          <a:p>
            <a:pPr marL="30480" marR="30480" algn="just">
              <a:lnSpc>
                <a:spcPct val="115000"/>
              </a:lnSpc>
            </a:pPr>
            <a:r>
              <a:rPr lang="en-US" sz="2800" dirty="0">
                <a:solidFill>
                  <a:srgbClr val="1F2C8F"/>
                </a:solidFill>
                <a:effectLst/>
                <a:latin typeface="Times New Roman" panose="02020603050405020304" pitchFamily="18" charset="0"/>
                <a:ea typeface="Times New Roman" panose="02020603050405020304" pitchFamily="18" charset="0"/>
              </a:rPr>
              <a:t>A. </a:t>
            </a:r>
            <a:r>
              <a:rPr lang="en-US" sz="2800" dirty="0" err="1">
                <a:solidFill>
                  <a:srgbClr val="1F2C8F"/>
                </a:solidFill>
                <a:effectLst/>
                <a:latin typeface="Times New Roman" panose="02020603050405020304" pitchFamily="18" charset="0"/>
                <a:ea typeface="Times New Roman" panose="02020603050405020304" pitchFamily="18" charset="0"/>
              </a:rPr>
              <a:t>Vì</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làm</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thủng</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màng</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nhĩ</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dẫn</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đến</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nghe</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không</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rõ</a:t>
            </a:r>
            <a:r>
              <a:rPr lang="en-US" sz="2800" dirty="0">
                <a:solidFill>
                  <a:srgbClr val="1F2C8F"/>
                </a:solidFill>
                <a:effectLst/>
                <a:latin typeface="Times New Roman" panose="02020603050405020304" pitchFamily="18" charset="0"/>
                <a:ea typeface="Times New Roman" panose="02020603050405020304" pitchFamily="18" charset="0"/>
              </a:rPr>
              <a:t>.</a:t>
            </a:r>
          </a:p>
          <a:p>
            <a:pPr marL="30480" marR="30480" algn="just">
              <a:lnSpc>
                <a:spcPct val="115000"/>
              </a:lnSpc>
            </a:pPr>
            <a:r>
              <a:rPr lang="en-US" sz="2800" dirty="0">
                <a:solidFill>
                  <a:srgbClr val="1F2C8F"/>
                </a:solidFill>
                <a:effectLst/>
                <a:latin typeface="Times New Roman" panose="02020603050405020304" pitchFamily="18" charset="0"/>
                <a:ea typeface="Times New Roman" panose="02020603050405020304" pitchFamily="18" charset="0"/>
              </a:rPr>
              <a:t>B. </a:t>
            </a:r>
            <a:r>
              <a:rPr lang="en-US" sz="2800" dirty="0" err="1">
                <a:solidFill>
                  <a:srgbClr val="1F2C8F"/>
                </a:solidFill>
                <a:effectLst/>
                <a:latin typeface="Times New Roman" panose="02020603050405020304" pitchFamily="18" charset="0"/>
                <a:ea typeface="Times New Roman" panose="02020603050405020304" pitchFamily="18" charset="0"/>
              </a:rPr>
              <a:t>Vì</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dễ</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dẫn</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đến</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viêm</a:t>
            </a:r>
            <a:r>
              <a:rPr lang="en-US" sz="2800" dirty="0">
                <a:solidFill>
                  <a:srgbClr val="1F2C8F"/>
                </a:solidFill>
                <a:effectLst/>
                <a:latin typeface="Times New Roman" panose="02020603050405020304" pitchFamily="18" charset="0"/>
                <a:ea typeface="Times New Roman" panose="02020603050405020304" pitchFamily="18" charset="0"/>
              </a:rPr>
              <a:t> tai </a:t>
            </a:r>
            <a:r>
              <a:rPr lang="en-US" sz="2800" dirty="0" err="1">
                <a:solidFill>
                  <a:srgbClr val="1F2C8F"/>
                </a:solidFill>
                <a:effectLst/>
                <a:latin typeface="Times New Roman" panose="02020603050405020304" pitchFamily="18" charset="0"/>
                <a:ea typeface="Times New Roman" panose="02020603050405020304" pitchFamily="18" charset="0"/>
              </a:rPr>
              <a:t>dẫn</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đến</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nghe</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không</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rõ</a:t>
            </a:r>
            <a:r>
              <a:rPr lang="en-US" sz="2800" dirty="0">
                <a:solidFill>
                  <a:srgbClr val="1F2C8F"/>
                </a:solidFill>
                <a:effectLst/>
                <a:latin typeface="Times New Roman" panose="02020603050405020304" pitchFamily="18" charset="0"/>
                <a:ea typeface="Times New Roman" panose="02020603050405020304" pitchFamily="18" charset="0"/>
              </a:rPr>
              <a:t>.</a:t>
            </a:r>
          </a:p>
          <a:p>
            <a:pPr marL="30480" marR="30480" algn="just">
              <a:lnSpc>
                <a:spcPct val="115000"/>
              </a:lnSpc>
            </a:pPr>
            <a:r>
              <a:rPr lang="en-US" sz="2800" dirty="0">
                <a:solidFill>
                  <a:srgbClr val="1F2C8F"/>
                </a:solidFill>
                <a:effectLst/>
                <a:latin typeface="Times New Roman" panose="02020603050405020304" pitchFamily="18" charset="0"/>
                <a:ea typeface="Times New Roman" panose="02020603050405020304" pitchFamily="18" charset="0"/>
              </a:rPr>
              <a:t>C. </a:t>
            </a:r>
            <a:r>
              <a:rPr lang="en-US" sz="2800" dirty="0" err="1">
                <a:solidFill>
                  <a:srgbClr val="1F2C8F"/>
                </a:solidFill>
                <a:effectLst/>
                <a:latin typeface="Times New Roman" panose="02020603050405020304" pitchFamily="18" charset="0"/>
                <a:ea typeface="Times New Roman" panose="02020603050405020304" pitchFamily="18" charset="0"/>
              </a:rPr>
              <a:t>Vì</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làm</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giảm</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tính</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đàn</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hổi</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của</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màng</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nhĩ</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dẫn</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đến</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nghe</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không</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rõ</a:t>
            </a:r>
            <a:r>
              <a:rPr lang="en-US" sz="2800" dirty="0">
                <a:solidFill>
                  <a:srgbClr val="1F2C8F"/>
                </a:solidFill>
                <a:effectLst/>
                <a:latin typeface="Times New Roman" panose="02020603050405020304" pitchFamily="18" charset="0"/>
                <a:ea typeface="Times New Roman" panose="02020603050405020304" pitchFamily="18" charset="0"/>
              </a:rPr>
              <a:t>.</a:t>
            </a:r>
          </a:p>
          <a:p>
            <a:pPr marL="30480" marR="30480" algn="just">
              <a:lnSpc>
                <a:spcPct val="115000"/>
              </a:lnSpc>
            </a:pPr>
            <a:r>
              <a:rPr lang="en-US" sz="2800" dirty="0">
                <a:solidFill>
                  <a:srgbClr val="1F2C8F"/>
                </a:solidFill>
                <a:effectLst/>
                <a:latin typeface="Times New Roman" panose="02020603050405020304" pitchFamily="18" charset="0"/>
                <a:ea typeface="Times New Roman" panose="02020603050405020304" pitchFamily="18" charset="0"/>
              </a:rPr>
              <a:t>D. </a:t>
            </a:r>
            <a:r>
              <a:rPr lang="en-US" sz="2800" dirty="0" err="1">
                <a:solidFill>
                  <a:srgbClr val="1F2C8F"/>
                </a:solidFill>
                <a:effectLst/>
                <a:latin typeface="Times New Roman" panose="02020603050405020304" pitchFamily="18" charset="0"/>
                <a:ea typeface="Times New Roman" panose="02020603050405020304" pitchFamily="18" charset="0"/>
              </a:rPr>
              <a:t>Vì</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làm</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thủng</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màng</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nhĩ</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dẫn</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đến</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bị</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điếc</a:t>
            </a:r>
            <a:r>
              <a:rPr lang="en-US" sz="2800" dirty="0">
                <a:solidFill>
                  <a:srgbClr val="1F2C8F"/>
                </a:solidFill>
                <a:effectLst/>
                <a:latin typeface="Times New Roman" panose="02020603050405020304" pitchFamily="18" charset="0"/>
                <a:ea typeface="Times New Roman" panose="02020603050405020304" pitchFamily="18" charset="0"/>
              </a:rPr>
              <a:t>.</a:t>
            </a:r>
          </a:p>
        </p:txBody>
      </p:sp>
      <p:sp>
        <p:nvSpPr>
          <p:cNvPr id="3" name="Title 2">
            <a:extLst>
              <a:ext uri="{FF2B5EF4-FFF2-40B4-BE49-F238E27FC236}">
                <a16:creationId xmlns:a16="http://schemas.microsoft.com/office/drawing/2014/main" id="{5F062B8E-4824-2D3D-5CA7-520B52595F74}"/>
              </a:ext>
            </a:extLst>
          </p:cNvPr>
          <p:cNvSpPr>
            <a:spLocks noGrp="1"/>
          </p:cNvSpPr>
          <p:nvPr>
            <p:ph type="title" idx="4294967295"/>
          </p:nvPr>
        </p:nvSpPr>
        <p:spPr>
          <a:xfrm>
            <a:off x="566057" y="790923"/>
            <a:ext cx="11074400" cy="596507"/>
          </a:xfrm>
          <a:prstGeom prst="rect">
            <a:avLst/>
          </a:prstGeom>
        </p:spPr>
        <p:txBody>
          <a:bodyPr/>
          <a:lstStyle/>
          <a:p>
            <a:r>
              <a:rPr lang="en-US" dirty="0"/>
              <a:t> </a:t>
            </a:r>
          </a:p>
        </p:txBody>
      </p:sp>
      <p:sp>
        <p:nvSpPr>
          <p:cNvPr id="4" name="Oval 3">
            <a:extLst>
              <a:ext uri="{FF2B5EF4-FFF2-40B4-BE49-F238E27FC236}">
                <a16:creationId xmlns:a16="http://schemas.microsoft.com/office/drawing/2014/main" id="{0D512463-4B33-0524-2D38-8D615F29A371}"/>
              </a:ext>
            </a:extLst>
          </p:cNvPr>
          <p:cNvSpPr/>
          <p:nvPr/>
        </p:nvSpPr>
        <p:spPr>
          <a:xfrm>
            <a:off x="508817" y="2344995"/>
            <a:ext cx="604684" cy="60468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1470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b="41248"/>
          <a:stretch/>
        </p:blipFill>
        <p:spPr>
          <a:xfrm>
            <a:off x="1007806" y="4601497"/>
            <a:ext cx="10112478" cy="2241755"/>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23834" y="4200549"/>
            <a:ext cx="1388168" cy="1878869"/>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52505" y="4200549"/>
            <a:ext cx="1375254" cy="1878869"/>
          </a:xfrm>
          <a:prstGeom prst="rect">
            <a:avLst/>
          </a:prstGeom>
        </p:spPr>
      </p:pic>
      <p:sp>
        <p:nvSpPr>
          <p:cNvPr id="11" name="Rounded Rectangle 10"/>
          <p:cNvSpPr/>
          <p:nvPr/>
        </p:nvSpPr>
        <p:spPr>
          <a:xfrm>
            <a:off x="324465" y="206477"/>
            <a:ext cx="11592232" cy="18288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Mất</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trí</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nhớ</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giảm</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khả</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năng</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ngôn</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ngữ</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lẩm</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cẩm</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khả</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năng</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hoạt</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động</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kém</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là</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bệnh</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gì</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a:t>
            </a:r>
            <a:endParaRPr lang="en-US" sz="3200" dirty="0">
              <a:solidFill>
                <a:srgbClr val="5B9BD5">
                  <a:lumMod val="20000"/>
                  <a:lumOff val="80000"/>
                </a:srgbClr>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324465" y="2131311"/>
            <a:ext cx="5427406" cy="129031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3200" dirty="0">
                <a:solidFill>
                  <a:srgbClr val="5B9BD5">
                    <a:lumMod val="20000"/>
                    <a:lumOff val="80000"/>
                  </a:srgbClr>
                </a:solidFill>
                <a:latin typeface="Times New Roman" panose="02020603050405020304" pitchFamily="18" charset="0"/>
                <a:cs typeface="Times New Roman" panose="02020603050405020304" pitchFamily="18" charset="0"/>
              </a:rPr>
              <a:t>A</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Teo</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não</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endParaRPr lang="en-US" sz="3200" dirty="0">
              <a:solidFill>
                <a:srgbClr val="5B9BD5">
                  <a:lumMod val="20000"/>
                  <a:lumOff val="80000"/>
                </a:srgbClr>
              </a:solidFill>
              <a:latin typeface="Times New Roman" panose="02020603050405020304" pitchFamily="18" charset="0"/>
              <a:cs typeface="Times New Roman" panose="02020603050405020304" pitchFamily="18" charset="0"/>
            </a:endParaRPr>
          </a:p>
        </p:txBody>
      </p:sp>
      <p:sp>
        <p:nvSpPr>
          <p:cNvPr id="14" name="Rounded Rectangle 13"/>
          <p:cNvSpPr/>
          <p:nvPr/>
        </p:nvSpPr>
        <p:spPr>
          <a:xfrm>
            <a:off x="6489291" y="2146401"/>
            <a:ext cx="5427406" cy="129031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3200" dirty="0">
                <a:solidFill>
                  <a:srgbClr val="5B9BD5">
                    <a:lumMod val="20000"/>
                    <a:lumOff val="80000"/>
                  </a:srgbClr>
                </a:solidFill>
                <a:latin typeface="Times New Roman" panose="02020603050405020304" pitchFamily="18" charset="0"/>
                <a:cs typeface="Times New Roman" panose="02020603050405020304" pitchFamily="18" charset="0"/>
              </a:rPr>
              <a:t>B. </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Alzheimer</a:t>
            </a:r>
            <a:endParaRPr lang="en-US" sz="3200" dirty="0">
              <a:solidFill>
                <a:srgbClr val="5B9BD5">
                  <a:lumMod val="20000"/>
                  <a:lumOff val="80000"/>
                </a:srgbClr>
              </a:solidFill>
              <a:latin typeface="Times New Roman" panose="02020603050405020304" pitchFamily="18" charset="0"/>
              <a:cs typeface="Times New Roman" panose="02020603050405020304" pitchFamily="18" charset="0"/>
            </a:endParaRPr>
          </a:p>
        </p:txBody>
      </p:sp>
      <p:sp>
        <p:nvSpPr>
          <p:cNvPr id="15" name="Rounded Rectangle 14"/>
          <p:cNvSpPr/>
          <p:nvPr/>
        </p:nvSpPr>
        <p:spPr>
          <a:xfrm>
            <a:off x="4120677" y="6154058"/>
            <a:ext cx="6586651" cy="631713"/>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3600" dirty="0" err="1" smtClean="0">
                <a:solidFill>
                  <a:prstClr val="white">
                    <a:lumMod val="50000"/>
                  </a:prstClr>
                </a:solidFill>
                <a:latin typeface="Times New Roman" panose="02020603050405020304" pitchFamily="18" charset="0"/>
                <a:cs typeface="Times New Roman" panose="02020603050405020304" pitchFamily="18" charset="0"/>
              </a:rPr>
              <a:t>Đáp</a:t>
            </a:r>
            <a:r>
              <a:rPr lang="en-US" sz="3600" dirty="0" smtClean="0">
                <a:solidFill>
                  <a:prstClr val="white">
                    <a:lumMod val="50000"/>
                  </a:prstClr>
                </a:solidFill>
                <a:latin typeface="Times New Roman" panose="02020603050405020304" pitchFamily="18" charset="0"/>
                <a:cs typeface="Times New Roman" panose="02020603050405020304" pitchFamily="18" charset="0"/>
              </a:rPr>
              <a:t> </a:t>
            </a:r>
            <a:r>
              <a:rPr lang="en-US" sz="3600" dirty="0" err="1" smtClean="0">
                <a:solidFill>
                  <a:prstClr val="white">
                    <a:lumMod val="50000"/>
                  </a:prstClr>
                </a:solidFill>
                <a:latin typeface="Times New Roman" panose="02020603050405020304" pitchFamily="18" charset="0"/>
                <a:cs typeface="Times New Roman" panose="02020603050405020304" pitchFamily="18" charset="0"/>
              </a:rPr>
              <a:t>án</a:t>
            </a:r>
            <a:r>
              <a:rPr lang="en-US" sz="3600" dirty="0" smtClean="0">
                <a:solidFill>
                  <a:prstClr val="white">
                    <a:lumMod val="50000"/>
                  </a:prstClr>
                </a:solidFill>
                <a:latin typeface="Times New Roman" panose="02020603050405020304" pitchFamily="18" charset="0"/>
                <a:cs typeface="Times New Roman" panose="02020603050405020304" pitchFamily="18" charset="0"/>
              </a:rPr>
              <a:t> </a:t>
            </a:r>
            <a:r>
              <a:rPr lang="en-US" sz="3600" dirty="0" err="1" smtClean="0">
                <a:solidFill>
                  <a:prstClr val="white">
                    <a:lumMod val="50000"/>
                  </a:prstClr>
                </a:solidFill>
                <a:latin typeface="Times New Roman" panose="02020603050405020304" pitchFamily="18" charset="0"/>
                <a:cs typeface="Times New Roman" panose="02020603050405020304" pitchFamily="18" charset="0"/>
              </a:rPr>
              <a:t>xanh</a:t>
            </a:r>
            <a:r>
              <a:rPr lang="en-US" sz="3600" dirty="0" smtClean="0">
                <a:solidFill>
                  <a:prstClr val="white">
                    <a:lumMod val="50000"/>
                  </a:prstClr>
                </a:solidFill>
                <a:latin typeface="Times New Roman" panose="02020603050405020304" pitchFamily="18" charset="0"/>
                <a:cs typeface="Times New Roman" panose="02020603050405020304" pitchFamily="18" charset="0"/>
              </a:rPr>
              <a:t> an </a:t>
            </a:r>
            <a:r>
              <a:rPr lang="en-US" sz="3600" dirty="0" err="1" smtClean="0">
                <a:solidFill>
                  <a:prstClr val="white">
                    <a:lumMod val="50000"/>
                  </a:prstClr>
                </a:solidFill>
                <a:latin typeface="Times New Roman" panose="02020603050405020304" pitchFamily="18" charset="0"/>
                <a:cs typeface="Times New Roman" panose="02020603050405020304" pitchFamily="18" charset="0"/>
              </a:rPr>
              <a:t>toàn</a:t>
            </a:r>
            <a:endParaRPr lang="en-US" sz="3600" dirty="0">
              <a:solidFill>
                <a:prstClr val="white">
                  <a:lumMod val="50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190248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5"/>
                    </p:tgtEl>
                  </p:cond>
                </p:stCondLst>
                <p:endSync evt="end" delay="0">
                  <p:rtn val="all"/>
                </p:endSync>
                <p:childTnLst>
                  <p:par>
                    <p:cTn id="20" fill="hold">
                      <p:stCondLst>
                        <p:cond delay="0"/>
                      </p:stCondLst>
                      <p:childTnLst>
                        <p:par>
                          <p:cTn id="21" fill="hold">
                            <p:stCondLst>
                              <p:cond delay="0"/>
                            </p:stCondLst>
                            <p:childTnLst>
                              <p:par>
                                <p:cTn id="22" presetID="32" presetClass="emph" presetSubtype="0" fill="hold" nodeType="clickEffect">
                                  <p:stCondLst>
                                    <p:cond delay="0"/>
                                  </p:stCondLst>
                                  <p:childTnLst>
                                    <p:animRot by="120000">
                                      <p:cBhvr>
                                        <p:cTn id="23" dur="100" fill="hold">
                                          <p:stCondLst>
                                            <p:cond delay="0"/>
                                          </p:stCondLst>
                                        </p:cTn>
                                        <p:tgtEl>
                                          <p:spTgt spid="5"/>
                                        </p:tgtEl>
                                        <p:attrNameLst>
                                          <p:attrName>r</p:attrName>
                                        </p:attrNameLst>
                                      </p:cBhvr>
                                    </p:animRot>
                                    <p:animRot by="-240000">
                                      <p:cBhvr>
                                        <p:cTn id="24" dur="200" fill="hold">
                                          <p:stCondLst>
                                            <p:cond delay="200"/>
                                          </p:stCondLst>
                                        </p:cTn>
                                        <p:tgtEl>
                                          <p:spTgt spid="5"/>
                                        </p:tgtEl>
                                        <p:attrNameLst>
                                          <p:attrName>r</p:attrName>
                                        </p:attrNameLst>
                                      </p:cBhvr>
                                    </p:animRot>
                                    <p:animRot by="240000">
                                      <p:cBhvr>
                                        <p:cTn id="25" dur="200" fill="hold">
                                          <p:stCondLst>
                                            <p:cond delay="400"/>
                                          </p:stCondLst>
                                        </p:cTn>
                                        <p:tgtEl>
                                          <p:spTgt spid="5"/>
                                        </p:tgtEl>
                                        <p:attrNameLst>
                                          <p:attrName>r</p:attrName>
                                        </p:attrNameLst>
                                      </p:cBhvr>
                                    </p:animRot>
                                    <p:animRot by="-240000">
                                      <p:cBhvr>
                                        <p:cTn id="26" dur="200" fill="hold">
                                          <p:stCondLst>
                                            <p:cond delay="600"/>
                                          </p:stCondLst>
                                        </p:cTn>
                                        <p:tgtEl>
                                          <p:spTgt spid="5"/>
                                        </p:tgtEl>
                                        <p:attrNameLst>
                                          <p:attrName>r</p:attrName>
                                        </p:attrNameLst>
                                      </p:cBhvr>
                                    </p:animRot>
                                    <p:animRot by="120000">
                                      <p:cBhvr>
                                        <p:cTn id="27" dur="200" fill="hold">
                                          <p:stCondLst>
                                            <p:cond delay="800"/>
                                          </p:stCondLst>
                                        </p:cTn>
                                        <p:tgtEl>
                                          <p:spTgt spid="5"/>
                                        </p:tgtEl>
                                        <p:attrNameLst>
                                          <p:attrName>r</p:attrName>
                                        </p:attrNameLst>
                                      </p:cBhvr>
                                    </p:animRot>
                                  </p:childTnLst>
                                </p:cTn>
                              </p:par>
                            </p:childTnLst>
                          </p:cTn>
                        </p:par>
                        <p:par>
                          <p:cTn id="28" fill="hold">
                            <p:stCondLst>
                              <p:cond delay="1000"/>
                            </p:stCondLst>
                            <p:childTnLst>
                              <p:par>
                                <p:cTn id="29" presetID="1" presetClass="emph" presetSubtype="2" fill="hold" nodeType="afterEffect">
                                  <p:stCondLst>
                                    <p:cond delay="0"/>
                                  </p:stCondLst>
                                  <p:childTnLst>
                                    <p:animClr clrSpc="rgb" dir="cw">
                                      <p:cBhvr>
                                        <p:cTn id="30" dur="2000" fill="hold"/>
                                        <p:tgtEl>
                                          <p:spTgt spid="12"/>
                                        </p:tgtEl>
                                        <p:attrNameLst>
                                          <p:attrName>fillcolor</p:attrName>
                                        </p:attrNameLst>
                                      </p:cBhvr>
                                      <p:to>
                                        <a:srgbClr val="FF0000"/>
                                      </p:to>
                                    </p:animClr>
                                    <p:set>
                                      <p:cBhvr>
                                        <p:cTn id="31" dur="2000" fill="hold"/>
                                        <p:tgtEl>
                                          <p:spTgt spid="12"/>
                                        </p:tgtEl>
                                        <p:attrNameLst>
                                          <p:attrName>fill.type</p:attrName>
                                        </p:attrNameLst>
                                      </p:cBhvr>
                                      <p:to>
                                        <p:strVal val="solid"/>
                                      </p:to>
                                    </p:set>
                                    <p:set>
                                      <p:cBhvr>
                                        <p:cTn id="32" dur="2000" fill="hold"/>
                                        <p:tgtEl>
                                          <p:spTgt spid="12"/>
                                        </p:tgtEl>
                                        <p:attrNameLst>
                                          <p:attrName>fill.on</p:attrName>
                                        </p:attrNameLst>
                                      </p:cBhvr>
                                      <p:to>
                                        <p:strVal val="true"/>
                                      </p:to>
                                    </p:set>
                                  </p:childTnLst>
                                  <p:subTnLst>
                                    <p:audio>
                                      <p:cMediaNode>
                                        <p:cTn display="0" masterRel="sameClick">
                                          <p:stCondLst>
                                            <p:cond evt="begin" delay="0">
                                              <p:tn val="29"/>
                                            </p:cond>
                                          </p:stCondLst>
                                          <p:endCondLst>
                                            <p:cond evt="onStopAudio" delay="0">
                                              <p:tgtEl>
                                                <p:sldTgt/>
                                              </p:tgtEl>
                                            </p:cond>
                                          </p:endCondLst>
                                        </p:cTn>
                                        <p:tgtEl>
                                          <p:sndTgt r:embed="rId3" name="Game Over.wav"/>
                                        </p:tgtEl>
                                      </p:cMediaNode>
                                    </p:audio>
                                  </p:sub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
                  </p:tgtEl>
                </p:cond>
              </p:nextCondLst>
            </p:seq>
            <p:seq concurrent="1" nextAc="seek">
              <p:cTn id="39" restart="whenNotActive" fill="hold" evtFilter="cancelBubble" nodeType="interactiveSeq">
                <p:stCondLst>
                  <p:cond evt="onClick" delay="0">
                    <p:tgtEl>
                      <p:spTgt spid="6"/>
                    </p:tgtEl>
                  </p:cond>
                </p:stCondLst>
                <p:endSync evt="end" delay="0">
                  <p:rtn val="all"/>
                </p:endSync>
                <p:childTnLst>
                  <p:par>
                    <p:cTn id="40" fill="hold">
                      <p:stCondLst>
                        <p:cond delay="0"/>
                      </p:stCondLst>
                      <p:childTnLst>
                        <p:par>
                          <p:cTn id="41" fill="hold">
                            <p:stCondLst>
                              <p:cond delay="0"/>
                            </p:stCondLst>
                            <p:childTnLst>
                              <p:par>
                                <p:cTn id="42" presetID="26" presetClass="emph" presetSubtype="0" fill="hold" nodeType="clickEffect">
                                  <p:stCondLst>
                                    <p:cond delay="0"/>
                                  </p:stCondLst>
                                  <p:childTnLst>
                                    <p:animEffect transition="out" filter="fade">
                                      <p:cBhvr>
                                        <p:cTn id="43" dur="500" tmFilter="0, 0; .2, .5; .8, .5; 1, 0"/>
                                        <p:tgtEl>
                                          <p:spTgt spid="6"/>
                                        </p:tgtEl>
                                      </p:cBhvr>
                                    </p:animEffect>
                                    <p:animScale>
                                      <p:cBhvr>
                                        <p:cTn id="44" dur="250" autoRev="1" fill="hold"/>
                                        <p:tgtEl>
                                          <p:spTgt spid="6"/>
                                        </p:tgtEl>
                                      </p:cBhvr>
                                      <p:by x="105000" y="105000"/>
                                    </p:animScale>
                                  </p:childTnLst>
                                </p:cTn>
                              </p:par>
                            </p:childTnLst>
                          </p:cTn>
                        </p:par>
                        <p:par>
                          <p:cTn id="45" fill="hold">
                            <p:stCondLst>
                              <p:cond delay="500"/>
                            </p:stCondLst>
                            <p:childTnLst>
                              <p:par>
                                <p:cTn id="46" presetID="1" presetClass="emph" presetSubtype="2" fill="hold" nodeType="afterEffect">
                                  <p:stCondLst>
                                    <p:cond delay="0"/>
                                  </p:stCondLst>
                                  <p:childTnLst>
                                    <p:animClr clrSpc="rgb" dir="cw">
                                      <p:cBhvr>
                                        <p:cTn id="47" dur="2000" fill="hold"/>
                                        <p:tgtEl>
                                          <p:spTgt spid="14"/>
                                        </p:tgtEl>
                                        <p:attrNameLst>
                                          <p:attrName>fillcolor</p:attrName>
                                        </p:attrNameLst>
                                      </p:cBhvr>
                                      <p:to>
                                        <a:srgbClr val="92D050"/>
                                      </p:to>
                                    </p:animClr>
                                    <p:set>
                                      <p:cBhvr>
                                        <p:cTn id="48" dur="2000" fill="hold"/>
                                        <p:tgtEl>
                                          <p:spTgt spid="14"/>
                                        </p:tgtEl>
                                        <p:attrNameLst>
                                          <p:attrName>fill.type</p:attrName>
                                        </p:attrNameLst>
                                      </p:cBhvr>
                                      <p:to>
                                        <p:strVal val="solid"/>
                                      </p:to>
                                    </p:set>
                                    <p:set>
                                      <p:cBhvr>
                                        <p:cTn id="49" dur="2000" fill="hold"/>
                                        <p:tgtEl>
                                          <p:spTgt spid="14"/>
                                        </p:tgtEl>
                                        <p:attrNameLst>
                                          <p:attrName>fill.on</p:attrName>
                                        </p:attrNameLst>
                                      </p:cBhvr>
                                      <p:to>
                                        <p:strVal val="true"/>
                                      </p:to>
                                    </p:set>
                                  </p:childTnLst>
                                  <p:subTnLst>
                                    <p:audio>
                                      <p:cMediaNode>
                                        <p:cTn display="0" masterRel="sameClick">
                                          <p:stCondLst>
                                            <p:cond evt="begin" delay="0">
                                              <p:tn val="46"/>
                                            </p:cond>
                                          </p:stCondLst>
                                          <p:endCondLst>
                                            <p:cond evt="onStopAudio" delay="0">
                                              <p:tgtEl>
                                                <p:sldTgt/>
                                              </p:tgtEl>
                                            </p:cond>
                                          </p:endCondLst>
                                        </p:cTn>
                                        <p:tgtEl>
                                          <p:sndTgt r:embed="rId4" name="you win.wav"/>
                                        </p:tgtEl>
                                      </p:cMediaNode>
                                    </p:audio>
                                  </p:subTnLst>
                                </p:cTn>
                              </p:par>
                            </p:childTnLst>
                          </p:cTn>
                        </p:par>
                        <p:par>
                          <p:cTn id="50" fill="hold">
                            <p:stCondLst>
                              <p:cond delay="2500"/>
                            </p:stCondLst>
                            <p:childTnLst>
                              <p:par>
                                <p:cTn id="51" presetID="42" presetClass="entr" presetSubtype="0" fill="hold" grpId="1"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1000"/>
                                        <p:tgtEl>
                                          <p:spTgt spid="15"/>
                                        </p:tgtEl>
                                      </p:cBhvr>
                                    </p:animEffect>
                                    <p:anim calcmode="lin" valueType="num">
                                      <p:cBhvr>
                                        <p:cTn id="54" dur="1000" fill="hold"/>
                                        <p:tgtEl>
                                          <p:spTgt spid="15"/>
                                        </p:tgtEl>
                                        <p:attrNameLst>
                                          <p:attrName>ppt_x</p:attrName>
                                        </p:attrNameLst>
                                      </p:cBhvr>
                                      <p:tavLst>
                                        <p:tav tm="0">
                                          <p:val>
                                            <p:strVal val="#ppt_x"/>
                                          </p:val>
                                        </p:tav>
                                        <p:tav tm="100000">
                                          <p:val>
                                            <p:strVal val="#ppt_x"/>
                                          </p:val>
                                        </p:tav>
                                      </p:tavLst>
                                    </p:anim>
                                    <p:anim calcmode="lin" valueType="num">
                                      <p:cBhvr>
                                        <p:cTn id="5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6"/>
                  </p:tgtEl>
                </p:cond>
              </p:nextCondLst>
            </p:seq>
          </p:childTnLst>
        </p:cTn>
      </p:par>
    </p:tnLst>
    <p:bldLst>
      <p:bldP spid="11" grpId="0" animBg="1"/>
      <p:bldP spid="12" grpId="0" animBg="1"/>
      <p:bldP spid="14" grpId="0" animBg="1"/>
      <p:bldP spid="15" grpId="0" animBg="1"/>
      <p:bldP spid="15" grpId="1"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AC6A90-1C36-1C35-6E42-4077C39B7DEE}"/>
              </a:ext>
            </a:extLst>
          </p:cNvPr>
          <p:cNvSpPr>
            <a:spLocks noGrp="1"/>
          </p:cNvSpPr>
          <p:nvPr>
            <p:ph idx="1"/>
          </p:nvPr>
        </p:nvSpPr>
        <p:spPr>
          <a:xfrm>
            <a:off x="566057" y="1133299"/>
            <a:ext cx="11074400" cy="2700528"/>
          </a:xfrm>
        </p:spPr>
        <p:txBody>
          <a:bodyPr vert="horz" lIns="91440" tIns="45720" rIns="91440" bIns="45720" rtlCol="0">
            <a:noAutofit/>
          </a:bodyPr>
          <a:lstStyle/>
          <a:p>
            <a:pPr indent="254000" algn="just">
              <a:lnSpc>
                <a:spcPct val="115000"/>
              </a:lnSpc>
              <a:spcAft>
                <a:spcPts val="600"/>
              </a:spcAft>
            </a:pPr>
            <a:r>
              <a:rPr lang="en-US" sz="2800" dirty="0" err="1">
                <a:latin typeface="Times New Roman" panose="02020603050405020304" pitchFamily="18" charset="0"/>
              </a:rPr>
              <a:t>Câu</a:t>
            </a:r>
            <a:r>
              <a:rPr lang="en-US" sz="2800" dirty="0">
                <a:latin typeface="Times New Roman" panose="02020603050405020304" pitchFamily="18" charset="0"/>
              </a:rPr>
              <a:t> 6: </a:t>
            </a:r>
            <a:r>
              <a:rPr lang="en-US" sz="2800" dirty="0" err="1">
                <a:latin typeface="Times New Roman" panose="02020603050405020304" pitchFamily="18" charset="0"/>
              </a:rPr>
              <a:t>Tại</a:t>
            </a:r>
            <a:r>
              <a:rPr lang="en-US" sz="2800" dirty="0">
                <a:latin typeface="Times New Roman" panose="02020603050405020304" pitchFamily="18" charset="0"/>
              </a:rPr>
              <a:t> </a:t>
            </a:r>
            <a:r>
              <a:rPr lang="en-US" sz="2800" dirty="0" err="1">
                <a:latin typeface="Times New Roman" panose="02020603050405020304" pitchFamily="18" charset="0"/>
              </a:rPr>
              <a:t>sao</a:t>
            </a:r>
            <a:r>
              <a:rPr lang="en-US" sz="2800" dirty="0">
                <a:latin typeface="Times New Roman" panose="02020603050405020304" pitchFamily="18" charset="0"/>
              </a:rPr>
              <a:t> </a:t>
            </a:r>
            <a:r>
              <a:rPr lang="en-US" sz="2800" dirty="0" err="1">
                <a:latin typeface="Times New Roman" panose="02020603050405020304" pitchFamily="18" charset="0"/>
              </a:rPr>
              <a:t>không</a:t>
            </a:r>
            <a:r>
              <a:rPr lang="en-US" sz="2800" dirty="0">
                <a:latin typeface="Times New Roman" panose="02020603050405020304" pitchFamily="18" charset="0"/>
              </a:rPr>
              <a:t> </a:t>
            </a:r>
            <a:r>
              <a:rPr lang="en-US" sz="2800" dirty="0" err="1">
                <a:latin typeface="Times New Roman" panose="02020603050405020304" pitchFamily="18" charset="0"/>
              </a:rPr>
              <a:t>nên</a:t>
            </a:r>
            <a:r>
              <a:rPr lang="en-US" sz="2800" dirty="0">
                <a:latin typeface="Times New Roman" panose="02020603050405020304" pitchFamily="18" charset="0"/>
              </a:rPr>
              <a:t> </a:t>
            </a:r>
            <a:r>
              <a:rPr lang="en-US" sz="2800" dirty="0" err="1">
                <a:latin typeface="Times New Roman" panose="02020603050405020304" pitchFamily="18" charset="0"/>
              </a:rPr>
              <a:t>đọc</a:t>
            </a:r>
            <a:r>
              <a:rPr lang="en-US" sz="2800" dirty="0">
                <a:latin typeface="Times New Roman" panose="02020603050405020304" pitchFamily="18" charset="0"/>
              </a:rPr>
              <a:t> </a:t>
            </a:r>
            <a:r>
              <a:rPr lang="en-US" sz="2800" dirty="0" err="1">
                <a:latin typeface="Times New Roman" panose="02020603050405020304" pitchFamily="18" charset="0"/>
              </a:rPr>
              <a:t>sách</a:t>
            </a:r>
            <a:r>
              <a:rPr lang="en-US" sz="2800" dirty="0">
                <a:latin typeface="Times New Roman" panose="02020603050405020304" pitchFamily="18" charset="0"/>
              </a:rPr>
              <a:t> </a:t>
            </a:r>
            <a:r>
              <a:rPr lang="en-US" sz="2800" dirty="0" err="1">
                <a:latin typeface="Times New Roman" panose="02020603050405020304" pitchFamily="18" charset="0"/>
              </a:rPr>
              <a:t>khi</a:t>
            </a:r>
            <a:r>
              <a:rPr lang="en-US" sz="2800" dirty="0">
                <a:latin typeface="Times New Roman" panose="02020603050405020304" pitchFamily="18" charset="0"/>
              </a:rPr>
              <a:t> </a:t>
            </a:r>
            <a:r>
              <a:rPr lang="en-US" sz="2800" dirty="0" err="1">
                <a:latin typeface="Times New Roman" panose="02020603050405020304" pitchFamily="18" charset="0"/>
              </a:rPr>
              <a:t>đi</a:t>
            </a:r>
            <a:r>
              <a:rPr lang="en-US" sz="2800" dirty="0">
                <a:latin typeface="Times New Roman" panose="02020603050405020304" pitchFamily="18" charset="0"/>
              </a:rPr>
              <a:t> </a:t>
            </a:r>
            <a:r>
              <a:rPr lang="en-US" sz="2800" dirty="0" err="1">
                <a:latin typeface="Times New Roman" panose="02020603050405020304" pitchFamily="18" charset="0"/>
              </a:rPr>
              <a:t>tàu</a:t>
            </a:r>
            <a:r>
              <a:rPr lang="en-US" sz="2800" dirty="0">
                <a:latin typeface="Times New Roman" panose="02020603050405020304" pitchFamily="18" charset="0"/>
              </a:rPr>
              <a:t> </a:t>
            </a:r>
            <a:r>
              <a:rPr lang="en-US" sz="2800" dirty="0" err="1">
                <a:latin typeface="Times New Roman" panose="02020603050405020304" pitchFamily="18" charset="0"/>
              </a:rPr>
              <a:t>xe</a:t>
            </a:r>
            <a:r>
              <a:rPr lang="en-US" sz="2800" dirty="0">
                <a:latin typeface="Times New Roman" panose="02020603050405020304" pitchFamily="18" charset="0"/>
              </a:rPr>
              <a:t> </a:t>
            </a:r>
            <a:r>
              <a:rPr lang="en-US" sz="2800" dirty="0" err="1">
                <a:latin typeface="Times New Roman" panose="02020603050405020304" pitchFamily="18" charset="0"/>
              </a:rPr>
              <a:t>bị</a:t>
            </a:r>
            <a:r>
              <a:rPr lang="en-US" sz="2800" dirty="0">
                <a:latin typeface="Times New Roman" panose="02020603050405020304" pitchFamily="18" charset="0"/>
              </a:rPr>
              <a:t> </a:t>
            </a:r>
            <a:r>
              <a:rPr lang="en-US" sz="2800" dirty="0" err="1">
                <a:latin typeface="Times New Roman" panose="02020603050405020304" pitchFamily="18" charset="0"/>
              </a:rPr>
              <a:t>xóc</a:t>
            </a:r>
            <a:r>
              <a:rPr lang="en-US" sz="2800" dirty="0">
                <a:latin typeface="Times New Roman" panose="02020603050405020304" pitchFamily="18" charset="0"/>
              </a:rPr>
              <a:t> </a:t>
            </a:r>
            <a:r>
              <a:rPr lang="en-US" sz="2800" dirty="0" err="1">
                <a:latin typeface="Times New Roman" panose="02020603050405020304" pitchFamily="18" charset="0"/>
              </a:rPr>
              <a:t>nhiều</a:t>
            </a:r>
            <a:r>
              <a:rPr lang="en-US" sz="2800" dirty="0">
                <a:latin typeface="Times New Roman" panose="02020603050405020304" pitchFamily="18" charset="0"/>
              </a:rPr>
              <a:t> </a:t>
            </a:r>
            <a:r>
              <a:rPr lang="en-US" sz="2800" dirty="0" err="1">
                <a:latin typeface="Times New Roman" panose="02020603050405020304" pitchFamily="18" charset="0"/>
              </a:rPr>
              <a:t>hoặc</a:t>
            </a:r>
            <a:r>
              <a:rPr lang="en-US" sz="2800" dirty="0">
                <a:latin typeface="Times New Roman" panose="02020603050405020304" pitchFamily="18" charset="0"/>
              </a:rPr>
              <a:t> </a:t>
            </a:r>
            <a:r>
              <a:rPr lang="en-US" sz="2800" dirty="0" err="1">
                <a:latin typeface="Times New Roman" panose="02020603050405020304" pitchFamily="18" charset="0"/>
              </a:rPr>
              <a:t>nơi</a:t>
            </a:r>
            <a:r>
              <a:rPr lang="en-US" sz="2800" dirty="0">
                <a:latin typeface="Times New Roman" panose="02020603050405020304" pitchFamily="18" charset="0"/>
              </a:rPr>
              <a:t> </a:t>
            </a:r>
            <a:r>
              <a:rPr lang="en-US" sz="2800" dirty="0" err="1">
                <a:latin typeface="Times New Roman" panose="02020603050405020304" pitchFamily="18" charset="0"/>
              </a:rPr>
              <a:t>ánh</a:t>
            </a:r>
            <a:r>
              <a:rPr lang="en-US" sz="2800" dirty="0">
                <a:latin typeface="Times New Roman" panose="02020603050405020304" pitchFamily="18" charset="0"/>
              </a:rPr>
              <a:t> </a:t>
            </a:r>
            <a:r>
              <a:rPr lang="en-US" sz="2800" dirty="0" err="1">
                <a:latin typeface="Times New Roman" panose="02020603050405020304" pitchFamily="18" charset="0"/>
              </a:rPr>
              <a:t>sáng</a:t>
            </a:r>
            <a:r>
              <a:rPr lang="en-US" sz="2800" dirty="0">
                <a:latin typeface="Times New Roman" panose="02020603050405020304" pitchFamily="18" charset="0"/>
              </a:rPr>
              <a:t> </a:t>
            </a:r>
            <a:r>
              <a:rPr lang="en-US" sz="2800" dirty="0" err="1">
                <a:latin typeface="Times New Roman" panose="02020603050405020304" pitchFamily="18" charset="0"/>
              </a:rPr>
              <a:t>yếu</a:t>
            </a:r>
            <a:r>
              <a:rPr lang="en-US" sz="2800" dirty="0">
                <a:latin typeface="Times New Roman" panose="02020603050405020304" pitchFamily="18" charset="0"/>
              </a:rPr>
              <a:t> ?</a:t>
            </a:r>
          </a:p>
          <a:p>
            <a:pPr indent="254000" algn="just">
              <a:lnSpc>
                <a:spcPct val="115000"/>
              </a:lnSpc>
              <a:spcAft>
                <a:spcPts val="600"/>
              </a:spcAft>
            </a:pPr>
            <a:r>
              <a:rPr lang="en-US" sz="2800" dirty="0">
                <a:latin typeface="Times New Roman" panose="02020603050405020304" pitchFamily="18" charset="0"/>
              </a:rPr>
              <a:t>A. </a:t>
            </a:r>
            <a:r>
              <a:rPr lang="en-US" sz="2800" dirty="0" err="1">
                <a:latin typeface="Times New Roman" panose="02020603050405020304" pitchFamily="18" charset="0"/>
              </a:rPr>
              <a:t>Vì</a:t>
            </a:r>
            <a:r>
              <a:rPr lang="en-US" sz="2800" dirty="0">
                <a:latin typeface="Times New Roman" panose="02020603050405020304" pitchFamily="18" charset="0"/>
              </a:rPr>
              <a:t> </a:t>
            </a:r>
            <a:r>
              <a:rPr lang="en-US" sz="2800" dirty="0" err="1">
                <a:latin typeface="Times New Roman" panose="02020603050405020304" pitchFamily="18" charset="0"/>
              </a:rPr>
              <a:t>mắt</a:t>
            </a:r>
            <a:r>
              <a:rPr lang="en-US" sz="2800" dirty="0">
                <a:latin typeface="Times New Roman" panose="02020603050405020304" pitchFamily="18" charset="0"/>
              </a:rPr>
              <a:t> </a:t>
            </a:r>
            <a:r>
              <a:rPr lang="en-US" sz="2800" dirty="0" err="1">
                <a:latin typeface="Times New Roman" panose="02020603050405020304" pitchFamily="18" charset="0"/>
              </a:rPr>
              <a:t>phải</a:t>
            </a:r>
            <a:r>
              <a:rPr lang="en-US" sz="2800" dirty="0">
                <a:latin typeface="Times New Roman" panose="02020603050405020304" pitchFamily="18" charset="0"/>
              </a:rPr>
              <a:t> </a:t>
            </a:r>
            <a:r>
              <a:rPr lang="en-US" sz="2800" dirty="0" err="1">
                <a:latin typeface="Times New Roman" panose="02020603050405020304" pitchFamily="18" charset="0"/>
              </a:rPr>
              <a:t>điều</a:t>
            </a:r>
            <a:r>
              <a:rPr lang="en-US" sz="2800" dirty="0">
                <a:latin typeface="Times New Roman" panose="02020603050405020304" pitchFamily="18" charset="0"/>
              </a:rPr>
              <a:t> </a:t>
            </a:r>
            <a:r>
              <a:rPr lang="en-US" sz="2800" dirty="0" err="1">
                <a:latin typeface="Times New Roman" panose="02020603050405020304" pitchFamily="18" charset="0"/>
              </a:rPr>
              <a:t>tiết</a:t>
            </a:r>
            <a:r>
              <a:rPr lang="en-US" sz="2800" dirty="0">
                <a:latin typeface="Times New Roman" panose="02020603050405020304" pitchFamily="18" charset="0"/>
              </a:rPr>
              <a:t> </a:t>
            </a:r>
            <a:r>
              <a:rPr lang="en-US" sz="2800" dirty="0" err="1">
                <a:latin typeface="Times New Roman" panose="02020603050405020304" pitchFamily="18" charset="0"/>
              </a:rPr>
              <a:t>nhiều</a:t>
            </a:r>
            <a:r>
              <a:rPr lang="en-US" sz="2800" dirty="0">
                <a:latin typeface="Times New Roman" panose="02020603050405020304" pitchFamily="18" charset="0"/>
              </a:rPr>
              <a:t> -&gt; </a:t>
            </a:r>
            <a:r>
              <a:rPr lang="en-US" sz="2800" dirty="0" err="1">
                <a:latin typeface="Times New Roman" panose="02020603050405020304" pitchFamily="18" charset="0"/>
              </a:rPr>
              <a:t>thủy</a:t>
            </a:r>
            <a:r>
              <a:rPr lang="en-US" sz="2800" dirty="0">
                <a:latin typeface="Times New Roman" panose="02020603050405020304" pitchFamily="18" charset="0"/>
              </a:rPr>
              <a:t> </a:t>
            </a:r>
            <a:r>
              <a:rPr lang="en-US" sz="2800" dirty="0" err="1">
                <a:latin typeface="Times New Roman" panose="02020603050405020304" pitchFamily="18" charset="0"/>
              </a:rPr>
              <a:t>tinh</a:t>
            </a:r>
            <a:r>
              <a:rPr lang="en-US" sz="2800" dirty="0">
                <a:latin typeface="Times New Roman" panose="02020603050405020304" pitchFamily="18" charset="0"/>
              </a:rPr>
              <a:t> </a:t>
            </a:r>
            <a:r>
              <a:rPr lang="en-US" sz="2800" dirty="0" err="1">
                <a:latin typeface="Times New Roman" panose="02020603050405020304" pitchFamily="18" charset="0"/>
              </a:rPr>
              <a:t>thể</a:t>
            </a:r>
            <a:r>
              <a:rPr lang="en-US" sz="2800" dirty="0">
                <a:latin typeface="Times New Roman" panose="02020603050405020304" pitchFamily="18" charset="0"/>
              </a:rPr>
              <a:t> </a:t>
            </a:r>
            <a:r>
              <a:rPr lang="en-US" sz="2800" dirty="0" err="1">
                <a:latin typeface="Times New Roman" panose="02020603050405020304" pitchFamily="18" charset="0"/>
              </a:rPr>
              <a:t>luôn</a:t>
            </a:r>
            <a:r>
              <a:rPr lang="en-US" sz="2800" dirty="0">
                <a:latin typeface="Times New Roman" panose="02020603050405020304" pitchFamily="18" charset="0"/>
              </a:rPr>
              <a:t> </a:t>
            </a:r>
            <a:r>
              <a:rPr lang="en-US" sz="2800" dirty="0" err="1">
                <a:latin typeface="Times New Roman" panose="02020603050405020304" pitchFamily="18" charset="0"/>
              </a:rPr>
              <a:t>phải</a:t>
            </a:r>
            <a:r>
              <a:rPr lang="en-US" sz="2800" dirty="0">
                <a:latin typeface="Times New Roman" panose="02020603050405020304" pitchFamily="18" charset="0"/>
              </a:rPr>
              <a:t> </a:t>
            </a:r>
            <a:r>
              <a:rPr lang="en-US" sz="2800" dirty="0" err="1">
                <a:latin typeface="Times New Roman" panose="02020603050405020304" pitchFamily="18" charset="0"/>
              </a:rPr>
              <a:t>phồng</a:t>
            </a:r>
            <a:r>
              <a:rPr lang="en-US" sz="2800" dirty="0">
                <a:latin typeface="Times New Roman" panose="02020603050405020304" pitchFamily="18" charset="0"/>
              </a:rPr>
              <a:t> </a:t>
            </a:r>
            <a:r>
              <a:rPr lang="en-US" sz="2800" dirty="0" err="1">
                <a:latin typeface="Times New Roman" panose="02020603050405020304" pitchFamily="18" charset="0"/>
              </a:rPr>
              <a:t>lên</a:t>
            </a:r>
            <a:r>
              <a:rPr lang="en-US" sz="2800" dirty="0">
                <a:latin typeface="Times New Roman" panose="02020603050405020304" pitchFamily="18" charset="0"/>
              </a:rPr>
              <a:t> -&gt; </a:t>
            </a:r>
            <a:r>
              <a:rPr lang="en-US" sz="2800" dirty="0" err="1">
                <a:latin typeface="Times New Roman" panose="02020603050405020304" pitchFamily="18" charset="0"/>
              </a:rPr>
              <a:t>làm</a:t>
            </a:r>
            <a:r>
              <a:rPr lang="en-US" sz="2800" dirty="0">
                <a:latin typeface="Times New Roman" panose="02020603050405020304" pitchFamily="18" charset="0"/>
              </a:rPr>
              <a:t> </a:t>
            </a:r>
            <a:r>
              <a:rPr lang="en-US" sz="2800" dirty="0" err="1">
                <a:latin typeface="Times New Roman" panose="02020603050405020304" pitchFamily="18" charset="0"/>
              </a:rPr>
              <a:t>mất</a:t>
            </a:r>
            <a:r>
              <a:rPr lang="en-US" sz="2800" dirty="0">
                <a:latin typeface="Times New Roman" panose="02020603050405020304" pitchFamily="18" charset="0"/>
              </a:rPr>
              <a:t> </a:t>
            </a:r>
            <a:r>
              <a:rPr lang="en-US" sz="2800" dirty="0" err="1">
                <a:latin typeface="Times New Roman" panose="02020603050405020304" pitchFamily="18" charset="0"/>
              </a:rPr>
              <a:t>khả</a:t>
            </a:r>
            <a:r>
              <a:rPr lang="en-US" sz="2800" dirty="0">
                <a:latin typeface="Times New Roman" panose="02020603050405020304" pitchFamily="18" charset="0"/>
              </a:rPr>
              <a:t> </a:t>
            </a:r>
            <a:r>
              <a:rPr lang="en-US" sz="2800" dirty="0" err="1">
                <a:latin typeface="Times New Roman" panose="02020603050405020304" pitchFamily="18" charset="0"/>
              </a:rPr>
              <a:t>năng</a:t>
            </a:r>
            <a:r>
              <a:rPr lang="en-US" sz="2800" dirty="0">
                <a:latin typeface="Times New Roman" panose="02020603050405020304" pitchFamily="18" charset="0"/>
              </a:rPr>
              <a:t> co </a:t>
            </a:r>
            <a:r>
              <a:rPr lang="en-US" sz="2800" dirty="0" err="1">
                <a:latin typeface="Times New Roman" panose="02020603050405020304" pitchFamily="18" charset="0"/>
              </a:rPr>
              <a:t>giãn</a:t>
            </a:r>
            <a:r>
              <a:rPr lang="en-US" sz="2800" dirty="0">
                <a:latin typeface="Times New Roman" panose="02020603050405020304" pitchFamily="18" charset="0"/>
              </a:rPr>
              <a:t> -&gt; </a:t>
            </a:r>
            <a:r>
              <a:rPr lang="en-US" sz="2800" dirty="0" err="1">
                <a:latin typeface="Times New Roman" panose="02020603050405020304" pitchFamily="18" charset="0"/>
              </a:rPr>
              <a:t>cận</a:t>
            </a:r>
            <a:r>
              <a:rPr lang="en-US" sz="2800" dirty="0">
                <a:latin typeface="Times New Roman" panose="02020603050405020304" pitchFamily="18" charset="0"/>
              </a:rPr>
              <a:t> </a:t>
            </a:r>
            <a:r>
              <a:rPr lang="en-US" sz="2800" dirty="0" err="1">
                <a:latin typeface="Times New Roman" panose="02020603050405020304" pitchFamily="18" charset="0"/>
              </a:rPr>
              <a:t>thị</a:t>
            </a:r>
            <a:r>
              <a:rPr lang="en-US" sz="2800" dirty="0">
                <a:latin typeface="Times New Roman" panose="02020603050405020304" pitchFamily="18" charset="0"/>
              </a:rPr>
              <a:t>.</a:t>
            </a:r>
          </a:p>
          <a:p>
            <a:pPr indent="254000" algn="just">
              <a:lnSpc>
                <a:spcPct val="115000"/>
              </a:lnSpc>
              <a:spcAft>
                <a:spcPts val="600"/>
              </a:spcAft>
            </a:pPr>
            <a:r>
              <a:rPr lang="en-US" sz="2800" dirty="0">
                <a:latin typeface="Times New Roman" panose="02020603050405020304" pitchFamily="18" charset="0"/>
              </a:rPr>
              <a:t>B. </a:t>
            </a:r>
            <a:r>
              <a:rPr lang="en-US" sz="2800" dirty="0" err="1">
                <a:latin typeface="Times New Roman" panose="02020603050405020304" pitchFamily="18" charset="0"/>
              </a:rPr>
              <a:t>Vì</a:t>
            </a:r>
            <a:r>
              <a:rPr lang="en-US" sz="2800" dirty="0">
                <a:latin typeface="Times New Roman" panose="02020603050405020304" pitchFamily="18" charset="0"/>
              </a:rPr>
              <a:t> </a:t>
            </a:r>
            <a:r>
              <a:rPr lang="en-US" sz="2800" dirty="0" err="1">
                <a:latin typeface="Times New Roman" panose="02020603050405020304" pitchFamily="18" charset="0"/>
              </a:rPr>
              <a:t>mắt</a:t>
            </a:r>
            <a:r>
              <a:rPr lang="en-US" sz="2800" dirty="0">
                <a:latin typeface="Times New Roman" panose="02020603050405020304" pitchFamily="18" charset="0"/>
              </a:rPr>
              <a:t> </a:t>
            </a:r>
            <a:r>
              <a:rPr lang="en-US" sz="2800" dirty="0" err="1">
                <a:latin typeface="Times New Roman" panose="02020603050405020304" pitchFamily="18" charset="0"/>
              </a:rPr>
              <a:t>phải</a:t>
            </a:r>
            <a:r>
              <a:rPr lang="en-US" sz="2800" dirty="0">
                <a:latin typeface="Times New Roman" panose="02020603050405020304" pitchFamily="18" charset="0"/>
              </a:rPr>
              <a:t> </a:t>
            </a:r>
            <a:r>
              <a:rPr lang="en-US" sz="2800" dirty="0" err="1">
                <a:latin typeface="Times New Roman" panose="02020603050405020304" pitchFamily="18" charset="0"/>
              </a:rPr>
              <a:t>điều</a:t>
            </a:r>
            <a:r>
              <a:rPr lang="en-US" sz="2800" dirty="0">
                <a:latin typeface="Times New Roman" panose="02020603050405020304" pitchFamily="18" charset="0"/>
              </a:rPr>
              <a:t> </a:t>
            </a:r>
            <a:r>
              <a:rPr lang="en-US" sz="2800" dirty="0" err="1">
                <a:latin typeface="Times New Roman" panose="02020603050405020304" pitchFamily="18" charset="0"/>
              </a:rPr>
              <a:t>tiết</a:t>
            </a:r>
            <a:r>
              <a:rPr lang="en-US" sz="2800" dirty="0">
                <a:latin typeface="Times New Roman" panose="02020603050405020304" pitchFamily="18" charset="0"/>
              </a:rPr>
              <a:t> </a:t>
            </a:r>
            <a:r>
              <a:rPr lang="en-US" sz="2800" dirty="0" err="1">
                <a:latin typeface="Times New Roman" panose="02020603050405020304" pitchFamily="18" charset="0"/>
              </a:rPr>
              <a:t>nhiều</a:t>
            </a:r>
            <a:r>
              <a:rPr lang="en-US" sz="2800" dirty="0">
                <a:latin typeface="Times New Roman" panose="02020603050405020304" pitchFamily="18" charset="0"/>
              </a:rPr>
              <a:t> -&gt; </a:t>
            </a:r>
            <a:r>
              <a:rPr lang="en-US" sz="2800" dirty="0" err="1">
                <a:latin typeface="Times New Roman" panose="02020603050405020304" pitchFamily="18" charset="0"/>
              </a:rPr>
              <a:t>thủy</a:t>
            </a:r>
            <a:r>
              <a:rPr lang="en-US" sz="2800" dirty="0">
                <a:latin typeface="Times New Roman" panose="02020603050405020304" pitchFamily="18" charset="0"/>
              </a:rPr>
              <a:t> </a:t>
            </a:r>
            <a:r>
              <a:rPr lang="en-US" sz="2800" dirty="0" err="1">
                <a:latin typeface="Times New Roman" panose="02020603050405020304" pitchFamily="18" charset="0"/>
              </a:rPr>
              <a:t>tinh</a:t>
            </a:r>
            <a:r>
              <a:rPr lang="en-US" sz="2800" dirty="0">
                <a:latin typeface="Times New Roman" panose="02020603050405020304" pitchFamily="18" charset="0"/>
              </a:rPr>
              <a:t> </a:t>
            </a:r>
            <a:r>
              <a:rPr lang="en-US" sz="2800" dirty="0" err="1">
                <a:latin typeface="Times New Roman" panose="02020603050405020304" pitchFamily="18" charset="0"/>
              </a:rPr>
              <a:t>thể</a:t>
            </a:r>
            <a:r>
              <a:rPr lang="en-US" sz="2800" dirty="0">
                <a:latin typeface="Times New Roman" panose="02020603050405020304" pitchFamily="18" charset="0"/>
              </a:rPr>
              <a:t> </a:t>
            </a:r>
            <a:r>
              <a:rPr lang="en-US" sz="2800" dirty="0" err="1">
                <a:latin typeface="Times New Roman" panose="02020603050405020304" pitchFamily="18" charset="0"/>
              </a:rPr>
              <a:t>luôn</a:t>
            </a:r>
            <a:r>
              <a:rPr lang="en-US" sz="2800" dirty="0">
                <a:latin typeface="Times New Roman" panose="02020603050405020304" pitchFamily="18" charset="0"/>
              </a:rPr>
              <a:t> </a:t>
            </a:r>
            <a:r>
              <a:rPr lang="en-US" sz="2800" dirty="0" err="1">
                <a:latin typeface="Times New Roman" panose="02020603050405020304" pitchFamily="18" charset="0"/>
              </a:rPr>
              <a:t>phải</a:t>
            </a:r>
            <a:r>
              <a:rPr lang="en-US" sz="2800" dirty="0">
                <a:latin typeface="Times New Roman" panose="02020603050405020304" pitchFamily="18" charset="0"/>
              </a:rPr>
              <a:t> </a:t>
            </a:r>
            <a:r>
              <a:rPr lang="en-US" sz="2800" dirty="0" err="1">
                <a:latin typeface="Times New Roman" panose="02020603050405020304" pitchFamily="18" charset="0"/>
              </a:rPr>
              <a:t>phồng</a:t>
            </a:r>
            <a:r>
              <a:rPr lang="en-US" sz="2800" dirty="0">
                <a:latin typeface="Times New Roman" panose="02020603050405020304" pitchFamily="18" charset="0"/>
              </a:rPr>
              <a:t> </a:t>
            </a:r>
            <a:r>
              <a:rPr lang="en-US" sz="2800" dirty="0" err="1">
                <a:latin typeface="Times New Roman" panose="02020603050405020304" pitchFamily="18" charset="0"/>
              </a:rPr>
              <a:t>lên</a:t>
            </a:r>
            <a:r>
              <a:rPr lang="en-US" sz="2800" dirty="0">
                <a:latin typeface="Times New Roman" panose="02020603050405020304" pitchFamily="18" charset="0"/>
              </a:rPr>
              <a:t> -&gt; </a:t>
            </a:r>
            <a:r>
              <a:rPr lang="en-US" sz="2800" dirty="0" err="1">
                <a:latin typeface="Times New Roman" panose="02020603050405020304" pitchFamily="18" charset="0"/>
              </a:rPr>
              <a:t>làm</a:t>
            </a:r>
            <a:r>
              <a:rPr lang="en-US" sz="2800" dirty="0">
                <a:latin typeface="Times New Roman" panose="02020603050405020304" pitchFamily="18" charset="0"/>
              </a:rPr>
              <a:t> </a:t>
            </a:r>
            <a:r>
              <a:rPr lang="en-US" sz="2800" dirty="0" err="1">
                <a:latin typeface="Times New Roman" panose="02020603050405020304" pitchFamily="18" charset="0"/>
              </a:rPr>
              <a:t>mất</a:t>
            </a:r>
            <a:r>
              <a:rPr lang="en-US" sz="2800" dirty="0">
                <a:latin typeface="Times New Roman" panose="02020603050405020304" pitchFamily="18" charset="0"/>
              </a:rPr>
              <a:t> </a:t>
            </a:r>
            <a:r>
              <a:rPr lang="en-US" sz="2800" dirty="0" err="1">
                <a:latin typeface="Times New Roman" panose="02020603050405020304" pitchFamily="18" charset="0"/>
              </a:rPr>
              <a:t>khả</a:t>
            </a:r>
            <a:r>
              <a:rPr lang="en-US" sz="2800" dirty="0">
                <a:latin typeface="Times New Roman" panose="02020603050405020304" pitchFamily="18" charset="0"/>
              </a:rPr>
              <a:t> </a:t>
            </a:r>
            <a:r>
              <a:rPr lang="en-US" sz="2800" dirty="0" err="1">
                <a:latin typeface="Times New Roman" panose="02020603050405020304" pitchFamily="18" charset="0"/>
              </a:rPr>
              <a:t>năng</a:t>
            </a:r>
            <a:r>
              <a:rPr lang="en-US" sz="2800" dirty="0">
                <a:latin typeface="Times New Roman" panose="02020603050405020304" pitchFamily="18" charset="0"/>
              </a:rPr>
              <a:t> co </a:t>
            </a:r>
            <a:r>
              <a:rPr lang="en-US" sz="2800" dirty="0" err="1">
                <a:latin typeface="Times New Roman" panose="02020603050405020304" pitchFamily="18" charset="0"/>
              </a:rPr>
              <a:t>giãn</a:t>
            </a:r>
            <a:r>
              <a:rPr lang="en-US" sz="2800" dirty="0">
                <a:latin typeface="Times New Roman" panose="02020603050405020304" pitchFamily="18" charset="0"/>
              </a:rPr>
              <a:t> -&gt; </a:t>
            </a:r>
            <a:r>
              <a:rPr lang="en-US" sz="2800" dirty="0" err="1">
                <a:latin typeface="Times New Roman" panose="02020603050405020304" pitchFamily="18" charset="0"/>
              </a:rPr>
              <a:t>viễn</a:t>
            </a:r>
            <a:r>
              <a:rPr lang="en-US" sz="2800" dirty="0">
                <a:latin typeface="Times New Roman" panose="02020603050405020304" pitchFamily="18" charset="0"/>
              </a:rPr>
              <a:t> </a:t>
            </a:r>
            <a:r>
              <a:rPr lang="en-US" sz="2800" dirty="0" err="1">
                <a:latin typeface="Times New Roman" panose="02020603050405020304" pitchFamily="18" charset="0"/>
              </a:rPr>
              <a:t>thị</a:t>
            </a:r>
            <a:r>
              <a:rPr lang="en-US" sz="2800" dirty="0">
                <a:latin typeface="Times New Roman" panose="02020603050405020304" pitchFamily="18" charset="0"/>
              </a:rPr>
              <a:t>.</a:t>
            </a:r>
          </a:p>
          <a:p>
            <a:pPr indent="254000" algn="just">
              <a:lnSpc>
                <a:spcPct val="115000"/>
              </a:lnSpc>
              <a:spcAft>
                <a:spcPts val="600"/>
              </a:spcAft>
            </a:pPr>
            <a:r>
              <a:rPr lang="en-US" sz="2800" dirty="0">
                <a:latin typeface="Times New Roman" panose="02020603050405020304" pitchFamily="18" charset="0"/>
              </a:rPr>
              <a:t>C. </a:t>
            </a:r>
            <a:r>
              <a:rPr lang="en-US" sz="2800" dirty="0" err="1">
                <a:latin typeface="Times New Roman" panose="02020603050405020304" pitchFamily="18" charset="0"/>
              </a:rPr>
              <a:t>Vì</a:t>
            </a:r>
            <a:r>
              <a:rPr lang="en-US" sz="2800" dirty="0">
                <a:latin typeface="Times New Roman" panose="02020603050405020304" pitchFamily="18" charset="0"/>
              </a:rPr>
              <a:t> </a:t>
            </a:r>
            <a:r>
              <a:rPr lang="en-US" sz="2800" dirty="0" err="1">
                <a:latin typeface="Times New Roman" panose="02020603050405020304" pitchFamily="18" charset="0"/>
              </a:rPr>
              <a:t>mắt</a:t>
            </a:r>
            <a:r>
              <a:rPr lang="en-US" sz="2800" dirty="0">
                <a:latin typeface="Times New Roman" panose="02020603050405020304" pitchFamily="18" charset="0"/>
              </a:rPr>
              <a:t> </a:t>
            </a:r>
            <a:r>
              <a:rPr lang="en-US" sz="2800" dirty="0" err="1">
                <a:latin typeface="Times New Roman" panose="02020603050405020304" pitchFamily="18" charset="0"/>
              </a:rPr>
              <a:t>phải</a:t>
            </a:r>
            <a:r>
              <a:rPr lang="en-US" sz="2800" dirty="0">
                <a:latin typeface="Times New Roman" panose="02020603050405020304" pitchFamily="18" charset="0"/>
              </a:rPr>
              <a:t> </a:t>
            </a:r>
            <a:r>
              <a:rPr lang="en-US" sz="2800" dirty="0" err="1">
                <a:latin typeface="Times New Roman" panose="02020603050405020304" pitchFamily="18" charset="0"/>
              </a:rPr>
              <a:t>điều</a:t>
            </a:r>
            <a:r>
              <a:rPr lang="en-US" sz="2800" dirty="0">
                <a:latin typeface="Times New Roman" panose="02020603050405020304" pitchFamily="18" charset="0"/>
              </a:rPr>
              <a:t> </a:t>
            </a:r>
            <a:r>
              <a:rPr lang="en-US" sz="2800" dirty="0" err="1">
                <a:latin typeface="Times New Roman" panose="02020603050405020304" pitchFamily="18" charset="0"/>
              </a:rPr>
              <a:t>tiết</a:t>
            </a:r>
            <a:r>
              <a:rPr lang="en-US" sz="2800" dirty="0">
                <a:latin typeface="Times New Roman" panose="02020603050405020304" pitchFamily="18" charset="0"/>
              </a:rPr>
              <a:t> </a:t>
            </a:r>
            <a:r>
              <a:rPr lang="en-US" sz="2800" dirty="0" err="1">
                <a:latin typeface="Times New Roman" panose="02020603050405020304" pitchFamily="18" charset="0"/>
              </a:rPr>
              <a:t>nhiều</a:t>
            </a:r>
            <a:r>
              <a:rPr lang="en-US" sz="2800" dirty="0">
                <a:latin typeface="Times New Roman" panose="02020603050405020304" pitchFamily="18" charset="0"/>
              </a:rPr>
              <a:t> -&gt; </a:t>
            </a:r>
            <a:r>
              <a:rPr lang="en-US" sz="2800" dirty="0" err="1">
                <a:latin typeface="Times New Roman" panose="02020603050405020304" pitchFamily="18" charset="0"/>
              </a:rPr>
              <a:t>thủy</a:t>
            </a:r>
            <a:r>
              <a:rPr lang="en-US" sz="2800" dirty="0">
                <a:latin typeface="Times New Roman" panose="02020603050405020304" pitchFamily="18" charset="0"/>
              </a:rPr>
              <a:t> </a:t>
            </a:r>
            <a:r>
              <a:rPr lang="en-US" sz="2800" dirty="0" err="1">
                <a:latin typeface="Times New Roman" panose="02020603050405020304" pitchFamily="18" charset="0"/>
              </a:rPr>
              <a:t>tinh</a:t>
            </a:r>
            <a:r>
              <a:rPr lang="en-US" sz="2800" dirty="0">
                <a:latin typeface="Times New Roman" panose="02020603050405020304" pitchFamily="18" charset="0"/>
              </a:rPr>
              <a:t> </a:t>
            </a:r>
            <a:r>
              <a:rPr lang="en-US" sz="2800" dirty="0" err="1">
                <a:latin typeface="Times New Roman" panose="02020603050405020304" pitchFamily="18" charset="0"/>
              </a:rPr>
              <a:t>thể</a:t>
            </a:r>
            <a:r>
              <a:rPr lang="en-US" sz="2800" dirty="0">
                <a:latin typeface="Times New Roman" panose="02020603050405020304" pitchFamily="18" charset="0"/>
              </a:rPr>
              <a:t> </a:t>
            </a:r>
            <a:r>
              <a:rPr lang="en-US" sz="2800" dirty="0" err="1">
                <a:latin typeface="Times New Roman" panose="02020603050405020304" pitchFamily="18" charset="0"/>
              </a:rPr>
              <a:t>xẹp</a:t>
            </a:r>
            <a:r>
              <a:rPr lang="en-US" sz="2800" dirty="0">
                <a:latin typeface="Times New Roman" panose="02020603050405020304" pitchFamily="18" charset="0"/>
              </a:rPr>
              <a:t> </a:t>
            </a:r>
            <a:r>
              <a:rPr lang="en-US" sz="2800" dirty="0" err="1">
                <a:latin typeface="Times New Roman" panose="02020603050405020304" pitchFamily="18" charset="0"/>
              </a:rPr>
              <a:t>lại</a:t>
            </a:r>
            <a:r>
              <a:rPr lang="en-US" sz="2800" dirty="0">
                <a:latin typeface="Times New Roman" panose="02020603050405020304" pitchFamily="18" charset="0"/>
              </a:rPr>
              <a:t>-&gt; </a:t>
            </a:r>
            <a:r>
              <a:rPr lang="en-US" sz="2800" dirty="0" err="1">
                <a:latin typeface="Times New Roman" panose="02020603050405020304" pitchFamily="18" charset="0"/>
              </a:rPr>
              <a:t>làm</a:t>
            </a:r>
            <a:r>
              <a:rPr lang="en-US" sz="2800" dirty="0">
                <a:latin typeface="Times New Roman" panose="02020603050405020304" pitchFamily="18" charset="0"/>
              </a:rPr>
              <a:t> </a:t>
            </a:r>
            <a:r>
              <a:rPr lang="en-US" sz="2800" dirty="0" err="1">
                <a:latin typeface="Times New Roman" panose="02020603050405020304" pitchFamily="18" charset="0"/>
              </a:rPr>
              <a:t>mất</a:t>
            </a:r>
            <a:r>
              <a:rPr lang="en-US" sz="2800" dirty="0">
                <a:latin typeface="Times New Roman" panose="02020603050405020304" pitchFamily="18" charset="0"/>
              </a:rPr>
              <a:t> </a:t>
            </a:r>
            <a:r>
              <a:rPr lang="en-US" sz="2800" dirty="0" err="1">
                <a:latin typeface="Times New Roman" panose="02020603050405020304" pitchFamily="18" charset="0"/>
              </a:rPr>
              <a:t>khả</a:t>
            </a:r>
            <a:r>
              <a:rPr lang="en-US" sz="2800" dirty="0">
                <a:latin typeface="Times New Roman" panose="02020603050405020304" pitchFamily="18" charset="0"/>
              </a:rPr>
              <a:t> </a:t>
            </a:r>
            <a:r>
              <a:rPr lang="en-US" sz="2800" dirty="0" err="1">
                <a:latin typeface="Times New Roman" panose="02020603050405020304" pitchFamily="18" charset="0"/>
              </a:rPr>
              <a:t>năng</a:t>
            </a:r>
            <a:r>
              <a:rPr lang="en-US" sz="2800" dirty="0">
                <a:latin typeface="Times New Roman" panose="02020603050405020304" pitchFamily="18" charset="0"/>
              </a:rPr>
              <a:t> co </a:t>
            </a:r>
            <a:r>
              <a:rPr lang="en-US" sz="2800" dirty="0" err="1">
                <a:latin typeface="Times New Roman" panose="02020603050405020304" pitchFamily="18" charset="0"/>
              </a:rPr>
              <a:t>giãn</a:t>
            </a:r>
            <a:r>
              <a:rPr lang="en-US" sz="2800" dirty="0">
                <a:latin typeface="Times New Roman" panose="02020603050405020304" pitchFamily="18" charset="0"/>
              </a:rPr>
              <a:t> -&gt; </a:t>
            </a:r>
            <a:r>
              <a:rPr lang="en-US" sz="2800" dirty="0" err="1">
                <a:latin typeface="Times New Roman" panose="02020603050405020304" pitchFamily="18" charset="0"/>
              </a:rPr>
              <a:t>cận</a:t>
            </a:r>
            <a:r>
              <a:rPr lang="en-US" sz="2800" dirty="0">
                <a:latin typeface="Times New Roman" panose="02020603050405020304" pitchFamily="18" charset="0"/>
              </a:rPr>
              <a:t> </a:t>
            </a:r>
            <a:r>
              <a:rPr lang="en-US" sz="2800" dirty="0" err="1">
                <a:latin typeface="Times New Roman" panose="02020603050405020304" pitchFamily="18" charset="0"/>
              </a:rPr>
              <a:t>thị</a:t>
            </a:r>
            <a:r>
              <a:rPr lang="en-US" sz="2800" dirty="0">
                <a:latin typeface="Times New Roman" panose="02020603050405020304" pitchFamily="18" charset="0"/>
              </a:rPr>
              <a:t>.</a:t>
            </a:r>
          </a:p>
          <a:p>
            <a:pPr indent="254000" algn="just">
              <a:lnSpc>
                <a:spcPct val="115000"/>
              </a:lnSpc>
              <a:spcAft>
                <a:spcPts val="600"/>
              </a:spcAft>
            </a:pPr>
            <a:r>
              <a:rPr lang="en-US" sz="2800" dirty="0">
                <a:latin typeface="Times New Roman" panose="02020603050405020304" pitchFamily="18" charset="0"/>
              </a:rPr>
              <a:t>D. </a:t>
            </a:r>
            <a:r>
              <a:rPr lang="en-US" sz="2800" dirty="0" err="1">
                <a:latin typeface="Times New Roman" panose="02020603050405020304" pitchFamily="18" charset="0"/>
              </a:rPr>
              <a:t>Vì</a:t>
            </a:r>
            <a:r>
              <a:rPr lang="en-US" sz="2800" dirty="0">
                <a:latin typeface="Times New Roman" panose="02020603050405020304" pitchFamily="18" charset="0"/>
              </a:rPr>
              <a:t> </a:t>
            </a:r>
            <a:r>
              <a:rPr lang="en-US" sz="2800" dirty="0" err="1">
                <a:latin typeface="Times New Roman" panose="02020603050405020304" pitchFamily="18" charset="0"/>
              </a:rPr>
              <a:t>mắt</a:t>
            </a:r>
            <a:r>
              <a:rPr lang="en-US" sz="2800" dirty="0">
                <a:latin typeface="Times New Roman" panose="02020603050405020304" pitchFamily="18" charset="0"/>
              </a:rPr>
              <a:t> </a:t>
            </a:r>
            <a:r>
              <a:rPr lang="en-US" sz="2800" dirty="0" err="1">
                <a:latin typeface="Times New Roman" panose="02020603050405020304" pitchFamily="18" charset="0"/>
              </a:rPr>
              <a:t>phải</a:t>
            </a:r>
            <a:r>
              <a:rPr lang="en-US" sz="2800" dirty="0">
                <a:latin typeface="Times New Roman" panose="02020603050405020304" pitchFamily="18" charset="0"/>
              </a:rPr>
              <a:t> </a:t>
            </a:r>
            <a:r>
              <a:rPr lang="en-US" sz="2800" dirty="0" err="1">
                <a:latin typeface="Times New Roman" panose="02020603050405020304" pitchFamily="18" charset="0"/>
              </a:rPr>
              <a:t>điều</a:t>
            </a:r>
            <a:r>
              <a:rPr lang="en-US" sz="2800" dirty="0">
                <a:latin typeface="Times New Roman" panose="02020603050405020304" pitchFamily="18" charset="0"/>
              </a:rPr>
              <a:t> </a:t>
            </a:r>
            <a:r>
              <a:rPr lang="en-US" sz="2800" dirty="0" err="1">
                <a:latin typeface="Times New Roman" panose="02020603050405020304" pitchFamily="18" charset="0"/>
              </a:rPr>
              <a:t>tiết</a:t>
            </a:r>
            <a:r>
              <a:rPr lang="en-US" sz="2800" dirty="0">
                <a:latin typeface="Times New Roman" panose="02020603050405020304" pitchFamily="18" charset="0"/>
              </a:rPr>
              <a:t> </a:t>
            </a:r>
            <a:r>
              <a:rPr lang="en-US" sz="2800" dirty="0" err="1">
                <a:latin typeface="Times New Roman" panose="02020603050405020304" pitchFamily="18" charset="0"/>
              </a:rPr>
              <a:t>nhiều</a:t>
            </a:r>
            <a:r>
              <a:rPr lang="en-US" sz="2800" dirty="0">
                <a:latin typeface="Times New Roman" panose="02020603050405020304" pitchFamily="18" charset="0"/>
              </a:rPr>
              <a:t> -&gt; </a:t>
            </a:r>
            <a:r>
              <a:rPr lang="en-US" sz="2800" dirty="0" err="1">
                <a:latin typeface="Times New Roman" panose="02020603050405020304" pitchFamily="18" charset="0"/>
              </a:rPr>
              <a:t>thủy</a:t>
            </a:r>
            <a:r>
              <a:rPr lang="en-US" sz="2800" dirty="0">
                <a:latin typeface="Times New Roman" panose="02020603050405020304" pitchFamily="18" charset="0"/>
              </a:rPr>
              <a:t> </a:t>
            </a:r>
            <a:r>
              <a:rPr lang="en-US" sz="2800" dirty="0" err="1">
                <a:latin typeface="Times New Roman" panose="02020603050405020304" pitchFamily="18" charset="0"/>
              </a:rPr>
              <a:t>tinh</a:t>
            </a:r>
            <a:r>
              <a:rPr lang="en-US" sz="2800" dirty="0">
                <a:latin typeface="Times New Roman" panose="02020603050405020304" pitchFamily="18" charset="0"/>
              </a:rPr>
              <a:t> </a:t>
            </a:r>
            <a:r>
              <a:rPr lang="en-US" sz="2800" dirty="0" err="1">
                <a:latin typeface="Times New Roman" panose="02020603050405020304" pitchFamily="18" charset="0"/>
              </a:rPr>
              <a:t>thể</a:t>
            </a:r>
            <a:r>
              <a:rPr lang="en-US" sz="2800" dirty="0">
                <a:latin typeface="Times New Roman" panose="02020603050405020304" pitchFamily="18" charset="0"/>
              </a:rPr>
              <a:t> </a:t>
            </a:r>
            <a:r>
              <a:rPr lang="en-US" sz="2800" dirty="0" err="1">
                <a:latin typeface="Times New Roman" panose="02020603050405020304" pitchFamily="18" charset="0"/>
              </a:rPr>
              <a:t>xẹp</a:t>
            </a:r>
            <a:r>
              <a:rPr lang="en-US" sz="2800" dirty="0">
                <a:latin typeface="Times New Roman" panose="02020603050405020304" pitchFamily="18" charset="0"/>
              </a:rPr>
              <a:t> </a:t>
            </a:r>
            <a:r>
              <a:rPr lang="en-US" sz="2800" dirty="0" err="1">
                <a:latin typeface="Times New Roman" panose="02020603050405020304" pitchFamily="18" charset="0"/>
              </a:rPr>
              <a:t>lại</a:t>
            </a:r>
            <a:r>
              <a:rPr lang="en-US" sz="2800" dirty="0">
                <a:latin typeface="Times New Roman" panose="02020603050405020304" pitchFamily="18" charset="0"/>
              </a:rPr>
              <a:t>-&gt; </a:t>
            </a:r>
            <a:r>
              <a:rPr lang="en-US" sz="2800" dirty="0" err="1">
                <a:latin typeface="Times New Roman" panose="02020603050405020304" pitchFamily="18" charset="0"/>
              </a:rPr>
              <a:t>làm</a:t>
            </a:r>
            <a:r>
              <a:rPr lang="en-US" sz="2800" dirty="0">
                <a:latin typeface="Times New Roman" panose="02020603050405020304" pitchFamily="18" charset="0"/>
              </a:rPr>
              <a:t> </a:t>
            </a:r>
            <a:r>
              <a:rPr lang="en-US" sz="2800" dirty="0" err="1">
                <a:latin typeface="Times New Roman" panose="02020603050405020304" pitchFamily="18" charset="0"/>
              </a:rPr>
              <a:t>mất</a:t>
            </a:r>
            <a:r>
              <a:rPr lang="en-US" sz="2800" dirty="0">
                <a:latin typeface="Times New Roman" panose="02020603050405020304" pitchFamily="18" charset="0"/>
              </a:rPr>
              <a:t> </a:t>
            </a:r>
            <a:r>
              <a:rPr lang="en-US" sz="2800" dirty="0" err="1">
                <a:latin typeface="Times New Roman" panose="02020603050405020304" pitchFamily="18" charset="0"/>
              </a:rPr>
              <a:t>khả</a:t>
            </a:r>
            <a:r>
              <a:rPr lang="en-US" sz="2800" dirty="0">
                <a:latin typeface="Times New Roman" panose="02020603050405020304" pitchFamily="18" charset="0"/>
              </a:rPr>
              <a:t> </a:t>
            </a:r>
            <a:r>
              <a:rPr lang="en-US" sz="2800" dirty="0" err="1">
                <a:latin typeface="Times New Roman" panose="02020603050405020304" pitchFamily="18" charset="0"/>
              </a:rPr>
              <a:t>năng</a:t>
            </a:r>
            <a:r>
              <a:rPr lang="en-US" sz="2800" dirty="0">
                <a:latin typeface="Times New Roman" panose="02020603050405020304" pitchFamily="18" charset="0"/>
              </a:rPr>
              <a:t> co </a:t>
            </a:r>
            <a:r>
              <a:rPr lang="en-US" sz="2800" dirty="0" err="1">
                <a:latin typeface="Times New Roman" panose="02020603050405020304" pitchFamily="18" charset="0"/>
              </a:rPr>
              <a:t>giãn</a:t>
            </a:r>
            <a:r>
              <a:rPr lang="en-US" sz="2800" dirty="0">
                <a:latin typeface="Times New Roman" panose="02020603050405020304" pitchFamily="18" charset="0"/>
              </a:rPr>
              <a:t> -&gt; </a:t>
            </a:r>
            <a:r>
              <a:rPr lang="en-US" sz="2800" dirty="0" err="1">
                <a:latin typeface="Times New Roman" panose="02020603050405020304" pitchFamily="18" charset="0"/>
              </a:rPr>
              <a:t>viễn</a:t>
            </a:r>
            <a:r>
              <a:rPr lang="en-US" sz="2800" dirty="0">
                <a:latin typeface="Times New Roman" panose="02020603050405020304" pitchFamily="18" charset="0"/>
              </a:rPr>
              <a:t> </a:t>
            </a:r>
            <a:r>
              <a:rPr lang="en-US" sz="2800" dirty="0" err="1">
                <a:latin typeface="Times New Roman" panose="02020603050405020304" pitchFamily="18" charset="0"/>
              </a:rPr>
              <a:t>thị</a:t>
            </a:r>
            <a:r>
              <a:rPr lang="en-US" sz="2800" dirty="0">
                <a:latin typeface="Times New Roman" panose="02020603050405020304" pitchFamily="18" charset="0"/>
              </a:rPr>
              <a:t>.</a:t>
            </a:r>
          </a:p>
        </p:txBody>
      </p:sp>
      <p:sp>
        <p:nvSpPr>
          <p:cNvPr id="3" name="Title 2">
            <a:extLst>
              <a:ext uri="{FF2B5EF4-FFF2-40B4-BE49-F238E27FC236}">
                <a16:creationId xmlns:a16="http://schemas.microsoft.com/office/drawing/2014/main" id="{5F062B8E-4824-2D3D-5CA7-520B52595F74}"/>
              </a:ext>
            </a:extLst>
          </p:cNvPr>
          <p:cNvSpPr>
            <a:spLocks noGrp="1"/>
          </p:cNvSpPr>
          <p:nvPr>
            <p:ph type="title" idx="4294967295"/>
          </p:nvPr>
        </p:nvSpPr>
        <p:spPr>
          <a:xfrm>
            <a:off x="566057" y="790923"/>
            <a:ext cx="11074400" cy="596507"/>
          </a:xfrm>
          <a:prstGeom prst="rect">
            <a:avLst/>
          </a:prstGeom>
        </p:spPr>
        <p:txBody>
          <a:bodyPr/>
          <a:lstStyle/>
          <a:p>
            <a:r>
              <a:rPr lang="en-US" dirty="0"/>
              <a:t> </a:t>
            </a:r>
          </a:p>
        </p:txBody>
      </p:sp>
      <p:sp>
        <p:nvSpPr>
          <p:cNvPr id="4" name="Oval 3">
            <a:extLst>
              <a:ext uri="{FF2B5EF4-FFF2-40B4-BE49-F238E27FC236}">
                <a16:creationId xmlns:a16="http://schemas.microsoft.com/office/drawing/2014/main" id="{9CB72660-75EF-B245-9525-8BCCF42ADCC2}"/>
              </a:ext>
            </a:extLst>
          </p:cNvPr>
          <p:cNvSpPr/>
          <p:nvPr/>
        </p:nvSpPr>
        <p:spPr>
          <a:xfrm>
            <a:off x="722671" y="2197513"/>
            <a:ext cx="604684" cy="60468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7599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AC6A90-1C36-1C35-6E42-4077C39B7DEE}"/>
              </a:ext>
            </a:extLst>
          </p:cNvPr>
          <p:cNvSpPr>
            <a:spLocks noGrp="1"/>
          </p:cNvSpPr>
          <p:nvPr>
            <p:ph idx="1"/>
          </p:nvPr>
        </p:nvSpPr>
        <p:spPr>
          <a:xfrm>
            <a:off x="551543" y="1364925"/>
            <a:ext cx="11074400" cy="2700528"/>
          </a:xfrm>
        </p:spPr>
        <p:txBody>
          <a:bodyPr vert="horz" lIns="91440" tIns="45720" rIns="91440" bIns="45720" rtlCol="0">
            <a:noAutofit/>
          </a:bodyPr>
          <a:lstStyle/>
          <a:p>
            <a:pPr indent="254000" algn="just">
              <a:lnSpc>
                <a:spcPct val="115000"/>
              </a:lnSpc>
              <a:spcAft>
                <a:spcPts val="600"/>
              </a:spcAft>
            </a:pPr>
            <a:r>
              <a:rPr lang="en-US" sz="2800" dirty="0" err="1">
                <a:latin typeface="Times New Roman" panose="02020603050405020304" pitchFamily="18" charset="0"/>
              </a:rPr>
              <a:t>Câu</a:t>
            </a:r>
            <a:r>
              <a:rPr lang="en-US" sz="2800" dirty="0">
                <a:latin typeface="Times New Roman" panose="02020603050405020304" pitchFamily="18" charset="0"/>
              </a:rPr>
              <a:t> 7: </a:t>
            </a:r>
            <a:r>
              <a:rPr lang="en-US" sz="2800" dirty="0" err="1">
                <a:latin typeface="Times New Roman" panose="02020603050405020304" pitchFamily="18" charset="0"/>
              </a:rPr>
              <a:t>Nguyên</a:t>
            </a:r>
            <a:r>
              <a:rPr lang="en-US" sz="2800" dirty="0">
                <a:latin typeface="Times New Roman" panose="02020603050405020304" pitchFamily="18" charset="0"/>
              </a:rPr>
              <a:t> </a:t>
            </a:r>
            <a:r>
              <a:rPr lang="en-US" sz="2800" dirty="0" err="1">
                <a:latin typeface="Times New Roman" panose="02020603050405020304" pitchFamily="18" charset="0"/>
              </a:rPr>
              <a:t>nhân</a:t>
            </a:r>
            <a:r>
              <a:rPr lang="en-US" sz="2800" dirty="0">
                <a:latin typeface="Times New Roman" panose="02020603050405020304" pitchFamily="18" charset="0"/>
              </a:rPr>
              <a:t> </a:t>
            </a:r>
            <a:r>
              <a:rPr lang="en-US" sz="2800" dirty="0" err="1">
                <a:latin typeface="Times New Roman" panose="02020603050405020304" pitchFamily="18" charset="0"/>
              </a:rPr>
              <a:t>dẫn</a:t>
            </a:r>
            <a:r>
              <a:rPr lang="en-US" sz="2800" dirty="0">
                <a:latin typeface="Times New Roman" panose="02020603050405020304" pitchFamily="18" charset="0"/>
              </a:rPr>
              <a:t> </a:t>
            </a:r>
            <a:r>
              <a:rPr lang="en-US" sz="2800" dirty="0" err="1">
                <a:latin typeface="Times New Roman" panose="02020603050405020304" pitchFamily="18" charset="0"/>
              </a:rPr>
              <a:t>đến</a:t>
            </a:r>
            <a:r>
              <a:rPr lang="en-US" sz="2800" dirty="0">
                <a:latin typeface="Times New Roman" panose="02020603050405020304" pitchFamily="18" charset="0"/>
              </a:rPr>
              <a:t> </a:t>
            </a:r>
            <a:r>
              <a:rPr lang="en-US" sz="2800" dirty="0" err="1">
                <a:latin typeface="Times New Roman" panose="02020603050405020304" pitchFamily="18" charset="0"/>
              </a:rPr>
              <a:t>tật</a:t>
            </a:r>
            <a:r>
              <a:rPr lang="en-US" sz="2800" dirty="0">
                <a:latin typeface="Times New Roman" panose="02020603050405020304" pitchFamily="18" charset="0"/>
              </a:rPr>
              <a:t> </a:t>
            </a:r>
            <a:r>
              <a:rPr lang="en-US" sz="2800" dirty="0" err="1">
                <a:latin typeface="Times New Roman" panose="02020603050405020304" pitchFamily="18" charset="0"/>
              </a:rPr>
              <a:t>loạn</a:t>
            </a:r>
            <a:r>
              <a:rPr lang="en-US" sz="2800" dirty="0">
                <a:latin typeface="Times New Roman" panose="02020603050405020304" pitchFamily="18" charset="0"/>
              </a:rPr>
              <a:t> </a:t>
            </a:r>
            <a:r>
              <a:rPr lang="en-US" sz="2800" dirty="0" err="1">
                <a:latin typeface="Times New Roman" panose="02020603050405020304" pitchFamily="18" charset="0"/>
              </a:rPr>
              <a:t>thị</a:t>
            </a:r>
            <a:r>
              <a:rPr lang="en-US" sz="2800" dirty="0">
                <a:latin typeface="Times New Roman" panose="02020603050405020304" pitchFamily="18" charset="0"/>
              </a:rPr>
              <a:t> </a:t>
            </a:r>
            <a:r>
              <a:rPr lang="en-US" sz="2800" dirty="0" err="1">
                <a:latin typeface="Times New Roman" panose="02020603050405020304" pitchFamily="18" charset="0"/>
              </a:rPr>
              <a:t>là</a:t>
            </a:r>
            <a:r>
              <a:rPr lang="en-US" sz="2800" dirty="0">
                <a:latin typeface="Times New Roman" panose="02020603050405020304" pitchFamily="18" charset="0"/>
              </a:rPr>
              <a:t> do:</a:t>
            </a:r>
          </a:p>
          <a:p>
            <a:pPr indent="254000" algn="just">
              <a:lnSpc>
                <a:spcPct val="115000"/>
              </a:lnSpc>
              <a:spcAft>
                <a:spcPts val="600"/>
              </a:spcAft>
            </a:pPr>
            <a:r>
              <a:rPr lang="en-US" sz="2800" dirty="0">
                <a:latin typeface="Times New Roman" panose="02020603050405020304" pitchFamily="18" charset="0"/>
              </a:rPr>
              <a:t>A. </a:t>
            </a:r>
            <a:r>
              <a:rPr lang="en-US" sz="2800" dirty="0" err="1">
                <a:latin typeface="Times New Roman" panose="02020603050405020304" pitchFamily="18" charset="0"/>
              </a:rPr>
              <a:t>thể</a:t>
            </a:r>
            <a:r>
              <a:rPr lang="en-US" sz="2800" dirty="0">
                <a:latin typeface="Times New Roman" panose="02020603050405020304" pitchFamily="18" charset="0"/>
              </a:rPr>
              <a:t> </a:t>
            </a:r>
            <a:r>
              <a:rPr lang="en-US" sz="2800" dirty="0" err="1">
                <a:latin typeface="Times New Roman" panose="02020603050405020304" pitchFamily="18" charset="0"/>
              </a:rPr>
              <a:t>thủy</a:t>
            </a:r>
            <a:r>
              <a:rPr lang="en-US" sz="2800" dirty="0">
                <a:latin typeface="Times New Roman" panose="02020603050405020304" pitchFamily="18" charset="0"/>
              </a:rPr>
              <a:t> </a:t>
            </a:r>
            <a:r>
              <a:rPr lang="en-US" sz="2800" dirty="0" err="1">
                <a:latin typeface="Times New Roman" panose="02020603050405020304" pitchFamily="18" charset="0"/>
              </a:rPr>
              <a:t>tinh</a:t>
            </a:r>
            <a:r>
              <a:rPr lang="en-US" sz="2800" dirty="0">
                <a:latin typeface="Times New Roman" panose="02020603050405020304" pitchFamily="18" charset="0"/>
              </a:rPr>
              <a:t> </a:t>
            </a:r>
            <a:r>
              <a:rPr lang="en-US" sz="2800" dirty="0" err="1">
                <a:latin typeface="Times New Roman" panose="02020603050405020304" pitchFamily="18" charset="0"/>
              </a:rPr>
              <a:t>bị</a:t>
            </a:r>
            <a:r>
              <a:rPr lang="en-US" sz="2800" dirty="0">
                <a:latin typeface="Times New Roman" panose="02020603050405020304" pitchFamily="18" charset="0"/>
              </a:rPr>
              <a:t> </a:t>
            </a:r>
            <a:r>
              <a:rPr lang="en-US" sz="2800" dirty="0" err="1">
                <a:latin typeface="Times New Roman" panose="02020603050405020304" pitchFamily="18" charset="0"/>
              </a:rPr>
              <a:t>đục</a:t>
            </a:r>
            <a:r>
              <a:rPr lang="en-US" sz="2800" dirty="0">
                <a:latin typeface="Times New Roman" panose="02020603050405020304" pitchFamily="18" charset="0"/>
              </a:rPr>
              <a:t>.				B. </a:t>
            </a:r>
            <a:r>
              <a:rPr lang="en-US" sz="2800" dirty="0" err="1">
                <a:latin typeface="Times New Roman" panose="02020603050405020304" pitchFamily="18" charset="0"/>
              </a:rPr>
              <a:t>giác</a:t>
            </a:r>
            <a:r>
              <a:rPr lang="en-US" sz="2800" dirty="0">
                <a:latin typeface="Times New Roman" panose="02020603050405020304" pitchFamily="18" charset="0"/>
              </a:rPr>
              <a:t> </a:t>
            </a:r>
            <a:r>
              <a:rPr lang="en-US" sz="2800" dirty="0" err="1">
                <a:latin typeface="Times New Roman" panose="02020603050405020304" pitchFamily="18" charset="0"/>
              </a:rPr>
              <a:t>mạc</a:t>
            </a:r>
            <a:r>
              <a:rPr lang="en-US" sz="2800" dirty="0">
                <a:latin typeface="Times New Roman" panose="02020603050405020304" pitchFamily="18" charset="0"/>
              </a:rPr>
              <a:t> </a:t>
            </a:r>
            <a:r>
              <a:rPr lang="en-US" sz="2800" dirty="0" err="1">
                <a:latin typeface="Times New Roman" panose="02020603050405020304" pitchFamily="18" charset="0"/>
              </a:rPr>
              <a:t>bị</a:t>
            </a:r>
            <a:r>
              <a:rPr lang="en-US" sz="2800" dirty="0">
                <a:latin typeface="Times New Roman" panose="02020603050405020304" pitchFamily="18" charset="0"/>
              </a:rPr>
              <a:t> </a:t>
            </a:r>
            <a:r>
              <a:rPr lang="en-US" sz="2800" dirty="0" err="1">
                <a:latin typeface="Times New Roman" panose="02020603050405020304" pitchFamily="18" charset="0"/>
              </a:rPr>
              <a:t>biến</a:t>
            </a:r>
            <a:r>
              <a:rPr lang="en-US" sz="2800" dirty="0">
                <a:latin typeface="Times New Roman" panose="02020603050405020304" pitchFamily="18" charset="0"/>
              </a:rPr>
              <a:t> </a:t>
            </a:r>
            <a:r>
              <a:rPr lang="en-US" sz="2800" dirty="0" err="1">
                <a:latin typeface="Times New Roman" panose="02020603050405020304" pitchFamily="18" charset="0"/>
              </a:rPr>
              <a:t>dạng</a:t>
            </a:r>
            <a:r>
              <a:rPr lang="en-US" sz="2800" dirty="0">
                <a:latin typeface="Times New Roman" panose="02020603050405020304" pitchFamily="18" charset="0"/>
              </a:rPr>
              <a:t>.</a:t>
            </a:r>
          </a:p>
          <a:p>
            <a:pPr indent="254000" algn="just">
              <a:lnSpc>
                <a:spcPct val="115000"/>
              </a:lnSpc>
              <a:spcAft>
                <a:spcPts val="600"/>
              </a:spcAft>
            </a:pPr>
            <a:r>
              <a:rPr lang="en-US" sz="2800" dirty="0">
                <a:latin typeface="Times New Roman" panose="02020603050405020304" pitchFamily="18" charset="0"/>
              </a:rPr>
              <a:t>C. </a:t>
            </a:r>
            <a:r>
              <a:rPr lang="en-US" sz="2800" dirty="0" err="1">
                <a:latin typeface="Times New Roman" panose="02020603050405020304" pitchFamily="18" charset="0"/>
              </a:rPr>
              <a:t>cầu</a:t>
            </a:r>
            <a:r>
              <a:rPr lang="en-US" sz="2800" dirty="0">
                <a:latin typeface="Times New Roman" panose="02020603050405020304" pitchFamily="18" charset="0"/>
              </a:rPr>
              <a:t> </a:t>
            </a:r>
            <a:r>
              <a:rPr lang="en-US" sz="2800" dirty="0" err="1">
                <a:latin typeface="Times New Roman" panose="02020603050405020304" pitchFamily="18" charset="0"/>
              </a:rPr>
              <a:t>mắt</a:t>
            </a:r>
            <a:r>
              <a:rPr lang="en-US" sz="2800" dirty="0">
                <a:latin typeface="Times New Roman" panose="02020603050405020304" pitchFamily="18" charset="0"/>
              </a:rPr>
              <a:t> </a:t>
            </a:r>
            <a:r>
              <a:rPr lang="en-US" sz="2800" dirty="0" err="1">
                <a:latin typeface="Times New Roman" panose="02020603050405020304" pitchFamily="18" charset="0"/>
              </a:rPr>
              <a:t>dài</a:t>
            </a:r>
            <a:r>
              <a:rPr lang="en-US" sz="2800" dirty="0">
                <a:latin typeface="Times New Roman" panose="02020603050405020304" pitchFamily="18" charset="0"/>
              </a:rPr>
              <a:t>.					D. </a:t>
            </a:r>
            <a:r>
              <a:rPr lang="en-US" sz="2800" dirty="0" err="1">
                <a:latin typeface="Times New Roman" panose="02020603050405020304" pitchFamily="18" charset="0"/>
              </a:rPr>
              <a:t>cầu</a:t>
            </a:r>
            <a:r>
              <a:rPr lang="en-US" sz="2800" dirty="0">
                <a:latin typeface="Times New Roman" panose="02020603050405020304" pitchFamily="18" charset="0"/>
              </a:rPr>
              <a:t> </a:t>
            </a:r>
            <a:r>
              <a:rPr lang="en-US" sz="2800" dirty="0" err="1">
                <a:latin typeface="Times New Roman" panose="02020603050405020304" pitchFamily="18" charset="0"/>
              </a:rPr>
              <a:t>mắt</a:t>
            </a:r>
            <a:r>
              <a:rPr lang="en-US" sz="2800" dirty="0">
                <a:latin typeface="Times New Roman" panose="02020603050405020304" pitchFamily="18" charset="0"/>
              </a:rPr>
              <a:t> </a:t>
            </a:r>
            <a:r>
              <a:rPr lang="en-US" sz="2800" dirty="0" err="1">
                <a:latin typeface="Times New Roman" panose="02020603050405020304" pitchFamily="18" charset="0"/>
              </a:rPr>
              <a:t>ngắn</a:t>
            </a:r>
            <a:r>
              <a:rPr lang="en-US" sz="2800" dirty="0">
                <a:latin typeface="Times New Roman" panose="02020603050405020304" pitchFamily="18" charset="0"/>
              </a:rPr>
              <a:t>.</a:t>
            </a:r>
          </a:p>
        </p:txBody>
      </p:sp>
      <p:sp>
        <p:nvSpPr>
          <p:cNvPr id="3" name="Title 2">
            <a:extLst>
              <a:ext uri="{FF2B5EF4-FFF2-40B4-BE49-F238E27FC236}">
                <a16:creationId xmlns:a16="http://schemas.microsoft.com/office/drawing/2014/main" id="{5F062B8E-4824-2D3D-5CA7-520B52595F74}"/>
              </a:ext>
            </a:extLst>
          </p:cNvPr>
          <p:cNvSpPr>
            <a:spLocks noGrp="1"/>
          </p:cNvSpPr>
          <p:nvPr>
            <p:ph type="title" idx="4294967295"/>
          </p:nvPr>
        </p:nvSpPr>
        <p:spPr>
          <a:xfrm>
            <a:off x="566057" y="790923"/>
            <a:ext cx="11074400" cy="596507"/>
          </a:xfrm>
          <a:prstGeom prst="rect">
            <a:avLst/>
          </a:prstGeom>
        </p:spPr>
        <p:txBody>
          <a:bodyPr/>
          <a:lstStyle/>
          <a:p>
            <a:r>
              <a:rPr lang="en-US" dirty="0"/>
              <a:t> </a:t>
            </a:r>
          </a:p>
        </p:txBody>
      </p:sp>
      <p:sp>
        <p:nvSpPr>
          <p:cNvPr id="4" name="Oval 3">
            <a:extLst>
              <a:ext uri="{FF2B5EF4-FFF2-40B4-BE49-F238E27FC236}">
                <a16:creationId xmlns:a16="http://schemas.microsoft.com/office/drawing/2014/main" id="{53EE10EC-2C98-1AD8-22BB-96ECAC011924}"/>
              </a:ext>
            </a:extLst>
          </p:cNvPr>
          <p:cNvSpPr/>
          <p:nvPr/>
        </p:nvSpPr>
        <p:spPr>
          <a:xfrm>
            <a:off x="6843251" y="1961432"/>
            <a:ext cx="604684" cy="60468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813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AC6A90-1C36-1C35-6E42-4077C39B7DEE}"/>
              </a:ext>
            </a:extLst>
          </p:cNvPr>
          <p:cNvSpPr>
            <a:spLocks noGrp="1"/>
          </p:cNvSpPr>
          <p:nvPr>
            <p:ph idx="1"/>
          </p:nvPr>
        </p:nvSpPr>
        <p:spPr>
          <a:xfrm>
            <a:off x="551543" y="1248808"/>
            <a:ext cx="11074400" cy="2700528"/>
          </a:xfrm>
        </p:spPr>
        <p:txBody>
          <a:bodyPr vert="horz" lIns="91440" tIns="45720" rIns="91440" bIns="45720" rtlCol="0">
            <a:noAutofit/>
          </a:bodyPr>
          <a:lstStyle/>
          <a:p>
            <a:pPr indent="254000" algn="just">
              <a:lnSpc>
                <a:spcPct val="115000"/>
              </a:lnSpc>
              <a:spcAft>
                <a:spcPts val="600"/>
              </a:spcAft>
            </a:pPr>
            <a:r>
              <a:rPr lang="en-US" sz="2800">
                <a:effectLst/>
                <a:latin typeface="Times New Roman" panose="02020603050405020304" pitchFamily="18" charset="0"/>
                <a:ea typeface="Segoe UI" panose="020B0502040204020203" pitchFamily="34" charset="0"/>
              </a:rPr>
              <a:t>Câu 8: Giải thích vai trò của vòi tai trong cân bằng áp suất không khí giữa tai và khoang miệng.</a:t>
            </a:r>
            <a:endParaRPr lang="en-US" sz="2800" dirty="0">
              <a:effectLst/>
              <a:latin typeface="Segoe UI" panose="020B0502040204020203" pitchFamily="34" charset="0"/>
              <a:ea typeface="Segoe UI" panose="020B0502040204020203" pitchFamily="34" charset="0"/>
            </a:endParaRPr>
          </a:p>
        </p:txBody>
      </p:sp>
      <p:sp>
        <p:nvSpPr>
          <p:cNvPr id="6" name="TextBox 5">
            <a:extLst>
              <a:ext uri="{FF2B5EF4-FFF2-40B4-BE49-F238E27FC236}">
                <a16:creationId xmlns:a16="http://schemas.microsoft.com/office/drawing/2014/main" id="{03EE3E95-E32C-4AA8-2826-7394DBE1AD3C}"/>
              </a:ext>
            </a:extLst>
          </p:cNvPr>
          <p:cNvSpPr txBox="1"/>
          <p:nvPr/>
        </p:nvSpPr>
        <p:spPr>
          <a:xfrm>
            <a:off x="353961" y="2492138"/>
            <a:ext cx="11469564" cy="2529603"/>
          </a:xfrm>
          <a:prstGeom prst="rect">
            <a:avLst/>
          </a:prstGeom>
          <a:solidFill>
            <a:schemeClr val="accent3">
              <a:lumMod val="75000"/>
            </a:schemeClr>
          </a:solidFill>
        </p:spPr>
        <p:txBody>
          <a:bodyPr wrap="square">
            <a:spAutoFit/>
          </a:bodyPr>
          <a:lstStyle/>
          <a:p>
            <a:pPr indent="254000" algn="just">
              <a:lnSpc>
                <a:spcPct val="115000"/>
              </a:lnSpc>
              <a:spcAft>
                <a:spcPts val="600"/>
              </a:spcAft>
            </a:pPr>
            <a:r>
              <a:rPr lang="en-US" sz="2800" b="1" dirty="0">
                <a:solidFill>
                  <a:srgbClr val="FDFBF6"/>
                </a:solidFill>
                <a:effectLst/>
                <a:latin typeface="Times New Roman" panose="02020603050405020304" pitchFamily="18" charset="0"/>
                <a:ea typeface="Segoe UI" panose="020B0502040204020203" pitchFamily="34" charset="0"/>
              </a:rPr>
              <a:t>Khi </a:t>
            </a:r>
            <a:r>
              <a:rPr lang="en-US" sz="2800" b="1" dirty="0" err="1">
                <a:solidFill>
                  <a:srgbClr val="FDFBF6"/>
                </a:solidFill>
                <a:effectLst/>
                <a:latin typeface="Times New Roman" panose="02020603050405020304" pitchFamily="18" charset="0"/>
                <a:ea typeface="Segoe UI" panose="020B0502040204020203" pitchFamily="34" charset="0"/>
              </a:rPr>
              <a:t>áp</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suất</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không</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khí</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từ</a:t>
            </a:r>
            <a:r>
              <a:rPr lang="en-US" sz="2800" b="1" dirty="0">
                <a:solidFill>
                  <a:srgbClr val="FDFBF6"/>
                </a:solidFill>
                <a:effectLst/>
                <a:latin typeface="Times New Roman" panose="02020603050405020304" pitchFamily="18" charset="0"/>
                <a:ea typeface="Segoe UI" panose="020B0502040204020203" pitchFamily="34" charset="0"/>
              </a:rPr>
              <a:t> tai </a:t>
            </a:r>
            <a:r>
              <a:rPr lang="en-US" sz="2800" b="1" dirty="0" err="1">
                <a:solidFill>
                  <a:srgbClr val="FDFBF6"/>
                </a:solidFill>
                <a:effectLst/>
                <a:latin typeface="Times New Roman" panose="02020603050405020304" pitchFamily="18" charset="0"/>
                <a:ea typeface="Segoe UI" panose="020B0502040204020203" pitchFamily="34" charset="0"/>
              </a:rPr>
              <a:t>ngoài</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tác</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động</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đến</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màng</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nhĩ</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sẽ</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làm</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màng</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này</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cong</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về</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phía</a:t>
            </a:r>
            <a:r>
              <a:rPr lang="en-US" sz="2800" b="1" dirty="0">
                <a:solidFill>
                  <a:srgbClr val="FDFBF6"/>
                </a:solidFill>
                <a:effectLst/>
                <a:latin typeface="Times New Roman" panose="02020603050405020304" pitchFamily="18" charset="0"/>
                <a:ea typeface="Segoe UI" panose="020B0502040204020203" pitchFamily="34" charset="0"/>
              </a:rPr>
              <a:t> tai </a:t>
            </a:r>
            <a:r>
              <a:rPr lang="en-US" sz="2800" b="1" dirty="0" err="1">
                <a:solidFill>
                  <a:srgbClr val="FDFBF6"/>
                </a:solidFill>
                <a:effectLst/>
                <a:latin typeface="Times New Roman" panose="02020603050405020304" pitchFamily="18" charset="0"/>
                <a:ea typeface="Segoe UI" panose="020B0502040204020203" pitchFamily="34" charset="0"/>
              </a:rPr>
              <a:t>giữa</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tuy</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nhiên</a:t>
            </a:r>
            <a:r>
              <a:rPr lang="en-US" sz="2800" b="1" dirty="0">
                <a:solidFill>
                  <a:srgbClr val="FDFBF6"/>
                </a:solidFill>
                <a:effectLst/>
                <a:latin typeface="Times New Roman" panose="02020603050405020304" pitchFamily="18" charset="0"/>
                <a:ea typeface="Segoe UI" panose="020B0502040204020203" pitchFamily="34" charset="0"/>
              </a:rPr>
              <a:t> do </a:t>
            </a:r>
            <a:r>
              <a:rPr lang="en-US" sz="2800" b="1" dirty="0" err="1">
                <a:solidFill>
                  <a:srgbClr val="FDFBF6"/>
                </a:solidFill>
                <a:effectLst/>
                <a:latin typeface="Times New Roman" panose="02020603050405020304" pitchFamily="18" charset="0"/>
                <a:ea typeface="Segoe UI" panose="020B0502040204020203" pitchFamily="34" charset="0"/>
              </a:rPr>
              <a:t>áp</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suất</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không</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khí</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cũng</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tác</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động</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tương</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tự</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vào</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khoang</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miệng</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nhờ</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vòi</a:t>
            </a:r>
            <a:r>
              <a:rPr lang="en-US" sz="2800" b="1" dirty="0">
                <a:solidFill>
                  <a:srgbClr val="FDFBF6"/>
                </a:solidFill>
                <a:effectLst/>
                <a:latin typeface="Times New Roman" panose="02020603050405020304" pitchFamily="18" charset="0"/>
                <a:ea typeface="Segoe UI" panose="020B0502040204020203" pitchFamily="34" charset="0"/>
              </a:rPr>
              <a:t> tai </a:t>
            </a:r>
            <a:r>
              <a:rPr lang="en-US" sz="2800" b="1" dirty="0" err="1">
                <a:solidFill>
                  <a:srgbClr val="FDFBF6"/>
                </a:solidFill>
                <a:effectLst/>
                <a:latin typeface="Times New Roman" panose="02020603050405020304" pitchFamily="18" charset="0"/>
                <a:ea typeface="Segoe UI" panose="020B0502040204020203" pitchFamily="34" charset="0"/>
              </a:rPr>
              <a:t>đã</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làm</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cho</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áp</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suất</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không</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khí</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tác</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động</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lên</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phía</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đối</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diện</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của</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màng</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nhĩ</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Nhờ</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đó</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áp</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suất</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hai</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bên</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màng</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nhĩ</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được</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cân</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bằng</a:t>
            </a:r>
            <a:r>
              <a:rPr lang="en-US" sz="2800" b="1" dirty="0">
                <a:solidFill>
                  <a:srgbClr val="FDFBF6"/>
                </a:solidFill>
                <a:effectLst/>
                <a:latin typeface="Times New Roman" panose="02020603050405020304" pitchFamily="18" charset="0"/>
                <a:ea typeface="Segoe UI" panose="020B0502040204020203" pitchFamily="34" charset="0"/>
              </a:rPr>
              <a:t>.</a:t>
            </a:r>
            <a:endParaRPr lang="en-US" sz="2800" b="1" dirty="0">
              <a:solidFill>
                <a:srgbClr val="FDFBF6"/>
              </a:solidFill>
              <a:effectLst/>
              <a:latin typeface="Segoe UI" panose="020B0502040204020203" pitchFamily="34" charset="0"/>
              <a:ea typeface="Segoe UI" panose="020B0502040204020203" pitchFamily="34" charset="0"/>
            </a:endParaRPr>
          </a:p>
        </p:txBody>
      </p:sp>
    </p:spTree>
    <p:extLst>
      <p:ext uri="{BB962C8B-B14F-4D97-AF65-F5344CB8AC3E}">
        <p14:creationId xmlns:p14="http://schemas.microsoft.com/office/powerpoint/2010/main" val="1454986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AC6A90-1C36-1C35-6E42-4077C39B7DEE}"/>
              </a:ext>
            </a:extLst>
          </p:cNvPr>
          <p:cNvSpPr>
            <a:spLocks noGrp="1"/>
          </p:cNvSpPr>
          <p:nvPr>
            <p:ph idx="1"/>
          </p:nvPr>
        </p:nvSpPr>
        <p:spPr>
          <a:xfrm>
            <a:off x="551543" y="1234294"/>
            <a:ext cx="11074400" cy="2700528"/>
          </a:xfrm>
        </p:spPr>
        <p:txBody>
          <a:bodyPr vert="horz" lIns="91440" tIns="45720" rIns="91440" bIns="45720" rtlCol="0">
            <a:noAutofit/>
          </a:bodyPr>
          <a:lstStyle/>
          <a:p>
            <a:pPr marR="0" algn="just" rtl="0"/>
            <a:r>
              <a:rPr lang="en-US" sz="2800" b="0" i="0" u="none" strike="noStrike" baseline="0" dirty="0" err="1">
                <a:latin typeface="Times New Roman" panose="02020603050405020304" pitchFamily="18" charset="0"/>
              </a:rPr>
              <a:t>Câu</a:t>
            </a:r>
            <a:r>
              <a:rPr lang="en-US" sz="2800" b="0" i="0" u="none" strike="noStrike" baseline="0" dirty="0">
                <a:latin typeface="Times New Roman" panose="02020603050405020304" pitchFamily="18" charset="0"/>
              </a:rPr>
              <a:t> 9: </a:t>
            </a:r>
            <a:r>
              <a:rPr lang="en-US" sz="2800" b="0" i="0" u="none" strike="noStrike" baseline="0" dirty="0" err="1">
                <a:latin typeface="Times New Roman" panose="02020603050405020304" pitchFamily="18" charset="0"/>
              </a:rPr>
              <a:t>Hãy</a:t>
            </a:r>
            <a:r>
              <a:rPr lang="en-US" sz="2800" b="0" i="0" u="none" strike="noStrike" baseline="0" dirty="0">
                <a:latin typeface="Times New Roman" panose="02020603050405020304" pitchFamily="18" charset="0"/>
              </a:rPr>
              <a:t> </a:t>
            </a:r>
            <a:r>
              <a:rPr lang="en-US" sz="2800" b="0" i="0" u="none" strike="noStrike" baseline="0" dirty="0" err="1">
                <a:latin typeface="Times New Roman" panose="02020603050405020304" pitchFamily="18" charset="0"/>
              </a:rPr>
              <a:t>kể</a:t>
            </a:r>
            <a:r>
              <a:rPr lang="en-US" sz="2800" b="0" i="0" u="none" strike="noStrike" baseline="0" dirty="0">
                <a:latin typeface="Times New Roman" panose="02020603050405020304" pitchFamily="18" charset="0"/>
              </a:rPr>
              <a:t> </a:t>
            </a:r>
            <a:r>
              <a:rPr lang="en-US" sz="2800" b="0" i="0" u="none" strike="noStrike" baseline="0" dirty="0" err="1">
                <a:latin typeface="Times New Roman" panose="02020603050405020304" pitchFamily="18" charset="0"/>
              </a:rPr>
              <a:t>tên</a:t>
            </a:r>
            <a:r>
              <a:rPr lang="en-US" sz="2800" b="0" i="0" u="none" strike="noStrike" baseline="0" dirty="0">
                <a:latin typeface="Times New Roman" panose="02020603050405020304" pitchFamily="18" charset="0"/>
              </a:rPr>
              <a:t> </a:t>
            </a:r>
            <a:r>
              <a:rPr lang="en-US" sz="2800" b="0" i="0" u="none" strike="noStrike" baseline="0" dirty="0" err="1">
                <a:latin typeface="Times New Roman" panose="02020603050405020304" pitchFamily="18" charset="0"/>
              </a:rPr>
              <a:t>một</a:t>
            </a:r>
            <a:r>
              <a:rPr lang="en-US" sz="2800" b="0" i="0" u="none" strike="noStrike" baseline="0" dirty="0">
                <a:latin typeface="Times New Roman" panose="02020603050405020304" pitchFamily="18" charset="0"/>
              </a:rPr>
              <a:t> </a:t>
            </a:r>
            <a:r>
              <a:rPr lang="en-US" sz="2800" b="0" i="0" u="none" strike="noStrike" baseline="0" dirty="0" err="1">
                <a:latin typeface="Times New Roman" panose="02020603050405020304" pitchFamily="18" charset="0"/>
              </a:rPr>
              <a:t>chất</a:t>
            </a:r>
            <a:r>
              <a:rPr lang="en-US" sz="2800" b="0" i="0" u="none" strike="noStrike" baseline="0" dirty="0">
                <a:latin typeface="Times New Roman" panose="02020603050405020304" pitchFamily="18" charset="0"/>
              </a:rPr>
              <a:t> </a:t>
            </a:r>
            <a:r>
              <a:rPr lang="en-US" sz="2800" b="0" i="0" u="none" strike="noStrike" baseline="0" dirty="0" err="1">
                <a:latin typeface="Times New Roman" panose="02020603050405020304" pitchFamily="18" charset="0"/>
              </a:rPr>
              <a:t>gây</a:t>
            </a:r>
            <a:r>
              <a:rPr lang="en-US" sz="2800" b="0" i="0" u="none" strike="noStrike" baseline="0" dirty="0">
                <a:latin typeface="Times New Roman" panose="02020603050405020304" pitchFamily="18" charset="0"/>
              </a:rPr>
              <a:t> </a:t>
            </a:r>
            <a:r>
              <a:rPr lang="en-US" sz="2800" b="0" i="0" u="none" strike="noStrike" baseline="0" dirty="0" err="1">
                <a:latin typeface="Times New Roman" panose="02020603050405020304" pitchFamily="18" charset="0"/>
              </a:rPr>
              <a:t>hại</a:t>
            </a:r>
            <a:r>
              <a:rPr lang="en-US" sz="2800" b="0" i="0" u="none" strike="noStrike" baseline="0" dirty="0">
                <a:latin typeface="Times New Roman" panose="02020603050405020304" pitchFamily="18" charset="0"/>
              </a:rPr>
              <a:t> </a:t>
            </a:r>
            <a:r>
              <a:rPr lang="en-US" sz="2800" b="0" i="0" u="none" strike="noStrike" baseline="0" dirty="0" err="1">
                <a:latin typeface="Times New Roman" panose="02020603050405020304" pitchFamily="18" charset="0"/>
              </a:rPr>
              <a:t>cho</a:t>
            </a:r>
            <a:r>
              <a:rPr lang="en-US" sz="2800" b="0" i="0" u="none" strike="noStrike" baseline="0" dirty="0">
                <a:latin typeface="Times New Roman" panose="02020603050405020304" pitchFamily="18" charset="0"/>
              </a:rPr>
              <a:t> </a:t>
            </a:r>
            <a:r>
              <a:rPr lang="en-US" sz="2800" b="0" i="0" u="none" strike="noStrike" baseline="0" dirty="0" err="1">
                <a:latin typeface="Times New Roman" panose="02020603050405020304" pitchFamily="18" charset="0"/>
              </a:rPr>
              <a:t>hệ</a:t>
            </a:r>
            <a:r>
              <a:rPr lang="en-US" sz="2800" b="0" i="0" u="none" strike="noStrike" baseline="0" dirty="0">
                <a:latin typeface="Times New Roman" panose="02020603050405020304" pitchFamily="18" charset="0"/>
              </a:rPr>
              <a:t> </a:t>
            </a:r>
            <a:r>
              <a:rPr lang="en-US" sz="2800" b="0" i="0" u="none" strike="noStrike" baseline="0" dirty="0" err="1">
                <a:latin typeface="Times New Roman" panose="02020603050405020304" pitchFamily="18" charset="0"/>
              </a:rPr>
              <a:t>thần</a:t>
            </a:r>
            <a:r>
              <a:rPr lang="en-US" sz="2800" b="0" i="0" u="none" strike="noStrike" baseline="0" dirty="0">
                <a:latin typeface="Times New Roman" panose="02020603050405020304" pitchFamily="18" charset="0"/>
              </a:rPr>
              <a:t> </a:t>
            </a:r>
            <a:r>
              <a:rPr lang="en-US" sz="2800" b="0" i="0" u="none" strike="noStrike" baseline="0" dirty="0" err="1">
                <a:latin typeface="Times New Roman" panose="02020603050405020304" pitchFamily="18" charset="0"/>
              </a:rPr>
              <a:t>kinh</a:t>
            </a:r>
            <a:r>
              <a:rPr lang="en-US" sz="2800" b="0" i="0" u="none" strike="noStrike" baseline="0" dirty="0">
                <a:latin typeface="Times New Roman" panose="02020603050405020304" pitchFamily="18" charset="0"/>
              </a:rPr>
              <a:t> </a:t>
            </a:r>
            <a:r>
              <a:rPr lang="en-US" sz="2800" b="0" i="0" u="none" strike="noStrike" baseline="0" dirty="0" err="1">
                <a:latin typeface="Times New Roman" panose="02020603050405020304" pitchFamily="18" charset="0"/>
              </a:rPr>
              <a:t>mà</a:t>
            </a:r>
            <a:r>
              <a:rPr lang="en-US" sz="2800" b="0" i="0" u="none" strike="noStrike" baseline="0" dirty="0">
                <a:latin typeface="Times New Roman" panose="02020603050405020304" pitchFamily="18" charset="0"/>
              </a:rPr>
              <a:t> </a:t>
            </a:r>
            <a:r>
              <a:rPr lang="en-US" sz="2800" b="0" i="0" u="none" strike="noStrike" baseline="0" dirty="0" err="1">
                <a:latin typeface="Times New Roman" panose="02020603050405020304" pitchFamily="18" charset="0"/>
              </a:rPr>
              <a:t>em</a:t>
            </a:r>
            <a:r>
              <a:rPr lang="en-US" sz="2800" b="0" i="0" u="none" strike="noStrike" baseline="0" dirty="0">
                <a:latin typeface="Times New Roman" panose="02020603050405020304" pitchFamily="18" charset="0"/>
              </a:rPr>
              <a:t> </a:t>
            </a:r>
            <a:r>
              <a:rPr lang="en-US" sz="2800" b="0" i="0" u="none" strike="noStrike" baseline="0" dirty="0" err="1">
                <a:latin typeface="Times New Roman" panose="02020603050405020304" pitchFamily="18" charset="0"/>
              </a:rPr>
              <a:t>biết</a:t>
            </a:r>
            <a:r>
              <a:rPr lang="en-US" sz="2800" b="0" i="0" u="none" strike="noStrike" baseline="0" dirty="0">
                <a:latin typeface="Times New Roman" panose="02020603050405020304" pitchFamily="18" charset="0"/>
              </a:rPr>
              <a:t>, </a:t>
            </a:r>
            <a:r>
              <a:rPr lang="en-US" sz="2800" b="0" i="0" u="none" strike="noStrike" baseline="0" dirty="0" err="1">
                <a:latin typeface="Times New Roman" panose="02020603050405020304" pitchFamily="18" charset="0"/>
              </a:rPr>
              <a:t>nêu</a:t>
            </a:r>
            <a:r>
              <a:rPr lang="en-US" sz="2800" b="0" i="0" u="none" strike="noStrike" baseline="0" dirty="0">
                <a:latin typeface="Times New Roman" panose="02020603050405020304" pitchFamily="18" charset="0"/>
              </a:rPr>
              <a:t> </a:t>
            </a:r>
            <a:r>
              <a:rPr lang="en-US" sz="2800" b="0" i="0" u="none" strike="noStrike" baseline="0" dirty="0" err="1">
                <a:latin typeface="Times New Roman" panose="02020603050405020304" pitchFamily="18" charset="0"/>
              </a:rPr>
              <a:t>tác</a:t>
            </a:r>
            <a:r>
              <a:rPr lang="en-US" sz="2800" b="0" i="0" u="none" strike="noStrike" baseline="0" dirty="0">
                <a:latin typeface="Times New Roman" panose="02020603050405020304" pitchFamily="18" charset="0"/>
              </a:rPr>
              <a:t> </a:t>
            </a:r>
            <a:r>
              <a:rPr lang="en-US" sz="2800" b="0" i="0" u="none" strike="noStrike" baseline="0" dirty="0" err="1">
                <a:latin typeface="Times New Roman" panose="02020603050405020304" pitchFamily="18" charset="0"/>
              </a:rPr>
              <a:t>hại</a:t>
            </a:r>
            <a:r>
              <a:rPr lang="en-US" sz="2800" b="0" i="0" u="none" strike="noStrike" baseline="0" dirty="0">
                <a:latin typeface="Times New Roman" panose="02020603050405020304" pitchFamily="18" charset="0"/>
              </a:rPr>
              <a:t> </a:t>
            </a:r>
            <a:r>
              <a:rPr lang="en-US" sz="2800" b="0" i="0" u="none" strike="noStrike" baseline="0" dirty="0" err="1">
                <a:latin typeface="Times New Roman" panose="02020603050405020304" pitchFamily="18" charset="0"/>
              </a:rPr>
              <a:t>của</a:t>
            </a:r>
            <a:r>
              <a:rPr lang="en-US" sz="2800" b="0" i="0" u="none" strike="noStrike" baseline="0" dirty="0">
                <a:latin typeface="Times New Roman" panose="02020603050405020304" pitchFamily="18" charset="0"/>
              </a:rPr>
              <a:t> </a:t>
            </a:r>
            <a:r>
              <a:rPr lang="en-US" sz="2800" b="0" i="0" u="none" strike="noStrike" baseline="0" dirty="0" err="1">
                <a:latin typeface="Times New Roman" panose="02020603050405020304" pitchFamily="18" charset="0"/>
              </a:rPr>
              <a:t>chúng</a:t>
            </a:r>
            <a:r>
              <a:rPr lang="en-US" sz="2800" b="0" i="0" u="none" strike="noStrike" baseline="0" dirty="0">
                <a:latin typeface="Times New Roman" panose="02020603050405020304" pitchFamily="18" charset="0"/>
              </a:rPr>
              <a:t>.</a:t>
            </a:r>
            <a:endParaRPr lang="en-US" sz="2800" b="0" i="0" u="none" strike="noStrike" baseline="0" dirty="0">
              <a:solidFill>
                <a:srgbClr val="333333"/>
              </a:solidFill>
              <a:latin typeface="Times New Roman" panose="02020603050405020304" pitchFamily="18" charset="0"/>
            </a:endParaRPr>
          </a:p>
        </p:txBody>
      </p:sp>
      <p:sp>
        <p:nvSpPr>
          <p:cNvPr id="3" name="Rectangle: Rounded Corners 2">
            <a:extLst>
              <a:ext uri="{FF2B5EF4-FFF2-40B4-BE49-F238E27FC236}">
                <a16:creationId xmlns:a16="http://schemas.microsoft.com/office/drawing/2014/main" id="{583985EC-172D-02D6-0E05-A8C61D10809B}"/>
              </a:ext>
            </a:extLst>
          </p:cNvPr>
          <p:cNvSpPr/>
          <p:nvPr/>
        </p:nvSpPr>
        <p:spPr>
          <a:xfrm>
            <a:off x="551542" y="2227006"/>
            <a:ext cx="11261915" cy="2403988"/>
          </a:xfrm>
          <a:prstGeom prst="roundRect">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indent="254000" algn="just">
              <a:lnSpc>
                <a:spcPct val="115000"/>
              </a:lnSpc>
              <a:spcAft>
                <a:spcPts val="600"/>
              </a:spcAft>
            </a:pP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Những</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chất</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là</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chấy</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gây</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nghiện</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chất</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ma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túy</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chất</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làm</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suy</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giảm</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chức</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năng</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của</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hệ</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thần</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kinh</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a:t>
            </a:r>
          </a:p>
          <a:p>
            <a:pPr indent="254000" algn="just">
              <a:lnSpc>
                <a:spcPct val="115000"/>
              </a:lnSpc>
              <a:spcAft>
                <a:spcPts val="600"/>
              </a:spcAft>
            </a:pP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Tác</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hại</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gây</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nghiện</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và</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ảo</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giác</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với</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hệ</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thần</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kinh</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giảm</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sút</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sức</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khỏe</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không</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làm</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chủ</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được</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hành</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vi…</a:t>
            </a:r>
          </a:p>
          <a:p>
            <a:pPr algn="ctr"/>
            <a:endParaRPr lang="en-US" sz="2800" b="1" dirty="0">
              <a:solidFill>
                <a:srgbClr val="FDFBF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818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70EE12-ACA3-E2E3-1AB8-BC4D141D8E54}"/>
              </a:ext>
            </a:extLst>
          </p:cNvPr>
          <p:cNvSpPr>
            <a:spLocks noGrp="1"/>
          </p:cNvSpPr>
          <p:nvPr>
            <p:ph type="title"/>
          </p:nvPr>
        </p:nvSpPr>
        <p:spPr/>
        <p:txBody>
          <a:bodyPr/>
          <a:lstStyle/>
          <a:p>
            <a:endParaRPr lang="en-US"/>
          </a:p>
        </p:txBody>
      </p:sp>
      <p:sp>
        <p:nvSpPr>
          <p:cNvPr id="7" name="TextBox 6">
            <a:extLst>
              <a:ext uri="{FF2B5EF4-FFF2-40B4-BE49-F238E27FC236}">
                <a16:creationId xmlns:a16="http://schemas.microsoft.com/office/drawing/2014/main" id="{7E83CD5E-8187-30EE-2733-5F0406F63CEF}"/>
              </a:ext>
            </a:extLst>
          </p:cNvPr>
          <p:cNvSpPr txBox="1"/>
          <p:nvPr/>
        </p:nvSpPr>
        <p:spPr>
          <a:xfrm>
            <a:off x="566057" y="1316951"/>
            <a:ext cx="11074400" cy="2677656"/>
          </a:xfrm>
          <a:prstGeom prst="rect">
            <a:avLst/>
          </a:prstGeom>
          <a:solidFill>
            <a:srgbClr val="FDFBF6">
              <a:alpha val="50000"/>
            </a:srgbClr>
          </a:solidFill>
        </p:spPr>
        <p:txBody>
          <a:bodyPr wrap="square">
            <a:spAutoFit/>
          </a:bodyPr>
          <a:lstStyle/>
          <a:p>
            <a:r>
              <a:rPr lang="nl-NL" sz="2800" dirty="0">
                <a:effectLst/>
                <a:latin typeface="Times New Roman" panose="02020603050405020304" pitchFamily="18" charset="0"/>
                <a:ea typeface="Times New Roman" panose="02020603050405020304" pitchFamily="18" charset="0"/>
                <a:cs typeface="Times New Roman" panose="02020603050405020304" pitchFamily="18" charset="0"/>
              </a:rPr>
              <a:t>Chia lớp thành 4 nhóm</a:t>
            </a:r>
          </a:p>
          <a:p>
            <a:r>
              <a:rPr lang="nl-NL" sz="2800" dirty="0">
                <a:latin typeface="Times New Roman" panose="02020603050405020304" pitchFamily="18" charset="0"/>
                <a:cs typeface="Times New Roman" panose="02020603050405020304" pitchFamily="18" charset="0"/>
              </a:rPr>
              <a:t>*Nhiệm vụ: </a:t>
            </a:r>
            <a:r>
              <a:rPr lang="nl-NL" sz="2800" dirty="0">
                <a:effectLst/>
                <a:latin typeface="Times New Roman" panose="02020603050405020304" pitchFamily="18" charset="0"/>
                <a:ea typeface="Times New Roman" panose="02020603050405020304" pitchFamily="18" charset="0"/>
                <a:cs typeface="Times New Roman" panose="02020603050405020304" pitchFamily="18" charset="0"/>
              </a:rPr>
              <a:t>về nhà thiết kế Poster tuyên truyền cách chăm sóc bảo vệ đôi mắt. </a:t>
            </a:r>
          </a:p>
          <a:p>
            <a:r>
              <a:rPr lang="en-US" sz="2800" dirty="0">
                <a:latin typeface="Times New Roman" panose="02020603050405020304" pitchFamily="18" charset="0"/>
                <a:cs typeface="Times New Roman" panose="02020603050405020304" pitchFamily="18" charset="0"/>
              </a:rPr>
              <a:t>- Hoàn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vi-VN" sz="2800" dirty="0">
                <a:latin typeface="Times New Roman" panose="02020603050405020304" pitchFamily="18" charset="0"/>
                <a:cs typeface="Times New Roman" panose="02020603050405020304" pitchFamily="18" charset="0"/>
              </a:rPr>
              <a:t> gửi qua zalo cá nhân của GV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a:t>
            </a:r>
          </a:p>
        </p:txBody>
      </p:sp>
      <p:pic>
        <p:nvPicPr>
          <p:cNvPr id="10" name="Picture 9">
            <a:extLst>
              <a:ext uri="{FF2B5EF4-FFF2-40B4-BE49-F238E27FC236}">
                <a16:creationId xmlns:a16="http://schemas.microsoft.com/office/drawing/2014/main" id="{1E88DC90-FDFF-BC7F-7EBB-1BD6FBF4A9F0}"/>
              </a:ext>
            </a:extLst>
          </p:cNvPr>
          <p:cNvPicPr>
            <a:picLocks noChangeAspect="1"/>
          </p:cNvPicPr>
          <p:nvPr/>
        </p:nvPicPr>
        <p:blipFill>
          <a:blip r:embed="rId2"/>
          <a:stretch>
            <a:fillRect/>
          </a:stretch>
        </p:blipFill>
        <p:spPr>
          <a:xfrm>
            <a:off x="6857256" y="4076312"/>
            <a:ext cx="5334744" cy="2781688"/>
          </a:xfrm>
          <a:prstGeom prst="rect">
            <a:avLst/>
          </a:prstGeom>
        </p:spPr>
      </p:pic>
    </p:spTree>
    <p:extLst>
      <p:ext uri="{BB962C8B-B14F-4D97-AF65-F5344CB8AC3E}">
        <p14:creationId xmlns:p14="http://schemas.microsoft.com/office/powerpoint/2010/main" val="1265876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543" y="962077"/>
            <a:ext cx="11074400" cy="596507"/>
          </a:xfrm>
          <a:prstGeom prst="rect">
            <a:avLst/>
          </a:prstGeom>
        </p:spPr>
        <p:txBody>
          <a:bodyPr anchor="ctr"/>
          <a:lstStyle/>
          <a:p>
            <a:pPr algn="ctr"/>
            <a:r>
              <a:rPr lang="en-US" sz="2667" dirty="0">
                <a:solidFill>
                  <a:srgbClr val="C00000"/>
                </a:solidFill>
                <a:latin typeface="Times New Roman" panose="02020603050405020304" pitchFamily="18" charset="0"/>
                <a:cs typeface="Times New Roman" panose="02020603050405020304" pitchFamily="18" charset="0"/>
              </a:rPr>
              <a:t>NỘI QUY TRÌNH BÀY POSTER</a:t>
            </a:r>
          </a:p>
        </p:txBody>
      </p:sp>
      <p:sp>
        <p:nvSpPr>
          <p:cNvPr id="3" name="Content Placeholder 2"/>
          <p:cNvSpPr>
            <a:spLocks noGrp="1"/>
          </p:cNvSpPr>
          <p:nvPr>
            <p:ph idx="4294967295"/>
          </p:nvPr>
        </p:nvSpPr>
        <p:spPr>
          <a:xfrm>
            <a:off x="558800" y="1773241"/>
            <a:ext cx="11074400" cy="4351338"/>
          </a:xfrm>
          <a:solidFill>
            <a:schemeClr val="bg1">
              <a:alpha val="78000"/>
            </a:schemeClr>
          </a:solidFill>
        </p:spPr>
        <p:txBody>
          <a:bodyPr>
            <a:normAutofit lnSpcReduction="10000"/>
          </a:bodyPr>
          <a:lstStyle/>
          <a:p>
            <a:r>
              <a:rPr lang="en-US" sz="2667" dirty="0" err="1">
                <a:solidFill>
                  <a:srgbClr val="7030A0"/>
                </a:solidFill>
                <a:latin typeface="Times New Roman" pitchFamily="18" charset="0"/>
                <a:cs typeface="Times New Roman" pitchFamily="18" charset="0"/>
              </a:rPr>
              <a:t>Nhóm</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trình</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bày</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có</a:t>
            </a:r>
            <a:r>
              <a:rPr lang="en-US" sz="2667" dirty="0">
                <a:solidFill>
                  <a:srgbClr val="7030A0"/>
                </a:solidFill>
                <a:latin typeface="Times New Roman" pitchFamily="18" charset="0"/>
                <a:cs typeface="Times New Roman" pitchFamily="18" charset="0"/>
              </a:rPr>
              <a:t> 3 </a:t>
            </a:r>
            <a:r>
              <a:rPr lang="en-US" sz="2667" dirty="0" err="1">
                <a:solidFill>
                  <a:srgbClr val="7030A0"/>
                </a:solidFill>
                <a:latin typeface="Times New Roman" pitchFamily="18" charset="0"/>
                <a:cs typeface="Times New Roman" pitchFamily="18" charset="0"/>
              </a:rPr>
              <a:t>phút</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trình</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bày</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về</a:t>
            </a:r>
            <a:r>
              <a:rPr lang="en-US" sz="2667" dirty="0">
                <a:solidFill>
                  <a:srgbClr val="7030A0"/>
                </a:solidFill>
                <a:latin typeface="Times New Roman" pitchFamily="18" charset="0"/>
                <a:cs typeface="Times New Roman" pitchFamily="18" charset="0"/>
              </a:rPr>
              <a:t> </a:t>
            </a:r>
            <a:r>
              <a:rPr lang="nl-NL" sz="2667" dirty="0">
                <a:solidFill>
                  <a:srgbClr val="7030A0"/>
                </a:solidFill>
                <a:latin typeface="Times New Roman" pitchFamily="18" charset="0"/>
                <a:cs typeface="Times New Roman" pitchFamily="18" charset="0"/>
              </a:rPr>
              <a:t>Poster tuyên truyền của nhóm mình.</a:t>
            </a:r>
            <a:endParaRPr lang="en-US" sz="2667" dirty="0">
              <a:solidFill>
                <a:srgbClr val="7030A0"/>
              </a:solidFill>
              <a:latin typeface="Times New Roman" pitchFamily="18" charset="0"/>
              <a:cs typeface="Times New Roman" pitchFamily="18" charset="0"/>
            </a:endParaRPr>
          </a:p>
          <a:p>
            <a:pPr>
              <a:buFont typeface="Wingdings" pitchFamily="2" charset="2"/>
              <a:buChar char="ü"/>
            </a:pPr>
            <a:r>
              <a:rPr lang="en-US" sz="2667" dirty="0">
                <a:solidFill>
                  <a:srgbClr val="7030A0"/>
                </a:solidFill>
                <a:latin typeface="Times New Roman" pitchFamily="18" charset="0"/>
                <a:cs typeface="Times New Roman" pitchFamily="18" charset="0"/>
              </a:rPr>
              <a:t>(1) Lý do </a:t>
            </a:r>
            <a:r>
              <a:rPr lang="en-US" sz="2667" dirty="0" err="1">
                <a:solidFill>
                  <a:srgbClr val="7030A0"/>
                </a:solidFill>
                <a:latin typeface="Times New Roman" pitchFamily="18" charset="0"/>
                <a:cs typeface="Times New Roman" pitchFamily="18" charset="0"/>
              </a:rPr>
              <a:t>bảo</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vệ</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đôi</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mắt</a:t>
            </a:r>
            <a:endParaRPr lang="en-US" sz="2667" dirty="0">
              <a:solidFill>
                <a:srgbClr val="7030A0"/>
              </a:solidFill>
              <a:latin typeface="Times New Roman" pitchFamily="18" charset="0"/>
              <a:cs typeface="Times New Roman" pitchFamily="18" charset="0"/>
            </a:endParaRPr>
          </a:p>
          <a:p>
            <a:pPr>
              <a:buFont typeface="Wingdings" pitchFamily="2" charset="2"/>
              <a:buChar char="ü"/>
            </a:pPr>
            <a:r>
              <a:rPr lang="en-US" sz="2667" dirty="0">
                <a:solidFill>
                  <a:srgbClr val="7030A0"/>
                </a:solidFill>
                <a:latin typeface="Times New Roman" pitchFamily="18" charset="0"/>
                <a:cs typeface="Times New Roman" pitchFamily="18" charset="0"/>
              </a:rPr>
              <a:t>(2) </a:t>
            </a:r>
            <a:r>
              <a:rPr lang="en-US" sz="2667" dirty="0" err="1">
                <a:solidFill>
                  <a:srgbClr val="7030A0"/>
                </a:solidFill>
                <a:latin typeface="Times New Roman" pitchFamily="18" charset="0"/>
                <a:cs typeface="Times New Roman" pitchFamily="18" charset="0"/>
              </a:rPr>
              <a:t>các</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biện</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pháp</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chăm</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sóc</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bảo</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vệ</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đôi</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mắt</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đưa</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ra</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hợp</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lý</a:t>
            </a:r>
            <a:r>
              <a:rPr lang="en-US" sz="2667" dirty="0">
                <a:solidFill>
                  <a:srgbClr val="7030A0"/>
                </a:solidFill>
                <a:latin typeface="Times New Roman" pitchFamily="18" charset="0"/>
                <a:cs typeface="Times New Roman" pitchFamily="18" charset="0"/>
              </a:rPr>
              <a:t> hay </a:t>
            </a:r>
            <a:r>
              <a:rPr lang="en-US" sz="2667" dirty="0" err="1">
                <a:solidFill>
                  <a:srgbClr val="7030A0"/>
                </a:solidFill>
                <a:latin typeface="Times New Roman" pitchFamily="18" charset="0"/>
                <a:cs typeface="Times New Roman" pitchFamily="18" charset="0"/>
              </a:rPr>
              <a:t>chưa</a:t>
            </a:r>
            <a:r>
              <a:rPr lang="en-US" sz="2667" dirty="0">
                <a:solidFill>
                  <a:srgbClr val="7030A0"/>
                </a:solidFill>
                <a:latin typeface="Times New Roman" pitchFamily="18" charset="0"/>
                <a:cs typeface="Times New Roman" pitchFamily="18" charset="0"/>
              </a:rPr>
              <a:t>; </a:t>
            </a:r>
          </a:p>
          <a:p>
            <a:pPr>
              <a:buFont typeface="Wingdings" pitchFamily="2" charset="2"/>
              <a:buChar char="ü"/>
            </a:pPr>
            <a:r>
              <a:rPr lang="en-US" sz="2667" dirty="0">
                <a:solidFill>
                  <a:srgbClr val="7030A0"/>
                </a:solidFill>
                <a:latin typeface="Times New Roman" pitchFamily="18" charset="0"/>
                <a:cs typeface="Times New Roman" pitchFamily="18" charset="0"/>
              </a:rPr>
              <a:t>(3) poster.</a:t>
            </a:r>
          </a:p>
          <a:p>
            <a:r>
              <a:rPr lang="en-US" sz="2667" dirty="0" err="1">
                <a:solidFill>
                  <a:srgbClr val="7030A0"/>
                </a:solidFill>
                <a:latin typeface="Times New Roman" pitchFamily="18" charset="0"/>
                <a:cs typeface="Times New Roman" pitchFamily="18" charset="0"/>
              </a:rPr>
              <a:t>Nhóm</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tranh</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luận</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được</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phép</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đặt</a:t>
            </a:r>
            <a:r>
              <a:rPr lang="en-US" sz="2667" dirty="0">
                <a:solidFill>
                  <a:srgbClr val="7030A0"/>
                </a:solidFill>
                <a:latin typeface="Times New Roman" pitchFamily="18" charset="0"/>
                <a:cs typeface="Times New Roman" pitchFamily="18" charset="0"/>
              </a:rPr>
              <a:t> 3 </a:t>
            </a:r>
            <a:r>
              <a:rPr lang="en-US" sz="2667" dirty="0" err="1">
                <a:solidFill>
                  <a:srgbClr val="7030A0"/>
                </a:solidFill>
                <a:latin typeface="Times New Roman" pitchFamily="18" charset="0"/>
                <a:cs typeface="Times New Roman" pitchFamily="18" charset="0"/>
              </a:rPr>
              <a:t>câu</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hỏi</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liên</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quan</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đến</a:t>
            </a:r>
            <a:r>
              <a:rPr lang="en-US" sz="2667" dirty="0">
                <a:solidFill>
                  <a:srgbClr val="7030A0"/>
                </a:solidFill>
                <a:latin typeface="Times New Roman" pitchFamily="18" charset="0"/>
                <a:cs typeface="Times New Roman" pitchFamily="18" charset="0"/>
              </a:rPr>
              <a:t> 3 </a:t>
            </a:r>
            <a:r>
              <a:rPr lang="en-US" sz="2667" dirty="0" err="1">
                <a:solidFill>
                  <a:srgbClr val="7030A0"/>
                </a:solidFill>
                <a:latin typeface="Times New Roman" pitchFamily="18" charset="0"/>
                <a:cs typeface="Times New Roman" pitchFamily="18" charset="0"/>
              </a:rPr>
              <a:t>nội</a:t>
            </a:r>
            <a:r>
              <a:rPr lang="en-US" sz="2667" dirty="0">
                <a:solidFill>
                  <a:srgbClr val="7030A0"/>
                </a:solidFill>
                <a:latin typeface="Times New Roman" pitchFamily="18" charset="0"/>
                <a:cs typeface="Times New Roman" pitchFamily="18" charset="0"/>
              </a:rPr>
              <a:t> dung </a:t>
            </a:r>
            <a:r>
              <a:rPr lang="en-US" sz="2667" dirty="0" err="1">
                <a:solidFill>
                  <a:srgbClr val="7030A0"/>
                </a:solidFill>
                <a:latin typeface="Times New Roman" pitchFamily="18" charset="0"/>
                <a:cs typeface="Times New Roman" pitchFamily="18" charset="0"/>
              </a:rPr>
              <a:t>trên</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trong</a:t>
            </a:r>
            <a:r>
              <a:rPr lang="en-US" sz="2667" dirty="0">
                <a:solidFill>
                  <a:srgbClr val="7030A0"/>
                </a:solidFill>
                <a:latin typeface="Times New Roman" pitchFamily="18" charset="0"/>
                <a:cs typeface="Times New Roman" pitchFamily="18" charset="0"/>
              </a:rPr>
              <a:t> 1 </a:t>
            </a:r>
            <a:r>
              <a:rPr lang="en-US" sz="2667" dirty="0" err="1">
                <a:solidFill>
                  <a:srgbClr val="7030A0"/>
                </a:solidFill>
                <a:latin typeface="Times New Roman" pitchFamily="18" charset="0"/>
                <a:cs typeface="Times New Roman" pitchFamily="18" charset="0"/>
              </a:rPr>
              <a:t>phút</a:t>
            </a:r>
            <a:r>
              <a:rPr lang="en-US" sz="2667" dirty="0">
                <a:solidFill>
                  <a:srgbClr val="7030A0"/>
                </a:solidFill>
                <a:latin typeface="Times New Roman" pitchFamily="18" charset="0"/>
                <a:cs typeface="Times New Roman" pitchFamily="18" charset="0"/>
              </a:rPr>
              <a:t>.</a:t>
            </a:r>
          </a:p>
          <a:p>
            <a:r>
              <a:rPr lang="en-US" sz="2667" dirty="0" err="1">
                <a:solidFill>
                  <a:srgbClr val="7030A0"/>
                </a:solidFill>
                <a:latin typeface="Times New Roman" pitchFamily="18" charset="0"/>
                <a:cs typeface="Times New Roman" pitchFamily="18" charset="0"/>
              </a:rPr>
              <a:t>Nhóm</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phản</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biện</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trả</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lời</a:t>
            </a:r>
            <a:r>
              <a:rPr lang="en-US" sz="2667" dirty="0">
                <a:solidFill>
                  <a:srgbClr val="7030A0"/>
                </a:solidFill>
                <a:latin typeface="Times New Roman" pitchFamily="18" charset="0"/>
                <a:cs typeface="Times New Roman" pitchFamily="18" charset="0"/>
              </a:rPr>
              <a:t> 3 </a:t>
            </a:r>
            <a:r>
              <a:rPr lang="en-US" sz="2667" dirty="0" err="1">
                <a:solidFill>
                  <a:srgbClr val="7030A0"/>
                </a:solidFill>
                <a:latin typeface="Times New Roman" pitchFamily="18" charset="0"/>
                <a:cs typeface="Times New Roman" pitchFamily="18" charset="0"/>
              </a:rPr>
              <a:t>câu</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hỏi</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trên</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trong</a:t>
            </a:r>
            <a:r>
              <a:rPr lang="en-US" sz="2667" dirty="0">
                <a:solidFill>
                  <a:srgbClr val="7030A0"/>
                </a:solidFill>
                <a:latin typeface="Times New Roman" pitchFamily="18" charset="0"/>
                <a:cs typeface="Times New Roman" pitchFamily="18" charset="0"/>
              </a:rPr>
              <a:t> 3 </a:t>
            </a:r>
            <a:r>
              <a:rPr lang="en-US" sz="2667" dirty="0" err="1">
                <a:solidFill>
                  <a:srgbClr val="7030A0"/>
                </a:solidFill>
                <a:latin typeface="Times New Roman" pitchFamily="18" charset="0"/>
                <a:cs typeface="Times New Roman" pitchFamily="18" charset="0"/>
              </a:rPr>
              <a:t>phút</a:t>
            </a:r>
            <a:r>
              <a:rPr lang="en-US" sz="2667" dirty="0">
                <a:solidFill>
                  <a:srgbClr val="7030A0"/>
                </a:solidFill>
                <a:latin typeface="Times New Roman" pitchFamily="18" charset="0"/>
                <a:cs typeface="Times New Roman" pitchFamily="18" charset="0"/>
              </a:rPr>
              <a:t>.</a:t>
            </a:r>
          </a:p>
          <a:p>
            <a:r>
              <a:rPr lang="en-US" sz="2667" dirty="0" err="1">
                <a:solidFill>
                  <a:srgbClr val="7030A0"/>
                </a:solidFill>
                <a:latin typeface="Times New Roman" pitchFamily="18" charset="0"/>
                <a:cs typeface="Times New Roman" pitchFamily="18" charset="0"/>
              </a:rPr>
              <a:t>Các</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đại</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diện</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thuyết</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trình</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đặt</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câu</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hỏi</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trả</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lời</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các</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câu</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hỏi</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không</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được</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trùng</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nhau</a:t>
            </a:r>
            <a:r>
              <a:rPr lang="en-US" sz="2667" dirty="0">
                <a:solidFill>
                  <a:srgbClr val="7030A0"/>
                </a:solidFill>
                <a:latin typeface="Times New Roman" pitchFamily="18" charset="0"/>
                <a:cs typeface="Times New Roman" pitchFamily="18" charset="0"/>
              </a:rPr>
              <a:t>.</a:t>
            </a:r>
          </a:p>
          <a:p>
            <a:r>
              <a:rPr lang="en-US" sz="2667" dirty="0" err="1">
                <a:solidFill>
                  <a:srgbClr val="7030A0"/>
                </a:solidFill>
                <a:latin typeface="Times New Roman" pitchFamily="18" charset="0"/>
                <a:cs typeface="Times New Roman" pitchFamily="18" charset="0"/>
              </a:rPr>
              <a:t>các</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nhóm</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quan</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sát</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sẽ</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chấm</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điểm</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nhóm</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trình</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bày</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và</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phản</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biện</a:t>
            </a:r>
            <a:r>
              <a:rPr lang="en-US" sz="2667" dirty="0">
                <a:solidFill>
                  <a:srgbClr val="7030A0"/>
                </a:solidFill>
                <a:latin typeface="Times New Roman" pitchFamily="18" charset="0"/>
                <a:cs typeface="Times New Roman" pitchFamily="18" charset="0"/>
              </a:rPr>
              <a:t>.</a:t>
            </a:r>
          </a:p>
          <a:p>
            <a:endParaRPr lang="en-US" sz="2667" dirty="0">
              <a:solidFill>
                <a:srgbClr val="7030A0"/>
              </a:solidFill>
              <a:latin typeface="Times New Roman" pitchFamily="18" charset="0"/>
              <a:cs typeface="Times New Roman" pitchFamily="18" charset="0"/>
            </a:endParaRPr>
          </a:p>
        </p:txBody>
      </p:sp>
      <p:sp>
        <p:nvSpPr>
          <p:cNvPr id="4" name="Title 1">
            <a:extLst>
              <a:ext uri="{FF2B5EF4-FFF2-40B4-BE49-F238E27FC236}">
                <a16:creationId xmlns:a16="http://schemas.microsoft.com/office/drawing/2014/main" id="{FED505A9-E574-9C76-1175-D6B0F3904EEA}"/>
              </a:ext>
            </a:extLst>
          </p:cNvPr>
          <p:cNvSpPr txBox="1">
            <a:spLocks/>
          </p:cNvSpPr>
          <p:nvPr/>
        </p:nvSpPr>
        <p:spPr>
          <a:xfrm>
            <a:off x="566057" y="645783"/>
            <a:ext cx="11074400" cy="596507"/>
          </a:xfrm>
          <a:prstGeom prst="rect">
            <a:avLst/>
          </a:prstGeom>
        </p:spPr>
        <p:txBody>
          <a:bodyPr>
            <a:noAutofit/>
          </a:bodyPr>
          <a:lstStyle>
            <a:lvl1pPr algn="l" defTabSz="914400" rtl="0" eaLnBrk="1" latinLnBrk="0" hangingPunct="1">
              <a:lnSpc>
                <a:spcPct val="100000"/>
              </a:lnSpc>
              <a:spcBef>
                <a:spcPct val="0"/>
              </a:spcBef>
              <a:buNone/>
              <a:defRPr sz="2800" b="1" kern="1200" cap="none" baseline="0">
                <a:solidFill>
                  <a:schemeClr val="accent6"/>
                </a:solidFill>
                <a:latin typeface="Times New Roman" panose="02020603050405020304" pitchFamily="18" charset="0"/>
                <a:ea typeface="+mj-ea"/>
                <a:cs typeface="Times New Roman" panose="02020603050405020304" pitchFamily="18" charset="0"/>
              </a:defRPr>
            </a:lvl1pPr>
          </a:lstStyle>
          <a:p>
            <a:r>
              <a:rPr lang="en-US"/>
              <a:t>Vận dụng</a:t>
            </a:r>
            <a:endParaRPr lang="en-US" dirty="0"/>
          </a:p>
        </p:txBody>
      </p:sp>
    </p:spTree>
    <p:extLst>
      <p:ext uri="{BB962C8B-B14F-4D97-AF65-F5344CB8AC3E}">
        <p14:creationId xmlns:p14="http://schemas.microsoft.com/office/powerpoint/2010/main" val="3932930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40328" y="54335"/>
          <a:ext cx="11326091" cy="6816954"/>
        </p:xfrm>
        <a:graphic>
          <a:graphicData uri="http://schemas.openxmlformats.org/drawingml/2006/table">
            <a:tbl>
              <a:tblPr firstRow="1" firstCol="1" bandRow="1"/>
              <a:tblGrid>
                <a:gridCol w="4819141">
                  <a:extLst>
                    <a:ext uri="{9D8B030D-6E8A-4147-A177-3AD203B41FA5}">
                      <a16:colId xmlns:a16="http://schemas.microsoft.com/office/drawing/2014/main" val="20000"/>
                    </a:ext>
                  </a:extLst>
                </a:gridCol>
                <a:gridCol w="4175109">
                  <a:extLst>
                    <a:ext uri="{9D8B030D-6E8A-4147-A177-3AD203B41FA5}">
                      <a16:colId xmlns:a16="http://schemas.microsoft.com/office/drawing/2014/main" val="20001"/>
                    </a:ext>
                  </a:extLst>
                </a:gridCol>
                <a:gridCol w="2331841">
                  <a:extLst>
                    <a:ext uri="{9D8B030D-6E8A-4147-A177-3AD203B41FA5}">
                      <a16:colId xmlns:a16="http://schemas.microsoft.com/office/drawing/2014/main" val="20002"/>
                    </a:ext>
                  </a:extLst>
                </a:gridCol>
              </a:tblGrid>
              <a:tr h="1338047">
                <a:tc>
                  <a:txBody>
                    <a:bodyPr/>
                    <a:lstStyle/>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K</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(Con đã biết)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W</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(Con chưa biết, muốn được biết)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L</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(Con đã được học trong giờ)</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07180">
                <a:tc>
                  <a:txBody>
                    <a:bodyPr/>
                    <a:lstStyle/>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de-DE"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Các</a:t>
                      </a:r>
                      <a:r>
                        <a:rPr lang="de-DE" sz="24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cơ quan của hệ thần kinh: Não, tủy sống, dây thần kinh, hạch thần kinh.</a:t>
                      </a:r>
                    </a:p>
                    <a:p>
                      <a:pPr algn="just">
                        <a:lnSpc>
                          <a:spcPct val="107000"/>
                        </a:lnSpc>
                        <a:spcAft>
                          <a:spcPts val="0"/>
                        </a:spcAft>
                      </a:pPr>
                      <a:r>
                        <a:rPr lang="de-DE" sz="24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-Các giác quan: thị giác, thính giác, vị giác, khứu giác, xúc giác.</a:t>
                      </a:r>
                    </a:p>
                    <a:p>
                      <a:pPr algn="just">
                        <a:lnSpc>
                          <a:spcPct val="107000"/>
                        </a:lnSpc>
                        <a:spcAft>
                          <a:spcPts val="0"/>
                        </a:spcAft>
                      </a:pPr>
                      <a:r>
                        <a:rPr lang="de-DE" sz="24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-Vai trò của hệ thần kinh: thu nhận các kích thích từ môi trường, điều khiển, điều hòa hoạt động của các cơ quan, giúp cho cơ thể thích nghi với môi trường.</a:t>
                      </a:r>
                    </a:p>
                    <a:p>
                      <a:pPr algn="just">
                        <a:lnSpc>
                          <a:spcPct val="107000"/>
                        </a:lnSpc>
                        <a:spcAft>
                          <a:spcPts val="0"/>
                        </a:spcAft>
                      </a:pPr>
                      <a:r>
                        <a:rPr lang="de-DE" sz="24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-Vai trò của các giác quan: giúp cơ thể nhận biết được các vật và thu nhận âm thanh....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de-DE"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-Cấu</a:t>
                      </a:r>
                      <a:r>
                        <a:rPr lang="de-DE" sz="24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tạo và vai trò các cơ quan trong hệ thần kinh.</a:t>
                      </a:r>
                    </a:p>
                    <a:p>
                      <a:pPr algn="just">
                        <a:lnSpc>
                          <a:spcPct val="107000"/>
                        </a:lnSpc>
                        <a:spcAft>
                          <a:spcPts val="0"/>
                        </a:spcAft>
                      </a:pPr>
                      <a:r>
                        <a:rPr lang="de-DE"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-Một số bệnh về hệ thần kinh và chất gây nghiện đối với hệ thần kinh.</a:t>
                      </a:r>
                    </a:p>
                    <a:p>
                      <a:pPr algn="just">
                        <a:lnSpc>
                          <a:spcPct val="107000"/>
                        </a:lnSpc>
                        <a:spcAft>
                          <a:spcPts val="0"/>
                        </a:spcAft>
                      </a:pPr>
                      <a:r>
                        <a:rPr lang="de-DE"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-Cấu tạo và chức năng của giác quan.</a:t>
                      </a:r>
                    </a:p>
                    <a:p>
                      <a:pPr algn="just">
                        <a:lnSpc>
                          <a:spcPct val="107000"/>
                        </a:lnSpc>
                        <a:spcAft>
                          <a:spcPts val="0"/>
                        </a:spcAft>
                      </a:pPr>
                      <a:r>
                        <a:rPr lang="de-DE"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-Một số bệnh về thị giác, thính giác.</a:t>
                      </a:r>
                    </a:p>
                    <a:p>
                      <a:pPr algn="just">
                        <a:lnSpc>
                          <a:spcPct val="107000"/>
                        </a:lnSpc>
                        <a:spcAft>
                          <a:spcPts val="0"/>
                        </a:spcAft>
                      </a:pPr>
                      <a:r>
                        <a:rPr lang="de-DE"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-Tại sao ta nhìn thấy vật</a:t>
                      </a:r>
                    </a:p>
                    <a:p>
                      <a:pPr algn="just">
                        <a:lnSpc>
                          <a:spcPct val="107000"/>
                        </a:lnSpc>
                        <a:spcAft>
                          <a:spcPts val="0"/>
                        </a:spcAft>
                      </a:pPr>
                      <a:r>
                        <a:rPr lang="de-DE"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Tại sao ta nghe được âm thanh</a:t>
                      </a:r>
                    </a:p>
                    <a:p>
                      <a:pPr algn="just">
                        <a:lnSpc>
                          <a:spcPct val="107000"/>
                        </a:lnSpc>
                        <a:spcAft>
                          <a:spcPts val="0"/>
                        </a:spcAft>
                      </a:pPr>
                      <a:r>
                        <a:rPr lang="de-DE"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-Tại sao một số động vật nhìn rõ về ban đêm.</a:t>
                      </a:r>
                    </a:p>
                    <a:p>
                      <a:pPr algn="just">
                        <a:lnSpc>
                          <a:spcPct val="107000"/>
                        </a:lnSpc>
                        <a:spcAft>
                          <a:spcPts val="0"/>
                        </a:spcAft>
                      </a:pPr>
                      <a:r>
                        <a:rPr lang="de-DE"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de-DE"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-Sau khi học</a:t>
                      </a:r>
                      <a:r>
                        <a:rPr lang="de-DE" sz="24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xong bài học</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6364894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endParaRPr lang="en-US"/>
          </a:p>
        </p:txBody>
      </p:sp>
      <p:sp>
        <p:nvSpPr>
          <p:cNvPr id="3" name="Slide Number Placeholder 2"/>
          <p:cNvSpPr>
            <a:spLocks noGrp="1"/>
          </p:cNvSpPr>
          <p:nvPr>
            <p:ph type="sldNum" sz="quarter" idx="12"/>
          </p:nvPr>
        </p:nvSpPr>
        <p:spPr/>
        <p:txBody>
          <a:bodyPr/>
          <a:lstStyle/>
          <a:p>
            <a:pPr>
              <a:defRPr/>
            </a:pPr>
            <a:fld id="{70A16C79-8087-4C2E-BE04-7EB0D0566239}" type="slidenum">
              <a:rPr lang="en-US" altLang="en-US" smtClean="0"/>
              <a:pPr>
                <a:defRPr/>
              </a:pPr>
              <a:t>57</a:t>
            </a:fld>
            <a:endParaRPr lang="en-US" altLang="en-US"/>
          </a:p>
        </p:txBody>
      </p:sp>
      <p:pic>
        <p:nvPicPr>
          <p:cNvPr id="5122" name="Picture 2" descr="Sơ đồ tư duy Khoa học tự nhiên 8 Kết nối tri thức Bài 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 y="4762"/>
            <a:ext cx="12187237"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200764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03385" y="3105835"/>
            <a:ext cx="11019692" cy="1077218"/>
          </a:xfrm>
          <a:prstGeom prst="rect">
            <a:avLst/>
          </a:prstGeom>
        </p:spPr>
        <p:txBody>
          <a:bodyPr wrap="square">
            <a:spAutoFit/>
          </a:bodyPr>
          <a:lstStyle/>
          <a:p>
            <a:pPr defTabSz="914377"/>
            <a:r>
              <a:rPr lang="en-US" sz="3200" dirty="0">
                <a:solidFill>
                  <a:prstClr val="black"/>
                </a:solidFill>
                <a:latin typeface="Times New Roman" panose="02020603050405020304" pitchFamily="18" charset="0"/>
                <a:cs typeface="Times New Roman" panose="02020603050405020304" pitchFamily="18" charset="0"/>
              </a:rPr>
              <a:t>https://hoc247.net/khoa-hoc-tu-nhien-8/trac-nghiem-khtn-8-ket-noi-tri-thuc-bai-30-l14143.html</a:t>
            </a:r>
          </a:p>
        </p:txBody>
      </p:sp>
      <p:sp>
        <p:nvSpPr>
          <p:cNvPr id="7" name="Rectangle 6">
            <a:extLst>
              <a:ext uri="{FF2B5EF4-FFF2-40B4-BE49-F238E27FC236}">
                <a16:creationId xmlns:a16="http://schemas.microsoft.com/office/drawing/2014/main" id="{7DEA493B-23DE-F5BF-F46B-0EC3B56AA3F0}"/>
              </a:ext>
            </a:extLst>
          </p:cNvPr>
          <p:cNvSpPr>
            <a:spLocks noChangeArrowheads="1"/>
          </p:cNvSpPr>
          <p:nvPr/>
        </p:nvSpPr>
        <p:spPr bwMode="auto">
          <a:xfrm>
            <a:off x="914401" y="1509141"/>
            <a:ext cx="10808676" cy="619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377" fontAlgn="base">
              <a:lnSpc>
                <a:spcPct val="107000"/>
              </a:lnSpc>
              <a:spcBef>
                <a:spcPct val="0"/>
              </a:spcBef>
              <a:spcAft>
                <a:spcPct val="0"/>
              </a:spcAft>
              <a:buFont typeface="Arial" panose="020B0604020202020204" pitchFamily="34" charset="0"/>
              <a:buNone/>
              <a:defRPr/>
            </a:pPr>
            <a:r>
              <a:rPr lang="en-US" altLang="en-US" b="1" dirty="0" err="1">
                <a:solidFill>
                  <a:srgbClr val="C00000"/>
                </a:solidFill>
                <a:latin typeface="Times New Roman" panose="02020603050405020304" pitchFamily="18" charset="0"/>
                <a:cs typeface="Calibri" panose="020F0502020204030204" pitchFamily="34" charset="0"/>
              </a:rPr>
              <a:t>Về</a:t>
            </a:r>
            <a:r>
              <a:rPr lang="en-US" altLang="en-US" b="1" dirty="0">
                <a:solidFill>
                  <a:srgbClr val="C00000"/>
                </a:solidFill>
                <a:latin typeface="Times New Roman" panose="02020603050405020304" pitchFamily="18" charset="0"/>
                <a:cs typeface="Calibri" panose="020F0502020204030204" pitchFamily="34" charset="0"/>
              </a:rPr>
              <a:t> </a:t>
            </a:r>
            <a:r>
              <a:rPr lang="en-US" altLang="en-US" b="1" dirty="0" err="1">
                <a:solidFill>
                  <a:srgbClr val="C00000"/>
                </a:solidFill>
                <a:latin typeface="Times New Roman" panose="02020603050405020304" pitchFamily="18" charset="0"/>
                <a:cs typeface="Calibri" panose="020F0502020204030204" pitchFamily="34" charset="0"/>
              </a:rPr>
              <a:t>nhà</a:t>
            </a:r>
            <a:r>
              <a:rPr lang="en-US" altLang="en-US" b="1" dirty="0">
                <a:solidFill>
                  <a:srgbClr val="C00000"/>
                </a:solidFill>
                <a:latin typeface="Times New Roman" panose="02020603050405020304" pitchFamily="18" charset="0"/>
                <a:cs typeface="Calibri" panose="020F0502020204030204" pitchFamily="34" charset="0"/>
              </a:rPr>
              <a:t> HS </a:t>
            </a:r>
            <a:r>
              <a:rPr lang="en-US" altLang="en-US" b="1" dirty="0" err="1">
                <a:solidFill>
                  <a:srgbClr val="C00000"/>
                </a:solidFill>
                <a:latin typeface="Times New Roman" panose="02020603050405020304" pitchFamily="18" charset="0"/>
                <a:cs typeface="Calibri" panose="020F0502020204030204" pitchFamily="34" charset="0"/>
              </a:rPr>
              <a:t>truy</a:t>
            </a:r>
            <a:r>
              <a:rPr lang="en-US" altLang="en-US" b="1" dirty="0">
                <a:solidFill>
                  <a:srgbClr val="C00000"/>
                </a:solidFill>
                <a:latin typeface="Times New Roman" panose="02020603050405020304" pitchFamily="18" charset="0"/>
                <a:cs typeface="Calibri" panose="020F0502020204030204" pitchFamily="34" charset="0"/>
              </a:rPr>
              <a:t> </a:t>
            </a:r>
            <a:r>
              <a:rPr lang="en-US" altLang="en-US" b="1" dirty="0" err="1">
                <a:solidFill>
                  <a:srgbClr val="C00000"/>
                </a:solidFill>
                <a:latin typeface="Times New Roman" panose="02020603050405020304" pitchFamily="18" charset="0"/>
                <a:cs typeface="Calibri" panose="020F0502020204030204" pitchFamily="34" charset="0"/>
              </a:rPr>
              <a:t>cập</a:t>
            </a:r>
            <a:r>
              <a:rPr lang="en-US" altLang="en-US" b="1" dirty="0">
                <a:solidFill>
                  <a:srgbClr val="C00000"/>
                </a:solidFill>
                <a:latin typeface="Times New Roman" panose="02020603050405020304" pitchFamily="18" charset="0"/>
                <a:cs typeface="Calibri" panose="020F0502020204030204" pitchFamily="34" charset="0"/>
              </a:rPr>
              <a:t> </a:t>
            </a:r>
            <a:r>
              <a:rPr lang="en-US" altLang="en-US" b="1" dirty="0" err="1">
                <a:solidFill>
                  <a:srgbClr val="C00000"/>
                </a:solidFill>
                <a:latin typeface="Times New Roman" panose="02020603050405020304" pitchFamily="18" charset="0"/>
                <a:cs typeface="Calibri" panose="020F0502020204030204" pitchFamily="34" charset="0"/>
              </a:rPr>
              <a:t>vào</a:t>
            </a:r>
            <a:r>
              <a:rPr lang="en-US" altLang="en-US" b="1" dirty="0">
                <a:solidFill>
                  <a:srgbClr val="C00000"/>
                </a:solidFill>
                <a:latin typeface="Times New Roman" panose="02020603050405020304" pitchFamily="18" charset="0"/>
                <a:cs typeface="Calibri" panose="020F0502020204030204" pitchFamily="34" charset="0"/>
              </a:rPr>
              <a:t> link </a:t>
            </a:r>
            <a:r>
              <a:rPr lang="en-US" altLang="en-US" b="1" dirty="0" err="1">
                <a:solidFill>
                  <a:srgbClr val="C00000"/>
                </a:solidFill>
                <a:latin typeface="Times New Roman" panose="02020603050405020304" pitchFamily="18" charset="0"/>
                <a:cs typeface="Calibri" panose="020F0502020204030204" pitchFamily="34" charset="0"/>
              </a:rPr>
              <a:t>để</a:t>
            </a:r>
            <a:r>
              <a:rPr lang="en-US" altLang="en-US" b="1" dirty="0">
                <a:solidFill>
                  <a:srgbClr val="C00000"/>
                </a:solidFill>
                <a:latin typeface="Times New Roman" panose="02020603050405020304" pitchFamily="18" charset="0"/>
                <a:cs typeface="Calibri" panose="020F0502020204030204" pitchFamily="34" charset="0"/>
              </a:rPr>
              <a:t> </a:t>
            </a:r>
            <a:r>
              <a:rPr lang="en-US" altLang="en-US" b="1" dirty="0" err="1">
                <a:solidFill>
                  <a:srgbClr val="C00000"/>
                </a:solidFill>
                <a:latin typeface="Times New Roman" panose="02020603050405020304" pitchFamily="18" charset="0"/>
                <a:cs typeface="Calibri" panose="020F0502020204030204" pitchFamily="34" charset="0"/>
              </a:rPr>
              <a:t>làm</a:t>
            </a:r>
            <a:r>
              <a:rPr lang="en-US" altLang="en-US" b="1" dirty="0">
                <a:solidFill>
                  <a:srgbClr val="C00000"/>
                </a:solidFill>
                <a:latin typeface="Times New Roman" panose="02020603050405020304" pitchFamily="18" charset="0"/>
                <a:cs typeface="Calibri" panose="020F0502020204030204" pitchFamily="34" charset="0"/>
              </a:rPr>
              <a:t> </a:t>
            </a:r>
            <a:r>
              <a:rPr lang="en-US" altLang="en-US" b="1" dirty="0" err="1">
                <a:solidFill>
                  <a:srgbClr val="C00000"/>
                </a:solidFill>
                <a:latin typeface="Times New Roman" panose="02020603050405020304" pitchFamily="18" charset="0"/>
                <a:cs typeface="Calibri" panose="020F0502020204030204" pitchFamily="34" charset="0"/>
              </a:rPr>
              <a:t>bài</a:t>
            </a:r>
            <a:r>
              <a:rPr lang="en-US" altLang="en-US" b="1" dirty="0">
                <a:solidFill>
                  <a:srgbClr val="C00000"/>
                </a:solidFill>
                <a:latin typeface="Times New Roman" panose="02020603050405020304" pitchFamily="18" charset="0"/>
                <a:cs typeface="Calibri" panose="020F0502020204030204" pitchFamily="34" charset="0"/>
              </a:rPr>
              <a:t> </a:t>
            </a:r>
            <a:r>
              <a:rPr lang="en-US" altLang="en-US" b="1" dirty="0" err="1">
                <a:solidFill>
                  <a:srgbClr val="C00000"/>
                </a:solidFill>
                <a:latin typeface="Times New Roman" panose="02020603050405020304" pitchFamily="18" charset="0"/>
                <a:cs typeface="Calibri" panose="020F0502020204030204" pitchFamily="34" charset="0"/>
              </a:rPr>
              <a:t>tập</a:t>
            </a:r>
            <a:r>
              <a:rPr lang="en-US" altLang="en-US" b="1" dirty="0">
                <a:solidFill>
                  <a:srgbClr val="C00000"/>
                </a:solidFill>
                <a:latin typeface="Times New Roman" panose="02020603050405020304" pitchFamily="18" charset="0"/>
                <a:cs typeface="Calibri" panose="020F0502020204030204" pitchFamily="34" charset="0"/>
              </a:rPr>
              <a:t> </a:t>
            </a:r>
            <a:r>
              <a:rPr lang="en-US" altLang="en-US" b="1" dirty="0" err="1">
                <a:solidFill>
                  <a:srgbClr val="C00000"/>
                </a:solidFill>
                <a:latin typeface="Times New Roman" panose="02020603050405020304" pitchFamily="18" charset="0"/>
                <a:cs typeface="Calibri" panose="020F0502020204030204" pitchFamily="34" charset="0"/>
              </a:rPr>
              <a:t>trắc</a:t>
            </a:r>
            <a:r>
              <a:rPr lang="en-US" altLang="en-US" b="1" dirty="0">
                <a:solidFill>
                  <a:srgbClr val="C00000"/>
                </a:solidFill>
                <a:latin typeface="Times New Roman" panose="02020603050405020304" pitchFamily="18" charset="0"/>
                <a:cs typeface="Calibri" panose="020F0502020204030204" pitchFamily="34" charset="0"/>
              </a:rPr>
              <a:t> </a:t>
            </a:r>
            <a:r>
              <a:rPr lang="en-US" altLang="en-US" b="1" dirty="0" err="1">
                <a:solidFill>
                  <a:srgbClr val="C00000"/>
                </a:solidFill>
                <a:latin typeface="Times New Roman" panose="02020603050405020304" pitchFamily="18" charset="0"/>
                <a:cs typeface="Calibri" panose="020F0502020204030204" pitchFamily="34" charset="0"/>
              </a:rPr>
              <a:t>nghiệm</a:t>
            </a:r>
            <a:endParaRPr lang="en-US" altLang="en-US" dirty="0">
              <a:solidFill>
                <a:srgbClr val="C00000"/>
              </a:solidFill>
              <a:latin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766002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2348345" y="0"/>
            <a:ext cx="7897091" cy="1410785"/>
          </a:xfrm>
          <a:prstGeom prst="cloud">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HÌNH</a:t>
            </a:r>
            <a:r>
              <a:rPr kumimoji="0" lang="en-US" sz="2800" b="1" i="0" u="none" strike="noStrike" kern="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THÀNH</a:t>
            </a:r>
            <a:r>
              <a:rPr kumimoji="0" lang="en-US" sz="2800" b="1" i="0" u="none" strike="noStrike" kern="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KIẾN</a:t>
            </a:r>
            <a:r>
              <a:rPr kumimoji="0" lang="en-US" sz="2800" b="1" i="0" u="none" strike="noStrike" kern="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THỨC</a:t>
            </a:r>
            <a:endParaRPr kumimoji="0" lang="en-US" sz="2800" b="1" i="0" u="none" strike="noStrike" kern="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5" name="Content Placeholder 2">
            <a:extLst>
              <a:ext uri="{FF2B5EF4-FFF2-40B4-BE49-F238E27FC236}">
                <a16:creationId xmlns:a16="http://schemas.microsoft.com/office/drawing/2014/main" id="{4D1F66E5-D2D7-172B-46BA-FEBFE092CC7F}"/>
              </a:ext>
            </a:extLst>
          </p:cNvPr>
          <p:cNvSpPr txBox="1">
            <a:spLocks/>
          </p:cNvSpPr>
          <p:nvPr/>
        </p:nvSpPr>
        <p:spPr>
          <a:xfrm>
            <a:off x="841828" y="2126013"/>
            <a:ext cx="5254172" cy="557784"/>
          </a:xfrm>
          <a:prstGeom prst="rect">
            <a:avLst/>
          </a:prstGeom>
        </p:spPr>
        <p:txBody>
          <a:bodyPr vert="horz" lIns="0" tIns="0" rIns="0" bIns="0" rtlCol="0">
            <a:noAutofit/>
          </a:bodyPr>
          <a:lstStyle>
            <a:lvl1pPr marL="0" indent="0" algn="ctr" defTabSz="914400" rtl="0" eaLnBrk="1" latinLnBrk="0" hangingPunct="1">
              <a:lnSpc>
                <a:spcPct val="100000"/>
              </a:lnSpc>
              <a:spcBef>
                <a:spcPts val="360"/>
              </a:spcBef>
              <a:buFont typeface="Arial" panose="020B0604020202020204" pitchFamily="34" charset="0"/>
              <a:buNone/>
              <a:defRPr sz="2400" kern="1200">
                <a:solidFill>
                  <a:schemeClr val="accent6"/>
                </a:solidFill>
                <a:latin typeface="+mn-lt"/>
                <a:ea typeface="+mn-ea"/>
                <a:cs typeface="+mn-cs"/>
              </a:defRPr>
            </a:lvl1pPr>
            <a:lvl2pPr marL="457200" indent="0" algn="ctr" defTabSz="914400" rtl="0" eaLnBrk="1" latinLnBrk="0" hangingPunct="1">
              <a:lnSpc>
                <a:spcPct val="100000"/>
              </a:lnSpc>
              <a:spcBef>
                <a:spcPts val="360"/>
              </a:spcBef>
              <a:buFont typeface="Arial" panose="020B0604020202020204" pitchFamily="34" charset="0"/>
              <a:buNone/>
              <a:defRPr sz="2000" kern="1200">
                <a:solidFill>
                  <a:schemeClr val="accent6"/>
                </a:solidFill>
                <a:latin typeface="+mn-lt"/>
                <a:ea typeface="+mn-ea"/>
                <a:cs typeface="+mn-cs"/>
              </a:defRPr>
            </a:lvl2pPr>
            <a:lvl3pPr marL="914400" indent="0" algn="ctr" defTabSz="914400" rtl="0" eaLnBrk="1" latinLnBrk="0" hangingPunct="1">
              <a:lnSpc>
                <a:spcPct val="100000"/>
              </a:lnSpc>
              <a:spcBef>
                <a:spcPts val="360"/>
              </a:spcBef>
              <a:buFont typeface="Arial" panose="020B0604020202020204" pitchFamily="34" charset="0"/>
              <a:buNone/>
              <a:defRPr sz="1800" kern="1200">
                <a:solidFill>
                  <a:schemeClr val="accent6"/>
                </a:solidFill>
                <a:latin typeface="+mn-lt"/>
                <a:ea typeface="+mn-ea"/>
                <a:cs typeface="+mn-cs"/>
              </a:defRPr>
            </a:lvl3pPr>
            <a:lvl4pPr marL="1371600" indent="0" algn="ctr" defTabSz="914400" rtl="0" eaLnBrk="1" latinLnBrk="0" hangingPunct="1">
              <a:lnSpc>
                <a:spcPct val="100000"/>
              </a:lnSpc>
              <a:spcBef>
                <a:spcPts val="360"/>
              </a:spcBef>
              <a:buFont typeface="Arial" panose="020B0604020202020204" pitchFamily="34" charset="0"/>
              <a:buNone/>
              <a:defRPr sz="1600" kern="1200">
                <a:solidFill>
                  <a:schemeClr val="accent6"/>
                </a:solidFill>
                <a:latin typeface="+mn-lt"/>
                <a:ea typeface="+mn-ea"/>
                <a:cs typeface="+mn-cs"/>
              </a:defRPr>
            </a:lvl4pPr>
            <a:lvl5pPr marL="1828800" indent="0" algn="ctr" defTabSz="914400" rtl="0" eaLnBrk="1" latinLnBrk="0" hangingPunct="1">
              <a:lnSpc>
                <a:spcPct val="100000"/>
              </a:lnSpc>
              <a:spcBef>
                <a:spcPts val="360"/>
              </a:spcBef>
              <a:buFont typeface="Arial" panose="020B0604020202020204" pitchFamily="34" charset="0"/>
              <a:buNone/>
              <a:defRPr sz="1600" kern="1200">
                <a:solidFill>
                  <a:schemeClr val="accent6"/>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5000"/>
              </a:lnSpc>
              <a:spcAft>
                <a:spcPts val="1000"/>
              </a:spcAft>
            </a:pPr>
            <a:r>
              <a:rPr lang="en-US" sz="3200" dirty="0" err="1" smtClean="0">
                <a:solidFill>
                  <a:srgbClr val="000000"/>
                </a:solidFill>
                <a:latin typeface="Times New Roman" panose="02020603050405020304" pitchFamily="18" charset="0"/>
                <a:ea typeface="Times New Roman" panose="02020603050405020304" pitchFamily="18" charset="0"/>
              </a:rPr>
              <a:t>Các</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bệnh</a:t>
            </a:r>
            <a:r>
              <a:rPr lang="en-US" sz="3200" dirty="0" smtClean="0">
                <a:solidFill>
                  <a:srgbClr val="000000"/>
                </a:solidFill>
                <a:latin typeface="Times New Roman" panose="02020603050405020304" pitchFamily="18" charset="0"/>
                <a:ea typeface="Times New Roman" panose="02020603050405020304" pitchFamily="18" charset="0"/>
              </a:rPr>
              <a:t> ở </a:t>
            </a:r>
            <a:r>
              <a:rPr lang="en-US" sz="3200" dirty="0" err="1" smtClean="0">
                <a:solidFill>
                  <a:srgbClr val="000000"/>
                </a:solidFill>
                <a:latin typeface="Times New Roman" panose="02020603050405020304" pitchFamily="18" charset="0"/>
                <a:ea typeface="Times New Roman" panose="02020603050405020304" pitchFamily="18" charset="0"/>
              </a:rPr>
              <a:t>trên</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liên</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quan</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đến</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hệ</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cơ</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quan</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nào</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của</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cơ</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thể</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người</a:t>
            </a:r>
            <a:r>
              <a:rPr lang="en-US" sz="3200" dirty="0" smtClean="0">
                <a:solidFill>
                  <a:srgbClr val="000000"/>
                </a:solidFill>
                <a:latin typeface="Times New Roman" panose="02020603050405020304" pitchFamily="18" charset="0"/>
                <a:ea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p:txBody>
      </p:sp>
      <p:pic>
        <p:nvPicPr>
          <p:cNvPr id="2050" name="Picture 2" descr="Quan sát hình 34.1 nêu tên các bộ phận cấu tạo nên hệ thần ki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641764"/>
            <a:ext cx="6096000" cy="4987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6336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742193" y="632829"/>
            <a:ext cx="2523127" cy="646331"/>
          </a:xfrm>
          <a:prstGeom prst="rect">
            <a:avLst/>
          </a:prstGeom>
        </p:spPr>
        <p:txBody>
          <a:bodyPr wrap="none">
            <a:spAutoFit/>
          </a:bodyPr>
          <a:lstStyle/>
          <a:p>
            <a:pPr defTabSz="914400"/>
            <a:r>
              <a:rPr lang="vi-VN" sz="3600" b="1" dirty="0">
                <a:solidFill>
                  <a:srgbClr val="00B050"/>
                </a:solidFill>
                <a:latin typeface="Times New Roman" panose="02020603050405020304" pitchFamily="18" charset="0"/>
                <a:ea typeface="Calibri" panose="020F0502020204030204" pitchFamily="34" charset="0"/>
              </a:rPr>
              <a:t>MỤC TIÊU</a:t>
            </a:r>
            <a:endParaRPr lang="en-US" sz="3600" dirty="0">
              <a:solidFill>
                <a:prstClr val="black"/>
              </a:solidFill>
            </a:endParaRPr>
          </a:p>
        </p:txBody>
      </p:sp>
      <p:sp>
        <p:nvSpPr>
          <p:cNvPr id="7" name="Rectangle 6"/>
          <p:cNvSpPr/>
          <p:nvPr/>
        </p:nvSpPr>
        <p:spPr>
          <a:xfrm>
            <a:off x="622765" y="44000"/>
            <a:ext cx="10818539" cy="584775"/>
          </a:xfrm>
          <a:prstGeom prst="rect">
            <a:avLst/>
          </a:prstGeom>
        </p:spPr>
        <p:txBody>
          <a:bodyPr wrap="none">
            <a:spAutoFit/>
          </a:bodyPr>
          <a:lstStyle/>
          <a:p>
            <a:pPr defTabSz="914400"/>
            <a:r>
              <a:rPr lang="en-US" sz="3200" b="1" dirty="0" err="1" smtClean="0">
                <a:solidFill>
                  <a:srgbClr val="FF0000"/>
                </a:solidFill>
                <a:latin typeface="Times New Roman" panose="02020603050405020304" pitchFamily="18" charset="0"/>
                <a:ea typeface="Calibri" panose="020F0502020204030204" pitchFamily="34" charset="0"/>
              </a:rPr>
              <a:t>BÀI</a:t>
            </a:r>
            <a:r>
              <a:rPr lang="en-US" sz="3200" b="1" dirty="0" smtClean="0">
                <a:solidFill>
                  <a:srgbClr val="FF0000"/>
                </a:solidFill>
                <a:latin typeface="Times New Roman" panose="02020603050405020304" pitchFamily="18" charset="0"/>
                <a:ea typeface="Calibri" panose="020F0502020204030204" pitchFamily="34" charset="0"/>
              </a:rPr>
              <a:t> 37. </a:t>
            </a:r>
            <a:r>
              <a:rPr lang="en-US" sz="3200" b="1" dirty="0" err="1" smtClean="0">
                <a:solidFill>
                  <a:srgbClr val="FF0000"/>
                </a:solidFill>
                <a:latin typeface="Times New Roman" panose="02020603050405020304" pitchFamily="18" charset="0"/>
                <a:ea typeface="Calibri" panose="020F0502020204030204" pitchFamily="34" charset="0"/>
              </a:rPr>
              <a:t>HỆ</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THẦN</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KINH</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VÀ</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CÁC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GIÁC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QUAN</a:t>
            </a:r>
            <a:r>
              <a:rPr lang="en-US" sz="3200" b="1" dirty="0" smtClean="0">
                <a:solidFill>
                  <a:srgbClr val="FF0000"/>
                </a:solidFill>
                <a:latin typeface="Times New Roman" panose="02020603050405020304" pitchFamily="18" charset="0"/>
                <a:ea typeface="Calibri" panose="020F0502020204030204" pitchFamily="34" charset="0"/>
              </a:rPr>
              <a:t> Ở </a:t>
            </a:r>
            <a:r>
              <a:rPr lang="en-US" sz="3200" b="1" dirty="0" err="1" smtClean="0">
                <a:solidFill>
                  <a:srgbClr val="FF0000"/>
                </a:solidFill>
                <a:latin typeface="Times New Roman" panose="02020603050405020304" pitchFamily="18" charset="0"/>
                <a:ea typeface="Calibri" panose="020F0502020204030204" pitchFamily="34" charset="0"/>
              </a:rPr>
              <a:t>NGƯỜI</a:t>
            </a:r>
            <a:endParaRPr lang="en-US" sz="3200" dirty="0">
              <a:solidFill>
                <a:srgbClr val="FF0000"/>
              </a:solidFill>
            </a:endParaRPr>
          </a:p>
        </p:txBody>
      </p:sp>
      <p:sp>
        <p:nvSpPr>
          <p:cNvPr id="2" name="Rectangle 1"/>
          <p:cNvSpPr/>
          <p:nvPr/>
        </p:nvSpPr>
        <p:spPr>
          <a:xfrm>
            <a:off x="290946" y="1179341"/>
            <a:ext cx="11450782" cy="5709705"/>
          </a:xfrm>
          <a:prstGeom prst="rect">
            <a:avLst/>
          </a:prstGeom>
        </p:spPr>
        <p:txBody>
          <a:bodyPr wrap="square">
            <a:spAutoFit/>
          </a:bodyPr>
          <a:lstStyle/>
          <a:p>
            <a:pPr marL="90170" indent="254000">
              <a:lnSpc>
                <a:spcPct val="117000"/>
              </a:lnSpc>
              <a:spcAft>
                <a:spcPts val="0"/>
              </a:spcAft>
              <a:tabLst>
                <a:tab pos="462280" algn="l"/>
              </a:tabLst>
            </a:pPr>
            <a:r>
              <a:rPr lang="vi-VN" sz="2400" dirty="0">
                <a:solidFill>
                  <a:srgbClr val="242424"/>
                </a:solidFill>
                <a:latin typeface="Times New Roman" panose="02020603050405020304" pitchFamily="18" charset="0"/>
                <a:ea typeface="Times New Roman" panose="02020603050405020304" pitchFamily="18" charset="0"/>
              </a:rPr>
              <a:t>- Nêu được </a:t>
            </a:r>
            <a:r>
              <a:rPr lang="vi-VN" sz="2400" dirty="0">
                <a:solidFill>
                  <a:srgbClr val="494A4B"/>
                </a:solidFill>
                <a:latin typeface="Times New Roman" panose="02020603050405020304" pitchFamily="18" charset="0"/>
                <a:ea typeface="Times New Roman" panose="02020603050405020304" pitchFamily="18" charset="0"/>
              </a:rPr>
              <a:t>cấu tạo và chức năng của hệ thần kinh </a:t>
            </a:r>
            <a:r>
              <a:rPr lang="en-US" sz="2400" dirty="0">
                <a:solidFill>
                  <a:srgbClr val="494A4B"/>
                </a:solidFill>
                <a:latin typeface="Times New Roman" panose="02020603050405020304" pitchFamily="18" charset="0"/>
                <a:ea typeface="Times New Roman" panose="02020603050405020304" pitchFamily="18" charset="0"/>
              </a:rPr>
              <a:t>n</a:t>
            </a:r>
            <a:r>
              <a:rPr lang="vi-VN" sz="2400" dirty="0" smtClean="0">
                <a:solidFill>
                  <a:srgbClr val="494A4B"/>
                </a:solidFill>
                <a:latin typeface="Times New Roman" panose="02020603050405020304" pitchFamily="18" charset="0"/>
                <a:ea typeface="Times New Roman" panose="02020603050405020304" pitchFamily="18" charset="0"/>
              </a:rPr>
              <a:t>êu </a:t>
            </a:r>
            <a:r>
              <a:rPr lang="vi-VN" sz="2400" dirty="0">
                <a:solidFill>
                  <a:srgbClr val="494A4B"/>
                </a:solidFill>
                <a:latin typeface="Times New Roman" panose="02020603050405020304" pitchFamily="18" charset="0"/>
                <a:ea typeface="Times New Roman" panose="02020603050405020304" pitchFamily="18" charset="0"/>
              </a:rPr>
              <a:t>được chức </a:t>
            </a:r>
            <a:r>
              <a:rPr lang="vi-VN" sz="2400" dirty="0">
                <a:solidFill>
                  <a:srgbClr val="242424"/>
                </a:solidFill>
                <a:latin typeface="Times New Roman" panose="02020603050405020304" pitchFamily="18" charset="0"/>
                <a:ea typeface="Times New Roman" panose="02020603050405020304" pitchFamily="18" charset="0"/>
              </a:rPr>
              <a:t>năng của các giác quan, giác quan </a:t>
            </a:r>
            <a:r>
              <a:rPr lang="vi-VN" sz="2400" dirty="0">
                <a:solidFill>
                  <a:srgbClr val="494A4B"/>
                </a:solidFill>
                <a:latin typeface="Times New Roman" panose="02020603050405020304" pitchFamily="18" charset="0"/>
                <a:ea typeface="Times New Roman" panose="02020603050405020304" pitchFamily="18" charset="0"/>
              </a:rPr>
              <a:t>thị giác và thính giác.</a:t>
            </a:r>
            <a:endParaRPr lang="en-US" sz="2400" dirty="0">
              <a:solidFill>
                <a:srgbClr val="242424"/>
              </a:solidFill>
              <a:latin typeface="Times New Roman" panose="02020603050405020304" pitchFamily="18" charset="0"/>
              <a:ea typeface="Times New Roman" panose="02020603050405020304" pitchFamily="18" charset="0"/>
            </a:endParaRPr>
          </a:p>
          <a:p>
            <a:pPr marL="90170" indent="254000">
              <a:lnSpc>
                <a:spcPct val="117000"/>
              </a:lnSpc>
              <a:spcAft>
                <a:spcPts val="0"/>
              </a:spcAft>
              <a:tabLst>
                <a:tab pos="663575" algn="l"/>
              </a:tabLst>
            </a:pPr>
            <a:r>
              <a:rPr lang="vi-VN" sz="2400" dirty="0">
                <a:solidFill>
                  <a:srgbClr val="242424"/>
                </a:solidFill>
                <a:latin typeface="Times New Roman" panose="02020603050405020304" pitchFamily="18" charset="0"/>
                <a:ea typeface="Times New Roman" panose="02020603050405020304" pitchFamily="18" charset="0"/>
              </a:rPr>
              <a:t>- Trình bày được một số bệnh về hệ thần kinh và cách phòng các bệnh đó.</a:t>
            </a:r>
            <a:endParaRPr lang="en-US" sz="2400" dirty="0">
              <a:solidFill>
                <a:srgbClr val="242424"/>
              </a:solidFill>
              <a:latin typeface="Times New Roman" panose="02020603050405020304" pitchFamily="18" charset="0"/>
              <a:ea typeface="Times New Roman" panose="02020603050405020304" pitchFamily="18" charset="0"/>
            </a:endParaRPr>
          </a:p>
          <a:p>
            <a:pPr marL="90170" indent="254000">
              <a:lnSpc>
                <a:spcPct val="117000"/>
              </a:lnSpc>
              <a:spcAft>
                <a:spcPts val="0"/>
              </a:spcAft>
              <a:tabLst>
                <a:tab pos="462280" algn="l"/>
              </a:tabLst>
            </a:pPr>
            <a:r>
              <a:rPr lang="vi-VN" sz="2400" dirty="0">
                <a:solidFill>
                  <a:srgbClr val="242424"/>
                </a:solidFill>
                <a:latin typeface="Times New Roman" panose="02020603050405020304" pitchFamily="18" charset="0"/>
                <a:ea typeface="Times New Roman" panose="02020603050405020304" pitchFamily="18" charset="0"/>
              </a:rPr>
              <a:t>Nêu được </a:t>
            </a:r>
            <a:r>
              <a:rPr lang="vi-VN" sz="2400" dirty="0">
                <a:solidFill>
                  <a:srgbClr val="494A4B"/>
                </a:solidFill>
                <a:latin typeface="Times New Roman" panose="02020603050405020304" pitchFamily="18" charset="0"/>
                <a:ea typeface="Times New Roman" panose="02020603050405020304" pitchFamily="18" charset="0"/>
              </a:rPr>
              <a:t>tác hại của các chất gây nghiện đối với hệ thần kinh. </a:t>
            </a:r>
            <a:r>
              <a:rPr lang="vi-VN" sz="2400" dirty="0">
                <a:solidFill>
                  <a:srgbClr val="242424"/>
                </a:solidFill>
                <a:latin typeface="Times New Roman" panose="02020603050405020304" pitchFamily="18" charset="0"/>
                <a:ea typeface="Times New Roman" panose="02020603050405020304" pitchFamily="18" charset="0"/>
              </a:rPr>
              <a:t>Không sử dụng các chất gây nghiện và </a:t>
            </a:r>
            <a:r>
              <a:rPr lang="vi-VN" sz="2400" dirty="0">
                <a:solidFill>
                  <a:srgbClr val="494A4B"/>
                </a:solidFill>
                <a:latin typeface="Times New Roman" panose="02020603050405020304" pitchFamily="18" charset="0"/>
                <a:ea typeface="Times New Roman" panose="02020603050405020304" pitchFamily="18" charset="0"/>
              </a:rPr>
              <a:t>tuyên truyển hiểu biết cho người khác.</a:t>
            </a:r>
            <a:endParaRPr lang="en-US" sz="2400" dirty="0">
              <a:solidFill>
                <a:srgbClr val="242424"/>
              </a:solidFill>
              <a:latin typeface="Times New Roman" panose="02020603050405020304" pitchFamily="18" charset="0"/>
              <a:ea typeface="Times New Roman" panose="02020603050405020304" pitchFamily="18" charset="0"/>
            </a:endParaRPr>
          </a:p>
          <a:p>
            <a:pPr marL="90170" indent="254000">
              <a:lnSpc>
                <a:spcPct val="117000"/>
              </a:lnSpc>
              <a:spcAft>
                <a:spcPts val="0"/>
              </a:spcAft>
              <a:tabLst>
                <a:tab pos="465455" algn="l"/>
              </a:tabLst>
            </a:pPr>
            <a:r>
              <a:rPr lang="vi-VN" sz="2400" dirty="0">
                <a:solidFill>
                  <a:srgbClr val="242424"/>
                </a:solidFill>
                <a:latin typeface="Times New Roman" panose="02020603050405020304" pitchFamily="18" charset="0"/>
                <a:ea typeface="Times New Roman" panose="02020603050405020304" pitchFamily="18" charset="0"/>
              </a:rPr>
              <a:t>- Kể tên được các bộ phận của mắt và sơ đồ đơn giản quá trình thu nhận ánh sáng. Liên hệ được kiến </a:t>
            </a:r>
            <a:r>
              <a:rPr lang="vi-VN" sz="2400" dirty="0">
                <a:solidFill>
                  <a:srgbClr val="494A4B"/>
                </a:solidFill>
                <a:latin typeface="Times New Roman" panose="02020603050405020304" pitchFamily="18" charset="0"/>
                <a:ea typeface="Times New Roman" panose="02020603050405020304" pitchFamily="18" charset="0"/>
              </a:rPr>
              <a:t>thức truyền ánh sáng trong thu nhận ánh sáng ở mắt.</a:t>
            </a:r>
            <a:endParaRPr lang="en-US" sz="2400" dirty="0">
              <a:solidFill>
                <a:srgbClr val="242424"/>
              </a:solidFill>
              <a:latin typeface="Times New Roman" panose="02020603050405020304" pitchFamily="18" charset="0"/>
              <a:ea typeface="Times New Roman" panose="02020603050405020304" pitchFamily="18" charset="0"/>
            </a:endParaRPr>
          </a:p>
          <a:p>
            <a:pPr marL="90170" indent="254000">
              <a:lnSpc>
                <a:spcPct val="117000"/>
              </a:lnSpc>
              <a:spcAft>
                <a:spcPts val="0"/>
              </a:spcAft>
              <a:tabLst>
                <a:tab pos="462280" algn="l"/>
              </a:tabLst>
            </a:pPr>
            <a:r>
              <a:rPr lang="vi-VN" sz="2400" dirty="0">
                <a:solidFill>
                  <a:srgbClr val="242424"/>
                </a:solidFill>
                <a:latin typeface="Times New Roman" panose="02020603050405020304" pitchFamily="18" charset="0"/>
                <a:ea typeface="Times New Roman" panose="02020603050405020304" pitchFamily="18" charset="0"/>
              </a:rPr>
              <a:t>- Kể tên được </a:t>
            </a:r>
            <a:r>
              <a:rPr lang="vi-VN" sz="2400" dirty="0">
                <a:solidFill>
                  <a:srgbClr val="494A4B"/>
                </a:solidFill>
                <a:latin typeface="Times New Roman" panose="02020603050405020304" pitchFamily="18" charset="0"/>
                <a:ea typeface="Times New Roman" panose="02020603050405020304" pitchFamily="18" charset="0"/>
              </a:rPr>
              <a:t>các bộ phận của tai và sơ đồ đơn giản quá trình </a:t>
            </a:r>
            <a:r>
              <a:rPr lang="vi-VN" sz="2400" dirty="0">
                <a:solidFill>
                  <a:srgbClr val="242424"/>
                </a:solidFill>
                <a:latin typeface="Times New Roman" panose="02020603050405020304" pitchFamily="18" charset="0"/>
                <a:ea typeface="Times New Roman" panose="02020603050405020304" pitchFamily="18" charset="0"/>
              </a:rPr>
              <a:t>thu nhận âm thanh Liên hệ được cơ chế truyền ầm thanh trong thu nhận âm thanh ở tai.</a:t>
            </a:r>
            <a:endParaRPr lang="en-US" sz="2400" dirty="0">
              <a:solidFill>
                <a:srgbClr val="242424"/>
              </a:solidFill>
              <a:latin typeface="Times New Roman" panose="02020603050405020304" pitchFamily="18" charset="0"/>
              <a:ea typeface="Times New Roman" panose="02020603050405020304" pitchFamily="18" charset="0"/>
            </a:endParaRPr>
          </a:p>
          <a:p>
            <a:pPr marL="90170" indent="254000">
              <a:lnSpc>
                <a:spcPct val="117000"/>
              </a:lnSpc>
              <a:spcAft>
                <a:spcPts val="0"/>
              </a:spcAft>
              <a:tabLst>
                <a:tab pos="468630" algn="l"/>
              </a:tabLst>
            </a:pPr>
            <a:r>
              <a:rPr lang="vi-VN" sz="2400" dirty="0">
                <a:solidFill>
                  <a:srgbClr val="242424"/>
                </a:solidFill>
                <a:latin typeface="Times New Roman" panose="02020603050405020304" pitchFamily="18" charset="0"/>
                <a:ea typeface="Times New Roman" panose="02020603050405020304" pitchFamily="18" charset="0"/>
              </a:rPr>
              <a:t>- Trình bày được một số bệnh về thị giác, thính giác, cách phòng chống các bệnh đó và vận dụng để bảo vệ bản thân và người thân gia đình.</a:t>
            </a:r>
            <a:endParaRPr lang="en-US" sz="2400" dirty="0">
              <a:solidFill>
                <a:srgbClr val="242424"/>
              </a:solidFill>
              <a:latin typeface="Times New Roman" panose="02020603050405020304" pitchFamily="18" charset="0"/>
              <a:ea typeface="Times New Roman" panose="02020603050405020304" pitchFamily="18" charset="0"/>
            </a:endParaRPr>
          </a:p>
          <a:p>
            <a:pPr marL="90170" indent="254000">
              <a:lnSpc>
                <a:spcPct val="117000"/>
              </a:lnSpc>
              <a:spcAft>
                <a:spcPts val="0"/>
              </a:spcAft>
              <a:tabLst>
                <a:tab pos="462280" algn="l"/>
              </a:tabLst>
            </a:pPr>
            <a:r>
              <a:rPr lang="vi-VN" sz="2400" dirty="0">
                <a:solidFill>
                  <a:srgbClr val="242424"/>
                </a:solidFill>
                <a:latin typeface="Times New Roman" panose="02020603050405020304" pitchFamily="18" charset="0"/>
                <a:ea typeface="Times New Roman" panose="02020603050405020304" pitchFamily="18" charset="0"/>
              </a:rPr>
              <a:t>- Tìm hiểu được các bệnh và tật vể mắt trong trường học, tuyên truyẽn chăm sóc và bảo vệ đôi mắt.</a:t>
            </a:r>
            <a:endParaRPr lang="en-US" sz="2400" dirty="0">
              <a:solidFill>
                <a:srgbClr val="242424"/>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42753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2765" y="44000"/>
            <a:ext cx="10818539" cy="584775"/>
          </a:xfrm>
          <a:prstGeom prst="rect">
            <a:avLst/>
          </a:prstGeom>
        </p:spPr>
        <p:txBody>
          <a:bodyPr wrap="none">
            <a:spAutoFit/>
          </a:bodyPr>
          <a:lstStyle/>
          <a:p>
            <a:pPr defTabSz="914400"/>
            <a:r>
              <a:rPr lang="en-US" sz="3200" b="1" dirty="0" err="1" smtClean="0">
                <a:solidFill>
                  <a:srgbClr val="FF0000"/>
                </a:solidFill>
                <a:latin typeface="Times New Roman" panose="02020603050405020304" pitchFamily="18" charset="0"/>
                <a:ea typeface="Calibri" panose="020F0502020204030204" pitchFamily="34" charset="0"/>
              </a:rPr>
              <a:t>BÀI</a:t>
            </a:r>
            <a:r>
              <a:rPr lang="en-US" sz="3200" b="1" dirty="0" smtClean="0">
                <a:solidFill>
                  <a:srgbClr val="FF0000"/>
                </a:solidFill>
                <a:latin typeface="Times New Roman" panose="02020603050405020304" pitchFamily="18" charset="0"/>
                <a:ea typeface="Calibri" panose="020F0502020204030204" pitchFamily="34" charset="0"/>
              </a:rPr>
              <a:t> 37. </a:t>
            </a:r>
            <a:r>
              <a:rPr lang="en-US" sz="3200" b="1" dirty="0" err="1" smtClean="0">
                <a:solidFill>
                  <a:srgbClr val="FF0000"/>
                </a:solidFill>
                <a:latin typeface="Times New Roman" panose="02020603050405020304" pitchFamily="18" charset="0"/>
                <a:ea typeface="Calibri" panose="020F0502020204030204" pitchFamily="34" charset="0"/>
              </a:rPr>
              <a:t>HỆ</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THẦN</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KINH</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VÀ</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CÁC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GIÁC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QUAN</a:t>
            </a:r>
            <a:r>
              <a:rPr lang="en-US" sz="3200" b="1" dirty="0" smtClean="0">
                <a:solidFill>
                  <a:srgbClr val="FF0000"/>
                </a:solidFill>
                <a:latin typeface="Times New Roman" panose="02020603050405020304" pitchFamily="18" charset="0"/>
                <a:ea typeface="Calibri" panose="020F0502020204030204" pitchFamily="34" charset="0"/>
              </a:rPr>
              <a:t> Ở </a:t>
            </a:r>
            <a:r>
              <a:rPr lang="en-US" sz="3200" b="1" dirty="0" err="1" smtClean="0">
                <a:solidFill>
                  <a:srgbClr val="FF0000"/>
                </a:solidFill>
                <a:latin typeface="Times New Roman" panose="02020603050405020304" pitchFamily="18" charset="0"/>
                <a:ea typeface="Calibri" panose="020F0502020204030204" pitchFamily="34" charset="0"/>
              </a:rPr>
              <a:t>NGƯỜI</a:t>
            </a:r>
            <a:endParaRPr lang="en-US" sz="3200" dirty="0">
              <a:solidFill>
                <a:srgbClr val="FF0000"/>
              </a:solidFill>
            </a:endParaRPr>
          </a:p>
        </p:txBody>
      </p:sp>
      <p:sp>
        <p:nvSpPr>
          <p:cNvPr id="5" name="Title 1">
            <a:extLst>
              <a:ext uri="{FF2B5EF4-FFF2-40B4-BE49-F238E27FC236}">
                <a16:creationId xmlns:a16="http://schemas.microsoft.com/office/drawing/2014/main" id="{4A940BC6-9DA0-FB4D-8879-DC8B3958C07C}"/>
              </a:ext>
            </a:extLst>
          </p:cNvPr>
          <p:cNvSpPr txBox="1">
            <a:spLocks/>
          </p:cNvSpPr>
          <p:nvPr/>
        </p:nvSpPr>
        <p:spPr>
          <a:xfrm>
            <a:off x="3803073" y="754473"/>
            <a:ext cx="7013448" cy="700918"/>
          </a:xfrm>
          <a:prstGeom prst="rect">
            <a:avLst/>
          </a:prstGeom>
        </p:spPr>
        <p:txBody>
          <a:bodyPr lIns="0" tIns="0" rIns="0" bIns="0">
            <a:noAutofit/>
          </a:bodyPr>
          <a:lstStyle>
            <a:lvl1pPr algn="l" defTabSz="914400" rtl="0" eaLnBrk="1" latinLnBrk="0" hangingPunct="1">
              <a:lnSpc>
                <a:spcPct val="100000"/>
              </a:lnSpc>
              <a:spcBef>
                <a:spcPct val="0"/>
              </a:spcBef>
              <a:buNone/>
              <a:defRPr sz="3300" b="1" kern="1200" cap="all" baseline="0">
                <a:solidFill>
                  <a:schemeClr val="accent6"/>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all" spc="0" normalizeH="0" baseline="0" noProof="0" dirty="0" err="1" smtClean="0">
                <a:ln>
                  <a:noFill/>
                </a:ln>
                <a:solidFill>
                  <a:srgbClr val="202C8F"/>
                </a:solidFill>
                <a:effectLst/>
                <a:uLnTx/>
                <a:uFillTx/>
                <a:latin typeface="Times New Roman" panose="02020603050405020304" pitchFamily="18" charset="0"/>
                <a:ea typeface="Times New Roman" panose="02020603050405020304" pitchFamily="18" charset="0"/>
                <a:cs typeface="Arial" panose="020B0604020202020204" pitchFamily="34" charset="0"/>
              </a:rPr>
              <a:t>Nội</a:t>
            </a:r>
            <a:r>
              <a:rPr kumimoji="0" lang="en-US" sz="2800" b="1" i="0" u="none" strike="noStrike" kern="1200" cap="all" spc="0" normalizeH="0" baseline="0" noProof="0" dirty="0" smtClean="0">
                <a:ln>
                  <a:noFill/>
                </a:ln>
                <a:solidFill>
                  <a:srgbClr val="202C8F"/>
                </a:solidFill>
                <a:effectLst/>
                <a:uLnTx/>
                <a:uFillTx/>
                <a:latin typeface="Times New Roman" panose="02020603050405020304" pitchFamily="18" charset="0"/>
                <a:ea typeface="Times New Roman" panose="02020603050405020304" pitchFamily="18" charset="0"/>
                <a:cs typeface="Arial" panose="020B0604020202020204" pitchFamily="34" charset="0"/>
              </a:rPr>
              <a:t> dung </a:t>
            </a:r>
            <a:r>
              <a:rPr kumimoji="0" lang="en-US" sz="2800" b="1" i="0" u="none" strike="noStrike" kern="1200" cap="all" spc="0" normalizeH="0" baseline="0" noProof="0" dirty="0" err="1" smtClean="0">
                <a:ln>
                  <a:noFill/>
                </a:ln>
                <a:solidFill>
                  <a:srgbClr val="202C8F"/>
                </a:solidFill>
                <a:effectLst/>
                <a:uLnTx/>
                <a:uFillTx/>
                <a:latin typeface="Times New Roman" panose="02020603050405020304" pitchFamily="18" charset="0"/>
                <a:ea typeface="Times New Roman" panose="02020603050405020304" pitchFamily="18" charset="0"/>
                <a:cs typeface="Arial" panose="020B0604020202020204" pitchFamily="34" charset="0"/>
              </a:rPr>
              <a:t>bài</a:t>
            </a:r>
            <a:r>
              <a:rPr kumimoji="0" lang="en-US" sz="2800" b="1" i="0" u="none" strike="noStrike" kern="1200" cap="all" spc="0" normalizeH="0" baseline="0" noProof="0" dirty="0" smtClean="0">
                <a:ln>
                  <a:noFill/>
                </a:ln>
                <a:solidFill>
                  <a:srgbClr val="202C8F"/>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r>
              <a:rPr kumimoji="0" lang="en-US" sz="2800" b="1" i="0" u="none" strike="noStrike" kern="1200" cap="all" spc="0" normalizeH="0" baseline="0" noProof="0" dirty="0" err="1" smtClean="0">
                <a:ln>
                  <a:noFill/>
                </a:ln>
                <a:solidFill>
                  <a:srgbClr val="202C8F"/>
                </a:solidFill>
                <a:effectLst/>
                <a:uLnTx/>
                <a:uFillTx/>
                <a:latin typeface="Times New Roman" panose="02020603050405020304" pitchFamily="18" charset="0"/>
                <a:ea typeface="Times New Roman" panose="02020603050405020304" pitchFamily="18" charset="0"/>
                <a:cs typeface="Arial" panose="020B0604020202020204" pitchFamily="34" charset="0"/>
              </a:rPr>
              <a:t>học</a:t>
            </a:r>
            <a:r>
              <a:rPr kumimoji="0" lang="en-US" sz="2800" b="1" i="0" u="none" strike="noStrike" kern="1200" cap="all" spc="0" normalizeH="0" baseline="0" noProof="0" dirty="0" smtClean="0">
                <a:ln>
                  <a:noFill/>
                </a:ln>
                <a:solidFill>
                  <a:srgbClr val="202C8F"/>
                </a:solidFill>
                <a:effectLst/>
                <a:uLnTx/>
                <a:uFillTx/>
                <a:latin typeface="Times New Roman" panose="02020603050405020304" pitchFamily="18" charset="0"/>
                <a:ea typeface="Times New Roman" panose="02020603050405020304" pitchFamily="18" charset="0"/>
                <a:cs typeface="Arial" panose="020B0604020202020204" pitchFamily="34" charset="0"/>
              </a:rPr>
              <a:t>:</a:t>
            </a:r>
            <a:endParaRPr kumimoji="0" lang="en-US" sz="2800" b="1" i="0" u="none" strike="noStrike" kern="1200" cap="all" spc="0" normalizeH="0" baseline="0" noProof="0" dirty="0">
              <a:ln>
                <a:noFill/>
              </a:ln>
              <a:solidFill>
                <a:srgbClr val="202C8F"/>
              </a:solidFill>
              <a:effectLst/>
              <a:uLnTx/>
              <a:uFillTx/>
              <a:latin typeface="Arial" panose="020B0604020202020204" pitchFamily="34" charset="0"/>
              <a:ea typeface="+mj-ea"/>
              <a:cs typeface="Arial" panose="020B0604020202020204" pitchFamily="34" charset="0"/>
            </a:endParaRPr>
          </a:p>
        </p:txBody>
      </p:sp>
      <p:sp>
        <p:nvSpPr>
          <p:cNvPr id="6" name="TextBox 5">
            <a:extLst>
              <a:ext uri="{FF2B5EF4-FFF2-40B4-BE49-F238E27FC236}">
                <a16:creationId xmlns:a16="http://schemas.microsoft.com/office/drawing/2014/main" id="{8D15A38D-1FAC-188A-DAA6-C437421F7047}"/>
              </a:ext>
            </a:extLst>
          </p:cNvPr>
          <p:cNvSpPr txBox="1"/>
          <p:nvPr/>
        </p:nvSpPr>
        <p:spPr>
          <a:xfrm>
            <a:off x="622765" y="1581089"/>
            <a:ext cx="3180308"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gn="just">
              <a:lnSpc>
                <a:spcPct val="115000"/>
              </a:lnSpc>
              <a:spcAft>
                <a:spcPts val="1000"/>
              </a:spcAft>
            </a:pPr>
            <a:r>
              <a:rPr lang="en-US" sz="3200" b="1" dirty="0" smtClean="0">
                <a:solidFill>
                  <a:srgbClr val="FDFBF6"/>
                </a:solidFill>
                <a:latin typeface="Times New Roman" panose="02020603050405020304" pitchFamily="18" charset="0"/>
                <a:ea typeface="Times New Roman" panose="02020603050405020304" pitchFamily="18" charset="0"/>
              </a:rPr>
              <a:t>I. </a:t>
            </a:r>
            <a:r>
              <a:rPr lang="en-US" sz="3200" b="1" dirty="0" err="1" smtClean="0">
                <a:solidFill>
                  <a:srgbClr val="FDFBF6"/>
                </a:solidFill>
                <a:latin typeface="Times New Roman" panose="02020603050405020304" pitchFamily="18" charset="0"/>
                <a:ea typeface="Times New Roman" panose="02020603050405020304" pitchFamily="18" charset="0"/>
              </a:rPr>
              <a:t>Hệ</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a:solidFill>
                  <a:srgbClr val="FDFBF6"/>
                </a:solidFill>
                <a:latin typeface="Times New Roman" panose="02020603050405020304" pitchFamily="18" charset="0"/>
                <a:ea typeface="Times New Roman" panose="02020603050405020304" pitchFamily="18" charset="0"/>
              </a:rPr>
              <a:t>thần</a:t>
            </a:r>
            <a:r>
              <a:rPr lang="en-US" sz="3200" b="1" dirty="0">
                <a:solidFill>
                  <a:srgbClr val="FDFBF6"/>
                </a:solidFill>
                <a:latin typeface="Times New Roman" panose="02020603050405020304" pitchFamily="18" charset="0"/>
                <a:ea typeface="Times New Roman" panose="02020603050405020304" pitchFamily="18" charset="0"/>
              </a:rPr>
              <a:t> </a:t>
            </a:r>
            <a:r>
              <a:rPr lang="en-US" sz="3200" b="1" dirty="0" err="1">
                <a:solidFill>
                  <a:srgbClr val="FDFBF6"/>
                </a:solidFill>
                <a:latin typeface="Times New Roman" panose="02020603050405020304" pitchFamily="18" charset="0"/>
                <a:ea typeface="Times New Roman" panose="02020603050405020304" pitchFamily="18" charset="0"/>
              </a:rPr>
              <a:t>kinh</a:t>
            </a:r>
            <a:r>
              <a:rPr lang="en-US" sz="3200" b="1" dirty="0">
                <a:solidFill>
                  <a:srgbClr val="FDFBF6"/>
                </a:solidFill>
                <a:latin typeface="Times New Roman" panose="02020603050405020304" pitchFamily="18" charset="0"/>
                <a:ea typeface="Times New Roman" panose="02020603050405020304" pitchFamily="18" charset="0"/>
              </a:rPr>
              <a:t> </a:t>
            </a:r>
            <a:endParaRPr lang="vi-VN" sz="3200" dirty="0">
              <a:solidFill>
                <a:srgbClr val="FDFBF6"/>
              </a:solidFill>
              <a:latin typeface="Sabon Next LT"/>
            </a:endParaRPr>
          </a:p>
        </p:txBody>
      </p:sp>
      <p:sp>
        <p:nvSpPr>
          <p:cNvPr id="7" name="TextBox 6">
            <a:extLst>
              <a:ext uri="{FF2B5EF4-FFF2-40B4-BE49-F238E27FC236}">
                <a16:creationId xmlns:a16="http://schemas.microsoft.com/office/drawing/2014/main" id="{4323A71A-2F3E-4027-F421-A1AC1E5C9E5A}"/>
              </a:ext>
            </a:extLst>
          </p:cNvPr>
          <p:cNvSpPr txBox="1"/>
          <p:nvPr/>
        </p:nvSpPr>
        <p:spPr>
          <a:xfrm>
            <a:off x="622765" y="2533403"/>
            <a:ext cx="3913045"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US" sz="3200" b="1" dirty="0" smtClean="0">
                <a:solidFill>
                  <a:srgbClr val="FDFBF6"/>
                </a:solidFill>
                <a:latin typeface="Times New Roman" panose="02020603050405020304" pitchFamily="18" charset="0"/>
                <a:ea typeface="Times New Roman" panose="02020603050405020304" pitchFamily="18" charset="0"/>
              </a:rPr>
              <a:t>II. </a:t>
            </a:r>
            <a:r>
              <a:rPr lang="en-US" sz="3200" b="1" dirty="0" err="1" smtClean="0">
                <a:solidFill>
                  <a:srgbClr val="FDFBF6"/>
                </a:solidFill>
                <a:latin typeface="Times New Roman" panose="02020603050405020304" pitchFamily="18" charset="0"/>
                <a:ea typeface="Times New Roman" panose="02020603050405020304" pitchFamily="18" charset="0"/>
              </a:rPr>
              <a:t>Các</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giác</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quan</a:t>
            </a:r>
            <a:endParaRPr lang="en-US" sz="3200" dirty="0">
              <a:solidFill>
                <a:srgbClr val="FDFBF6"/>
              </a:solidFill>
              <a:latin typeface="Sabon Next LT"/>
            </a:endParaRPr>
          </a:p>
        </p:txBody>
      </p:sp>
    </p:spTree>
    <p:extLst>
      <p:ext uri="{BB962C8B-B14F-4D97-AF65-F5344CB8AC3E}">
        <p14:creationId xmlns:p14="http://schemas.microsoft.com/office/powerpoint/2010/main" val="24978810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67375225"/>
              </p:ext>
            </p:extLst>
          </p:nvPr>
        </p:nvGraphicFramePr>
        <p:xfrm>
          <a:off x="1018309" y="1924698"/>
          <a:ext cx="10099962" cy="3856954"/>
        </p:xfrm>
        <a:graphic>
          <a:graphicData uri="http://schemas.openxmlformats.org/drawingml/2006/table">
            <a:tbl>
              <a:tblPr firstRow="1" firstCol="1" bandRow="1"/>
              <a:tblGrid>
                <a:gridCol w="3366302">
                  <a:extLst>
                    <a:ext uri="{9D8B030D-6E8A-4147-A177-3AD203B41FA5}">
                      <a16:colId xmlns:a16="http://schemas.microsoft.com/office/drawing/2014/main" val="20000"/>
                    </a:ext>
                  </a:extLst>
                </a:gridCol>
                <a:gridCol w="3366302">
                  <a:extLst>
                    <a:ext uri="{9D8B030D-6E8A-4147-A177-3AD203B41FA5}">
                      <a16:colId xmlns:a16="http://schemas.microsoft.com/office/drawing/2014/main" val="20001"/>
                    </a:ext>
                  </a:extLst>
                </a:gridCol>
                <a:gridCol w="3367358">
                  <a:extLst>
                    <a:ext uri="{9D8B030D-6E8A-4147-A177-3AD203B41FA5}">
                      <a16:colId xmlns:a16="http://schemas.microsoft.com/office/drawing/2014/main" val="20002"/>
                    </a:ext>
                  </a:extLst>
                </a:gridCol>
              </a:tblGrid>
              <a:tr h="1649774">
                <a:tc>
                  <a:txBody>
                    <a:bodyPr/>
                    <a:lstStyle/>
                    <a:p>
                      <a:pPr algn="just">
                        <a:lnSpc>
                          <a:spcPct val="107000"/>
                        </a:lnSpc>
                        <a:spcAft>
                          <a:spcPts val="0"/>
                        </a:spcAft>
                      </a:pPr>
                      <a:r>
                        <a:rPr lang="de-DE" sz="2800" dirty="0">
                          <a:effectLst/>
                          <a:latin typeface="Times New Roman" panose="02020603050405020304" pitchFamily="18" charset="0"/>
                          <a:ea typeface="Times New Roman" panose="02020603050405020304" pitchFamily="18" charset="0"/>
                          <a:cs typeface="Times New Roman" panose="02020603050405020304" pitchFamily="18" charset="0"/>
                        </a:rPr>
                        <a:t>K</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de-DE" sz="2800" dirty="0">
                          <a:effectLst/>
                          <a:latin typeface="Times New Roman" panose="02020603050405020304" pitchFamily="18" charset="0"/>
                          <a:ea typeface="Times New Roman" panose="02020603050405020304" pitchFamily="18" charset="0"/>
                          <a:cs typeface="Times New Roman" panose="02020603050405020304" pitchFamily="18" charset="0"/>
                        </a:rPr>
                        <a:t>(Con đã biết)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de-DE" sz="2800" dirty="0">
                          <a:effectLst/>
                          <a:latin typeface="Times New Roman" panose="02020603050405020304" pitchFamily="18" charset="0"/>
                          <a:ea typeface="Times New Roman" panose="02020603050405020304" pitchFamily="18" charset="0"/>
                          <a:cs typeface="Times New Roman" panose="02020603050405020304" pitchFamily="18" charset="0"/>
                        </a:rPr>
                        <a:t>W</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de-DE" sz="2800" dirty="0">
                          <a:effectLst/>
                          <a:latin typeface="Times New Roman" panose="02020603050405020304" pitchFamily="18" charset="0"/>
                          <a:ea typeface="Times New Roman" panose="02020603050405020304" pitchFamily="18" charset="0"/>
                          <a:cs typeface="Times New Roman" panose="02020603050405020304" pitchFamily="18" charset="0"/>
                        </a:rPr>
                        <a:t>(Con chưa biết, muốn được biết)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de-DE" sz="2800" dirty="0">
                          <a:effectLst/>
                          <a:latin typeface="Times New Roman" panose="02020603050405020304" pitchFamily="18" charset="0"/>
                          <a:ea typeface="Times New Roman" panose="02020603050405020304" pitchFamily="18" charset="0"/>
                          <a:cs typeface="Times New Roman" panose="02020603050405020304" pitchFamily="18" charset="0"/>
                        </a:rPr>
                        <a:t>L</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de-DE" sz="2800" dirty="0">
                          <a:effectLst/>
                          <a:latin typeface="Times New Roman" panose="02020603050405020304" pitchFamily="18" charset="0"/>
                          <a:ea typeface="Times New Roman" panose="02020603050405020304" pitchFamily="18" charset="0"/>
                          <a:cs typeface="Times New Roman" panose="02020603050405020304" pitchFamily="18" charset="0"/>
                        </a:rPr>
                        <a:t>(Con đã được học trong giờ)</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07180">
                <a:tc>
                  <a:txBody>
                    <a:bodyPr/>
                    <a:lstStyle/>
                    <a:p>
                      <a:pPr algn="just">
                        <a:lnSpc>
                          <a:spcPct val="107000"/>
                        </a:lnSpc>
                        <a:spcAft>
                          <a:spcPts val="0"/>
                        </a:spcAft>
                      </a:pPr>
                      <a:r>
                        <a:rPr lang="de-DE" sz="1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de-DE" sz="1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de-DE"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de-DE"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de-DE"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de-DE"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de-DE"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de-DE"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de-DE"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5" name="Rectangle 4"/>
          <p:cNvSpPr/>
          <p:nvPr/>
        </p:nvSpPr>
        <p:spPr>
          <a:xfrm>
            <a:off x="395181" y="484956"/>
            <a:ext cx="11899411" cy="1077218"/>
          </a:xfrm>
          <a:prstGeom prst="rect">
            <a:avLst/>
          </a:prstGeom>
        </p:spPr>
        <p:txBody>
          <a:bodyPr wrap="none">
            <a:spAutoFit/>
          </a:bodyPr>
          <a:lstStyle/>
          <a:p>
            <a:r>
              <a:rPr lang="vi-VN" sz="3200" dirty="0">
                <a:solidFill>
                  <a:srgbClr val="FF0000"/>
                </a:solidFill>
                <a:latin typeface="Times New Roman" panose="02020603050405020304" pitchFamily="18" charset="0"/>
                <a:ea typeface="Calibri" panose="020F0502020204030204" pitchFamily="34" charset="0"/>
              </a:rPr>
              <a:t>Học sinh thực hiện nhiệm vụ </a:t>
            </a:r>
            <a:r>
              <a:rPr lang="en-US" sz="3200" dirty="0" err="1" smtClean="0">
                <a:solidFill>
                  <a:srgbClr val="FF0000"/>
                </a:solidFill>
                <a:latin typeface="Times New Roman" panose="02020603050405020304" pitchFamily="18" charset="0"/>
                <a:ea typeface="Calibri" panose="020F0502020204030204" pitchFamily="34" charset="0"/>
              </a:rPr>
              <a:t>hoạt</a:t>
            </a:r>
            <a:r>
              <a:rPr lang="en-US" sz="3200" dirty="0" smtClean="0">
                <a:solidFill>
                  <a:srgbClr val="FF0000"/>
                </a:solidFill>
                <a:latin typeface="Times New Roman" panose="02020603050405020304" pitchFamily="18" charset="0"/>
                <a:ea typeface="Calibri" panose="020F0502020204030204" pitchFamily="34" charset="0"/>
              </a:rPr>
              <a:t> </a:t>
            </a:r>
            <a:r>
              <a:rPr lang="en-US" sz="3200" dirty="0" err="1" smtClean="0">
                <a:solidFill>
                  <a:srgbClr val="FF0000"/>
                </a:solidFill>
                <a:latin typeface="Times New Roman" panose="02020603050405020304" pitchFamily="18" charset="0"/>
                <a:ea typeface="Calibri" panose="020F0502020204030204" pitchFamily="34" charset="0"/>
              </a:rPr>
              <a:t>động</a:t>
            </a:r>
            <a:r>
              <a:rPr lang="en-US" sz="3200" dirty="0" smtClean="0">
                <a:solidFill>
                  <a:srgbClr val="FF0000"/>
                </a:solidFill>
                <a:latin typeface="Times New Roman" panose="02020603050405020304" pitchFamily="18" charset="0"/>
                <a:ea typeface="Calibri" panose="020F0502020204030204" pitchFamily="34" charset="0"/>
              </a:rPr>
              <a:t> </a:t>
            </a:r>
            <a:r>
              <a:rPr lang="en-US" sz="3200" dirty="0" err="1" smtClean="0">
                <a:solidFill>
                  <a:srgbClr val="FF0000"/>
                </a:solidFill>
                <a:latin typeface="Times New Roman" panose="02020603050405020304" pitchFamily="18" charset="0"/>
                <a:ea typeface="Calibri" panose="020F0502020204030204" pitchFamily="34" charset="0"/>
              </a:rPr>
              <a:t>nhóm</a:t>
            </a:r>
            <a:r>
              <a:rPr lang="en-US" sz="3200" dirty="0" smtClean="0">
                <a:solidFill>
                  <a:srgbClr val="FF0000"/>
                </a:solidFill>
                <a:latin typeface="Times New Roman" panose="02020603050405020304" pitchFamily="18" charset="0"/>
                <a:ea typeface="Calibri" panose="020F0502020204030204" pitchFamily="34" charset="0"/>
              </a:rPr>
              <a:t> </a:t>
            </a:r>
            <a:r>
              <a:rPr lang="vi-VN" sz="3200" dirty="0" smtClean="0">
                <a:solidFill>
                  <a:srgbClr val="FF0000"/>
                </a:solidFill>
                <a:latin typeface="Times New Roman" panose="02020603050405020304" pitchFamily="18" charset="0"/>
                <a:ea typeface="Calibri" panose="020F0502020204030204" pitchFamily="34" charset="0"/>
              </a:rPr>
              <a:t>trên </a:t>
            </a:r>
            <a:r>
              <a:rPr lang="vi-VN" sz="3200" dirty="0">
                <a:solidFill>
                  <a:srgbClr val="FF0000"/>
                </a:solidFill>
                <a:latin typeface="Times New Roman" panose="02020603050405020304" pitchFamily="18" charset="0"/>
                <a:ea typeface="Calibri" panose="020F0502020204030204" pitchFamily="34" charset="0"/>
              </a:rPr>
              <a:t>phiếu học tập </a:t>
            </a:r>
            <a:r>
              <a:rPr lang="vi-VN" sz="3200" dirty="0" smtClean="0">
                <a:solidFill>
                  <a:srgbClr val="FF0000"/>
                </a:solidFill>
                <a:latin typeface="Times New Roman" panose="02020603050405020304" pitchFamily="18" charset="0"/>
                <a:ea typeface="Calibri" panose="020F0502020204030204" pitchFamily="34" charset="0"/>
              </a:rPr>
              <a:t>KWL</a:t>
            </a:r>
            <a:r>
              <a:rPr lang="en-US" sz="3200" dirty="0" smtClean="0">
                <a:solidFill>
                  <a:srgbClr val="FF0000"/>
                </a:solidFill>
                <a:latin typeface="Times New Roman" panose="02020603050405020304" pitchFamily="18" charset="0"/>
                <a:ea typeface="Calibri" panose="020F0502020204030204" pitchFamily="34" charset="0"/>
              </a:rPr>
              <a:t>,</a:t>
            </a:r>
          </a:p>
          <a:p>
            <a:r>
              <a:rPr lang="en-US" sz="3200" dirty="0" err="1" smtClean="0">
                <a:solidFill>
                  <a:srgbClr val="FF0000"/>
                </a:solidFill>
                <a:latin typeface="Times New Roman" panose="02020603050405020304" pitchFamily="18" charset="0"/>
              </a:rPr>
              <a:t>Về</a:t>
            </a:r>
            <a:r>
              <a:rPr lang="en-US" sz="3200" dirty="0" smtClean="0">
                <a:solidFill>
                  <a:srgbClr val="FF0000"/>
                </a:solidFill>
                <a:latin typeface="Times New Roman" panose="02020603050405020304" pitchFamily="18" charset="0"/>
              </a:rPr>
              <a:t> </a:t>
            </a:r>
            <a:r>
              <a:rPr lang="en-US" sz="3200" dirty="0" err="1" smtClean="0">
                <a:solidFill>
                  <a:srgbClr val="FF0000"/>
                </a:solidFill>
                <a:latin typeface="Times New Roman" panose="02020603050405020304" pitchFamily="18" charset="0"/>
              </a:rPr>
              <a:t>hệ</a:t>
            </a:r>
            <a:r>
              <a:rPr lang="en-US" sz="3200" dirty="0" smtClean="0">
                <a:solidFill>
                  <a:srgbClr val="FF0000"/>
                </a:solidFill>
                <a:latin typeface="Times New Roman" panose="02020603050405020304" pitchFamily="18" charset="0"/>
              </a:rPr>
              <a:t> </a:t>
            </a:r>
            <a:r>
              <a:rPr lang="en-US" sz="3200" dirty="0" err="1" smtClean="0">
                <a:solidFill>
                  <a:srgbClr val="FF0000"/>
                </a:solidFill>
                <a:latin typeface="Times New Roman" panose="02020603050405020304" pitchFamily="18" charset="0"/>
              </a:rPr>
              <a:t>thần</a:t>
            </a:r>
            <a:r>
              <a:rPr lang="en-US" sz="3200" dirty="0" smtClean="0">
                <a:solidFill>
                  <a:srgbClr val="FF0000"/>
                </a:solidFill>
                <a:latin typeface="Times New Roman" panose="02020603050405020304" pitchFamily="18" charset="0"/>
              </a:rPr>
              <a:t> </a:t>
            </a:r>
            <a:r>
              <a:rPr lang="en-US" sz="3200" dirty="0" err="1" smtClean="0">
                <a:solidFill>
                  <a:srgbClr val="FF0000"/>
                </a:solidFill>
                <a:latin typeface="Times New Roman" panose="02020603050405020304" pitchFamily="18" charset="0"/>
              </a:rPr>
              <a:t>kinh</a:t>
            </a:r>
            <a:r>
              <a:rPr lang="en-US" sz="3200" dirty="0" smtClean="0">
                <a:solidFill>
                  <a:srgbClr val="FF0000"/>
                </a:solidFill>
                <a:latin typeface="Times New Roman" panose="02020603050405020304" pitchFamily="18" charset="0"/>
              </a:rPr>
              <a:t> </a:t>
            </a:r>
            <a:r>
              <a:rPr lang="en-US" sz="3200" dirty="0" err="1" smtClean="0">
                <a:solidFill>
                  <a:srgbClr val="FF0000"/>
                </a:solidFill>
                <a:latin typeface="Times New Roman" panose="02020603050405020304" pitchFamily="18" charset="0"/>
              </a:rPr>
              <a:t>và</a:t>
            </a:r>
            <a:r>
              <a:rPr lang="en-US" sz="3200" dirty="0" smtClean="0">
                <a:solidFill>
                  <a:srgbClr val="FF0000"/>
                </a:solidFill>
                <a:latin typeface="Times New Roman" panose="02020603050405020304" pitchFamily="18" charset="0"/>
              </a:rPr>
              <a:t> </a:t>
            </a:r>
            <a:r>
              <a:rPr lang="en-US" sz="3200" dirty="0" err="1" smtClean="0">
                <a:solidFill>
                  <a:srgbClr val="FF0000"/>
                </a:solidFill>
                <a:latin typeface="Times New Roman" panose="02020603050405020304" pitchFamily="18" charset="0"/>
              </a:rPr>
              <a:t>các</a:t>
            </a:r>
            <a:r>
              <a:rPr lang="en-US" sz="3200" dirty="0" smtClean="0">
                <a:solidFill>
                  <a:srgbClr val="FF0000"/>
                </a:solidFill>
                <a:latin typeface="Times New Roman" panose="02020603050405020304" pitchFamily="18" charset="0"/>
              </a:rPr>
              <a:t> </a:t>
            </a:r>
            <a:r>
              <a:rPr lang="en-US" sz="3200" dirty="0" err="1" smtClean="0">
                <a:solidFill>
                  <a:srgbClr val="FF0000"/>
                </a:solidFill>
                <a:latin typeface="Times New Roman" panose="02020603050405020304" pitchFamily="18" charset="0"/>
              </a:rPr>
              <a:t>giác</a:t>
            </a:r>
            <a:r>
              <a:rPr lang="en-US" sz="3200" dirty="0" smtClean="0">
                <a:solidFill>
                  <a:srgbClr val="FF0000"/>
                </a:solidFill>
                <a:latin typeface="Times New Roman" panose="02020603050405020304" pitchFamily="18" charset="0"/>
              </a:rPr>
              <a:t> </a:t>
            </a:r>
            <a:r>
              <a:rPr lang="en-US" sz="3200" dirty="0" err="1" smtClean="0">
                <a:solidFill>
                  <a:srgbClr val="FF0000"/>
                </a:solidFill>
                <a:latin typeface="Times New Roman" panose="02020603050405020304" pitchFamily="18" charset="0"/>
              </a:rPr>
              <a:t>quan</a:t>
            </a:r>
            <a:r>
              <a:rPr lang="en-US" sz="3200" dirty="0" smtClean="0">
                <a:solidFill>
                  <a:srgbClr val="FF0000"/>
                </a:solidFill>
                <a:latin typeface="Times New Roman" panose="02020603050405020304" pitchFamily="18" charset="0"/>
              </a:rPr>
              <a:t> ở </a:t>
            </a:r>
            <a:r>
              <a:rPr lang="en-US" sz="3200" dirty="0" err="1" smtClean="0">
                <a:solidFill>
                  <a:srgbClr val="FF0000"/>
                </a:solidFill>
                <a:latin typeface="Times New Roman" panose="02020603050405020304" pitchFamily="18" charset="0"/>
              </a:rPr>
              <a:t>người</a:t>
            </a:r>
            <a:r>
              <a:rPr lang="en-US" sz="3200" dirty="0" smtClean="0">
                <a:solidFill>
                  <a:srgbClr val="FF0000"/>
                </a:solidFill>
                <a:latin typeface="Times New Roman" panose="02020603050405020304" pitchFamily="18" charset="0"/>
              </a:rPr>
              <a:t>.</a:t>
            </a:r>
            <a:endParaRPr lang="en-US" sz="3200" dirty="0">
              <a:solidFill>
                <a:srgbClr val="FF0000"/>
              </a:solidFill>
            </a:endParaRPr>
          </a:p>
        </p:txBody>
      </p:sp>
    </p:spTree>
    <p:extLst>
      <p:ext uri="{BB962C8B-B14F-4D97-AF65-F5344CB8AC3E}">
        <p14:creationId xmlns:p14="http://schemas.microsoft.com/office/powerpoint/2010/main" val="42670552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{DA22E402-DFEE-497A-8B39-8C9891E5ACB7}tf78438558_win32</Template>
  <TotalTime>1262</TotalTime>
  <Words>4953</Words>
  <Application>Microsoft Office PowerPoint</Application>
  <PresentationFormat>Widescreen</PresentationFormat>
  <Paragraphs>487</Paragraphs>
  <Slides>58</Slides>
  <Notes>0</Notes>
  <HiddenSlides>0</HiddenSlides>
  <MMClips>1</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58</vt:i4>
      </vt:variant>
    </vt:vector>
  </HeadingPairs>
  <TitlesOfParts>
    <vt:vector size="73" baseType="lpstr">
      <vt:lpstr>Arial</vt:lpstr>
      <vt:lpstr>Arial Black</vt:lpstr>
      <vt:lpstr>Calibri</vt:lpstr>
      <vt:lpstr>Calibri Light</vt:lpstr>
      <vt:lpstr>Sabon Next LT</vt:lpstr>
      <vt:lpstr>Segoe UI</vt:lpstr>
      <vt:lpstr>Symbol</vt:lpstr>
      <vt:lpstr>Times New Roman</vt:lpstr>
      <vt:lpstr>Wingdings</vt:lpstr>
      <vt:lpstr>Office Theme</vt:lpstr>
      <vt:lpstr>1_Office Theme</vt:lpstr>
      <vt:lpstr>2_Office Theme</vt:lpstr>
      <vt:lpstr>3_Office Theme</vt:lpstr>
      <vt:lpstr>4_Office Theme</vt:lpstr>
      <vt:lpstr>8_Office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PowerPoint Presentation</vt:lpstr>
      <vt:lpstr>PowerPoint Presentation</vt:lpstr>
      <vt:lpstr>PowerPoint Presentation</vt:lpstr>
      <vt:lpstr>NỘI QUY TRÌNH BÀY POSTER</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VnTeach.Com</dc:creator>
  <cp:keywords>VnTeach.Com</cp:keywords>
  <cp:lastModifiedBy>Admin</cp:lastModifiedBy>
  <cp:revision>32</cp:revision>
  <dcterms:created xsi:type="dcterms:W3CDTF">2023-07-20T01:42:56Z</dcterms:created>
  <dcterms:modified xsi:type="dcterms:W3CDTF">2025-02-04T01:11:51Z</dcterms:modified>
</cp:coreProperties>
</file>