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88"/>
  </p:notesMasterIdLst>
  <p:sldIdLst>
    <p:sldId id="257" r:id="rId3"/>
    <p:sldId id="299" r:id="rId4"/>
    <p:sldId id="295" r:id="rId5"/>
    <p:sldId id="294" r:id="rId6"/>
    <p:sldId id="307" r:id="rId7"/>
    <p:sldId id="296" r:id="rId8"/>
    <p:sldId id="301" r:id="rId9"/>
    <p:sldId id="306"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258" r:id="rId32"/>
    <p:sldId id="345" r:id="rId33"/>
    <p:sldId id="346" r:id="rId34"/>
    <p:sldId id="347" r:id="rId35"/>
    <p:sldId id="348" r:id="rId36"/>
    <p:sldId id="349" r:id="rId37"/>
    <p:sldId id="350" r:id="rId38"/>
    <p:sldId id="351" r:id="rId39"/>
    <p:sldId id="335" r:id="rId40"/>
    <p:sldId id="336" r:id="rId41"/>
    <p:sldId id="337" r:id="rId42"/>
    <p:sldId id="338" r:id="rId43"/>
    <p:sldId id="339" r:id="rId44"/>
    <p:sldId id="340" r:id="rId45"/>
    <p:sldId id="341" r:id="rId46"/>
    <p:sldId id="342" r:id="rId47"/>
    <p:sldId id="343" r:id="rId48"/>
    <p:sldId id="260" r:id="rId49"/>
    <p:sldId id="261" r:id="rId50"/>
    <p:sldId id="262" r:id="rId51"/>
    <p:sldId id="263" r:id="rId52"/>
    <p:sldId id="264" r:id="rId53"/>
    <p:sldId id="265" r:id="rId54"/>
    <p:sldId id="266" r:id="rId55"/>
    <p:sldId id="267" r:id="rId56"/>
    <p:sldId id="268" r:id="rId57"/>
    <p:sldId id="269" r:id="rId58"/>
    <p:sldId id="270" r:id="rId59"/>
    <p:sldId id="271" r:id="rId60"/>
    <p:sldId id="272" r:id="rId61"/>
    <p:sldId id="273" r:id="rId62"/>
    <p:sldId id="274" r:id="rId63"/>
    <p:sldId id="278" r:id="rId64"/>
    <p:sldId id="283" r:id="rId65"/>
    <p:sldId id="284" r:id="rId66"/>
    <p:sldId id="285" r:id="rId67"/>
    <p:sldId id="286" r:id="rId68"/>
    <p:sldId id="287" r:id="rId69"/>
    <p:sldId id="288" r:id="rId70"/>
    <p:sldId id="290" r:id="rId71"/>
    <p:sldId id="302" r:id="rId72"/>
    <p:sldId id="303" r:id="rId73"/>
    <p:sldId id="304" r:id="rId74"/>
    <p:sldId id="305" r:id="rId75"/>
    <p:sldId id="353" r:id="rId76"/>
    <p:sldId id="256" r:id="rId77"/>
    <p:sldId id="354" r:id="rId78"/>
    <p:sldId id="355" r:id="rId79"/>
    <p:sldId id="356" r:id="rId80"/>
    <p:sldId id="275" r:id="rId81"/>
    <p:sldId id="276" r:id="rId82"/>
    <p:sldId id="277" r:id="rId83"/>
    <p:sldId id="357" r:id="rId84"/>
    <p:sldId id="279" r:id="rId85"/>
    <p:sldId id="280" r:id="rId86"/>
    <p:sldId id="281"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684"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slide" Target="slides/slide66.xml" /><Relationship Id="rId76" Type="http://schemas.openxmlformats.org/officeDocument/2006/relationships/slide" Target="slides/slide74.xml" /><Relationship Id="rId84" Type="http://schemas.openxmlformats.org/officeDocument/2006/relationships/slide" Target="slides/slide82.xml" /><Relationship Id="rId89" Type="http://schemas.openxmlformats.org/officeDocument/2006/relationships/presProps" Target="presProps.xml" /><Relationship Id="rId7" Type="http://schemas.openxmlformats.org/officeDocument/2006/relationships/slide" Target="slides/slide5.xml" /><Relationship Id="rId71" Type="http://schemas.openxmlformats.org/officeDocument/2006/relationships/slide" Target="slides/slide69.xml" /><Relationship Id="rId92"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slide" Target="slides/slide77.xml" /><Relationship Id="rId87" Type="http://schemas.openxmlformats.org/officeDocument/2006/relationships/slide" Target="slides/slide85.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slide" Target="slides/slide80.xml" /><Relationship Id="rId90" Type="http://schemas.openxmlformats.org/officeDocument/2006/relationships/viewProps" Target="viewProps.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slide" Target="slides/slide78.xml" /><Relationship Id="rId85" Type="http://schemas.openxmlformats.org/officeDocument/2006/relationships/slide" Target="slides/slide83.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slide" Target="slides/slide81.xml" /><Relationship Id="rId88" Type="http://schemas.openxmlformats.org/officeDocument/2006/relationships/notesMaster" Target="notesMasters/notesMaster1.xml" /><Relationship Id="rId9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slide" Target="slides/slide79.xml" /><Relationship Id="rId86" Type="http://schemas.openxmlformats.org/officeDocument/2006/relationships/slide" Target="slides/slide84.xml" /><Relationship Id="rId4" Type="http://schemas.openxmlformats.org/officeDocument/2006/relationships/slide" Target="slides/slide2.xml" /><Relationship Id="rId9" Type="http://schemas.openxmlformats.org/officeDocument/2006/relationships/slide" Target="slides/slide7.xml" /></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 /><Relationship Id="rId1" Type="http://schemas.openxmlformats.org/officeDocument/2006/relationships/package" Target="../embeddings/Microsoft_Excel_Worksheet.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Sales</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Dưới 12</c:v>
                </c:pt>
                <c:pt idx="1">
                  <c:v>Dưới 16</c:v>
                </c:pt>
                <c:pt idx="2">
                  <c:v>Dưới 18</c:v>
                </c:pt>
                <c:pt idx="3">
                  <c:v>4th Qtr</c:v>
                </c:pt>
              </c:strCache>
            </c:strRef>
          </c:cat>
          <c:val>
            <c:numRef>
              <c:f>Sheet1!$B$2:$B$5</c:f>
              <c:numCache>
                <c:formatCode>General</c:formatCode>
                <c:ptCount val="4"/>
                <c:pt idx="0">
                  <c:v>33.14</c:v>
                </c:pt>
                <c:pt idx="1">
                  <c:v>42.9</c:v>
                </c:pt>
                <c:pt idx="2">
                  <c:v>23.96</c:v>
                </c:pt>
              </c:numCache>
            </c:numRef>
          </c:val>
          <c:extLst>
            <c:ext xmlns:c16="http://schemas.microsoft.com/office/drawing/2014/chart" uri="{C3380CC4-5D6E-409C-BE32-E72D297353CC}">
              <c16:uniqueId val="{00000000-70DA-4F24-BD9F-B9C3280FD1DF}"/>
            </c:ext>
          </c:extLst>
        </c:ser>
        <c:dLbls>
          <c:showLegendKey val="0"/>
          <c:showVal val="0"/>
          <c:showCatName val="0"/>
          <c:showSerName val="0"/>
          <c:showPercent val="1"/>
          <c:showBubbleSize val="0"/>
          <c:showLeaderLines val="1"/>
        </c:dLbls>
        <c:firstSliceAng val="0"/>
      </c:pieChart>
    </c:plotArea>
    <c:legend>
      <c:legendPos val="t"/>
      <c:legendEntry>
        <c:idx val="3"/>
        <c:delete val="1"/>
      </c:legendEntry>
      <c:layout>
        <c:manualLayout>
          <c:xMode val="edge"/>
          <c:yMode val="edge"/>
          <c:x val="4.0879991677007642E-2"/>
          <c:y val="0.71393715716568729"/>
          <c:w val="0.16044980407073414"/>
          <c:h val="0.26117229343259785"/>
        </c:manualLayout>
      </c:layout>
      <c:overlay val="0"/>
    </c:legend>
    <c:plotVisOnly val="1"/>
    <c:dispBlanksAs val="gap"/>
    <c:showDLblsOverMax val="0"/>
  </c:chart>
  <c:txPr>
    <a:bodyPr/>
    <a:lstStyle/>
    <a:p>
      <a:pPr>
        <a:defRPr sz="1800"/>
      </a:pPr>
      <a:endParaRPr lang="vi-V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F4003-00DA-4F14-B4B7-D9D2E240F02E}" type="doc">
      <dgm:prSet loTypeId="urn:microsoft.com/office/officeart/2005/8/layout/process1" loCatId="process" qsTypeId="urn:microsoft.com/office/officeart/2005/8/quickstyle/simple1" qsCatId="simple" csTypeId="urn:microsoft.com/office/officeart/2005/8/colors/colorful1" csCatId="colorful" phldr="1"/>
      <dgm:spPr/>
    </dgm:pt>
    <dgm:pt modelId="{F02D6F19-3450-422C-B34F-7BF7A214EAF7}">
      <dgm:prSet phldrT="[Text]" custT="1"/>
      <dgm:spPr/>
      <dgm:t>
        <a:bodyPr/>
        <a:lstStyle/>
        <a:p>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endParaRPr lang="en-US" sz="3600" dirty="0">
            <a:latin typeface="Times New Roman" panose="02020603050405020304" pitchFamily="18" charset="0"/>
            <a:cs typeface="Times New Roman" panose="02020603050405020304" pitchFamily="18" charset="0"/>
          </a:endParaRPr>
        </a:p>
      </dgm:t>
    </dgm:pt>
    <dgm:pt modelId="{AFBCB3EB-B198-46C2-8828-EAF6B179178E}" type="parTrans" cxnId="{39D80E4D-29D3-49A4-9651-3A1C4D56109C}">
      <dgm:prSet/>
      <dgm:spPr/>
      <dgm:t>
        <a:bodyPr/>
        <a:lstStyle/>
        <a:p>
          <a:endParaRPr lang="en-US"/>
        </a:p>
      </dgm:t>
    </dgm:pt>
    <dgm:pt modelId="{91312B7D-9F32-4ECB-ABDE-C628F019EC9A}" type="sibTrans" cxnId="{39D80E4D-29D3-49A4-9651-3A1C4D56109C}">
      <dgm:prSet/>
      <dgm:spPr/>
      <dgm:t>
        <a:bodyPr/>
        <a:lstStyle/>
        <a:p>
          <a:endParaRPr lang="en-US"/>
        </a:p>
      </dgm:t>
    </dgm:pt>
    <dgm:pt modelId="{099EB0DE-52DF-4421-AA6B-0D2170D54116}">
      <dgm:prSet phldrT="[Text]" custT="1"/>
      <dgm:spPr/>
      <dgm:t>
        <a:bodyPr/>
        <a:lstStyle/>
        <a:p>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endParaRPr lang="en-US" sz="3600" dirty="0">
            <a:latin typeface="Times New Roman" panose="02020603050405020304" pitchFamily="18" charset="0"/>
            <a:cs typeface="Times New Roman" panose="02020603050405020304" pitchFamily="18" charset="0"/>
          </a:endParaRPr>
        </a:p>
      </dgm:t>
    </dgm:pt>
    <dgm:pt modelId="{8A058D0F-1576-484C-A726-17A818D09A3B}" type="parTrans" cxnId="{99144A40-6858-4856-968D-3801007E4A71}">
      <dgm:prSet/>
      <dgm:spPr/>
      <dgm:t>
        <a:bodyPr/>
        <a:lstStyle/>
        <a:p>
          <a:endParaRPr lang="en-US"/>
        </a:p>
      </dgm:t>
    </dgm:pt>
    <dgm:pt modelId="{01128BB7-D167-4108-91A7-356FB52C52C5}" type="sibTrans" cxnId="{99144A40-6858-4856-968D-3801007E4A71}">
      <dgm:prSet/>
      <dgm:spPr/>
      <dgm:t>
        <a:bodyPr/>
        <a:lstStyle/>
        <a:p>
          <a:endParaRPr lang="en-US"/>
        </a:p>
      </dgm:t>
    </dgm:pt>
    <dgm:pt modelId="{8A929EE0-A248-4D17-B61C-80BB337C752F}">
      <dgm:prSet phldrT="[Text]" custT="1"/>
      <dgm:spPr/>
      <dgm:t>
        <a:bodyPr/>
        <a:lstStyle/>
        <a:p>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endParaRPr lang="en-US" sz="3600" dirty="0">
            <a:latin typeface="Times New Roman" panose="02020603050405020304" pitchFamily="18" charset="0"/>
            <a:cs typeface="Times New Roman" panose="02020603050405020304" pitchFamily="18" charset="0"/>
          </a:endParaRPr>
        </a:p>
      </dgm:t>
    </dgm:pt>
    <dgm:pt modelId="{0A6EEB11-D100-4EE5-B004-C78A018B44A3}" type="parTrans" cxnId="{4B0B638B-F453-430A-9099-958B3C57B8A8}">
      <dgm:prSet/>
      <dgm:spPr/>
      <dgm:t>
        <a:bodyPr/>
        <a:lstStyle/>
        <a:p>
          <a:endParaRPr lang="en-US"/>
        </a:p>
      </dgm:t>
    </dgm:pt>
    <dgm:pt modelId="{6BAE75A2-234C-4C55-BE25-DB476418782D}" type="sibTrans" cxnId="{4B0B638B-F453-430A-9099-958B3C57B8A8}">
      <dgm:prSet/>
      <dgm:spPr/>
      <dgm:t>
        <a:bodyPr/>
        <a:lstStyle/>
        <a:p>
          <a:endParaRPr lang="en-US"/>
        </a:p>
      </dgm:t>
    </dgm:pt>
    <dgm:pt modelId="{682908CB-91C9-409A-8A68-022446F18728}">
      <dgm:prSet phldrT="[Text]" custT="1"/>
      <dgm:spPr/>
      <dgm:t>
        <a:bodyPr/>
        <a:lstStyle/>
        <a:p>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endParaRPr lang="en-US" sz="3600" dirty="0">
            <a:latin typeface="Times New Roman" panose="02020603050405020304" pitchFamily="18" charset="0"/>
            <a:cs typeface="Times New Roman" panose="02020603050405020304" pitchFamily="18" charset="0"/>
          </a:endParaRPr>
        </a:p>
      </dgm:t>
    </dgm:pt>
    <dgm:pt modelId="{F67A93C9-8733-4DC1-83F8-34F3D7207DF5}" type="parTrans" cxnId="{B85D006E-48A2-488D-8612-FCF74B03212F}">
      <dgm:prSet/>
      <dgm:spPr/>
      <dgm:t>
        <a:bodyPr/>
        <a:lstStyle/>
        <a:p>
          <a:endParaRPr lang="en-US"/>
        </a:p>
      </dgm:t>
    </dgm:pt>
    <dgm:pt modelId="{4C6F5AA4-462E-44AA-8B73-90A261DE13C1}" type="sibTrans" cxnId="{B85D006E-48A2-488D-8612-FCF74B03212F}">
      <dgm:prSet/>
      <dgm:spPr/>
      <dgm:t>
        <a:bodyPr/>
        <a:lstStyle/>
        <a:p>
          <a:endParaRPr lang="en-US"/>
        </a:p>
      </dgm:t>
    </dgm:pt>
    <dgm:pt modelId="{ED44B712-377F-4BE1-A2EB-9B76BB6EA572}" type="pres">
      <dgm:prSet presAssocID="{E61F4003-00DA-4F14-B4B7-D9D2E240F02E}" presName="Name0" presStyleCnt="0">
        <dgm:presLayoutVars>
          <dgm:dir/>
          <dgm:resizeHandles val="exact"/>
        </dgm:presLayoutVars>
      </dgm:prSet>
      <dgm:spPr/>
    </dgm:pt>
    <dgm:pt modelId="{77DA4537-E6BB-4669-AE54-FFB5AF405729}" type="pres">
      <dgm:prSet presAssocID="{F02D6F19-3450-422C-B34F-7BF7A214EAF7}" presName="node" presStyleLbl="node1" presStyleIdx="0" presStyleCnt="4">
        <dgm:presLayoutVars>
          <dgm:bulletEnabled val="1"/>
        </dgm:presLayoutVars>
      </dgm:prSet>
      <dgm:spPr/>
    </dgm:pt>
    <dgm:pt modelId="{669B1B5B-8D78-4CDB-8B7C-257B5C781C77}" type="pres">
      <dgm:prSet presAssocID="{91312B7D-9F32-4ECB-ABDE-C628F019EC9A}" presName="sibTrans" presStyleLbl="sibTrans2D1" presStyleIdx="0" presStyleCnt="3"/>
      <dgm:spPr/>
    </dgm:pt>
    <dgm:pt modelId="{0D7C66D4-44A4-47E7-82B8-C215ED77F8E0}" type="pres">
      <dgm:prSet presAssocID="{91312B7D-9F32-4ECB-ABDE-C628F019EC9A}" presName="connectorText" presStyleLbl="sibTrans2D1" presStyleIdx="0" presStyleCnt="3"/>
      <dgm:spPr/>
    </dgm:pt>
    <dgm:pt modelId="{70DDDFBC-E00D-4A00-BDF6-72426B226B3A}" type="pres">
      <dgm:prSet presAssocID="{099EB0DE-52DF-4421-AA6B-0D2170D54116}" presName="node" presStyleLbl="node1" presStyleIdx="1" presStyleCnt="4">
        <dgm:presLayoutVars>
          <dgm:bulletEnabled val="1"/>
        </dgm:presLayoutVars>
      </dgm:prSet>
      <dgm:spPr/>
    </dgm:pt>
    <dgm:pt modelId="{0F130787-5F53-4B70-A119-2565EDFAAC36}" type="pres">
      <dgm:prSet presAssocID="{01128BB7-D167-4108-91A7-356FB52C52C5}" presName="sibTrans" presStyleLbl="sibTrans2D1" presStyleIdx="1" presStyleCnt="3"/>
      <dgm:spPr/>
    </dgm:pt>
    <dgm:pt modelId="{20BBAB3D-B921-43E5-8D86-4EEFBD0D5501}" type="pres">
      <dgm:prSet presAssocID="{01128BB7-D167-4108-91A7-356FB52C52C5}" presName="connectorText" presStyleLbl="sibTrans2D1" presStyleIdx="1" presStyleCnt="3"/>
      <dgm:spPr/>
    </dgm:pt>
    <dgm:pt modelId="{30AE6AD8-F637-4B1F-A571-B0CC85C184F7}" type="pres">
      <dgm:prSet presAssocID="{8A929EE0-A248-4D17-B61C-80BB337C752F}" presName="node" presStyleLbl="node1" presStyleIdx="2" presStyleCnt="4">
        <dgm:presLayoutVars>
          <dgm:bulletEnabled val="1"/>
        </dgm:presLayoutVars>
      </dgm:prSet>
      <dgm:spPr/>
    </dgm:pt>
    <dgm:pt modelId="{F7FC69BC-2F0A-42C8-BB05-8E48A1EF8830}" type="pres">
      <dgm:prSet presAssocID="{6BAE75A2-234C-4C55-BE25-DB476418782D}" presName="sibTrans" presStyleLbl="sibTrans2D1" presStyleIdx="2" presStyleCnt="3"/>
      <dgm:spPr/>
    </dgm:pt>
    <dgm:pt modelId="{C4FF6BA6-6771-43D1-A262-84CB68887B6E}" type="pres">
      <dgm:prSet presAssocID="{6BAE75A2-234C-4C55-BE25-DB476418782D}" presName="connectorText" presStyleLbl="sibTrans2D1" presStyleIdx="2" presStyleCnt="3"/>
      <dgm:spPr/>
    </dgm:pt>
    <dgm:pt modelId="{9586E534-2440-4677-950D-8C44AB71BC64}" type="pres">
      <dgm:prSet presAssocID="{682908CB-91C9-409A-8A68-022446F18728}" presName="node" presStyleLbl="node1" presStyleIdx="3" presStyleCnt="4">
        <dgm:presLayoutVars>
          <dgm:bulletEnabled val="1"/>
        </dgm:presLayoutVars>
      </dgm:prSet>
      <dgm:spPr/>
    </dgm:pt>
  </dgm:ptLst>
  <dgm:cxnLst>
    <dgm:cxn modelId="{89B4F23C-B4FB-410C-909A-A945BE8F6E20}" type="presOf" srcId="{8A929EE0-A248-4D17-B61C-80BB337C752F}" destId="{30AE6AD8-F637-4B1F-A571-B0CC85C184F7}" srcOrd="0" destOrd="0" presId="urn:microsoft.com/office/officeart/2005/8/layout/process1"/>
    <dgm:cxn modelId="{5CFDA63E-9E88-44F2-9515-A44E59F407EF}" type="presOf" srcId="{01128BB7-D167-4108-91A7-356FB52C52C5}" destId="{0F130787-5F53-4B70-A119-2565EDFAAC36}" srcOrd="0" destOrd="0" presId="urn:microsoft.com/office/officeart/2005/8/layout/process1"/>
    <dgm:cxn modelId="{99144A40-6858-4856-968D-3801007E4A71}" srcId="{E61F4003-00DA-4F14-B4B7-D9D2E240F02E}" destId="{099EB0DE-52DF-4421-AA6B-0D2170D54116}" srcOrd="1" destOrd="0" parTransId="{8A058D0F-1576-484C-A726-17A818D09A3B}" sibTransId="{01128BB7-D167-4108-91A7-356FB52C52C5}"/>
    <dgm:cxn modelId="{2D68D046-4838-4D08-9C0D-F2EA7DB23967}" type="presOf" srcId="{F02D6F19-3450-422C-B34F-7BF7A214EAF7}" destId="{77DA4537-E6BB-4669-AE54-FFB5AF405729}" srcOrd="0" destOrd="0" presId="urn:microsoft.com/office/officeart/2005/8/layout/process1"/>
    <dgm:cxn modelId="{39D80E4D-29D3-49A4-9651-3A1C4D56109C}" srcId="{E61F4003-00DA-4F14-B4B7-D9D2E240F02E}" destId="{F02D6F19-3450-422C-B34F-7BF7A214EAF7}" srcOrd="0" destOrd="0" parTransId="{AFBCB3EB-B198-46C2-8828-EAF6B179178E}" sibTransId="{91312B7D-9F32-4ECB-ABDE-C628F019EC9A}"/>
    <dgm:cxn modelId="{B85D006E-48A2-488D-8612-FCF74B03212F}" srcId="{E61F4003-00DA-4F14-B4B7-D9D2E240F02E}" destId="{682908CB-91C9-409A-8A68-022446F18728}" srcOrd="3" destOrd="0" parTransId="{F67A93C9-8733-4DC1-83F8-34F3D7207DF5}" sibTransId="{4C6F5AA4-462E-44AA-8B73-90A261DE13C1}"/>
    <dgm:cxn modelId="{8D1F166E-6E8D-4A84-9043-37841FA550A6}" type="presOf" srcId="{01128BB7-D167-4108-91A7-356FB52C52C5}" destId="{20BBAB3D-B921-43E5-8D86-4EEFBD0D5501}" srcOrd="1" destOrd="0" presId="urn:microsoft.com/office/officeart/2005/8/layout/process1"/>
    <dgm:cxn modelId="{0444FA51-39EB-49C0-84C1-C16C7AAA2BCF}" type="presOf" srcId="{6BAE75A2-234C-4C55-BE25-DB476418782D}" destId="{C4FF6BA6-6771-43D1-A262-84CB68887B6E}" srcOrd="1" destOrd="0" presId="urn:microsoft.com/office/officeart/2005/8/layout/process1"/>
    <dgm:cxn modelId="{BB54CC7A-65BB-4201-8593-FCB4E69DD01D}" type="presOf" srcId="{E61F4003-00DA-4F14-B4B7-D9D2E240F02E}" destId="{ED44B712-377F-4BE1-A2EB-9B76BB6EA572}" srcOrd="0" destOrd="0" presId="urn:microsoft.com/office/officeart/2005/8/layout/process1"/>
    <dgm:cxn modelId="{97D4BF8A-0494-458E-BC8D-2AF625964546}" type="presOf" srcId="{099EB0DE-52DF-4421-AA6B-0D2170D54116}" destId="{70DDDFBC-E00D-4A00-BDF6-72426B226B3A}" srcOrd="0" destOrd="0" presId="urn:microsoft.com/office/officeart/2005/8/layout/process1"/>
    <dgm:cxn modelId="{4B0B638B-F453-430A-9099-958B3C57B8A8}" srcId="{E61F4003-00DA-4F14-B4B7-D9D2E240F02E}" destId="{8A929EE0-A248-4D17-B61C-80BB337C752F}" srcOrd="2" destOrd="0" parTransId="{0A6EEB11-D100-4EE5-B004-C78A018B44A3}" sibTransId="{6BAE75A2-234C-4C55-BE25-DB476418782D}"/>
    <dgm:cxn modelId="{FD2685BA-20BA-47CB-BC92-1439C398142C}" type="presOf" srcId="{91312B7D-9F32-4ECB-ABDE-C628F019EC9A}" destId="{0D7C66D4-44A4-47E7-82B8-C215ED77F8E0}" srcOrd="1" destOrd="0" presId="urn:microsoft.com/office/officeart/2005/8/layout/process1"/>
    <dgm:cxn modelId="{6E3321D0-B22B-44B0-BA8B-10F569297B00}" type="presOf" srcId="{91312B7D-9F32-4ECB-ABDE-C628F019EC9A}" destId="{669B1B5B-8D78-4CDB-8B7C-257B5C781C77}" srcOrd="0" destOrd="0" presId="urn:microsoft.com/office/officeart/2005/8/layout/process1"/>
    <dgm:cxn modelId="{DB06C8E9-FF82-47E7-8C55-6921BBF91978}" type="presOf" srcId="{682908CB-91C9-409A-8A68-022446F18728}" destId="{9586E534-2440-4677-950D-8C44AB71BC64}" srcOrd="0" destOrd="0" presId="urn:microsoft.com/office/officeart/2005/8/layout/process1"/>
    <dgm:cxn modelId="{02F47BED-C1D9-4AAD-A74D-C60E51A34C8C}" type="presOf" srcId="{6BAE75A2-234C-4C55-BE25-DB476418782D}" destId="{F7FC69BC-2F0A-42C8-BB05-8E48A1EF8830}" srcOrd="0" destOrd="0" presId="urn:microsoft.com/office/officeart/2005/8/layout/process1"/>
    <dgm:cxn modelId="{DF0E9F3D-6AF0-48B1-A6F7-F720A2A5A270}" type="presParOf" srcId="{ED44B712-377F-4BE1-A2EB-9B76BB6EA572}" destId="{77DA4537-E6BB-4669-AE54-FFB5AF405729}" srcOrd="0" destOrd="0" presId="urn:microsoft.com/office/officeart/2005/8/layout/process1"/>
    <dgm:cxn modelId="{582E3C77-B26F-4DA5-9DF4-847333388069}" type="presParOf" srcId="{ED44B712-377F-4BE1-A2EB-9B76BB6EA572}" destId="{669B1B5B-8D78-4CDB-8B7C-257B5C781C77}" srcOrd="1" destOrd="0" presId="urn:microsoft.com/office/officeart/2005/8/layout/process1"/>
    <dgm:cxn modelId="{BED21687-16D7-4374-B1C0-F5635D2F8B50}" type="presParOf" srcId="{669B1B5B-8D78-4CDB-8B7C-257B5C781C77}" destId="{0D7C66D4-44A4-47E7-82B8-C215ED77F8E0}" srcOrd="0" destOrd="0" presId="urn:microsoft.com/office/officeart/2005/8/layout/process1"/>
    <dgm:cxn modelId="{44853B4C-D971-4745-A223-F5A6EF647621}" type="presParOf" srcId="{ED44B712-377F-4BE1-A2EB-9B76BB6EA572}" destId="{70DDDFBC-E00D-4A00-BDF6-72426B226B3A}" srcOrd="2" destOrd="0" presId="urn:microsoft.com/office/officeart/2005/8/layout/process1"/>
    <dgm:cxn modelId="{3C8F15B4-5CB9-4904-B226-99CD8D873730}" type="presParOf" srcId="{ED44B712-377F-4BE1-A2EB-9B76BB6EA572}" destId="{0F130787-5F53-4B70-A119-2565EDFAAC36}" srcOrd="3" destOrd="0" presId="urn:microsoft.com/office/officeart/2005/8/layout/process1"/>
    <dgm:cxn modelId="{A3308029-08A1-4630-9244-D33D83266AB2}" type="presParOf" srcId="{0F130787-5F53-4B70-A119-2565EDFAAC36}" destId="{20BBAB3D-B921-43E5-8D86-4EEFBD0D5501}" srcOrd="0" destOrd="0" presId="urn:microsoft.com/office/officeart/2005/8/layout/process1"/>
    <dgm:cxn modelId="{47DF1DEA-2E26-4FEA-9014-97A8F4A60D69}" type="presParOf" srcId="{ED44B712-377F-4BE1-A2EB-9B76BB6EA572}" destId="{30AE6AD8-F637-4B1F-A571-B0CC85C184F7}" srcOrd="4" destOrd="0" presId="urn:microsoft.com/office/officeart/2005/8/layout/process1"/>
    <dgm:cxn modelId="{AC61E29F-F5AB-4043-AA97-10B466B33CCC}" type="presParOf" srcId="{ED44B712-377F-4BE1-A2EB-9B76BB6EA572}" destId="{F7FC69BC-2F0A-42C8-BB05-8E48A1EF8830}" srcOrd="5" destOrd="0" presId="urn:microsoft.com/office/officeart/2005/8/layout/process1"/>
    <dgm:cxn modelId="{E1418016-6E7E-4966-93D2-1C0EA83EA4C6}" type="presParOf" srcId="{F7FC69BC-2F0A-42C8-BB05-8E48A1EF8830}" destId="{C4FF6BA6-6771-43D1-A262-84CB68887B6E}" srcOrd="0" destOrd="0" presId="urn:microsoft.com/office/officeart/2005/8/layout/process1"/>
    <dgm:cxn modelId="{AB9B9296-517E-4423-9A9C-33D347AE6F00}" type="presParOf" srcId="{ED44B712-377F-4BE1-A2EB-9B76BB6EA572}" destId="{9586E534-2440-4677-950D-8C44AB71BC6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4537-E6BB-4669-AE54-FFB5AF405729}">
      <dsp:nvSpPr>
        <dsp:cNvPr id="0" name=""/>
        <dsp:cNvSpPr/>
      </dsp:nvSpPr>
      <dsp:spPr>
        <a:xfrm>
          <a:off x="3327" y="703766"/>
          <a:ext cx="1454904" cy="22761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Lời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endParaRPr lang="en-US" sz="3600" kern="1200" dirty="0">
            <a:latin typeface="Times New Roman" panose="02020603050405020304" pitchFamily="18" charset="0"/>
            <a:cs typeface="Times New Roman" panose="02020603050405020304" pitchFamily="18" charset="0"/>
          </a:endParaRPr>
        </a:p>
      </dsp:txBody>
      <dsp:txXfrm>
        <a:off x="45940" y="746379"/>
        <a:ext cx="1369678" cy="2190966"/>
      </dsp:txXfrm>
    </dsp:sp>
    <dsp:sp modelId="{669B1B5B-8D78-4CDB-8B7C-257B5C781C77}">
      <dsp:nvSpPr>
        <dsp:cNvPr id="0" name=""/>
        <dsp:cNvSpPr/>
      </dsp:nvSpPr>
      <dsp:spPr>
        <a:xfrm>
          <a:off x="1603722" y="1661454"/>
          <a:ext cx="308439" cy="36081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03722" y="1733617"/>
        <a:ext cx="215907" cy="216490"/>
      </dsp:txXfrm>
    </dsp:sp>
    <dsp:sp modelId="{70DDDFBC-E00D-4A00-BDF6-72426B226B3A}">
      <dsp:nvSpPr>
        <dsp:cNvPr id="0" name=""/>
        <dsp:cNvSpPr/>
      </dsp:nvSpPr>
      <dsp:spPr>
        <a:xfrm>
          <a:off x="2040194" y="703766"/>
          <a:ext cx="1454904" cy="227619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Hình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ảnh</a:t>
          </a:r>
          <a:endParaRPr lang="en-US" sz="3600" kern="1200" dirty="0">
            <a:latin typeface="Times New Roman" panose="02020603050405020304" pitchFamily="18" charset="0"/>
            <a:cs typeface="Times New Roman" panose="02020603050405020304" pitchFamily="18" charset="0"/>
          </a:endParaRPr>
        </a:p>
      </dsp:txBody>
      <dsp:txXfrm>
        <a:off x="2082807" y="746379"/>
        <a:ext cx="1369678" cy="2190966"/>
      </dsp:txXfrm>
    </dsp:sp>
    <dsp:sp modelId="{0F130787-5F53-4B70-A119-2565EDFAAC36}">
      <dsp:nvSpPr>
        <dsp:cNvPr id="0" name=""/>
        <dsp:cNvSpPr/>
      </dsp:nvSpPr>
      <dsp:spPr>
        <a:xfrm>
          <a:off x="3640589" y="1661454"/>
          <a:ext cx="308439" cy="36081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40589" y="1733617"/>
        <a:ext cx="215907" cy="216490"/>
      </dsp:txXfrm>
    </dsp:sp>
    <dsp:sp modelId="{30AE6AD8-F637-4B1F-A571-B0CC85C184F7}">
      <dsp:nvSpPr>
        <dsp:cNvPr id="0" name=""/>
        <dsp:cNvSpPr/>
      </dsp:nvSpPr>
      <dsp:spPr>
        <a:xfrm>
          <a:off x="4077060" y="703766"/>
          <a:ext cx="1454904" cy="22761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Tâm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lý</a:t>
          </a:r>
          <a:endParaRPr lang="en-US" sz="3600" kern="1200" dirty="0">
            <a:latin typeface="Times New Roman" panose="02020603050405020304" pitchFamily="18" charset="0"/>
            <a:cs typeface="Times New Roman" panose="02020603050405020304" pitchFamily="18" charset="0"/>
          </a:endParaRPr>
        </a:p>
      </dsp:txBody>
      <dsp:txXfrm>
        <a:off x="4119673" y="746379"/>
        <a:ext cx="1369678" cy="2190966"/>
      </dsp:txXfrm>
    </dsp:sp>
    <dsp:sp modelId="{F7FC69BC-2F0A-42C8-BB05-8E48A1EF8830}">
      <dsp:nvSpPr>
        <dsp:cNvPr id="0" name=""/>
        <dsp:cNvSpPr/>
      </dsp:nvSpPr>
      <dsp:spPr>
        <a:xfrm>
          <a:off x="5677455" y="1661454"/>
          <a:ext cx="308439" cy="36081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77455" y="1733617"/>
        <a:ext cx="215907" cy="216490"/>
      </dsp:txXfrm>
    </dsp:sp>
    <dsp:sp modelId="{9586E534-2440-4677-950D-8C44AB71BC64}">
      <dsp:nvSpPr>
        <dsp:cNvPr id="0" name=""/>
        <dsp:cNvSpPr/>
      </dsp:nvSpPr>
      <dsp:spPr>
        <a:xfrm>
          <a:off x="6113926" y="703766"/>
          <a:ext cx="1454904" cy="227619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Quan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dục</a:t>
          </a:r>
          <a:endParaRPr lang="en-US" sz="3600" kern="1200" dirty="0">
            <a:latin typeface="Times New Roman" panose="02020603050405020304" pitchFamily="18" charset="0"/>
            <a:cs typeface="Times New Roman" panose="02020603050405020304" pitchFamily="18" charset="0"/>
          </a:endParaRPr>
        </a:p>
      </dsp:txBody>
      <dsp:txXfrm>
        <a:off x="6156539" y="746379"/>
        <a:ext cx="1369678" cy="21909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0.04237</cdr:x>
      <cdr:y>0.06422</cdr:y>
    </cdr:from>
    <cdr:to>
      <cdr:x>0.33051</cdr:x>
      <cdr:y>0.16312</cdr:y>
    </cdr:to>
    <cdr:sp macro="" textlink="">
      <cdr:nvSpPr>
        <cdr:cNvPr id="2" name="TextBox 1"/>
        <cdr:cNvSpPr txBox="1"/>
      </cdr:nvSpPr>
      <cdr:spPr>
        <a:xfrm xmlns:a="http://schemas.openxmlformats.org/drawingml/2006/main">
          <a:off x="360040" y="420813"/>
          <a:ext cx="2448272"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0.00674</cdr:y>
    </cdr:from>
    <cdr:to>
      <cdr:x>1</cdr:x>
      <cdr:y>0.18257</cdr:y>
    </cdr:to>
    <cdr:sp macro="" textlink="">
      <cdr:nvSpPr>
        <cdr:cNvPr id="3" name="TextBox 2"/>
        <cdr:cNvSpPr txBox="1"/>
      </cdr:nvSpPr>
      <cdr:spPr>
        <a:xfrm xmlns:a="http://schemas.openxmlformats.org/drawingml/2006/main">
          <a:off x="0" y="44183"/>
          <a:ext cx="8496944" cy="1152128"/>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rPr>
            <a:t>8A1 </a:t>
          </a:r>
          <a:r>
            <a:rPr lang="en-US" sz="2800" dirty="0" err="1">
              <a:solidFill>
                <a:schemeClr val="bg1"/>
              </a:solidFill>
            </a:rPr>
            <a:t>chúng</a:t>
          </a:r>
          <a:r>
            <a:rPr lang="en-US" sz="2800" dirty="0">
              <a:solidFill>
                <a:schemeClr val="bg1"/>
              </a:solidFill>
            </a:rPr>
            <a:t> </a:t>
          </a:r>
          <a:r>
            <a:rPr lang="en-US" sz="2800" dirty="0" err="1">
              <a:solidFill>
                <a:schemeClr val="bg1"/>
              </a:solidFill>
            </a:rPr>
            <a:t>tôi</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phỏng</a:t>
          </a:r>
          <a:r>
            <a:rPr lang="en-US" sz="2800" dirty="0">
              <a:solidFill>
                <a:schemeClr val="bg1"/>
              </a:solidFill>
            </a:rPr>
            <a:t> </a:t>
          </a:r>
          <a:r>
            <a:rPr lang="en-US" sz="2800" dirty="0" err="1">
              <a:solidFill>
                <a:schemeClr val="bg1"/>
              </a:solidFill>
            </a:rPr>
            <a:t>vấn</a:t>
          </a:r>
          <a:r>
            <a:rPr lang="en-US" sz="2800" dirty="0">
              <a:solidFill>
                <a:schemeClr val="bg1"/>
              </a:solidFill>
            </a:rPr>
            <a:t> 250 </a:t>
          </a:r>
          <a:r>
            <a:rPr lang="en-US" sz="2800" dirty="0" err="1">
              <a:solidFill>
                <a:schemeClr val="bg1"/>
              </a:solidFill>
            </a:rPr>
            <a:t>học</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các</a:t>
          </a:r>
          <a:r>
            <a:rPr lang="en-US" sz="2800" dirty="0">
              <a:solidFill>
                <a:schemeClr val="bg1"/>
              </a:solidFill>
            </a:rPr>
            <a:t> </a:t>
          </a:r>
          <a:r>
            <a:rPr lang="en-US" sz="2800" dirty="0" err="1">
              <a:solidFill>
                <a:schemeClr val="bg1"/>
              </a:solidFill>
            </a:rPr>
            <a:t>trường</a:t>
          </a:r>
          <a:r>
            <a:rPr lang="en-US" sz="2800" dirty="0">
              <a:solidFill>
                <a:schemeClr val="bg1"/>
              </a:solidFill>
            </a:rPr>
            <a:t> THPT </a:t>
          </a:r>
          <a:r>
            <a:rPr lang="en-US" sz="2800" dirty="0" err="1">
              <a:solidFill>
                <a:schemeClr val="bg1"/>
              </a:solidFill>
            </a:rPr>
            <a:t>của</a:t>
          </a:r>
          <a:r>
            <a:rPr lang="en-US" sz="2800" dirty="0">
              <a:solidFill>
                <a:schemeClr val="bg1"/>
              </a:solidFill>
            </a:rPr>
            <a:t> </a:t>
          </a:r>
          <a:r>
            <a:rPr lang="en-US" sz="2800" dirty="0" err="1">
              <a:solidFill>
                <a:schemeClr val="bg1"/>
              </a:solidFill>
            </a:rPr>
            <a:t>huyện</a:t>
          </a:r>
          <a:r>
            <a:rPr lang="en-US" sz="2800" dirty="0">
              <a:solidFill>
                <a:schemeClr val="bg1"/>
              </a:solidFill>
            </a:rPr>
            <a:t> </a:t>
          </a:r>
          <a:r>
            <a:rPr lang="en-US" sz="2800" dirty="0" err="1">
              <a:solidFill>
                <a:schemeClr val="bg1"/>
              </a:solidFill>
            </a:rPr>
            <a:t>Hạ</a:t>
          </a:r>
          <a:r>
            <a:rPr lang="en-US" sz="2800" dirty="0">
              <a:solidFill>
                <a:schemeClr val="bg1"/>
              </a:solidFill>
            </a:rPr>
            <a:t> </a:t>
          </a:r>
          <a:r>
            <a:rPr lang="en-US" sz="2800" dirty="0" err="1">
              <a:solidFill>
                <a:schemeClr val="bg1"/>
              </a:solidFill>
            </a:rPr>
            <a:t>Hoà</a:t>
          </a:r>
          <a:endParaRPr lang="en-US" sz="28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779A1-CEBD-45AA-9504-38BDCF5755AB}" type="datetimeFigureOut">
              <a:rPr lang="en-US" smtClean="0"/>
              <a:t>8/31/2023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7128CD-845E-48CB-AF39-44C33E44F682}" type="slidenum">
              <a:rPr lang="en-US" smtClean="0"/>
              <a:t>‹#›</a:t>
            </a:fld>
            <a:endParaRPr lang="en-US"/>
          </a:p>
        </p:txBody>
      </p:sp>
    </p:spTree>
    <p:extLst>
      <p:ext uri="{BB962C8B-B14F-4D97-AF65-F5344CB8AC3E}">
        <p14:creationId xmlns:p14="http://schemas.microsoft.com/office/powerpoint/2010/main" val="94058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AC3ACD6-F46C-4284-8438-7E54AB1C5C90}" type="slidenum">
              <a:rPr lang="en-US" sz="1200" smtClean="0"/>
              <a:pPr/>
              <a:t>10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4D2E7CF-CEF4-48FB-8A81-6EF5CD05ECB5}" type="slidenum">
              <a:rPr lang="en-US" sz="1200" smtClean="0"/>
              <a:pPr/>
              <a:t>11</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8A6DF59-2122-4BDC-937D-FBFE969F55B5}" type="slidenum">
              <a:rPr lang="en-US" sz="1200" smtClean="0"/>
              <a:pPr/>
              <a:t>16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A73F794-59A3-47B3-88CD-60D3B2A878B0}" type="slidenum">
              <a:rPr lang="en-US" sz="1200" smtClean="0"/>
              <a:pPr/>
              <a:t>17</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vi-VN"/>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E1B4D5-85D3-45A6-B6AF-8D5FA8E3C082}" type="slidenum">
              <a:rPr lang="en-GB" altLang="vi-VN">
                <a:latin typeface="Calibri" panose="020F0502020204030204" pitchFamily="34" charset="0"/>
              </a:rPr>
              <a:pPr/>
              <a:t>67</a:t>
            </a:fld>
            <a:endParaRPr lang="en-GB" altLang="vi-VN">
              <a:latin typeface="Calibri" panose="020F0502020204030204" pitchFamily="34" charset="0"/>
            </a:endParaRPr>
          </a:p>
        </p:txBody>
      </p:sp>
    </p:spTree>
    <p:extLst>
      <p:ext uri="{BB962C8B-B14F-4D97-AF65-F5344CB8AC3E}">
        <p14:creationId xmlns:p14="http://schemas.microsoft.com/office/powerpoint/2010/main" val="38539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69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21719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8722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23" y="2584261"/>
            <a:ext cx="2073227" cy="16459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38" y="6277511"/>
            <a:ext cx="2382812" cy="505445"/>
          </a:xfrm>
          <a:prstGeom prst="rect">
            <a:avLst/>
          </a:prstGeom>
        </p:spPr>
      </p:pic>
      <p:sp>
        <p:nvSpPr>
          <p:cNvPr id="16" name="Rectangle 15"/>
          <p:cNvSpPr/>
          <p:nvPr userDrawn="1"/>
        </p:nvSpPr>
        <p:spPr>
          <a:xfrm>
            <a:off x="415" y="0"/>
            <a:ext cx="448467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Highlight Device">
            <a:extLst>
              <a:ext uri="{FF2B5EF4-FFF2-40B4-BE49-F238E27FC236}">
                <a16:creationId xmlns:a16="http://schemas.microsoft.com/office/drawing/2014/main" id="{25BCDD4D-C26A-F542-90C5-2DA59D155952}"/>
              </a:ext>
            </a:extLst>
          </p:cNvPr>
          <p:cNvGrpSpPr/>
          <p:nvPr userDrawn="1"/>
        </p:nvGrpSpPr>
        <p:grpSpPr>
          <a:xfrm rot="21362565">
            <a:off x="388699" y="2065335"/>
            <a:ext cx="3648783" cy="2533282"/>
            <a:chOff x="0" y="-33655"/>
            <a:chExt cx="4533900" cy="2823845"/>
          </a:xfrm>
          <a:solidFill>
            <a:schemeClr val="bg1">
              <a:alpha val="39000"/>
            </a:schemeClr>
          </a:solidFill>
        </p:grpSpPr>
        <p:sp>
          <p:nvSpPr>
            <p:cNvPr id="18" name="Freeform 17">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9" name="Freeform 18">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157"/>
            <a:ext cx="2296274" cy="808289"/>
          </a:xfrm>
          <a:prstGeom prst="rect">
            <a:avLst/>
          </a:prstGeom>
        </p:spPr>
      </p:pic>
      <p:sp>
        <p:nvSpPr>
          <p:cNvPr id="21" name="Picture Placeholder 12"/>
          <p:cNvSpPr>
            <a:spLocks noGrp="1"/>
          </p:cNvSpPr>
          <p:nvPr>
            <p:ph type="pic" sz="quarter" idx="13"/>
          </p:nvPr>
        </p:nvSpPr>
        <p:spPr>
          <a:xfrm>
            <a:off x="4485085" y="0"/>
            <a:ext cx="4658915" cy="6858000"/>
          </a:xfrm>
          <a:prstGeom prst="rect">
            <a:avLst/>
          </a:prstGeom>
        </p:spPr>
        <p:txBody>
          <a:bodyPr/>
          <a:lstStyle/>
          <a:p>
            <a:endParaRPr lang="en-US"/>
          </a:p>
        </p:txBody>
      </p:sp>
      <p:sp>
        <p:nvSpPr>
          <p:cNvPr id="22" name="Text Placeholder 23"/>
          <p:cNvSpPr>
            <a:spLocks noGrp="1"/>
          </p:cNvSpPr>
          <p:nvPr>
            <p:ph type="body" sz="quarter" idx="14"/>
          </p:nvPr>
        </p:nvSpPr>
        <p:spPr>
          <a:xfrm>
            <a:off x="327488" y="2679515"/>
            <a:ext cx="3937571" cy="1304925"/>
          </a:xfrm>
          <a:prstGeom prst="rect">
            <a:avLst/>
          </a:prstGeom>
        </p:spPr>
        <p:txBody>
          <a:bodyPr/>
          <a:lstStyle>
            <a:lvl1pPr marL="0" indent="0" algn="r">
              <a:buNone/>
              <a:defRPr sz="10000">
                <a:solidFill>
                  <a:schemeClr val="bg1"/>
                </a:solidFill>
                <a:latin typeface="SVN-Veneer" panose="02000806000000000000" pitchFamily="2" charset="0"/>
              </a:defRPr>
            </a:lvl1pPr>
          </a:lstStyle>
          <a:p>
            <a:pPr lvl="0"/>
            <a:endParaRPr lang="en-US"/>
          </a:p>
        </p:txBody>
      </p:sp>
      <p:sp>
        <p:nvSpPr>
          <p:cNvPr id="26" name="Text Placeholder 25"/>
          <p:cNvSpPr>
            <a:spLocks noGrp="1"/>
          </p:cNvSpPr>
          <p:nvPr>
            <p:ph type="body" sz="quarter" idx="15"/>
          </p:nvPr>
        </p:nvSpPr>
        <p:spPr>
          <a:xfrm>
            <a:off x="2034779" y="5568951"/>
            <a:ext cx="2141934" cy="962025"/>
          </a:xfrm>
          <a:prstGeom prst="rect">
            <a:avLst/>
          </a:prstGeom>
        </p:spPr>
        <p:txBody>
          <a:bodyPr/>
          <a:lstStyle>
            <a:lvl1pPr marL="0" indent="0" algn="r">
              <a:buNone/>
              <a:defRPr sz="3000">
                <a:solidFill>
                  <a:srgbClr val="FFC000"/>
                </a:solidFill>
                <a:latin typeface="SVN-Veneer" panose="02000806000000000000" pitchFamily="2" charset="0"/>
              </a:defRPr>
            </a:lvl1pPr>
          </a:lstStyle>
          <a:p>
            <a:pPr lvl="0"/>
            <a:endParaRPr lang="en-US"/>
          </a:p>
        </p:txBody>
      </p:sp>
    </p:spTree>
    <p:extLst>
      <p:ext uri="{BB962C8B-B14F-4D97-AF65-F5344CB8AC3E}">
        <p14:creationId xmlns:p14="http://schemas.microsoft.com/office/powerpoint/2010/main" val="224009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Subtitle and Content">
    <p:spTree>
      <p:nvGrpSpPr>
        <p:cNvPr id="1" name=""/>
        <p:cNvGrpSpPr/>
        <p:nvPr/>
      </p:nvGrpSpPr>
      <p:grpSpPr>
        <a:xfrm>
          <a:off x="0" y="0"/>
          <a:ext cx="0" cy="0"/>
          <a:chOff x="0" y="0"/>
          <a:chExt cx="0" cy="0"/>
        </a:xfrm>
      </p:grpSpPr>
      <p:pic>
        <p:nvPicPr>
          <p:cNvPr id="4" name="Picture 6" descr="Untitled-1.png"/>
          <p:cNvPicPr>
            <a:picLocks noChangeAspect="1"/>
          </p:cNvPicPr>
          <p:nvPr userDrawn="1"/>
        </p:nvPicPr>
        <p:blipFill>
          <a:blip r:embed="rId2">
            <a:extLst>
              <a:ext uri="{28A0092B-C50C-407E-A947-70E740481C1C}">
                <a14:useLocalDpi xmlns:a14="http://schemas.microsoft.com/office/drawing/2010/main" val="0"/>
              </a:ext>
            </a:extLst>
          </a:blip>
          <a:srcRect l="847"/>
          <a:stretch>
            <a:fillRect/>
          </a:stretch>
        </p:blipFill>
        <p:spPr bwMode="auto">
          <a:xfrm>
            <a:off x="0" y="6053138"/>
            <a:ext cx="91535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6843713" y="6443664"/>
            <a:ext cx="1915716" cy="288925"/>
          </a:xfrm>
          <a:prstGeom prst="rect">
            <a:avLst/>
          </a:prstGeom>
          <a:no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altLang="vi-VN" sz="800">
                <a:solidFill>
                  <a:schemeClr val="bg1"/>
                </a:solidFill>
              </a:rPr>
              <a:t>Plan International </a:t>
            </a:r>
            <a:r>
              <a:rPr lang="en-GB" altLang="vi-VN" sz="800">
                <a:solidFill>
                  <a:schemeClr val="bg1"/>
                </a:solidFill>
                <a:latin typeface="Calibri" panose="020F0502020204030204" pitchFamily="34" charset="0"/>
              </a:rPr>
              <a:t>©</a:t>
            </a:r>
          </a:p>
        </p:txBody>
      </p:sp>
      <p:cxnSp>
        <p:nvCxnSpPr>
          <p:cNvPr id="6" name="Straight Connector 5"/>
          <p:cNvCxnSpPr/>
          <p:nvPr userDrawn="1"/>
        </p:nvCxnSpPr>
        <p:spPr>
          <a:xfrm>
            <a:off x="355998" y="6383338"/>
            <a:ext cx="842248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6136" y="1375200"/>
            <a:ext cx="5130000" cy="4525200"/>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56400" y="269509"/>
            <a:ext cx="84024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a:t>Click to edit Master text styles</a:t>
            </a:r>
          </a:p>
          <a:p>
            <a:pPr lvl="1"/>
            <a:r>
              <a:rPr lang="en-US"/>
              <a:t>Second level</a:t>
            </a:r>
          </a:p>
        </p:txBody>
      </p:sp>
      <p:sp>
        <p:nvSpPr>
          <p:cNvPr id="8" name="Slide Number Placeholder 5"/>
          <p:cNvSpPr>
            <a:spLocks noGrp="1"/>
          </p:cNvSpPr>
          <p:nvPr>
            <p:ph type="sldNum" sz="quarter" idx="14"/>
          </p:nvPr>
        </p:nvSpPr>
        <p:spPr>
          <a:xfrm>
            <a:off x="352425" y="6443664"/>
            <a:ext cx="629841" cy="288925"/>
          </a:xfrm>
        </p:spPr>
        <p:txBody>
          <a:bodyPr lIns="0" tIns="0" rIns="0" bIns="0" anchor="t"/>
          <a:lstStyle>
            <a:lvl1pPr algn="l">
              <a:defRPr sz="1000" smtClean="0">
                <a:solidFill>
                  <a:schemeClr val="bg1"/>
                </a:solidFill>
              </a:defRPr>
            </a:lvl1pPr>
          </a:lstStyle>
          <a:p>
            <a:pPr>
              <a:defRPr/>
            </a:pPr>
            <a:fld id="{E13A4F4B-ED61-4698-8223-923E52424A0F}" type="slidenum">
              <a:rPr lang="en-GB" altLang="vi-VN"/>
              <a:pPr>
                <a:defRPr/>
              </a:pPr>
              <a:t>‹#›</a:t>
            </a:fld>
            <a:endParaRPr lang="en-GB" altLang="vi-VN"/>
          </a:p>
        </p:txBody>
      </p:sp>
    </p:spTree>
    <p:extLst>
      <p:ext uri="{BB962C8B-B14F-4D97-AF65-F5344CB8AC3E}">
        <p14:creationId xmlns:p14="http://schemas.microsoft.com/office/powerpoint/2010/main" val="1828953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Subtitle and 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6843713" y="6443664"/>
            <a:ext cx="1915716" cy="288925"/>
          </a:xfrm>
          <a:prstGeom prst="rect">
            <a:avLst/>
          </a:prstGeom>
          <a:no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altLang="vi-VN" sz="800"/>
              <a:t>Plan International </a:t>
            </a:r>
            <a:r>
              <a:rPr lang="en-GB" altLang="vi-VN" sz="800">
                <a:latin typeface="Calibri" panose="020F0502020204030204" pitchFamily="34" charset="0"/>
              </a:rPr>
              <a:t>©</a:t>
            </a:r>
          </a:p>
        </p:txBody>
      </p:sp>
      <p:cxnSp>
        <p:nvCxnSpPr>
          <p:cNvPr id="6" name="Straight Connector 5"/>
          <p:cNvCxnSpPr/>
          <p:nvPr userDrawn="1"/>
        </p:nvCxnSpPr>
        <p:spPr>
          <a:xfrm>
            <a:off x="355998" y="6383338"/>
            <a:ext cx="842248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6137" y="1375200"/>
            <a:ext cx="3599847" cy="4525538"/>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56400" y="269509"/>
            <a:ext cx="84024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a:t>Click to edit Master text styles</a:t>
            </a:r>
          </a:p>
          <a:p>
            <a:pPr lvl="1"/>
            <a:r>
              <a:rPr lang="en-US"/>
              <a:t>Second level</a:t>
            </a:r>
          </a:p>
        </p:txBody>
      </p:sp>
      <p:sp>
        <p:nvSpPr>
          <p:cNvPr id="8" name="Content Placeholder 7"/>
          <p:cNvSpPr>
            <a:spLocks noGrp="1"/>
          </p:cNvSpPr>
          <p:nvPr>
            <p:ph sz="quarter" idx="14"/>
          </p:nvPr>
        </p:nvSpPr>
        <p:spPr>
          <a:xfrm>
            <a:off x="4369870" y="1385888"/>
            <a:ext cx="4409006"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4"/>
          <p:cNvSpPr>
            <a:spLocks noGrp="1"/>
          </p:cNvSpPr>
          <p:nvPr>
            <p:ph type="ftr" sz="quarter" idx="15"/>
          </p:nvPr>
        </p:nvSpPr>
        <p:spPr/>
        <p:txBody>
          <a:bodyPr/>
          <a:lstStyle>
            <a:lvl1pPr>
              <a:defRPr/>
            </a:lvl1pPr>
          </a:lstStyle>
          <a:p>
            <a:pPr>
              <a:defRPr/>
            </a:pPr>
            <a:r>
              <a:rPr lang="en-GB"/>
              <a:t>Section title [enter in Footer field from the Insert ribbon]</a:t>
            </a:r>
          </a:p>
        </p:txBody>
      </p:sp>
      <p:sp>
        <p:nvSpPr>
          <p:cNvPr id="10" name="Slide Number Placeholder 5"/>
          <p:cNvSpPr>
            <a:spLocks noGrp="1"/>
          </p:cNvSpPr>
          <p:nvPr>
            <p:ph type="sldNum" sz="quarter" idx="16"/>
          </p:nvPr>
        </p:nvSpPr>
        <p:spPr/>
        <p:txBody>
          <a:bodyPr/>
          <a:lstStyle>
            <a:lvl1pPr>
              <a:defRPr smtClean="0"/>
            </a:lvl1pPr>
          </a:lstStyle>
          <a:p>
            <a:pPr>
              <a:defRPr/>
            </a:pPr>
            <a:fld id="{1EC8F6FE-F90A-4600-8BDE-214A6EB0B927}" type="slidenum">
              <a:rPr lang="en-GB" altLang="vi-VN"/>
              <a:pPr>
                <a:defRPr/>
              </a:pPr>
              <a:t>‹#›</a:t>
            </a:fld>
            <a:endParaRPr lang="en-GB" altLang="vi-VN"/>
          </a:p>
        </p:txBody>
      </p:sp>
    </p:spTree>
    <p:extLst>
      <p:ext uri="{BB962C8B-B14F-4D97-AF65-F5344CB8AC3E}">
        <p14:creationId xmlns:p14="http://schemas.microsoft.com/office/powerpoint/2010/main" val="286013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60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210084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6756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420687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CB4539-5F8A-4A0B-942E-734B0C214ACB}"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47198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CB4539-5F8A-4A0B-942E-734B0C214ACB}"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13787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B4539-5F8A-4A0B-942E-734B0C214ACB}"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64832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98894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01152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theme" Target="../theme/theme2.xml" /><Relationship Id="rId1" Type="http://schemas.openxmlformats.org/officeDocument/2006/relationships/slideLayout" Target="../slideLayouts/slideLayout1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B4539-5F8A-4A0B-942E-734B0C214ACB}" type="datetimeFigureOut">
              <a:rPr lang="en-US" smtClean="0"/>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2BBF9-7C89-4A13-8A21-A1CEBA698DD1}" type="slidenum">
              <a:rPr lang="en-US" smtClean="0"/>
              <a:t>‹#›</a:t>
            </a:fld>
            <a:endParaRPr lang="en-US"/>
          </a:p>
        </p:txBody>
      </p:sp>
    </p:spTree>
    <p:extLst>
      <p:ext uri="{BB962C8B-B14F-4D97-AF65-F5344CB8AC3E}">
        <p14:creationId xmlns:p14="http://schemas.microsoft.com/office/powerpoint/2010/main" val="365312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t>8/31/2023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6607531"/>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1.gif"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1.gif"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s>
</file>

<file path=ppt/slides/_rels/slide2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 Id="rId4" Type="http://schemas.openxmlformats.org/officeDocument/2006/relationships/image" Target="../media/image21.png" /></Relationships>
</file>

<file path=ppt/slides/_rels/slide28.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2.xml" /><Relationship Id="rId4" Type="http://schemas.openxmlformats.org/officeDocument/2006/relationships/image" Target="../media/image24.png" /></Relationships>
</file>

<file path=ppt/slides/_rels/slide29.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 Id="rId5" Type="http://schemas.openxmlformats.org/officeDocument/2006/relationships/image" Target="../media/image28.png" /><Relationship Id="rId4" Type="http://schemas.openxmlformats.org/officeDocument/2006/relationships/image" Target="../media/image27.png" /></Relationships>
</file>

<file path=ppt/slides/_rels/slide3.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12.xml" /></Relationships>
</file>

<file path=ppt/slides/_rels/slide30.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image" Target="../media/image39.jpg" /><Relationship Id="rId1" Type="http://schemas.openxmlformats.org/officeDocument/2006/relationships/slideLayout" Target="../slideLayouts/slideLayout9.xml" /></Relationships>
</file>

<file path=ppt/slides/_rels/slide39.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2" Type="http://schemas.openxmlformats.org/officeDocument/2006/relationships/image" Target="../media/image42.jpg" /><Relationship Id="rId1" Type="http://schemas.openxmlformats.org/officeDocument/2006/relationships/slideLayout" Target="../slideLayouts/slideLayout9.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_rels/slide42.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9.xml" /></Relationships>
</file>

<file path=ppt/slides/_rels/slide43.xml.rels><?xml version="1.0" encoding="UTF-8" standalone="yes"?>
<Relationships xmlns="http://schemas.openxmlformats.org/package/2006/relationships"><Relationship Id="rId2" Type="http://schemas.openxmlformats.org/officeDocument/2006/relationships/image" Target="../media/image44.jpg" /><Relationship Id="rId1" Type="http://schemas.openxmlformats.org/officeDocument/2006/relationships/slideLayout" Target="../slideLayouts/slideLayout9.xml" /></Relationships>
</file>

<file path=ppt/slides/_rels/slide44.xml.rels><?xml version="1.0" encoding="UTF-8" standalone="yes"?>
<Relationships xmlns="http://schemas.openxmlformats.org/package/2006/relationships"><Relationship Id="rId2" Type="http://schemas.openxmlformats.org/officeDocument/2006/relationships/image" Target="../media/image45.jpg" /><Relationship Id="rId1" Type="http://schemas.openxmlformats.org/officeDocument/2006/relationships/slideLayout" Target="../slideLayouts/slideLayout9.xml" /></Relationships>
</file>

<file path=ppt/slides/_rels/slide45.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9.xml" /></Relationships>
</file>

<file path=ppt/slides/_rels/slide46.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9.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4.xml" /></Relationships>
</file>

<file path=ppt/slides/_rels/slide51.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50.png" /><Relationship Id="rId1" Type="http://schemas.openxmlformats.org/officeDocument/2006/relationships/slideLayout" Target="../slideLayouts/slideLayout2.xml" /><Relationship Id="rId5" Type="http://schemas.openxmlformats.org/officeDocument/2006/relationships/image" Target="../media/image53.png" /><Relationship Id="rId4" Type="http://schemas.openxmlformats.org/officeDocument/2006/relationships/image" Target="../media/image52.png"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hyperlink" Target="B&#7843;o%20v&#7879;%20con%20kh&#7887;i%20x&#226;m%20h&#7841;i%20t&#236;nh%20d&#7909;c%20(Ph&#7847;n%201).mp4" TargetMode="Externa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5.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6.xml" /></Relationships>
</file>

<file path=ppt/slides/_rels/slide63.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slideLayout" Target="../slideLayouts/slideLayout17.xml" /><Relationship Id="rId1" Type="http://schemas.openxmlformats.org/officeDocument/2006/relationships/tags" Target="../tags/tag1.xml" /></Relationships>
</file>

<file path=ppt/slides/_rels/slide65.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slideLayout" Target="../slideLayouts/slideLayout17.xml" /><Relationship Id="rId1" Type="http://schemas.openxmlformats.org/officeDocument/2006/relationships/tags" Target="../tags/tag2.xml" /><Relationship Id="rId5" Type="http://schemas.openxmlformats.org/officeDocument/2006/relationships/slide" Target="slide54.xml" /><Relationship Id="rId4" Type="http://schemas.openxmlformats.org/officeDocument/2006/relationships/image" Target="../media/image62.png" /></Relationships>
</file>

<file path=ppt/slides/_rels/slide66.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slideLayout" Target="../slideLayouts/slideLayout17.xml" /><Relationship Id="rId1" Type="http://schemas.openxmlformats.org/officeDocument/2006/relationships/tags" Target="../tags/tag3.xml" /></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xml" /><Relationship Id="rId2" Type="http://schemas.openxmlformats.org/officeDocument/2006/relationships/slideLayout" Target="../slideLayouts/slideLayout18.xml" /><Relationship Id="rId1" Type="http://schemas.openxmlformats.org/officeDocument/2006/relationships/tags" Target="../tags/tag4.xml" /><Relationship Id="rId6" Type="http://schemas.openxmlformats.org/officeDocument/2006/relationships/image" Target="../media/image65.jpeg" /><Relationship Id="rId5" Type="http://schemas.openxmlformats.org/officeDocument/2006/relationships/image" Target="../media/image64.png" /><Relationship Id="rId4" Type="http://schemas.openxmlformats.org/officeDocument/2006/relationships/image" Target="../media/image63.png" /></Relationships>
</file>

<file path=ppt/slides/_rels/slide68.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slideLayout" Target="../slideLayouts/slideLayout18.xml" /><Relationship Id="rId1" Type="http://schemas.openxmlformats.org/officeDocument/2006/relationships/tags" Target="../tags/tag5.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72.png" /><Relationship Id="rId3" Type="http://schemas.openxmlformats.org/officeDocument/2006/relationships/slideLayout" Target="../slideLayouts/slideLayout19.xml" /><Relationship Id="rId7" Type="http://schemas.openxmlformats.org/officeDocument/2006/relationships/image" Target="../media/image69.png" /><Relationship Id="rId12" Type="http://schemas.openxmlformats.org/officeDocument/2006/relationships/slide" Target="slide75.xml" /><Relationship Id="rId2" Type="http://schemas.openxmlformats.org/officeDocument/2006/relationships/audio" Target="../media/media1.mp3" /><Relationship Id="rId1" Type="http://schemas.microsoft.com/office/2007/relationships/media" Target="../media/media1.mp3" /><Relationship Id="rId6" Type="http://schemas.microsoft.com/office/2007/relationships/hdphoto" Target="../media/hdphoto1.wdp" /><Relationship Id="rId11" Type="http://schemas.openxmlformats.org/officeDocument/2006/relationships/image" Target="../media/image71.png" /><Relationship Id="rId5" Type="http://schemas.openxmlformats.org/officeDocument/2006/relationships/image" Target="../media/image68.png" /><Relationship Id="rId10" Type="http://schemas.microsoft.com/office/2007/relationships/hdphoto" Target="../media/hdphoto3.wdp" /><Relationship Id="rId4" Type="http://schemas.openxmlformats.org/officeDocument/2006/relationships/image" Target="../media/image67.jpg" /><Relationship Id="rId9" Type="http://schemas.openxmlformats.org/officeDocument/2006/relationships/image" Target="../media/image70.png" /></Relationships>
</file>

<file path=ppt/slides/_rels/slide75.xml.rels><?xml version="1.0" encoding="UTF-8" standalone="yes"?>
<Relationships xmlns="http://schemas.openxmlformats.org/package/2006/relationships"><Relationship Id="rId8" Type="http://schemas.openxmlformats.org/officeDocument/2006/relationships/image" Target="../media/image76.png" /><Relationship Id="rId13" Type="http://schemas.openxmlformats.org/officeDocument/2006/relationships/slide" Target="slide79.xml" /><Relationship Id="rId18" Type="http://schemas.microsoft.com/office/2007/relationships/hdphoto" Target="../media/hdphoto8.wdp" /><Relationship Id="rId26" Type="http://schemas.openxmlformats.org/officeDocument/2006/relationships/image" Target="../media/image81.gif" /><Relationship Id="rId3" Type="http://schemas.openxmlformats.org/officeDocument/2006/relationships/image" Target="../media/image74.png" /><Relationship Id="rId21" Type="http://schemas.openxmlformats.org/officeDocument/2006/relationships/slide" Target="slide81.xml" /><Relationship Id="rId7" Type="http://schemas.openxmlformats.org/officeDocument/2006/relationships/slide" Target="slide60.xml" /><Relationship Id="rId12" Type="http://schemas.microsoft.com/office/2007/relationships/hdphoto" Target="../media/hdphoto6.wdp" /><Relationship Id="rId17" Type="http://schemas.openxmlformats.org/officeDocument/2006/relationships/image" Target="../media/image79.png" /><Relationship Id="rId25" Type="http://schemas.openxmlformats.org/officeDocument/2006/relationships/slide" Target="slide85.xml" /><Relationship Id="rId2" Type="http://schemas.openxmlformats.org/officeDocument/2006/relationships/image" Target="../media/image73.png" /><Relationship Id="rId16" Type="http://schemas.openxmlformats.org/officeDocument/2006/relationships/slide" Target="slide80.xml" /><Relationship Id="rId20" Type="http://schemas.microsoft.com/office/2007/relationships/hdphoto" Target="../media/hdphoto9.wdp" /><Relationship Id="rId29" Type="http://schemas.microsoft.com/office/2007/relationships/hdphoto" Target="../media/hdphoto10.wdp" /><Relationship Id="rId1" Type="http://schemas.openxmlformats.org/officeDocument/2006/relationships/slideLayout" Target="../slideLayouts/slideLayout19.xml" /><Relationship Id="rId6" Type="http://schemas.microsoft.com/office/2007/relationships/hdphoto" Target="../media/hdphoto4.wdp" /><Relationship Id="rId11" Type="http://schemas.openxmlformats.org/officeDocument/2006/relationships/image" Target="../media/image77.png" /><Relationship Id="rId24" Type="http://schemas.openxmlformats.org/officeDocument/2006/relationships/slide" Target="slide84.xml" /><Relationship Id="rId5" Type="http://schemas.openxmlformats.org/officeDocument/2006/relationships/image" Target="../media/image75.png" /><Relationship Id="rId15" Type="http://schemas.microsoft.com/office/2007/relationships/hdphoto" Target="../media/hdphoto7.wdp" /><Relationship Id="rId23" Type="http://schemas.openxmlformats.org/officeDocument/2006/relationships/slide" Target="slide83.xml" /><Relationship Id="rId28" Type="http://schemas.openxmlformats.org/officeDocument/2006/relationships/image" Target="../media/image83.png" /><Relationship Id="rId10" Type="http://schemas.openxmlformats.org/officeDocument/2006/relationships/slide" Target="slide61.xml" /><Relationship Id="rId19" Type="http://schemas.openxmlformats.org/officeDocument/2006/relationships/image" Target="../media/image80.png" /><Relationship Id="rId4" Type="http://schemas.openxmlformats.org/officeDocument/2006/relationships/slide" Target="slide59.xml" /><Relationship Id="rId9" Type="http://schemas.microsoft.com/office/2007/relationships/hdphoto" Target="../media/hdphoto5.wdp" /><Relationship Id="rId14" Type="http://schemas.openxmlformats.org/officeDocument/2006/relationships/image" Target="../media/image78.png" /><Relationship Id="rId22" Type="http://schemas.openxmlformats.org/officeDocument/2006/relationships/slide" Target="slide62.xml" /><Relationship Id="rId27" Type="http://schemas.openxmlformats.org/officeDocument/2006/relationships/image" Target="../media/image82.png" /><Relationship Id="rId30" Type="http://schemas.openxmlformats.org/officeDocument/2006/relationships/image" Target="../media/image84.gif" /></Relationships>
</file>

<file path=ppt/slides/_rels/slide76.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7.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8.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9.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80.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81.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2.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3.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4.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5.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9813" r="19813"/>
          <a:stretch>
            <a:fillRect/>
          </a:stretch>
        </p:blipFill>
        <p:spPr>
          <a:prstGeom prst="rect">
            <a:avLst/>
          </a:prstGeom>
        </p:spPr>
      </p:pic>
      <p:sp>
        <p:nvSpPr>
          <p:cNvPr id="3" name="Text Placeholder 2"/>
          <p:cNvSpPr>
            <a:spLocks noGrp="1"/>
          </p:cNvSpPr>
          <p:nvPr>
            <p:ph type="body" sz="quarter" idx="14"/>
          </p:nvPr>
        </p:nvSpPr>
        <p:spPr>
          <a:xfrm>
            <a:off x="1" y="3026230"/>
            <a:ext cx="4330898" cy="1714500"/>
          </a:xfrm>
        </p:spPr>
        <p:txBody>
          <a:bodyPr>
            <a:noAutofit/>
          </a:bodyPr>
          <a:lstStyle/>
          <a:p>
            <a:pPr algn="ctr"/>
            <a:r>
              <a:rPr lang="en-US" sz="4800" b="1" dirty="0" err="1">
                <a:latin typeface="Arial" pitchFamily="34" charset="0"/>
                <a:cs typeface="Arial" pitchFamily="34" charset="0"/>
              </a:rPr>
              <a:t>Xâm</a:t>
            </a:r>
            <a:r>
              <a:rPr lang="en-US" sz="4800" b="1" dirty="0">
                <a:latin typeface="Arial" pitchFamily="34" charset="0"/>
                <a:cs typeface="Arial" pitchFamily="34" charset="0"/>
              </a:rPr>
              <a:t> </a:t>
            </a:r>
            <a:r>
              <a:rPr lang="en-US" sz="4800" b="1" dirty="0" err="1">
                <a:latin typeface="Arial" pitchFamily="34" charset="0"/>
                <a:cs typeface="Arial" pitchFamily="34" charset="0"/>
              </a:rPr>
              <a:t>hại</a:t>
            </a:r>
            <a:r>
              <a:rPr lang="en-US" sz="4800" b="1" dirty="0">
                <a:latin typeface="Arial" pitchFamily="34" charset="0"/>
                <a:cs typeface="Arial" pitchFamily="34" charset="0"/>
              </a:rPr>
              <a:t> </a:t>
            </a:r>
            <a:r>
              <a:rPr lang="en-US" sz="4800" b="1" dirty="0" err="1">
                <a:latin typeface="Arial" pitchFamily="34" charset="0"/>
                <a:cs typeface="Arial" pitchFamily="34" charset="0"/>
              </a:rPr>
              <a:t>tình</a:t>
            </a:r>
            <a:r>
              <a:rPr lang="en-US" sz="4800" b="1" dirty="0">
                <a:latin typeface="Arial" pitchFamily="34" charset="0"/>
                <a:cs typeface="Arial" pitchFamily="34" charset="0"/>
              </a:rPr>
              <a:t> </a:t>
            </a:r>
            <a:r>
              <a:rPr lang="en-US" sz="4800" b="1" dirty="0" err="1">
                <a:latin typeface="Arial" pitchFamily="34" charset="0"/>
                <a:cs typeface="Arial" pitchFamily="34" charset="0"/>
              </a:rPr>
              <a:t>dục</a:t>
            </a:r>
            <a:r>
              <a:rPr lang="en-US" sz="4800" b="1" dirty="0">
                <a:latin typeface="Arial" pitchFamily="34" charset="0"/>
                <a:cs typeface="Arial" pitchFamily="34" charset="0"/>
              </a:rPr>
              <a:t> </a:t>
            </a:r>
            <a:r>
              <a:rPr lang="en-US" sz="4800" b="1" dirty="0" err="1">
                <a:latin typeface="Arial" pitchFamily="34" charset="0"/>
                <a:cs typeface="Arial" pitchFamily="34" charset="0"/>
              </a:rPr>
              <a:t>trẻ</a:t>
            </a:r>
            <a:r>
              <a:rPr lang="en-US" sz="4800" b="1" dirty="0">
                <a:latin typeface="Arial" pitchFamily="34" charset="0"/>
                <a:cs typeface="Arial" pitchFamily="34" charset="0"/>
              </a:rPr>
              <a:t> </a:t>
            </a:r>
            <a:r>
              <a:rPr lang="en-US" sz="4800" b="1" dirty="0" err="1">
                <a:latin typeface="Arial" pitchFamily="34" charset="0"/>
                <a:cs typeface="Arial" pitchFamily="34" charset="0"/>
              </a:rPr>
              <a:t>em</a:t>
            </a:r>
            <a:endParaRPr lang="en-US" sz="4400" dirty="0">
              <a:latin typeface="Arial" pitchFamily="34" charset="0"/>
              <a:cs typeface="Arial" pitchFamily="34" charset="0"/>
            </a:endParaRPr>
          </a:p>
        </p:txBody>
      </p:sp>
      <p:sp>
        <p:nvSpPr>
          <p:cNvPr id="4" name="Text Placeholder 3"/>
          <p:cNvSpPr>
            <a:spLocks noGrp="1"/>
          </p:cNvSpPr>
          <p:nvPr>
            <p:ph type="body" sz="quarter" idx="15"/>
          </p:nvPr>
        </p:nvSpPr>
        <p:spPr>
          <a:xfrm>
            <a:off x="236483" y="5568951"/>
            <a:ext cx="3940230" cy="962025"/>
          </a:xfrm>
        </p:spPr>
        <p:txBody>
          <a:bodyPr>
            <a:noAutofit/>
          </a:bodyPr>
          <a:lstStyle/>
          <a:p>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346643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304800" y="762000"/>
            <a:ext cx="8153400" cy="5486400"/>
            <a:chOff x="91" y="336"/>
            <a:chExt cx="4912" cy="3951"/>
          </a:xfrm>
        </p:grpSpPr>
        <p:sp>
          <p:nvSpPr>
            <p:cNvPr id="23569" name="Freeform 12"/>
            <p:cNvSpPr>
              <a:spLocks/>
            </p:cNvSpPr>
            <p:nvPr/>
          </p:nvSpPr>
          <p:spPr bwMode="auto">
            <a:xfrm>
              <a:off x="91" y="979"/>
              <a:ext cx="2097" cy="2589"/>
            </a:xfrm>
            <a:custGeom>
              <a:avLst/>
              <a:gdLst>
                <a:gd name="T0" fmla="*/ 2081 w 2097"/>
                <a:gd name="T1" fmla="*/ 0 h 2589"/>
                <a:gd name="T2" fmla="*/ 2048 w 2097"/>
                <a:gd name="T3" fmla="*/ 280 h 2589"/>
                <a:gd name="T4" fmla="*/ 2007 w 2097"/>
                <a:gd name="T5" fmla="*/ 329 h 2589"/>
                <a:gd name="T6" fmla="*/ 1991 w 2097"/>
                <a:gd name="T7" fmla="*/ 395 h 2589"/>
                <a:gd name="T8" fmla="*/ 2040 w 2097"/>
                <a:gd name="T9" fmla="*/ 461 h 2589"/>
                <a:gd name="T10" fmla="*/ 2057 w 2097"/>
                <a:gd name="T11" fmla="*/ 486 h 2589"/>
                <a:gd name="T12" fmla="*/ 2032 w 2097"/>
                <a:gd name="T13" fmla="*/ 576 h 2589"/>
                <a:gd name="T14" fmla="*/ 1941 w 2097"/>
                <a:gd name="T15" fmla="*/ 584 h 2589"/>
                <a:gd name="T16" fmla="*/ 1917 w 2097"/>
                <a:gd name="T17" fmla="*/ 601 h 2589"/>
                <a:gd name="T18" fmla="*/ 1950 w 2097"/>
                <a:gd name="T19" fmla="*/ 642 h 2589"/>
                <a:gd name="T20" fmla="*/ 1966 w 2097"/>
                <a:gd name="T21" fmla="*/ 667 h 2589"/>
                <a:gd name="T22" fmla="*/ 2024 w 2097"/>
                <a:gd name="T23" fmla="*/ 724 h 2589"/>
                <a:gd name="T24" fmla="*/ 1974 w 2097"/>
                <a:gd name="T25" fmla="*/ 1012 h 2589"/>
                <a:gd name="T26" fmla="*/ 1736 w 2097"/>
                <a:gd name="T27" fmla="*/ 1004 h 2589"/>
                <a:gd name="T28" fmla="*/ 1909 w 2097"/>
                <a:gd name="T29" fmla="*/ 1103 h 2589"/>
                <a:gd name="T30" fmla="*/ 1933 w 2097"/>
                <a:gd name="T31" fmla="*/ 1210 h 2589"/>
                <a:gd name="T32" fmla="*/ 1966 w 2097"/>
                <a:gd name="T33" fmla="*/ 1218 h 2589"/>
                <a:gd name="T34" fmla="*/ 2057 w 2097"/>
                <a:gd name="T35" fmla="*/ 1251 h 2589"/>
                <a:gd name="T36" fmla="*/ 2007 w 2097"/>
                <a:gd name="T37" fmla="*/ 1490 h 2589"/>
                <a:gd name="T38" fmla="*/ 1950 w 2097"/>
                <a:gd name="T39" fmla="*/ 1547 h 2589"/>
                <a:gd name="T40" fmla="*/ 1892 w 2097"/>
                <a:gd name="T41" fmla="*/ 1654 h 2589"/>
                <a:gd name="T42" fmla="*/ 1876 w 2097"/>
                <a:gd name="T43" fmla="*/ 1728 h 2589"/>
                <a:gd name="T44" fmla="*/ 1843 w 2097"/>
                <a:gd name="T45" fmla="*/ 1769 h 2589"/>
                <a:gd name="T46" fmla="*/ 1802 w 2097"/>
                <a:gd name="T47" fmla="*/ 1843 h 2589"/>
                <a:gd name="T48" fmla="*/ 1760 w 2097"/>
                <a:gd name="T49" fmla="*/ 1967 h 2589"/>
                <a:gd name="T50" fmla="*/ 1711 w 2097"/>
                <a:gd name="T51" fmla="*/ 1992 h 2589"/>
                <a:gd name="T52" fmla="*/ 1645 w 2097"/>
                <a:gd name="T53" fmla="*/ 2008 h 2589"/>
                <a:gd name="T54" fmla="*/ 1612 w 2097"/>
                <a:gd name="T55" fmla="*/ 2082 h 2589"/>
                <a:gd name="T56" fmla="*/ 1588 w 2097"/>
                <a:gd name="T57" fmla="*/ 2098 h 2589"/>
                <a:gd name="T58" fmla="*/ 1538 w 2097"/>
                <a:gd name="T59" fmla="*/ 2148 h 2589"/>
                <a:gd name="T60" fmla="*/ 1489 w 2097"/>
                <a:gd name="T61" fmla="*/ 2222 h 2589"/>
                <a:gd name="T62" fmla="*/ 1448 w 2097"/>
                <a:gd name="T63" fmla="*/ 2255 h 2589"/>
                <a:gd name="T64" fmla="*/ 1382 w 2097"/>
                <a:gd name="T65" fmla="*/ 2321 h 2589"/>
                <a:gd name="T66" fmla="*/ 1152 w 2097"/>
                <a:gd name="T67" fmla="*/ 2329 h 2589"/>
                <a:gd name="T68" fmla="*/ 682 w 2097"/>
                <a:gd name="T69" fmla="*/ 2403 h 2589"/>
                <a:gd name="T70" fmla="*/ 534 w 2097"/>
                <a:gd name="T71" fmla="*/ 2510 h 2589"/>
                <a:gd name="T72" fmla="*/ 501 w 2097"/>
                <a:gd name="T73" fmla="*/ 2551 h 2589"/>
                <a:gd name="T74" fmla="*/ 337 w 2097"/>
                <a:gd name="T75" fmla="*/ 2559 h 2589"/>
                <a:gd name="T76" fmla="*/ 0 w 2097"/>
                <a:gd name="T77" fmla="*/ 2584 h 25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7"/>
                <a:gd name="T118" fmla="*/ 0 h 2589"/>
                <a:gd name="T119" fmla="*/ 2097 w 2097"/>
                <a:gd name="T120" fmla="*/ 2589 h 25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7" h="2589">
                  <a:moveTo>
                    <a:pt x="2081" y="0"/>
                  </a:moveTo>
                  <a:cubicBezTo>
                    <a:pt x="2070" y="89"/>
                    <a:pt x="2097" y="205"/>
                    <a:pt x="2048" y="280"/>
                  </a:cubicBezTo>
                  <a:cubicBezTo>
                    <a:pt x="2036" y="298"/>
                    <a:pt x="2019" y="312"/>
                    <a:pt x="2007" y="329"/>
                  </a:cubicBezTo>
                  <a:cubicBezTo>
                    <a:pt x="2002" y="351"/>
                    <a:pt x="1996" y="373"/>
                    <a:pt x="1991" y="395"/>
                  </a:cubicBezTo>
                  <a:cubicBezTo>
                    <a:pt x="1985" y="422"/>
                    <a:pt x="2024" y="439"/>
                    <a:pt x="2040" y="461"/>
                  </a:cubicBezTo>
                  <a:cubicBezTo>
                    <a:pt x="2046" y="469"/>
                    <a:pt x="2057" y="486"/>
                    <a:pt x="2057" y="486"/>
                  </a:cubicBezTo>
                  <a:cubicBezTo>
                    <a:pt x="2049" y="516"/>
                    <a:pt x="2056" y="556"/>
                    <a:pt x="2032" y="576"/>
                  </a:cubicBezTo>
                  <a:cubicBezTo>
                    <a:pt x="2009" y="596"/>
                    <a:pt x="1971" y="578"/>
                    <a:pt x="1941" y="584"/>
                  </a:cubicBezTo>
                  <a:cubicBezTo>
                    <a:pt x="1931" y="586"/>
                    <a:pt x="1925" y="595"/>
                    <a:pt x="1917" y="601"/>
                  </a:cubicBezTo>
                  <a:cubicBezTo>
                    <a:pt x="1902" y="662"/>
                    <a:pt x="1902" y="614"/>
                    <a:pt x="1950" y="642"/>
                  </a:cubicBezTo>
                  <a:cubicBezTo>
                    <a:pt x="1959" y="647"/>
                    <a:pt x="1959" y="660"/>
                    <a:pt x="1966" y="667"/>
                  </a:cubicBezTo>
                  <a:cubicBezTo>
                    <a:pt x="1984" y="687"/>
                    <a:pt x="2024" y="724"/>
                    <a:pt x="2024" y="724"/>
                  </a:cubicBezTo>
                  <a:cubicBezTo>
                    <a:pt x="2021" y="802"/>
                    <a:pt x="2068" y="966"/>
                    <a:pt x="1974" y="1012"/>
                  </a:cubicBezTo>
                  <a:cubicBezTo>
                    <a:pt x="1886" y="1004"/>
                    <a:pt x="1824" y="997"/>
                    <a:pt x="1736" y="1004"/>
                  </a:cubicBezTo>
                  <a:cubicBezTo>
                    <a:pt x="1782" y="1052"/>
                    <a:pt x="1854" y="1065"/>
                    <a:pt x="1909" y="1103"/>
                  </a:cubicBezTo>
                  <a:cubicBezTo>
                    <a:pt x="1914" y="1120"/>
                    <a:pt x="1930" y="1206"/>
                    <a:pt x="1933" y="1210"/>
                  </a:cubicBezTo>
                  <a:cubicBezTo>
                    <a:pt x="1940" y="1219"/>
                    <a:pt x="1955" y="1215"/>
                    <a:pt x="1966" y="1218"/>
                  </a:cubicBezTo>
                  <a:cubicBezTo>
                    <a:pt x="1997" y="1228"/>
                    <a:pt x="2026" y="1241"/>
                    <a:pt x="2057" y="1251"/>
                  </a:cubicBezTo>
                  <a:cubicBezTo>
                    <a:pt x="2050" y="1324"/>
                    <a:pt x="2050" y="1427"/>
                    <a:pt x="2007" y="1490"/>
                  </a:cubicBezTo>
                  <a:cubicBezTo>
                    <a:pt x="1995" y="1526"/>
                    <a:pt x="1985" y="1530"/>
                    <a:pt x="1950" y="1547"/>
                  </a:cubicBezTo>
                  <a:cubicBezTo>
                    <a:pt x="1921" y="1589"/>
                    <a:pt x="1903" y="1607"/>
                    <a:pt x="1892" y="1654"/>
                  </a:cubicBezTo>
                  <a:cubicBezTo>
                    <a:pt x="1891" y="1658"/>
                    <a:pt x="1880" y="1720"/>
                    <a:pt x="1876" y="1728"/>
                  </a:cubicBezTo>
                  <a:cubicBezTo>
                    <a:pt x="1868" y="1744"/>
                    <a:pt x="1851" y="1753"/>
                    <a:pt x="1843" y="1769"/>
                  </a:cubicBezTo>
                  <a:cubicBezTo>
                    <a:pt x="1804" y="1845"/>
                    <a:pt x="1850" y="1777"/>
                    <a:pt x="1802" y="1843"/>
                  </a:cubicBezTo>
                  <a:cubicBezTo>
                    <a:pt x="1797" y="1860"/>
                    <a:pt x="1768" y="1954"/>
                    <a:pt x="1760" y="1967"/>
                  </a:cubicBezTo>
                  <a:cubicBezTo>
                    <a:pt x="1752" y="1978"/>
                    <a:pt x="1723" y="1989"/>
                    <a:pt x="1711" y="1992"/>
                  </a:cubicBezTo>
                  <a:cubicBezTo>
                    <a:pt x="1689" y="1998"/>
                    <a:pt x="1645" y="2008"/>
                    <a:pt x="1645" y="2008"/>
                  </a:cubicBezTo>
                  <a:cubicBezTo>
                    <a:pt x="1591" y="2044"/>
                    <a:pt x="1650" y="1996"/>
                    <a:pt x="1612" y="2082"/>
                  </a:cubicBezTo>
                  <a:cubicBezTo>
                    <a:pt x="1608" y="2091"/>
                    <a:pt x="1595" y="2092"/>
                    <a:pt x="1588" y="2098"/>
                  </a:cubicBezTo>
                  <a:cubicBezTo>
                    <a:pt x="1570" y="2114"/>
                    <a:pt x="1555" y="2131"/>
                    <a:pt x="1538" y="2148"/>
                  </a:cubicBezTo>
                  <a:cubicBezTo>
                    <a:pt x="1491" y="2195"/>
                    <a:pt x="1537" y="2168"/>
                    <a:pt x="1489" y="2222"/>
                  </a:cubicBezTo>
                  <a:cubicBezTo>
                    <a:pt x="1477" y="2235"/>
                    <a:pt x="1460" y="2242"/>
                    <a:pt x="1448" y="2255"/>
                  </a:cubicBezTo>
                  <a:cubicBezTo>
                    <a:pt x="1424" y="2281"/>
                    <a:pt x="1421" y="2318"/>
                    <a:pt x="1382" y="2321"/>
                  </a:cubicBezTo>
                  <a:cubicBezTo>
                    <a:pt x="1305" y="2326"/>
                    <a:pt x="1229" y="2326"/>
                    <a:pt x="1152" y="2329"/>
                  </a:cubicBezTo>
                  <a:cubicBezTo>
                    <a:pt x="997" y="2367"/>
                    <a:pt x="842" y="2394"/>
                    <a:pt x="682" y="2403"/>
                  </a:cubicBezTo>
                  <a:cubicBezTo>
                    <a:pt x="617" y="2419"/>
                    <a:pt x="580" y="2465"/>
                    <a:pt x="534" y="2510"/>
                  </a:cubicBezTo>
                  <a:cubicBezTo>
                    <a:pt x="529" y="2515"/>
                    <a:pt x="513" y="2549"/>
                    <a:pt x="501" y="2551"/>
                  </a:cubicBezTo>
                  <a:cubicBezTo>
                    <a:pt x="447" y="2558"/>
                    <a:pt x="392" y="2556"/>
                    <a:pt x="337" y="2559"/>
                  </a:cubicBezTo>
                  <a:cubicBezTo>
                    <a:pt x="228" y="2589"/>
                    <a:pt x="112" y="2584"/>
                    <a:pt x="0" y="2584"/>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0" name="Freeform 13"/>
            <p:cNvSpPr>
              <a:spLocks/>
            </p:cNvSpPr>
            <p:nvPr/>
          </p:nvSpPr>
          <p:spPr bwMode="auto">
            <a:xfrm>
              <a:off x="2699" y="889"/>
              <a:ext cx="2065" cy="3069"/>
            </a:xfrm>
            <a:custGeom>
              <a:avLst/>
              <a:gdLst>
                <a:gd name="T0" fmla="*/ 1934 w 2065"/>
                <a:gd name="T1" fmla="*/ 66 h 3069"/>
                <a:gd name="T2" fmla="*/ 1440 w 2065"/>
                <a:gd name="T3" fmla="*/ 66 h 3069"/>
                <a:gd name="T4" fmla="*/ 1341 w 2065"/>
                <a:gd name="T5" fmla="*/ 107 h 3069"/>
                <a:gd name="T6" fmla="*/ 1185 w 2065"/>
                <a:gd name="T7" fmla="*/ 148 h 3069"/>
                <a:gd name="T8" fmla="*/ 1086 w 2065"/>
                <a:gd name="T9" fmla="*/ 238 h 3069"/>
                <a:gd name="T10" fmla="*/ 987 w 2065"/>
                <a:gd name="T11" fmla="*/ 255 h 3069"/>
                <a:gd name="T12" fmla="*/ 922 w 2065"/>
                <a:gd name="T13" fmla="*/ 271 h 3069"/>
                <a:gd name="T14" fmla="*/ 905 w 2065"/>
                <a:gd name="T15" fmla="*/ 288 h 3069"/>
                <a:gd name="T16" fmla="*/ 864 w 2065"/>
                <a:gd name="T17" fmla="*/ 279 h 3069"/>
                <a:gd name="T18" fmla="*/ 782 w 2065"/>
                <a:gd name="T19" fmla="*/ 288 h 3069"/>
                <a:gd name="T20" fmla="*/ 601 w 2065"/>
                <a:gd name="T21" fmla="*/ 403 h 3069"/>
                <a:gd name="T22" fmla="*/ 288 w 2065"/>
                <a:gd name="T23" fmla="*/ 411 h 3069"/>
                <a:gd name="T24" fmla="*/ 255 w 2065"/>
                <a:gd name="T25" fmla="*/ 444 h 3069"/>
                <a:gd name="T26" fmla="*/ 214 w 2065"/>
                <a:gd name="T27" fmla="*/ 510 h 3069"/>
                <a:gd name="T28" fmla="*/ 165 w 2065"/>
                <a:gd name="T29" fmla="*/ 518 h 3069"/>
                <a:gd name="T30" fmla="*/ 99 w 2065"/>
                <a:gd name="T31" fmla="*/ 576 h 3069"/>
                <a:gd name="T32" fmla="*/ 90 w 2065"/>
                <a:gd name="T33" fmla="*/ 617 h 3069"/>
                <a:gd name="T34" fmla="*/ 82 w 2065"/>
                <a:gd name="T35" fmla="*/ 740 h 3069"/>
                <a:gd name="T36" fmla="*/ 66 w 2065"/>
                <a:gd name="T37" fmla="*/ 790 h 3069"/>
                <a:gd name="T38" fmla="*/ 0 w 2065"/>
                <a:gd name="T39" fmla="*/ 1045 h 3069"/>
                <a:gd name="T40" fmla="*/ 41 w 2065"/>
                <a:gd name="T41" fmla="*/ 1135 h 3069"/>
                <a:gd name="T42" fmla="*/ 90 w 2065"/>
                <a:gd name="T43" fmla="*/ 1168 h 3069"/>
                <a:gd name="T44" fmla="*/ 74 w 2065"/>
                <a:gd name="T45" fmla="*/ 1571 h 3069"/>
                <a:gd name="T46" fmla="*/ 107 w 2065"/>
                <a:gd name="T47" fmla="*/ 1752 h 3069"/>
                <a:gd name="T48" fmla="*/ 115 w 2065"/>
                <a:gd name="T49" fmla="*/ 1785 h 3069"/>
                <a:gd name="T50" fmla="*/ 165 w 2065"/>
                <a:gd name="T51" fmla="*/ 1802 h 3069"/>
                <a:gd name="T52" fmla="*/ 239 w 2065"/>
                <a:gd name="T53" fmla="*/ 1892 h 3069"/>
                <a:gd name="T54" fmla="*/ 255 w 2065"/>
                <a:gd name="T55" fmla="*/ 1983 h 3069"/>
                <a:gd name="T56" fmla="*/ 403 w 2065"/>
                <a:gd name="T57" fmla="*/ 2098 h 3069"/>
                <a:gd name="T58" fmla="*/ 428 w 2065"/>
                <a:gd name="T59" fmla="*/ 2139 h 3069"/>
                <a:gd name="T60" fmla="*/ 444 w 2065"/>
                <a:gd name="T61" fmla="*/ 2213 h 3069"/>
                <a:gd name="T62" fmla="*/ 650 w 2065"/>
                <a:gd name="T63" fmla="*/ 2353 h 3069"/>
                <a:gd name="T64" fmla="*/ 708 w 2065"/>
                <a:gd name="T65" fmla="*/ 2402 h 3069"/>
                <a:gd name="T66" fmla="*/ 839 w 2065"/>
                <a:gd name="T67" fmla="*/ 2476 h 3069"/>
                <a:gd name="T68" fmla="*/ 1004 w 2065"/>
                <a:gd name="T69" fmla="*/ 2592 h 3069"/>
                <a:gd name="T70" fmla="*/ 1136 w 2065"/>
                <a:gd name="T71" fmla="*/ 2699 h 3069"/>
                <a:gd name="T72" fmla="*/ 1251 w 2065"/>
                <a:gd name="T73" fmla="*/ 2748 h 3069"/>
                <a:gd name="T74" fmla="*/ 1341 w 2065"/>
                <a:gd name="T75" fmla="*/ 2789 h 3069"/>
                <a:gd name="T76" fmla="*/ 1506 w 2065"/>
                <a:gd name="T77" fmla="*/ 2855 h 3069"/>
                <a:gd name="T78" fmla="*/ 1794 w 2065"/>
                <a:gd name="T79" fmla="*/ 2954 h 3069"/>
                <a:gd name="T80" fmla="*/ 1967 w 2065"/>
                <a:gd name="T81" fmla="*/ 3020 h 3069"/>
                <a:gd name="T82" fmla="*/ 2065 w 2065"/>
                <a:gd name="T83" fmla="*/ 3069 h 30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65"/>
                <a:gd name="T127" fmla="*/ 0 h 3069"/>
                <a:gd name="T128" fmla="*/ 2065 w 2065"/>
                <a:gd name="T129" fmla="*/ 3069 h 30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65" h="3069">
                  <a:moveTo>
                    <a:pt x="1934" y="66"/>
                  </a:moveTo>
                  <a:cubicBezTo>
                    <a:pt x="1868" y="0"/>
                    <a:pt x="1525" y="60"/>
                    <a:pt x="1440" y="66"/>
                  </a:cubicBezTo>
                  <a:cubicBezTo>
                    <a:pt x="1406" y="77"/>
                    <a:pt x="1375" y="97"/>
                    <a:pt x="1341" y="107"/>
                  </a:cubicBezTo>
                  <a:cubicBezTo>
                    <a:pt x="1290" y="121"/>
                    <a:pt x="1237" y="135"/>
                    <a:pt x="1185" y="148"/>
                  </a:cubicBezTo>
                  <a:cubicBezTo>
                    <a:pt x="1149" y="171"/>
                    <a:pt x="1129" y="227"/>
                    <a:pt x="1086" y="238"/>
                  </a:cubicBezTo>
                  <a:cubicBezTo>
                    <a:pt x="1054" y="247"/>
                    <a:pt x="1020" y="248"/>
                    <a:pt x="987" y="255"/>
                  </a:cubicBezTo>
                  <a:cubicBezTo>
                    <a:pt x="965" y="259"/>
                    <a:pt x="922" y="271"/>
                    <a:pt x="922" y="271"/>
                  </a:cubicBezTo>
                  <a:cubicBezTo>
                    <a:pt x="916" y="277"/>
                    <a:pt x="913" y="287"/>
                    <a:pt x="905" y="288"/>
                  </a:cubicBezTo>
                  <a:cubicBezTo>
                    <a:pt x="891" y="290"/>
                    <a:pt x="878" y="279"/>
                    <a:pt x="864" y="279"/>
                  </a:cubicBezTo>
                  <a:cubicBezTo>
                    <a:pt x="837" y="279"/>
                    <a:pt x="809" y="285"/>
                    <a:pt x="782" y="288"/>
                  </a:cubicBezTo>
                  <a:cubicBezTo>
                    <a:pt x="762" y="361"/>
                    <a:pt x="668" y="387"/>
                    <a:pt x="601" y="403"/>
                  </a:cubicBezTo>
                  <a:cubicBezTo>
                    <a:pt x="437" y="397"/>
                    <a:pt x="414" y="396"/>
                    <a:pt x="288" y="411"/>
                  </a:cubicBezTo>
                  <a:cubicBezTo>
                    <a:pt x="277" y="422"/>
                    <a:pt x="263" y="431"/>
                    <a:pt x="255" y="444"/>
                  </a:cubicBezTo>
                  <a:cubicBezTo>
                    <a:pt x="244" y="463"/>
                    <a:pt x="239" y="500"/>
                    <a:pt x="214" y="510"/>
                  </a:cubicBezTo>
                  <a:cubicBezTo>
                    <a:pt x="199" y="516"/>
                    <a:pt x="181" y="515"/>
                    <a:pt x="165" y="518"/>
                  </a:cubicBezTo>
                  <a:cubicBezTo>
                    <a:pt x="145" y="548"/>
                    <a:pt x="124" y="549"/>
                    <a:pt x="99" y="576"/>
                  </a:cubicBezTo>
                  <a:cubicBezTo>
                    <a:pt x="96" y="590"/>
                    <a:pt x="91" y="603"/>
                    <a:pt x="90" y="617"/>
                  </a:cubicBezTo>
                  <a:cubicBezTo>
                    <a:pt x="86" y="658"/>
                    <a:pt x="88" y="699"/>
                    <a:pt x="82" y="740"/>
                  </a:cubicBezTo>
                  <a:cubicBezTo>
                    <a:pt x="80" y="757"/>
                    <a:pt x="69" y="773"/>
                    <a:pt x="66" y="790"/>
                  </a:cubicBezTo>
                  <a:cubicBezTo>
                    <a:pt x="52" y="877"/>
                    <a:pt x="21" y="960"/>
                    <a:pt x="0" y="1045"/>
                  </a:cubicBezTo>
                  <a:cubicBezTo>
                    <a:pt x="14" y="1103"/>
                    <a:pt x="2" y="1105"/>
                    <a:pt x="41" y="1135"/>
                  </a:cubicBezTo>
                  <a:cubicBezTo>
                    <a:pt x="57" y="1147"/>
                    <a:pt x="90" y="1168"/>
                    <a:pt x="90" y="1168"/>
                  </a:cubicBezTo>
                  <a:cubicBezTo>
                    <a:pt x="157" y="1267"/>
                    <a:pt x="103" y="1450"/>
                    <a:pt x="74" y="1571"/>
                  </a:cubicBezTo>
                  <a:cubicBezTo>
                    <a:pt x="90" y="1843"/>
                    <a:pt x="73" y="1629"/>
                    <a:pt x="107" y="1752"/>
                  </a:cubicBezTo>
                  <a:cubicBezTo>
                    <a:pt x="110" y="1763"/>
                    <a:pt x="106" y="1778"/>
                    <a:pt x="115" y="1785"/>
                  </a:cubicBezTo>
                  <a:cubicBezTo>
                    <a:pt x="128" y="1796"/>
                    <a:pt x="148" y="1796"/>
                    <a:pt x="165" y="1802"/>
                  </a:cubicBezTo>
                  <a:cubicBezTo>
                    <a:pt x="189" y="1833"/>
                    <a:pt x="216" y="1860"/>
                    <a:pt x="239" y="1892"/>
                  </a:cubicBezTo>
                  <a:cubicBezTo>
                    <a:pt x="245" y="1922"/>
                    <a:pt x="240" y="1956"/>
                    <a:pt x="255" y="1983"/>
                  </a:cubicBezTo>
                  <a:cubicBezTo>
                    <a:pt x="278" y="2022"/>
                    <a:pt x="365" y="2075"/>
                    <a:pt x="403" y="2098"/>
                  </a:cubicBezTo>
                  <a:cubicBezTo>
                    <a:pt x="411" y="2112"/>
                    <a:pt x="423" y="2124"/>
                    <a:pt x="428" y="2139"/>
                  </a:cubicBezTo>
                  <a:cubicBezTo>
                    <a:pt x="436" y="2163"/>
                    <a:pt x="430" y="2192"/>
                    <a:pt x="444" y="2213"/>
                  </a:cubicBezTo>
                  <a:cubicBezTo>
                    <a:pt x="472" y="2254"/>
                    <a:pt x="603" y="2330"/>
                    <a:pt x="650" y="2353"/>
                  </a:cubicBezTo>
                  <a:cubicBezTo>
                    <a:pt x="662" y="2390"/>
                    <a:pt x="670" y="2393"/>
                    <a:pt x="708" y="2402"/>
                  </a:cubicBezTo>
                  <a:cubicBezTo>
                    <a:pt x="750" y="2423"/>
                    <a:pt x="803" y="2447"/>
                    <a:pt x="839" y="2476"/>
                  </a:cubicBezTo>
                  <a:cubicBezTo>
                    <a:pt x="895" y="2521"/>
                    <a:pt x="934" y="2568"/>
                    <a:pt x="1004" y="2592"/>
                  </a:cubicBezTo>
                  <a:cubicBezTo>
                    <a:pt x="1048" y="2628"/>
                    <a:pt x="1085" y="2674"/>
                    <a:pt x="1136" y="2699"/>
                  </a:cubicBezTo>
                  <a:cubicBezTo>
                    <a:pt x="1173" y="2718"/>
                    <a:pt x="1215" y="2726"/>
                    <a:pt x="1251" y="2748"/>
                  </a:cubicBezTo>
                  <a:cubicBezTo>
                    <a:pt x="1323" y="2791"/>
                    <a:pt x="1273" y="2776"/>
                    <a:pt x="1341" y="2789"/>
                  </a:cubicBezTo>
                  <a:cubicBezTo>
                    <a:pt x="1395" y="2816"/>
                    <a:pt x="1453" y="2829"/>
                    <a:pt x="1506" y="2855"/>
                  </a:cubicBezTo>
                  <a:cubicBezTo>
                    <a:pt x="1616" y="2910"/>
                    <a:pt x="1672" y="2943"/>
                    <a:pt x="1794" y="2954"/>
                  </a:cubicBezTo>
                  <a:cubicBezTo>
                    <a:pt x="1854" y="2969"/>
                    <a:pt x="1907" y="3004"/>
                    <a:pt x="1967" y="3020"/>
                  </a:cubicBezTo>
                  <a:cubicBezTo>
                    <a:pt x="1987" y="3033"/>
                    <a:pt x="2065" y="3053"/>
                    <a:pt x="2065" y="3069"/>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1" name="Freeform 15"/>
            <p:cNvSpPr>
              <a:spLocks/>
            </p:cNvSpPr>
            <p:nvPr/>
          </p:nvSpPr>
          <p:spPr bwMode="auto">
            <a:xfrm>
              <a:off x="1801" y="3382"/>
              <a:ext cx="319" cy="765"/>
            </a:xfrm>
            <a:custGeom>
              <a:avLst/>
              <a:gdLst>
                <a:gd name="T0" fmla="*/ 34 w 319"/>
                <a:gd name="T1" fmla="*/ 0 h 765"/>
                <a:gd name="T2" fmla="*/ 83 w 319"/>
                <a:gd name="T3" fmla="*/ 25 h 765"/>
                <a:gd name="T4" fmla="*/ 100 w 319"/>
                <a:gd name="T5" fmla="*/ 82 h 765"/>
                <a:gd name="T6" fmla="*/ 166 w 319"/>
                <a:gd name="T7" fmla="*/ 288 h 765"/>
                <a:gd name="T8" fmla="*/ 207 w 319"/>
                <a:gd name="T9" fmla="*/ 354 h 765"/>
                <a:gd name="T10" fmla="*/ 199 w 319"/>
                <a:gd name="T11" fmla="*/ 428 h 765"/>
                <a:gd name="T12" fmla="*/ 157 w 319"/>
                <a:gd name="T13" fmla="*/ 436 h 765"/>
                <a:gd name="T14" fmla="*/ 100 w 319"/>
                <a:gd name="T15" fmla="*/ 461 h 765"/>
                <a:gd name="T16" fmla="*/ 83 w 319"/>
                <a:gd name="T17" fmla="*/ 477 h 765"/>
                <a:gd name="T18" fmla="*/ 50 w 319"/>
                <a:gd name="T19" fmla="*/ 485 h 765"/>
                <a:gd name="T20" fmla="*/ 34 w 319"/>
                <a:gd name="T21" fmla="*/ 502 h 765"/>
                <a:gd name="T22" fmla="*/ 9 w 319"/>
                <a:gd name="T23" fmla="*/ 510 h 765"/>
                <a:gd name="T24" fmla="*/ 174 w 319"/>
                <a:gd name="T25" fmla="*/ 494 h 765"/>
                <a:gd name="T26" fmla="*/ 314 w 319"/>
                <a:gd name="T27" fmla="*/ 551 h 765"/>
                <a:gd name="T28" fmla="*/ 314 w 319"/>
                <a:gd name="T29" fmla="*/ 765 h 7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9"/>
                <a:gd name="T46" fmla="*/ 0 h 765"/>
                <a:gd name="T47" fmla="*/ 319 w 319"/>
                <a:gd name="T48" fmla="*/ 765 h 7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9" h="765">
                  <a:moveTo>
                    <a:pt x="34" y="0"/>
                  </a:moveTo>
                  <a:cubicBezTo>
                    <a:pt x="49" y="10"/>
                    <a:pt x="70" y="12"/>
                    <a:pt x="83" y="25"/>
                  </a:cubicBezTo>
                  <a:cubicBezTo>
                    <a:pt x="89" y="31"/>
                    <a:pt x="99" y="78"/>
                    <a:pt x="100" y="82"/>
                  </a:cubicBezTo>
                  <a:cubicBezTo>
                    <a:pt x="119" y="151"/>
                    <a:pt x="125" y="227"/>
                    <a:pt x="166" y="288"/>
                  </a:cubicBezTo>
                  <a:cubicBezTo>
                    <a:pt x="185" y="347"/>
                    <a:pt x="168" y="327"/>
                    <a:pt x="207" y="354"/>
                  </a:cubicBezTo>
                  <a:cubicBezTo>
                    <a:pt x="218" y="389"/>
                    <a:pt x="240" y="407"/>
                    <a:pt x="199" y="428"/>
                  </a:cubicBezTo>
                  <a:cubicBezTo>
                    <a:pt x="186" y="434"/>
                    <a:pt x="171" y="433"/>
                    <a:pt x="157" y="436"/>
                  </a:cubicBezTo>
                  <a:cubicBezTo>
                    <a:pt x="85" y="487"/>
                    <a:pt x="187" y="419"/>
                    <a:pt x="100" y="461"/>
                  </a:cubicBezTo>
                  <a:cubicBezTo>
                    <a:pt x="93" y="464"/>
                    <a:pt x="90" y="474"/>
                    <a:pt x="83" y="477"/>
                  </a:cubicBezTo>
                  <a:cubicBezTo>
                    <a:pt x="73" y="482"/>
                    <a:pt x="61" y="482"/>
                    <a:pt x="50" y="485"/>
                  </a:cubicBezTo>
                  <a:cubicBezTo>
                    <a:pt x="45" y="491"/>
                    <a:pt x="41" y="498"/>
                    <a:pt x="34" y="502"/>
                  </a:cubicBezTo>
                  <a:cubicBezTo>
                    <a:pt x="27" y="507"/>
                    <a:pt x="0" y="510"/>
                    <a:pt x="9" y="510"/>
                  </a:cubicBezTo>
                  <a:cubicBezTo>
                    <a:pt x="64" y="510"/>
                    <a:pt x="119" y="498"/>
                    <a:pt x="174" y="494"/>
                  </a:cubicBezTo>
                  <a:cubicBezTo>
                    <a:pt x="180" y="495"/>
                    <a:pt x="311" y="512"/>
                    <a:pt x="314" y="551"/>
                  </a:cubicBezTo>
                  <a:cubicBezTo>
                    <a:pt x="319" y="622"/>
                    <a:pt x="314" y="694"/>
                    <a:pt x="314" y="765"/>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2" name="Freeform 16"/>
            <p:cNvSpPr>
              <a:spLocks/>
            </p:cNvSpPr>
            <p:nvPr/>
          </p:nvSpPr>
          <p:spPr bwMode="auto">
            <a:xfrm>
              <a:off x="2114" y="3275"/>
              <a:ext cx="865" cy="1012"/>
            </a:xfrm>
            <a:custGeom>
              <a:avLst/>
              <a:gdLst>
                <a:gd name="T0" fmla="*/ 865 w 865"/>
                <a:gd name="T1" fmla="*/ 0 h 1012"/>
                <a:gd name="T2" fmla="*/ 774 w 865"/>
                <a:gd name="T3" fmla="*/ 16 h 1012"/>
                <a:gd name="T4" fmla="*/ 725 w 865"/>
                <a:gd name="T5" fmla="*/ 41 h 1012"/>
                <a:gd name="T6" fmla="*/ 412 w 865"/>
                <a:gd name="T7" fmla="*/ 58 h 1012"/>
                <a:gd name="T8" fmla="*/ 371 w 865"/>
                <a:gd name="T9" fmla="*/ 99 h 1012"/>
                <a:gd name="T10" fmla="*/ 289 w 865"/>
                <a:gd name="T11" fmla="*/ 165 h 1012"/>
                <a:gd name="T12" fmla="*/ 322 w 865"/>
                <a:gd name="T13" fmla="*/ 321 h 1012"/>
                <a:gd name="T14" fmla="*/ 387 w 865"/>
                <a:gd name="T15" fmla="*/ 378 h 1012"/>
                <a:gd name="T16" fmla="*/ 387 w 865"/>
                <a:gd name="T17" fmla="*/ 428 h 1012"/>
                <a:gd name="T18" fmla="*/ 462 w 865"/>
                <a:gd name="T19" fmla="*/ 477 h 1012"/>
                <a:gd name="T20" fmla="*/ 363 w 865"/>
                <a:gd name="T21" fmla="*/ 469 h 1012"/>
                <a:gd name="T22" fmla="*/ 313 w 865"/>
                <a:gd name="T23" fmla="*/ 453 h 1012"/>
                <a:gd name="T24" fmla="*/ 256 w 865"/>
                <a:gd name="T25" fmla="*/ 395 h 1012"/>
                <a:gd name="T26" fmla="*/ 174 w 865"/>
                <a:gd name="T27" fmla="*/ 444 h 1012"/>
                <a:gd name="T28" fmla="*/ 182 w 865"/>
                <a:gd name="T29" fmla="*/ 592 h 1012"/>
                <a:gd name="T30" fmla="*/ 165 w 865"/>
                <a:gd name="T31" fmla="*/ 609 h 1012"/>
                <a:gd name="T32" fmla="*/ 91 w 865"/>
                <a:gd name="T33" fmla="*/ 691 h 1012"/>
                <a:gd name="T34" fmla="*/ 58 w 865"/>
                <a:gd name="T35" fmla="*/ 765 h 1012"/>
                <a:gd name="T36" fmla="*/ 17 w 865"/>
                <a:gd name="T37" fmla="*/ 897 h 1012"/>
                <a:gd name="T38" fmla="*/ 9 w 865"/>
                <a:gd name="T39" fmla="*/ 1012 h 1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5"/>
                <a:gd name="T61" fmla="*/ 0 h 1012"/>
                <a:gd name="T62" fmla="*/ 865 w 865"/>
                <a:gd name="T63" fmla="*/ 1012 h 1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5" h="1012">
                  <a:moveTo>
                    <a:pt x="865" y="0"/>
                  </a:moveTo>
                  <a:cubicBezTo>
                    <a:pt x="847" y="2"/>
                    <a:pt x="798" y="4"/>
                    <a:pt x="774" y="16"/>
                  </a:cubicBezTo>
                  <a:cubicBezTo>
                    <a:pt x="750" y="28"/>
                    <a:pt x="753" y="39"/>
                    <a:pt x="725" y="41"/>
                  </a:cubicBezTo>
                  <a:cubicBezTo>
                    <a:pt x="621" y="50"/>
                    <a:pt x="516" y="52"/>
                    <a:pt x="412" y="58"/>
                  </a:cubicBezTo>
                  <a:cubicBezTo>
                    <a:pt x="345" y="101"/>
                    <a:pt x="426" y="44"/>
                    <a:pt x="371" y="99"/>
                  </a:cubicBezTo>
                  <a:cubicBezTo>
                    <a:pt x="346" y="124"/>
                    <a:pt x="313" y="139"/>
                    <a:pt x="289" y="165"/>
                  </a:cubicBezTo>
                  <a:cubicBezTo>
                    <a:pt x="270" y="219"/>
                    <a:pt x="252" y="299"/>
                    <a:pt x="322" y="321"/>
                  </a:cubicBezTo>
                  <a:cubicBezTo>
                    <a:pt x="370" y="369"/>
                    <a:pt x="347" y="351"/>
                    <a:pt x="387" y="378"/>
                  </a:cubicBezTo>
                  <a:cubicBezTo>
                    <a:pt x="432" y="445"/>
                    <a:pt x="387" y="361"/>
                    <a:pt x="387" y="428"/>
                  </a:cubicBezTo>
                  <a:cubicBezTo>
                    <a:pt x="387" y="461"/>
                    <a:pt x="441" y="472"/>
                    <a:pt x="462" y="477"/>
                  </a:cubicBezTo>
                  <a:cubicBezTo>
                    <a:pt x="517" y="535"/>
                    <a:pt x="391" y="481"/>
                    <a:pt x="363" y="469"/>
                  </a:cubicBezTo>
                  <a:cubicBezTo>
                    <a:pt x="347" y="462"/>
                    <a:pt x="313" y="453"/>
                    <a:pt x="313" y="453"/>
                  </a:cubicBezTo>
                  <a:cubicBezTo>
                    <a:pt x="292" y="431"/>
                    <a:pt x="273" y="421"/>
                    <a:pt x="256" y="395"/>
                  </a:cubicBezTo>
                  <a:cubicBezTo>
                    <a:pt x="201" y="404"/>
                    <a:pt x="202" y="402"/>
                    <a:pt x="174" y="444"/>
                  </a:cubicBezTo>
                  <a:cubicBezTo>
                    <a:pt x="180" y="492"/>
                    <a:pt x="198" y="544"/>
                    <a:pt x="182" y="592"/>
                  </a:cubicBezTo>
                  <a:cubicBezTo>
                    <a:pt x="179" y="600"/>
                    <a:pt x="170" y="603"/>
                    <a:pt x="165" y="609"/>
                  </a:cubicBezTo>
                  <a:cubicBezTo>
                    <a:pt x="134" y="650"/>
                    <a:pt x="126" y="658"/>
                    <a:pt x="91" y="691"/>
                  </a:cubicBezTo>
                  <a:cubicBezTo>
                    <a:pt x="72" y="750"/>
                    <a:pt x="85" y="727"/>
                    <a:pt x="58" y="765"/>
                  </a:cubicBezTo>
                  <a:cubicBezTo>
                    <a:pt x="52" y="814"/>
                    <a:pt x="53" y="861"/>
                    <a:pt x="17" y="897"/>
                  </a:cubicBezTo>
                  <a:cubicBezTo>
                    <a:pt x="0" y="951"/>
                    <a:pt x="9" y="913"/>
                    <a:pt x="9" y="1012"/>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3" name="Freeform 17"/>
            <p:cNvSpPr>
              <a:spLocks/>
            </p:cNvSpPr>
            <p:nvPr/>
          </p:nvSpPr>
          <p:spPr bwMode="auto">
            <a:xfrm>
              <a:off x="156" y="3366"/>
              <a:ext cx="1654" cy="397"/>
            </a:xfrm>
            <a:custGeom>
              <a:avLst/>
              <a:gdLst>
                <a:gd name="T0" fmla="*/ 1654 w 1654"/>
                <a:gd name="T1" fmla="*/ 32 h 397"/>
                <a:gd name="T2" fmla="*/ 1012 w 1654"/>
                <a:gd name="T3" fmla="*/ 24 h 397"/>
                <a:gd name="T4" fmla="*/ 831 w 1654"/>
                <a:gd name="T5" fmla="*/ 222 h 397"/>
                <a:gd name="T6" fmla="*/ 766 w 1654"/>
                <a:gd name="T7" fmla="*/ 263 h 397"/>
                <a:gd name="T8" fmla="*/ 724 w 1654"/>
                <a:gd name="T9" fmla="*/ 386 h 397"/>
                <a:gd name="T10" fmla="*/ 733 w 1654"/>
                <a:gd name="T11" fmla="*/ 353 h 397"/>
                <a:gd name="T12" fmla="*/ 782 w 1654"/>
                <a:gd name="T13" fmla="*/ 296 h 397"/>
                <a:gd name="T14" fmla="*/ 823 w 1654"/>
                <a:gd name="T15" fmla="*/ 238 h 397"/>
                <a:gd name="T16" fmla="*/ 831 w 1654"/>
                <a:gd name="T17" fmla="*/ 148 h 397"/>
                <a:gd name="T18" fmla="*/ 478 w 1654"/>
                <a:gd name="T19" fmla="*/ 181 h 397"/>
                <a:gd name="T20" fmla="*/ 0 w 1654"/>
                <a:gd name="T21" fmla="*/ 189 h 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54"/>
                <a:gd name="T34" fmla="*/ 0 h 397"/>
                <a:gd name="T35" fmla="*/ 1654 w 1654"/>
                <a:gd name="T36" fmla="*/ 397 h 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54" h="397">
                  <a:moveTo>
                    <a:pt x="1654" y="32"/>
                  </a:moveTo>
                  <a:cubicBezTo>
                    <a:pt x="1423" y="0"/>
                    <a:pt x="1334" y="19"/>
                    <a:pt x="1012" y="24"/>
                  </a:cubicBezTo>
                  <a:cubicBezTo>
                    <a:pt x="990" y="138"/>
                    <a:pt x="950" y="203"/>
                    <a:pt x="831" y="222"/>
                  </a:cubicBezTo>
                  <a:cubicBezTo>
                    <a:pt x="807" y="238"/>
                    <a:pt x="793" y="254"/>
                    <a:pt x="766" y="263"/>
                  </a:cubicBezTo>
                  <a:cubicBezTo>
                    <a:pt x="741" y="287"/>
                    <a:pt x="724" y="348"/>
                    <a:pt x="724" y="386"/>
                  </a:cubicBezTo>
                  <a:cubicBezTo>
                    <a:pt x="724" y="397"/>
                    <a:pt x="727" y="363"/>
                    <a:pt x="733" y="353"/>
                  </a:cubicBezTo>
                  <a:cubicBezTo>
                    <a:pt x="746" y="332"/>
                    <a:pt x="768" y="317"/>
                    <a:pt x="782" y="296"/>
                  </a:cubicBezTo>
                  <a:cubicBezTo>
                    <a:pt x="791" y="268"/>
                    <a:pt x="803" y="259"/>
                    <a:pt x="823" y="238"/>
                  </a:cubicBezTo>
                  <a:cubicBezTo>
                    <a:pt x="843" y="175"/>
                    <a:pt x="859" y="228"/>
                    <a:pt x="831" y="148"/>
                  </a:cubicBezTo>
                  <a:cubicBezTo>
                    <a:pt x="687" y="160"/>
                    <a:pt x="642" y="174"/>
                    <a:pt x="478" y="181"/>
                  </a:cubicBezTo>
                  <a:cubicBezTo>
                    <a:pt x="309" y="235"/>
                    <a:pt x="462" y="189"/>
                    <a:pt x="0" y="189"/>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4" name="Freeform 18"/>
            <p:cNvSpPr>
              <a:spLocks/>
            </p:cNvSpPr>
            <p:nvPr/>
          </p:nvSpPr>
          <p:spPr bwMode="auto">
            <a:xfrm>
              <a:off x="2938" y="3300"/>
              <a:ext cx="1884" cy="602"/>
            </a:xfrm>
            <a:custGeom>
              <a:avLst/>
              <a:gdLst>
                <a:gd name="T0" fmla="*/ 0 w 1884"/>
                <a:gd name="T1" fmla="*/ 0 h 602"/>
                <a:gd name="T2" fmla="*/ 57 w 1884"/>
                <a:gd name="T3" fmla="*/ 16 h 602"/>
                <a:gd name="T4" fmla="*/ 74 w 1884"/>
                <a:gd name="T5" fmla="*/ 33 h 602"/>
                <a:gd name="T6" fmla="*/ 98 w 1884"/>
                <a:gd name="T7" fmla="*/ 41 h 602"/>
                <a:gd name="T8" fmla="*/ 197 w 1884"/>
                <a:gd name="T9" fmla="*/ 140 h 602"/>
                <a:gd name="T10" fmla="*/ 255 w 1884"/>
                <a:gd name="T11" fmla="*/ 263 h 602"/>
                <a:gd name="T12" fmla="*/ 279 w 1884"/>
                <a:gd name="T13" fmla="*/ 255 h 602"/>
                <a:gd name="T14" fmla="*/ 288 w 1884"/>
                <a:gd name="T15" fmla="*/ 230 h 602"/>
                <a:gd name="T16" fmla="*/ 296 w 1884"/>
                <a:gd name="T17" fmla="*/ 279 h 602"/>
                <a:gd name="T18" fmla="*/ 321 w 1884"/>
                <a:gd name="T19" fmla="*/ 304 h 602"/>
                <a:gd name="T20" fmla="*/ 353 w 1884"/>
                <a:gd name="T21" fmla="*/ 378 h 602"/>
                <a:gd name="T22" fmla="*/ 419 w 1884"/>
                <a:gd name="T23" fmla="*/ 222 h 602"/>
                <a:gd name="T24" fmla="*/ 567 w 1884"/>
                <a:gd name="T25" fmla="*/ 255 h 602"/>
                <a:gd name="T26" fmla="*/ 683 w 1884"/>
                <a:gd name="T27" fmla="*/ 321 h 602"/>
                <a:gd name="T28" fmla="*/ 913 w 1884"/>
                <a:gd name="T29" fmla="*/ 386 h 602"/>
                <a:gd name="T30" fmla="*/ 946 w 1884"/>
                <a:gd name="T31" fmla="*/ 403 h 602"/>
                <a:gd name="T32" fmla="*/ 979 w 1884"/>
                <a:gd name="T33" fmla="*/ 428 h 602"/>
                <a:gd name="T34" fmla="*/ 905 w 1884"/>
                <a:gd name="T35" fmla="*/ 370 h 602"/>
                <a:gd name="T36" fmla="*/ 822 w 1884"/>
                <a:gd name="T37" fmla="*/ 312 h 602"/>
                <a:gd name="T38" fmla="*/ 798 w 1884"/>
                <a:gd name="T39" fmla="*/ 279 h 602"/>
                <a:gd name="T40" fmla="*/ 814 w 1884"/>
                <a:gd name="T41" fmla="*/ 304 h 602"/>
                <a:gd name="T42" fmla="*/ 872 w 1884"/>
                <a:gd name="T43" fmla="*/ 353 h 602"/>
                <a:gd name="T44" fmla="*/ 1028 w 1884"/>
                <a:gd name="T45" fmla="*/ 428 h 602"/>
                <a:gd name="T46" fmla="*/ 1127 w 1884"/>
                <a:gd name="T47" fmla="*/ 485 h 602"/>
                <a:gd name="T48" fmla="*/ 1201 w 1884"/>
                <a:gd name="T49" fmla="*/ 510 h 602"/>
                <a:gd name="T50" fmla="*/ 1234 w 1884"/>
                <a:gd name="T51" fmla="*/ 526 h 602"/>
                <a:gd name="T52" fmla="*/ 1579 w 1884"/>
                <a:gd name="T53" fmla="*/ 535 h 602"/>
                <a:gd name="T54" fmla="*/ 1703 w 1884"/>
                <a:gd name="T55" fmla="*/ 543 h 602"/>
                <a:gd name="T56" fmla="*/ 1793 w 1884"/>
                <a:gd name="T57" fmla="*/ 576 h 602"/>
                <a:gd name="T58" fmla="*/ 1859 w 1884"/>
                <a:gd name="T59" fmla="*/ 584 h 602"/>
                <a:gd name="T60" fmla="*/ 1884 w 1884"/>
                <a:gd name="T61" fmla="*/ 600 h 6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84"/>
                <a:gd name="T94" fmla="*/ 0 h 602"/>
                <a:gd name="T95" fmla="*/ 1884 w 1884"/>
                <a:gd name="T96" fmla="*/ 602 h 60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84" h="602">
                  <a:moveTo>
                    <a:pt x="0" y="0"/>
                  </a:moveTo>
                  <a:cubicBezTo>
                    <a:pt x="19" y="6"/>
                    <a:pt x="39" y="7"/>
                    <a:pt x="57" y="16"/>
                  </a:cubicBezTo>
                  <a:cubicBezTo>
                    <a:pt x="64" y="20"/>
                    <a:pt x="67" y="29"/>
                    <a:pt x="74" y="33"/>
                  </a:cubicBezTo>
                  <a:cubicBezTo>
                    <a:pt x="81" y="37"/>
                    <a:pt x="90" y="38"/>
                    <a:pt x="98" y="41"/>
                  </a:cubicBezTo>
                  <a:cubicBezTo>
                    <a:pt x="133" y="74"/>
                    <a:pt x="159" y="111"/>
                    <a:pt x="197" y="140"/>
                  </a:cubicBezTo>
                  <a:cubicBezTo>
                    <a:pt x="214" y="182"/>
                    <a:pt x="230" y="226"/>
                    <a:pt x="255" y="263"/>
                  </a:cubicBezTo>
                  <a:cubicBezTo>
                    <a:pt x="263" y="260"/>
                    <a:pt x="273" y="261"/>
                    <a:pt x="279" y="255"/>
                  </a:cubicBezTo>
                  <a:cubicBezTo>
                    <a:pt x="285" y="249"/>
                    <a:pt x="283" y="223"/>
                    <a:pt x="288" y="230"/>
                  </a:cubicBezTo>
                  <a:cubicBezTo>
                    <a:pt x="298" y="244"/>
                    <a:pt x="289" y="264"/>
                    <a:pt x="296" y="279"/>
                  </a:cubicBezTo>
                  <a:cubicBezTo>
                    <a:pt x="301" y="290"/>
                    <a:pt x="313" y="296"/>
                    <a:pt x="321" y="304"/>
                  </a:cubicBezTo>
                  <a:cubicBezTo>
                    <a:pt x="340" y="362"/>
                    <a:pt x="328" y="339"/>
                    <a:pt x="353" y="378"/>
                  </a:cubicBezTo>
                  <a:cubicBezTo>
                    <a:pt x="364" y="212"/>
                    <a:pt x="326" y="253"/>
                    <a:pt x="419" y="222"/>
                  </a:cubicBezTo>
                  <a:cubicBezTo>
                    <a:pt x="545" y="232"/>
                    <a:pt x="488" y="229"/>
                    <a:pt x="567" y="255"/>
                  </a:cubicBezTo>
                  <a:cubicBezTo>
                    <a:pt x="599" y="278"/>
                    <a:pt x="646" y="311"/>
                    <a:pt x="683" y="321"/>
                  </a:cubicBezTo>
                  <a:cubicBezTo>
                    <a:pt x="752" y="367"/>
                    <a:pt x="832" y="366"/>
                    <a:pt x="913" y="386"/>
                  </a:cubicBezTo>
                  <a:cubicBezTo>
                    <a:pt x="924" y="392"/>
                    <a:pt x="936" y="396"/>
                    <a:pt x="946" y="403"/>
                  </a:cubicBezTo>
                  <a:cubicBezTo>
                    <a:pt x="958" y="410"/>
                    <a:pt x="985" y="440"/>
                    <a:pt x="979" y="428"/>
                  </a:cubicBezTo>
                  <a:cubicBezTo>
                    <a:pt x="956" y="379"/>
                    <a:pt x="939" y="393"/>
                    <a:pt x="905" y="370"/>
                  </a:cubicBezTo>
                  <a:cubicBezTo>
                    <a:pt x="799" y="297"/>
                    <a:pt x="901" y="353"/>
                    <a:pt x="822" y="312"/>
                  </a:cubicBezTo>
                  <a:cubicBezTo>
                    <a:pt x="814" y="301"/>
                    <a:pt x="808" y="289"/>
                    <a:pt x="798" y="279"/>
                  </a:cubicBezTo>
                  <a:cubicBezTo>
                    <a:pt x="791" y="272"/>
                    <a:pt x="808" y="296"/>
                    <a:pt x="814" y="304"/>
                  </a:cubicBezTo>
                  <a:cubicBezTo>
                    <a:pt x="828" y="322"/>
                    <a:pt x="857" y="340"/>
                    <a:pt x="872" y="353"/>
                  </a:cubicBezTo>
                  <a:cubicBezTo>
                    <a:pt x="920" y="394"/>
                    <a:pt x="969" y="408"/>
                    <a:pt x="1028" y="428"/>
                  </a:cubicBezTo>
                  <a:cubicBezTo>
                    <a:pt x="1068" y="441"/>
                    <a:pt x="1090" y="467"/>
                    <a:pt x="1127" y="485"/>
                  </a:cubicBezTo>
                  <a:cubicBezTo>
                    <a:pt x="1150" y="496"/>
                    <a:pt x="1177" y="500"/>
                    <a:pt x="1201" y="510"/>
                  </a:cubicBezTo>
                  <a:cubicBezTo>
                    <a:pt x="1212" y="515"/>
                    <a:pt x="1222" y="525"/>
                    <a:pt x="1234" y="526"/>
                  </a:cubicBezTo>
                  <a:cubicBezTo>
                    <a:pt x="1349" y="534"/>
                    <a:pt x="1464" y="532"/>
                    <a:pt x="1579" y="535"/>
                  </a:cubicBezTo>
                  <a:cubicBezTo>
                    <a:pt x="1620" y="538"/>
                    <a:pt x="1662" y="539"/>
                    <a:pt x="1703" y="543"/>
                  </a:cubicBezTo>
                  <a:cubicBezTo>
                    <a:pt x="1737" y="546"/>
                    <a:pt x="1761" y="570"/>
                    <a:pt x="1793" y="576"/>
                  </a:cubicBezTo>
                  <a:cubicBezTo>
                    <a:pt x="1815" y="580"/>
                    <a:pt x="1837" y="581"/>
                    <a:pt x="1859" y="584"/>
                  </a:cubicBezTo>
                  <a:cubicBezTo>
                    <a:pt x="1878" y="602"/>
                    <a:pt x="1868" y="600"/>
                    <a:pt x="1884" y="60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5" name="Freeform 19"/>
            <p:cNvSpPr>
              <a:spLocks/>
            </p:cNvSpPr>
            <p:nvPr/>
          </p:nvSpPr>
          <p:spPr bwMode="auto">
            <a:xfrm>
              <a:off x="817" y="438"/>
              <a:ext cx="1503" cy="681"/>
            </a:xfrm>
            <a:custGeom>
              <a:avLst/>
              <a:gdLst>
                <a:gd name="T0" fmla="*/ 1503 w 1503"/>
                <a:gd name="T1" fmla="*/ 681 h 681"/>
                <a:gd name="T2" fmla="*/ 1388 w 1503"/>
                <a:gd name="T3" fmla="*/ 574 h 681"/>
                <a:gd name="T4" fmla="*/ 1240 w 1503"/>
                <a:gd name="T5" fmla="*/ 484 h 681"/>
                <a:gd name="T6" fmla="*/ 1150 w 1503"/>
                <a:gd name="T7" fmla="*/ 467 h 681"/>
                <a:gd name="T8" fmla="*/ 820 w 1503"/>
                <a:gd name="T9" fmla="*/ 410 h 681"/>
                <a:gd name="T10" fmla="*/ 705 w 1503"/>
                <a:gd name="T11" fmla="*/ 377 h 681"/>
                <a:gd name="T12" fmla="*/ 607 w 1503"/>
                <a:gd name="T13" fmla="*/ 344 h 681"/>
                <a:gd name="T14" fmla="*/ 532 w 1503"/>
                <a:gd name="T15" fmla="*/ 311 h 681"/>
                <a:gd name="T16" fmla="*/ 475 w 1503"/>
                <a:gd name="T17" fmla="*/ 270 h 681"/>
                <a:gd name="T18" fmla="*/ 426 w 1503"/>
                <a:gd name="T19" fmla="*/ 245 h 681"/>
                <a:gd name="T20" fmla="*/ 384 w 1503"/>
                <a:gd name="T21" fmla="*/ 196 h 681"/>
                <a:gd name="T22" fmla="*/ 63 w 1503"/>
                <a:gd name="T23" fmla="*/ 31 h 681"/>
                <a:gd name="T24" fmla="*/ 31 w 1503"/>
                <a:gd name="T25" fmla="*/ 15 h 681"/>
                <a:gd name="T26" fmla="*/ 6 w 1503"/>
                <a:gd name="T27" fmla="*/ 6 h 681"/>
                <a:gd name="T28" fmla="*/ 80 w 1503"/>
                <a:gd name="T29" fmla="*/ 31 h 681"/>
                <a:gd name="T30" fmla="*/ 129 w 1503"/>
                <a:gd name="T31" fmla="*/ 80 h 681"/>
                <a:gd name="T32" fmla="*/ 220 w 1503"/>
                <a:gd name="T33" fmla="*/ 146 h 681"/>
                <a:gd name="T34" fmla="*/ 261 w 1503"/>
                <a:gd name="T35" fmla="*/ 179 h 681"/>
                <a:gd name="T36" fmla="*/ 286 w 1503"/>
                <a:gd name="T37" fmla="*/ 187 h 6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3"/>
                <a:gd name="T58" fmla="*/ 0 h 681"/>
                <a:gd name="T59" fmla="*/ 1503 w 1503"/>
                <a:gd name="T60" fmla="*/ 681 h 6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3" h="681">
                  <a:moveTo>
                    <a:pt x="1503" y="681"/>
                  </a:moveTo>
                  <a:cubicBezTo>
                    <a:pt x="1481" y="635"/>
                    <a:pt x="1438" y="590"/>
                    <a:pt x="1388" y="574"/>
                  </a:cubicBezTo>
                  <a:cubicBezTo>
                    <a:pt x="1346" y="546"/>
                    <a:pt x="1289" y="500"/>
                    <a:pt x="1240" y="484"/>
                  </a:cubicBezTo>
                  <a:cubicBezTo>
                    <a:pt x="1211" y="474"/>
                    <a:pt x="1180" y="474"/>
                    <a:pt x="1150" y="467"/>
                  </a:cubicBezTo>
                  <a:cubicBezTo>
                    <a:pt x="1090" y="429"/>
                    <a:pt x="899" y="420"/>
                    <a:pt x="820" y="410"/>
                  </a:cubicBezTo>
                  <a:cubicBezTo>
                    <a:pt x="758" y="361"/>
                    <a:pt x="819" y="400"/>
                    <a:pt x="705" y="377"/>
                  </a:cubicBezTo>
                  <a:cubicBezTo>
                    <a:pt x="675" y="371"/>
                    <a:pt x="637" y="354"/>
                    <a:pt x="607" y="344"/>
                  </a:cubicBezTo>
                  <a:cubicBezTo>
                    <a:pt x="519" y="277"/>
                    <a:pt x="633" y="356"/>
                    <a:pt x="532" y="311"/>
                  </a:cubicBezTo>
                  <a:cubicBezTo>
                    <a:pt x="511" y="301"/>
                    <a:pt x="496" y="280"/>
                    <a:pt x="475" y="270"/>
                  </a:cubicBezTo>
                  <a:cubicBezTo>
                    <a:pt x="451" y="258"/>
                    <a:pt x="447" y="266"/>
                    <a:pt x="426" y="245"/>
                  </a:cubicBezTo>
                  <a:cubicBezTo>
                    <a:pt x="396" y="215"/>
                    <a:pt x="411" y="216"/>
                    <a:pt x="384" y="196"/>
                  </a:cubicBezTo>
                  <a:cubicBezTo>
                    <a:pt x="290" y="126"/>
                    <a:pt x="181" y="50"/>
                    <a:pt x="63" y="31"/>
                  </a:cubicBezTo>
                  <a:cubicBezTo>
                    <a:pt x="52" y="26"/>
                    <a:pt x="42" y="20"/>
                    <a:pt x="31" y="15"/>
                  </a:cubicBezTo>
                  <a:cubicBezTo>
                    <a:pt x="23" y="11"/>
                    <a:pt x="0" y="0"/>
                    <a:pt x="6" y="6"/>
                  </a:cubicBezTo>
                  <a:cubicBezTo>
                    <a:pt x="24" y="24"/>
                    <a:pt x="58" y="27"/>
                    <a:pt x="80" y="31"/>
                  </a:cubicBezTo>
                  <a:cubicBezTo>
                    <a:pt x="96" y="47"/>
                    <a:pt x="113" y="64"/>
                    <a:pt x="129" y="80"/>
                  </a:cubicBezTo>
                  <a:cubicBezTo>
                    <a:pt x="155" y="106"/>
                    <a:pt x="193" y="119"/>
                    <a:pt x="220" y="146"/>
                  </a:cubicBezTo>
                  <a:cubicBezTo>
                    <a:pt x="238" y="164"/>
                    <a:pt x="236" y="167"/>
                    <a:pt x="261" y="179"/>
                  </a:cubicBezTo>
                  <a:cubicBezTo>
                    <a:pt x="269" y="183"/>
                    <a:pt x="286" y="187"/>
                    <a:pt x="286" y="187"/>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6" name="Freeform 21"/>
            <p:cNvSpPr>
              <a:spLocks/>
            </p:cNvSpPr>
            <p:nvPr/>
          </p:nvSpPr>
          <p:spPr bwMode="auto">
            <a:xfrm>
              <a:off x="2929" y="848"/>
              <a:ext cx="2074" cy="329"/>
            </a:xfrm>
            <a:custGeom>
              <a:avLst/>
              <a:gdLst>
                <a:gd name="T0" fmla="*/ 0 w 2074"/>
                <a:gd name="T1" fmla="*/ 329 h 329"/>
                <a:gd name="T2" fmla="*/ 255 w 2074"/>
                <a:gd name="T3" fmla="*/ 288 h 329"/>
                <a:gd name="T4" fmla="*/ 404 w 2074"/>
                <a:gd name="T5" fmla="*/ 238 h 329"/>
                <a:gd name="T6" fmla="*/ 601 w 2074"/>
                <a:gd name="T7" fmla="*/ 230 h 329"/>
                <a:gd name="T8" fmla="*/ 708 w 2074"/>
                <a:gd name="T9" fmla="*/ 197 h 329"/>
                <a:gd name="T10" fmla="*/ 774 w 2074"/>
                <a:gd name="T11" fmla="*/ 181 h 329"/>
                <a:gd name="T12" fmla="*/ 823 w 2074"/>
                <a:gd name="T13" fmla="*/ 148 h 329"/>
                <a:gd name="T14" fmla="*/ 881 w 2074"/>
                <a:gd name="T15" fmla="*/ 131 h 329"/>
                <a:gd name="T16" fmla="*/ 996 w 2074"/>
                <a:gd name="T17" fmla="*/ 115 h 329"/>
                <a:gd name="T18" fmla="*/ 1317 w 2074"/>
                <a:gd name="T19" fmla="*/ 0 h 329"/>
                <a:gd name="T20" fmla="*/ 1761 w 2074"/>
                <a:gd name="T21" fmla="*/ 16 h 329"/>
                <a:gd name="T22" fmla="*/ 1827 w 2074"/>
                <a:gd name="T23" fmla="*/ 49 h 329"/>
                <a:gd name="T24" fmla="*/ 1893 w 2074"/>
                <a:gd name="T25" fmla="*/ 65 h 329"/>
                <a:gd name="T26" fmla="*/ 2074 w 2074"/>
                <a:gd name="T27" fmla="*/ 107 h 329"/>
                <a:gd name="T28" fmla="*/ 1630 w 2074"/>
                <a:gd name="T29" fmla="*/ 115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4"/>
                <a:gd name="T46" fmla="*/ 0 h 329"/>
                <a:gd name="T47" fmla="*/ 2074 w 2074"/>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4" h="329">
                  <a:moveTo>
                    <a:pt x="0" y="329"/>
                  </a:moveTo>
                  <a:cubicBezTo>
                    <a:pt x="87" y="317"/>
                    <a:pt x="167" y="297"/>
                    <a:pt x="255" y="288"/>
                  </a:cubicBezTo>
                  <a:cubicBezTo>
                    <a:pt x="307" y="277"/>
                    <a:pt x="354" y="254"/>
                    <a:pt x="404" y="238"/>
                  </a:cubicBezTo>
                  <a:cubicBezTo>
                    <a:pt x="469" y="254"/>
                    <a:pt x="536" y="238"/>
                    <a:pt x="601" y="230"/>
                  </a:cubicBezTo>
                  <a:cubicBezTo>
                    <a:pt x="631" y="200"/>
                    <a:pt x="666" y="203"/>
                    <a:pt x="708" y="197"/>
                  </a:cubicBezTo>
                  <a:cubicBezTo>
                    <a:pt x="730" y="190"/>
                    <a:pt x="753" y="190"/>
                    <a:pt x="774" y="181"/>
                  </a:cubicBezTo>
                  <a:cubicBezTo>
                    <a:pt x="792" y="173"/>
                    <a:pt x="807" y="159"/>
                    <a:pt x="823" y="148"/>
                  </a:cubicBezTo>
                  <a:cubicBezTo>
                    <a:pt x="840" y="137"/>
                    <a:pt x="862" y="137"/>
                    <a:pt x="881" y="131"/>
                  </a:cubicBezTo>
                  <a:cubicBezTo>
                    <a:pt x="918" y="170"/>
                    <a:pt x="902" y="163"/>
                    <a:pt x="996" y="115"/>
                  </a:cubicBezTo>
                  <a:cubicBezTo>
                    <a:pt x="1094" y="64"/>
                    <a:pt x="1207" y="18"/>
                    <a:pt x="1317" y="0"/>
                  </a:cubicBezTo>
                  <a:cubicBezTo>
                    <a:pt x="1465" y="12"/>
                    <a:pt x="1614" y="1"/>
                    <a:pt x="1761" y="16"/>
                  </a:cubicBezTo>
                  <a:cubicBezTo>
                    <a:pt x="1785" y="18"/>
                    <a:pt x="1805" y="38"/>
                    <a:pt x="1827" y="49"/>
                  </a:cubicBezTo>
                  <a:cubicBezTo>
                    <a:pt x="1847" y="59"/>
                    <a:pt x="1893" y="65"/>
                    <a:pt x="1893" y="65"/>
                  </a:cubicBezTo>
                  <a:cubicBezTo>
                    <a:pt x="1951" y="95"/>
                    <a:pt x="2013" y="82"/>
                    <a:pt x="2074" y="107"/>
                  </a:cubicBezTo>
                  <a:cubicBezTo>
                    <a:pt x="1712" y="116"/>
                    <a:pt x="1860" y="115"/>
                    <a:pt x="1630" y="115"/>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7" name="Freeform 23"/>
            <p:cNvSpPr>
              <a:spLocks/>
            </p:cNvSpPr>
            <p:nvPr/>
          </p:nvSpPr>
          <p:spPr bwMode="auto">
            <a:xfrm>
              <a:off x="2736" y="384"/>
              <a:ext cx="192" cy="720"/>
            </a:xfrm>
            <a:custGeom>
              <a:avLst/>
              <a:gdLst>
                <a:gd name="T0" fmla="*/ 0 w 412"/>
                <a:gd name="T1" fmla="*/ 0 h 1588"/>
                <a:gd name="T2" fmla="*/ 0 w 412"/>
                <a:gd name="T3" fmla="*/ 0 h 1588"/>
                <a:gd name="T4" fmla="*/ 0 w 412"/>
                <a:gd name="T5" fmla="*/ 0 h 1588"/>
                <a:gd name="T6" fmla="*/ 0 w 412"/>
                <a:gd name="T7" fmla="*/ 0 h 1588"/>
                <a:gd name="T8" fmla="*/ 0 w 412"/>
                <a:gd name="T9" fmla="*/ 0 h 1588"/>
                <a:gd name="T10" fmla="*/ 0 w 412"/>
                <a:gd name="T11" fmla="*/ 0 h 1588"/>
                <a:gd name="T12" fmla="*/ 0 w 412"/>
                <a:gd name="T13" fmla="*/ 0 h 1588"/>
                <a:gd name="T14" fmla="*/ 0 w 412"/>
                <a:gd name="T15" fmla="*/ 0 h 1588"/>
                <a:gd name="T16" fmla="*/ 0 w 412"/>
                <a:gd name="T17" fmla="*/ 0 h 1588"/>
                <a:gd name="T18" fmla="*/ 0 w 412"/>
                <a:gd name="T19" fmla="*/ 0 h 1588"/>
                <a:gd name="T20" fmla="*/ 0 w 412"/>
                <a:gd name="T21" fmla="*/ 0 h 1588"/>
                <a:gd name="T22" fmla="*/ 0 w 412"/>
                <a:gd name="T23" fmla="*/ 0 h 1588"/>
                <a:gd name="T24" fmla="*/ 0 w 412"/>
                <a:gd name="T25" fmla="*/ 0 h 1588"/>
                <a:gd name="T26" fmla="*/ 0 w 412"/>
                <a:gd name="T27" fmla="*/ 0 h 15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2"/>
                <a:gd name="T43" fmla="*/ 0 h 1588"/>
                <a:gd name="T44" fmla="*/ 412 w 412"/>
                <a:gd name="T45" fmla="*/ 1588 h 15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2" h="1588">
                  <a:moveTo>
                    <a:pt x="412" y="1588"/>
                  </a:moveTo>
                  <a:cubicBezTo>
                    <a:pt x="381" y="1558"/>
                    <a:pt x="345" y="1536"/>
                    <a:pt x="313" y="1506"/>
                  </a:cubicBezTo>
                  <a:cubicBezTo>
                    <a:pt x="295" y="1448"/>
                    <a:pt x="299" y="1331"/>
                    <a:pt x="280" y="1308"/>
                  </a:cubicBezTo>
                  <a:cubicBezTo>
                    <a:pt x="247" y="1269"/>
                    <a:pt x="196" y="1250"/>
                    <a:pt x="149" y="1234"/>
                  </a:cubicBezTo>
                  <a:cubicBezTo>
                    <a:pt x="159" y="1193"/>
                    <a:pt x="174" y="1170"/>
                    <a:pt x="182" y="1127"/>
                  </a:cubicBezTo>
                  <a:cubicBezTo>
                    <a:pt x="170" y="1085"/>
                    <a:pt x="179" y="1068"/>
                    <a:pt x="198" y="1029"/>
                  </a:cubicBezTo>
                  <a:cubicBezTo>
                    <a:pt x="188" y="888"/>
                    <a:pt x="171" y="914"/>
                    <a:pt x="182" y="773"/>
                  </a:cubicBezTo>
                  <a:cubicBezTo>
                    <a:pt x="176" y="713"/>
                    <a:pt x="176" y="652"/>
                    <a:pt x="165" y="592"/>
                  </a:cubicBezTo>
                  <a:cubicBezTo>
                    <a:pt x="146" y="485"/>
                    <a:pt x="101" y="378"/>
                    <a:pt x="75" y="272"/>
                  </a:cubicBezTo>
                  <a:cubicBezTo>
                    <a:pt x="72" y="244"/>
                    <a:pt x="72" y="216"/>
                    <a:pt x="66" y="189"/>
                  </a:cubicBezTo>
                  <a:cubicBezTo>
                    <a:pt x="61" y="169"/>
                    <a:pt x="49" y="151"/>
                    <a:pt x="42" y="132"/>
                  </a:cubicBezTo>
                  <a:cubicBezTo>
                    <a:pt x="35" y="113"/>
                    <a:pt x="30" y="94"/>
                    <a:pt x="25" y="74"/>
                  </a:cubicBezTo>
                  <a:cubicBezTo>
                    <a:pt x="21" y="58"/>
                    <a:pt x="22" y="41"/>
                    <a:pt x="17" y="25"/>
                  </a:cubicBezTo>
                  <a:cubicBezTo>
                    <a:pt x="14" y="15"/>
                    <a:pt x="0" y="0"/>
                    <a:pt x="0" y="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8" name="Freeform 24"/>
            <p:cNvSpPr>
              <a:spLocks/>
            </p:cNvSpPr>
            <p:nvPr/>
          </p:nvSpPr>
          <p:spPr bwMode="auto">
            <a:xfrm>
              <a:off x="2304" y="336"/>
              <a:ext cx="336" cy="816"/>
            </a:xfrm>
            <a:custGeom>
              <a:avLst/>
              <a:gdLst>
                <a:gd name="T0" fmla="*/ 0 w 403"/>
                <a:gd name="T1" fmla="*/ 2 h 1045"/>
                <a:gd name="T2" fmla="*/ 3 w 403"/>
                <a:gd name="T3" fmla="*/ 2 h 1045"/>
                <a:gd name="T4" fmla="*/ 3 w 403"/>
                <a:gd name="T5" fmla="*/ 2 h 1045"/>
                <a:gd name="T6" fmla="*/ 3 w 403"/>
                <a:gd name="T7" fmla="*/ 2 h 1045"/>
                <a:gd name="T8" fmla="*/ 3 w 403"/>
                <a:gd name="T9" fmla="*/ 2 h 1045"/>
                <a:gd name="T10" fmla="*/ 3 w 403"/>
                <a:gd name="T11" fmla="*/ 2 h 1045"/>
                <a:gd name="T12" fmla="*/ 3 w 403"/>
                <a:gd name="T13" fmla="*/ 2 h 1045"/>
                <a:gd name="T14" fmla="*/ 3 w 403"/>
                <a:gd name="T15" fmla="*/ 2 h 1045"/>
                <a:gd name="T16" fmla="*/ 3 w 403"/>
                <a:gd name="T17" fmla="*/ 2 h 1045"/>
                <a:gd name="T18" fmla="*/ 3 w 403"/>
                <a:gd name="T19" fmla="*/ 2 h 1045"/>
                <a:gd name="T20" fmla="*/ 3 w 403"/>
                <a:gd name="T21" fmla="*/ 2 h 1045"/>
                <a:gd name="T22" fmla="*/ 3 w 403"/>
                <a:gd name="T23" fmla="*/ 2 h 1045"/>
                <a:gd name="T24" fmla="*/ 3 w 403"/>
                <a:gd name="T25" fmla="*/ 0 h 10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3"/>
                <a:gd name="T40" fmla="*/ 0 h 1045"/>
                <a:gd name="T41" fmla="*/ 403 w 403"/>
                <a:gd name="T42" fmla="*/ 1045 h 10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3" h="1045">
                  <a:moveTo>
                    <a:pt x="0" y="1045"/>
                  </a:moveTo>
                  <a:cubicBezTo>
                    <a:pt x="37" y="1021"/>
                    <a:pt x="49" y="983"/>
                    <a:pt x="82" y="955"/>
                  </a:cubicBezTo>
                  <a:cubicBezTo>
                    <a:pt x="131" y="913"/>
                    <a:pt x="174" y="867"/>
                    <a:pt x="214" y="815"/>
                  </a:cubicBezTo>
                  <a:cubicBezTo>
                    <a:pt x="233" y="755"/>
                    <a:pt x="205" y="824"/>
                    <a:pt x="247" y="774"/>
                  </a:cubicBezTo>
                  <a:cubicBezTo>
                    <a:pt x="268" y="748"/>
                    <a:pt x="269" y="686"/>
                    <a:pt x="288" y="667"/>
                  </a:cubicBezTo>
                  <a:cubicBezTo>
                    <a:pt x="312" y="643"/>
                    <a:pt x="301" y="657"/>
                    <a:pt x="321" y="626"/>
                  </a:cubicBezTo>
                  <a:cubicBezTo>
                    <a:pt x="328" y="576"/>
                    <a:pt x="331" y="554"/>
                    <a:pt x="354" y="511"/>
                  </a:cubicBezTo>
                  <a:cubicBezTo>
                    <a:pt x="333" y="445"/>
                    <a:pt x="247" y="483"/>
                    <a:pt x="189" y="486"/>
                  </a:cubicBezTo>
                  <a:cubicBezTo>
                    <a:pt x="222" y="476"/>
                    <a:pt x="255" y="471"/>
                    <a:pt x="288" y="461"/>
                  </a:cubicBezTo>
                  <a:cubicBezTo>
                    <a:pt x="299" y="445"/>
                    <a:pt x="315" y="431"/>
                    <a:pt x="321" y="412"/>
                  </a:cubicBezTo>
                  <a:cubicBezTo>
                    <a:pt x="326" y="395"/>
                    <a:pt x="337" y="362"/>
                    <a:pt x="337" y="362"/>
                  </a:cubicBezTo>
                  <a:cubicBezTo>
                    <a:pt x="348" y="284"/>
                    <a:pt x="347" y="288"/>
                    <a:pt x="387" y="231"/>
                  </a:cubicBezTo>
                  <a:cubicBezTo>
                    <a:pt x="403" y="152"/>
                    <a:pt x="403" y="82"/>
                    <a:pt x="403" y="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6554" name="Oval 26"/>
          <p:cNvSpPr>
            <a:spLocks noChangeArrowheads="1"/>
          </p:cNvSpPr>
          <p:nvPr/>
        </p:nvSpPr>
        <p:spPr bwMode="auto">
          <a:xfrm>
            <a:off x="1066800" y="1600200"/>
            <a:ext cx="1600200" cy="609600"/>
          </a:xfrm>
          <a:prstGeom prst="ellipse">
            <a:avLst/>
          </a:prstGeom>
          <a:solidFill>
            <a:schemeClr val="bg1"/>
          </a:solidFill>
          <a:ln w="25400">
            <a:solidFill>
              <a:srgbClr val="FF6600"/>
            </a:solidFill>
            <a:round/>
            <a:headEnd/>
            <a:tailEnd/>
          </a:ln>
        </p:spPr>
        <p:txBody>
          <a:bodyPr wrap="none" anchor="ctr"/>
          <a:lstStyle/>
          <a:p>
            <a:pPr algn="ctr"/>
            <a:r>
              <a:rPr lang="en-US" sz="5000" b="1">
                <a:latin typeface="Rockwell Extra Bold" pitchFamily="18" charset="0"/>
              </a:rPr>
              <a:t>GĐ</a:t>
            </a:r>
          </a:p>
        </p:txBody>
      </p:sp>
      <p:sp>
        <p:nvSpPr>
          <p:cNvPr id="406555" name="Oval 27"/>
          <p:cNvSpPr>
            <a:spLocks noChangeArrowheads="1"/>
          </p:cNvSpPr>
          <p:nvPr/>
        </p:nvSpPr>
        <p:spPr bwMode="auto">
          <a:xfrm>
            <a:off x="6477000" y="1828800"/>
            <a:ext cx="1600200" cy="609600"/>
          </a:xfrm>
          <a:prstGeom prst="ellipse">
            <a:avLst/>
          </a:prstGeom>
          <a:solidFill>
            <a:schemeClr val="bg1"/>
          </a:solidFill>
          <a:ln w="25400">
            <a:solidFill>
              <a:srgbClr val="FF6600"/>
            </a:solidFill>
            <a:round/>
            <a:headEnd/>
            <a:tailEnd/>
          </a:ln>
        </p:spPr>
        <p:txBody>
          <a:bodyPr wrap="none" anchor="ctr"/>
          <a:lstStyle/>
          <a:p>
            <a:pPr algn="ctr"/>
            <a:r>
              <a:rPr lang="en-US" sz="5000" b="1">
                <a:latin typeface="VNI-Top" pitchFamily="2" charset="0"/>
              </a:rPr>
              <a:t>XH</a:t>
            </a:r>
          </a:p>
        </p:txBody>
      </p:sp>
      <p:sp>
        <p:nvSpPr>
          <p:cNvPr id="406556" name="Oval 28"/>
          <p:cNvSpPr>
            <a:spLocks noChangeArrowheads="1"/>
          </p:cNvSpPr>
          <p:nvPr/>
        </p:nvSpPr>
        <p:spPr bwMode="auto">
          <a:xfrm>
            <a:off x="304800" y="4343400"/>
            <a:ext cx="1676400" cy="609600"/>
          </a:xfrm>
          <a:prstGeom prst="ellipse">
            <a:avLst/>
          </a:prstGeom>
          <a:solidFill>
            <a:schemeClr val="bg1"/>
          </a:solidFill>
          <a:ln w="25400">
            <a:solidFill>
              <a:srgbClr val="FF6600"/>
            </a:solidFill>
            <a:round/>
            <a:headEnd/>
            <a:tailEnd/>
          </a:ln>
        </p:spPr>
        <p:txBody>
          <a:bodyPr wrap="none" anchor="ctr"/>
          <a:lstStyle/>
          <a:p>
            <a:pPr algn="ctr"/>
            <a:r>
              <a:rPr lang="en-US" sz="1800" b="1"/>
              <a:t> </a:t>
            </a:r>
            <a:r>
              <a:rPr lang="en-US" sz="5000" b="1">
                <a:latin typeface="VNI-Rush" pitchFamily="2" charset="0"/>
              </a:rPr>
              <a:t>GĐ</a:t>
            </a:r>
          </a:p>
        </p:txBody>
      </p:sp>
      <p:sp>
        <p:nvSpPr>
          <p:cNvPr id="406557" name="Oval 29"/>
          <p:cNvSpPr>
            <a:spLocks noChangeArrowheads="1"/>
          </p:cNvSpPr>
          <p:nvPr/>
        </p:nvSpPr>
        <p:spPr bwMode="auto">
          <a:xfrm>
            <a:off x="6934200" y="4724400"/>
            <a:ext cx="1905000" cy="685800"/>
          </a:xfrm>
          <a:prstGeom prst="ellipse">
            <a:avLst/>
          </a:prstGeom>
          <a:solidFill>
            <a:schemeClr val="bg1"/>
          </a:solidFill>
          <a:ln w="25400">
            <a:solidFill>
              <a:srgbClr val="FF6600"/>
            </a:solidFill>
            <a:round/>
            <a:headEnd/>
            <a:tailEnd/>
          </a:ln>
        </p:spPr>
        <p:txBody>
          <a:bodyPr wrap="none" anchor="ctr"/>
          <a:lstStyle/>
          <a:p>
            <a:pPr algn="ctr"/>
            <a:r>
              <a:rPr lang="en-US" sz="5000" b="1">
                <a:latin typeface="Bradley Hand ITC" pitchFamily="66" charset="0"/>
              </a:rPr>
              <a:t>XH </a:t>
            </a:r>
          </a:p>
        </p:txBody>
      </p:sp>
      <p:sp>
        <p:nvSpPr>
          <p:cNvPr id="406558" name="Oval 30"/>
          <p:cNvSpPr>
            <a:spLocks noChangeArrowheads="1"/>
          </p:cNvSpPr>
          <p:nvPr/>
        </p:nvSpPr>
        <p:spPr bwMode="auto">
          <a:xfrm>
            <a:off x="3581400" y="5867400"/>
            <a:ext cx="1828800" cy="838200"/>
          </a:xfrm>
          <a:prstGeom prst="ellipse">
            <a:avLst/>
          </a:prstGeom>
          <a:solidFill>
            <a:schemeClr val="bg1"/>
          </a:solidFill>
          <a:ln w="25400">
            <a:solidFill>
              <a:schemeClr val="tx1"/>
            </a:solidFill>
            <a:round/>
            <a:headEnd/>
            <a:tailEnd/>
          </a:ln>
        </p:spPr>
        <p:txBody>
          <a:bodyPr wrap="none" anchor="ctr"/>
          <a:lstStyle/>
          <a:p>
            <a:pPr algn="ctr"/>
            <a:r>
              <a:rPr lang="en-US" sz="5000" b="1">
                <a:latin typeface="Bradley Hand ITC" pitchFamily="66" charset="0"/>
              </a:rPr>
              <a:t>Trẻ</a:t>
            </a:r>
          </a:p>
        </p:txBody>
      </p:sp>
      <p:sp>
        <p:nvSpPr>
          <p:cNvPr id="406559" name="Oval 31"/>
          <p:cNvSpPr>
            <a:spLocks noChangeArrowheads="1"/>
          </p:cNvSpPr>
          <p:nvPr/>
        </p:nvSpPr>
        <p:spPr bwMode="auto">
          <a:xfrm>
            <a:off x="3429000" y="152400"/>
            <a:ext cx="2057400" cy="685800"/>
          </a:xfrm>
          <a:prstGeom prst="ellipse">
            <a:avLst/>
          </a:prstGeom>
          <a:solidFill>
            <a:schemeClr val="bg1"/>
          </a:solidFill>
          <a:ln w="25400">
            <a:solidFill>
              <a:srgbClr val="FF6600"/>
            </a:solidFill>
            <a:round/>
            <a:headEnd/>
            <a:tailEnd/>
          </a:ln>
        </p:spPr>
        <p:txBody>
          <a:bodyPr wrap="none" anchor="ctr"/>
          <a:lstStyle/>
          <a:p>
            <a:pPr algn="ctr"/>
            <a:r>
              <a:rPr lang="en-US" sz="5000" b="1">
                <a:latin typeface="Script MT Bold" pitchFamily="66" charset="0"/>
              </a:rPr>
              <a:t>Trẻ</a:t>
            </a:r>
          </a:p>
        </p:txBody>
      </p:sp>
      <p:grpSp>
        <p:nvGrpSpPr>
          <p:cNvPr id="3" name="Group 43"/>
          <p:cNvGrpSpPr>
            <a:grpSpLocks/>
          </p:cNvGrpSpPr>
          <p:nvPr/>
        </p:nvGrpSpPr>
        <p:grpSpPr bwMode="auto">
          <a:xfrm>
            <a:off x="152400" y="228600"/>
            <a:ext cx="3276600" cy="685800"/>
            <a:chOff x="96" y="144"/>
            <a:chExt cx="2064" cy="432"/>
          </a:xfrm>
        </p:grpSpPr>
        <p:sp>
          <p:nvSpPr>
            <p:cNvPr id="23567" name="Oval 32"/>
            <p:cNvSpPr>
              <a:spLocks noChangeArrowheads="1"/>
            </p:cNvSpPr>
            <p:nvPr/>
          </p:nvSpPr>
          <p:spPr bwMode="auto">
            <a:xfrm>
              <a:off x="96" y="144"/>
              <a:ext cx="1104" cy="432"/>
            </a:xfrm>
            <a:prstGeom prst="ellipse">
              <a:avLst/>
            </a:prstGeom>
            <a:solidFill>
              <a:schemeClr val="bg1"/>
            </a:solidFill>
            <a:ln w="25400">
              <a:solidFill>
                <a:srgbClr val="FF6600"/>
              </a:solidFill>
              <a:round/>
              <a:headEnd/>
              <a:tailEnd/>
            </a:ln>
          </p:spPr>
          <p:txBody>
            <a:bodyPr wrap="none" anchor="ctr"/>
            <a:lstStyle/>
            <a:p>
              <a:pPr algn="ctr"/>
              <a:r>
                <a:rPr lang="en-US" sz="5000" b="1">
                  <a:latin typeface=".VnTifani Heavy" pitchFamily="34" charset="0"/>
                </a:rPr>
                <a:t>TL</a:t>
              </a:r>
            </a:p>
          </p:txBody>
        </p:sp>
        <p:sp>
          <p:nvSpPr>
            <p:cNvPr id="23568" name="Line 34"/>
            <p:cNvSpPr>
              <a:spLocks noChangeShapeType="1"/>
            </p:cNvSpPr>
            <p:nvPr/>
          </p:nvSpPr>
          <p:spPr bwMode="auto">
            <a:xfrm flipH="1">
              <a:off x="1152" y="240"/>
              <a:ext cx="1008"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42"/>
          <p:cNvGrpSpPr>
            <a:grpSpLocks/>
          </p:cNvGrpSpPr>
          <p:nvPr/>
        </p:nvGrpSpPr>
        <p:grpSpPr bwMode="auto">
          <a:xfrm>
            <a:off x="5562600" y="228600"/>
            <a:ext cx="3321050" cy="762000"/>
            <a:chOff x="3504" y="144"/>
            <a:chExt cx="2092" cy="480"/>
          </a:xfrm>
        </p:grpSpPr>
        <p:sp>
          <p:nvSpPr>
            <p:cNvPr id="23565" name="Oval 33"/>
            <p:cNvSpPr>
              <a:spLocks noChangeArrowheads="1"/>
            </p:cNvSpPr>
            <p:nvPr/>
          </p:nvSpPr>
          <p:spPr bwMode="auto">
            <a:xfrm>
              <a:off x="4608" y="144"/>
              <a:ext cx="988" cy="480"/>
            </a:xfrm>
            <a:prstGeom prst="ellipse">
              <a:avLst/>
            </a:prstGeom>
            <a:solidFill>
              <a:schemeClr val="bg1"/>
            </a:solidFill>
            <a:ln w="25400">
              <a:solidFill>
                <a:srgbClr val="FF6600"/>
              </a:solidFill>
              <a:round/>
              <a:headEnd/>
              <a:tailEnd/>
            </a:ln>
          </p:spPr>
          <p:txBody>
            <a:bodyPr wrap="none" anchor="ctr"/>
            <a:lstStyle/>
            <a:p>
              <a:pPr algn="ctr"/>
              <a:r>
                <a:rPr lang="en-US" sz="6000" b="1">
                  <a:latin typeface="DT-Arabia" pitchFamily="34" charset="0"/>
                </a:rPr>
                <a:t>TC</a:t>
              </a:r>
            </a:p>
          </p:txBody>
        </p:sp>
        <p:sp>
          <p:nvSpPr>
            <p:cNvPr id="23566" name="Line 35"/>
            <p:cNvSpPr>
              <a:spLocks noChangeShapeType="1"/>
            </p:cNvSpPr>
            <p:nvPr/>
          </p:nvSpPr>
          <p:spPr bwMode="auto">
            <a:xfrm>
              <a:off x="3504" y="288"/>
              <a:ext cx="11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6565" name="Rectangle 37"/>
          <p:cNvSpPr>
            <a:spLocks noChangeArrowheads="1"/>
          </p:cNvSpPr>
          <p:nvPr/>
        </p:nvSpPr>
        <p:spPr bwMode="auto">
          <a:xfrm>
            <a:off x="3429000" y="4114800"/>
            <a:ext cx="1447800" cy="685800"/>
          </a:xfrm>
          <a:prstGeom prst="rect">
            <a:avLst/>
          </a:prstGeom>
          <a:solidFill>
            <a:schemeClr val="folHlink"/>
          </a:solidFill>
          <a:ln w="9525">
            <a:solidFill>
              <a:schemeClr val="tx1"/>
            </a:solidFill>
            <a:miter lim="800000"/>
            <a:headEnd/>
            <a:tailEnd/>
          </a:ln>
        </p:spPr>
        <p:txBody>
          <a:bodyPr wrap="none" anchor="ctr"/>
          <a:lstStyle/>
          <a:p>
            <a:pPr algn="ctr"/>
            <a:r>
              <a:rPr lang="en-US" sz="2500" b="1">
                <a:solidFill>
                  <a:schemeClr val="bg2"/>
                </a:solidFill>
                <a:latin typeface="Rockwell Extra Bold" pitchFamily="18" charset="0"/>
              </a:rPr>
              <a:t>Nguyên</a:t>
            </a:r>
          </a:p>
          <a:p>
            <a:pPr algn="ctr"/>
            <a:r>
              <a:rPr lang="en-US" sz="2500" b="1">
                <a:solidFill>
                  <a:schemeClr val="bg2"/>
                </a:solidFill>
                <a:latin typeface="Rockwell Extra Bold" pitchFamily="18" charset="0"/>
              </a:rPr>
              <a:t>nhân</a:t>
            </a:r>
          </a:p>
        </p:txBody>
      </p:sp>
      <p:sp>
        <p:nvSpPr>
          <p:cNvPr id="406566" name="Rectangle 38"/>
          <p:cNvSpPr>
            <a:spLocks noChangeArrowheads="1"/>
          </p:cNvSpPr>
          <p:nvPr/>
        </p:nvSpPr>
        <p:spPr bwMode="auto">
          <a:xfrm>
            <a:off x="3810000" y="1676400"/>
            <a:ext cx="914400" cy="990600"/>
          </a:xfrm>
          <a:prstGeom prst="rect">
            <a:avLst/>
          </a:prstGeom>
          <a:solidFill>
            <a:srgbClr val="00FFFF"/>
          </a:solidFill>
          <a:ln w="9525">
            <a:solidFill>
              <a:schemeClr val="tx1"/>
            </a:solidFill>
            <a:miter lim="800000"/>
            <a:headEnd/>
            <a:tailEnd/>
          </a:ln>
        </p:spPr>
        <p:txBody>
          <a:bodyPr wrap="none" anchor="ctr"/>
          <a:lstStyle/>
          <a:p>
            <a:pPr algn="ctr"/>
            <a:r>
              <a:rPr lang="en-US" sz="3000" b="1">
                <a:solidFill>
                  <a:schemeClr val="bg2"/>
                </a:solidFill>
                <a:latin typeface="Rockwell Extra Bold" pitchFamily="18" charset="0"/>
              </a:rPr>
              <a:t>Tác </a:t>
            </a:r>
          </a:p>
          <a:p>
            <a:pPr algn="ctr"/>
            <a:r>
              <a:rPr lang="en-US" sz="3000" b="1">
                <a:solidFill>
                  <a:schemeClr val="bg2"/>
                </a:solidFill>
                <a:latin typeface="Rockwell Extra Bold" pitchFamily="18" charset="0"/>
              </a:rPr>
              <a:t>hại</a:t>
            </a:r>
          </a:p>
        </p:txBody>
      </p:sp>
    </p:spTree>
    <p:extLst>
      <p:ext uri="{BB962C8B-B14F-4D97-AF65-F5344CB8AC3E}">
        <p14:creationId xmlns:p14="http://schemas.microsoft.com/office/powerpoint/2010/main" val="28460835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06565"/>
                                        </p:tgtEl>
                                        <p:attrNameLst>
                                          <p:attrName>style.visibility</p:attrName>
                                        </p:attrNameLst>
                                      </p:cBhvr>
                                      <p:to>
                                        <p:strVal val="visible"/>
                                      </p:to>
                                    </p:set>
                                    <p:anim calcmode="lin" valueType="num">
                                      <p:cBhvr>
                                        <p:cTn id="15" dur="500" fill="hold"/>
                                        <p:tgtEl>
                                          <p:spTgt spid="406565"/>
                                        </p:tgtEl>
                                        <p:attrNameLst>
                                          <p:attrName>ppt_w</p:attrName>
                                        </p:attrNameLst>
                                      </p:cBhvr>
                                      <p:tavLst>
                                        <p:tav tm="0">
                                          <p:val>
                                            <p:fltVal val="0"/>
                                          </p:val>
                                        </p:tav>
                                        <p:tav tm="100000">
                                          <p:val>
                                            <p:strVal val="#ppt_w"/>
                                          </p:val>
                                        </p:tav>
                                      </p:tavLst>
                                    </p:anim>
                                    <p:anim calcmode="lin" valueType="num">
                                      <p:cBhvr>
                                        <p:cTn id="16" dur="500" fill="hold"/>
                                        <p:tgtEl>
                                          <p:spTgt spid="40656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406556"/>
                                        </p:tgtEl>
                                        <p:attrNameLst>
                                          <p:attrName>style.visibility</p:attrName>
                                        </p:attrNameLst>
                                      </p:cBhvr>
                                      <p:to>
                                        <p:strVal val="visible"/>
                                      </p:to>
                                    </p:set>
                                    <p:anim calcmode="lin" valueType="num">
                                      <p:cBhvr>
                                        <p:cTn id="21" dur="500" fill="hold"/>
                                        <p:tgtEl>
                                          <p:spTgt spid="406556"/>
                                        </p:tgtEl>
                                        <p:attrNameLst>
                                          <p:attrName>ppt_x</p:attrName>
                                        </p:attrNameLst>
                                      </p:cBhvr>
                                      <p:tavLst>
                                        <p:tav tm="0">
                                          <p:val>
                                            <p:strVal val="#ppt_x+#ppt_w/2"/>
                                          </p:val>
                                        </p:tav>
                                        <p:tav tm="100000">
                                          <p:val>
                                            <p:strVal val="#ppt_x"/>
                                          </p:val>
                                        </p:tav>
                                      </p:tavLst>
                                    </p:anim>
                                    <p:anim calcmode="lin" valueType="num">
                                      <p:cBhvr>
                                        <p:cTn id="22" dur="500" fill="hold"/>
                                        <p:tgtEl>
                                          <p:spTgt spid="406556"/>
                                        </p:tgtEl>
                                        <p:attrNameLst>
                                          <p:attrName>ppt_y</p:attrName>
                                        </p:attrNameLst>
                                      </p:cBhvr>
                                      <p:tavLst>
                                        <p:tav tm="0">
                                          <p:val>
                                            <p:strVal val="#ppt_y"/>
                                          </p:val>
                                        </p:tav>
                                        <p:tav tm="100000">
                                          <p:val>
                                            <p:strVal val="#ppt_y"/>
                                          </p:val>
                                        </p:tav>
                                      </p:tavLst>
                                    </p:anim>
                                    <p:anim calcmode="lin" valueType="num">
                                      <p:cBhvr>
                                        <p:cTn id="23" dur="500" fill="hold"/>
                                        <p:tgtEl>
                                          <p:spTgt spid="406556"/>
                                        </p:tgtEl>
                                        <p:attrNameLst>
                                          <p:attrName>ppt_w</p:attrName>
                                        </p:attrNameLst>
                                      </p:cBhvr>
                                      <p:tavLst>
                                        <p:tav tm="0">
                                          <p:val>
                                            <p:fltVal val="0"/>
                                          </p:val>
                                        </p:tav>
                                        <p:tav tm="100000">
                                          <p:val>
                                            <p:strVal val="#ppt_w"/>
                                          </p:val>
                                        </p:tav>
                                      </p:tavLst>
                                    </p:anim>
                                    <p:anim calcmode="lin" valueType="num">
                                      <p:cBhvr>
                                        <p:cTn id="24" dur="500" fill="hold"/>
                                        <p:tgtEl>
                                          <p:spTgt spid="406556"/>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406557"/>
                                        </p:tgtEl>
                                        <p:attrNameLst>
                                          <p:attrName>style.visibility</p:attrName>
                                        </p:attrNameLst>
                                      </p:cBhvr>
                                      <p:to>
                                        <p:strVal val="visible"/>
                                      </p:to>
                                    </p:set>
                                    <p:anim calcmode="lin" valueType="num">
                                      <p:cBhvr>
                                        <p:cTn id="29" dur="500" fill="hold"/>
                                        <p:tgtEl>
                                          <p:spTgt spid="406557"/>
                                        </p:tgtEl>
                                        <p:attrNameLst>
                                          <p:attrName>ppt_x</p:attrName>
                                        </p:attrNameLst>
                                      </p:cBhvr>
                                      <p:tavLst>
                                        <p:tav tm="0">
                                          <p:val>
                                            <p:strVal val="#ppt_x-#ppt_w/2"/>
                                          </p:val>
                                        </p:tav>
                                        <p:tav tm="100000">
                                          <p:val>
                                            <p:strVal val="#ppt_x"/>
                                          </p:val>
                                        </p:tav>
                                      </p:tavLst>
                                    </p:anim>
                                    <p:anim calcmode="lin" valueType="num">
                                      <p:cBhvr>
                                        <p:cTn id="30" dur="500" fill="hold"/>
                                        <p:tgtEl>
                                          <p:spTgt spid="406557"/>
                                        </p:tgtEl>
                                        <p:attrNameLst>
                                          <p:attrName>ppt_y</p:attrName>
                                        </p:attrNameLst>
                                      </p:cBhvr>
                                      <p:tavLst>
                                        <p:tav tm="0">
                                          <p:val>
                                            <p:strVal val="#ppt_y"/>
                                          </p:val>
                                        </p:tav>
                                        <p:tav tm="100000">
                                          <p:val>
                                            <p:strVal val="#ppt_y"/>
                                          </p:val>
                                        </p:tav>
                                      </p:tavLst>
                                    </p:anim>
                                    <p:anim calcmode="lin" valueType="num">
                                      <p:cBhvr>
                                        <p:cTn id="31" dur="500" fill="hold"/>
                                        <p:tgtEl>
                                          <p:spTgt spid="406557"/>
                                        </p:tgtEl>
                                        <p:attrNameLst>
                                          <p:attrName>ppt_w</p:attrName>
                                        </p:attrNameLst>
                                      </p:cBhvr>
                                      <p:tavLst>
                                        <p:tav tm="0">
                                          <p:val>
                                            <p:fltVal val="0"/>
                                          </p:val>
                                        </p:tav>
                                        <p:tav tm="100000">
                                          <p:val>
                                            <p:strVal val="#ppt_w"/>
                                          </p:val>
                                        </p:tav>
                                      </p:tavLst>
                                    </p:anim>
                                    <p:anim calcmode="lin" valueType="num">
                                      <p:cBhvr>
                                        <p:cTn id="32" dur="500" fill="hold"/>
                                        <p:tgtEl>
                                          <p:spTgt spid="406557"/>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 fill="hold" grpId="0" nodeType="clickEffect">
                                  <p:stCondLst>
                                    <p:cond delay="0"/>
                                  </p:stCondLst>
                                  <p:childTnLst>
                                    <p:set>
                                      <p:cBhvr>
                                        <p:cTn id="36" dur="1" fill="hold">
                                          <p:stCondLst>
                                            <p:cond delay="0"/>
                                          </p:stCondLst>
                                        </p:cTn>
                                        <p:tgtEl>
                                          <p:spTgt spid="406558"/>
                                        </p:tgtEl>
                                        <p:attrNameLst>
                                          <p:attrName>style.visibility</p:attrName>
                                        </p:attrNameLst>
                                      </p:cBhvr>
                                      <p:to>
                                        <p:strVal val="visible"/>
                                      </p:to>
                                    </p:set>
                                    <p:anim calcmode="lin" valueType="num">
                                      <p:cBhvr>
                                        <p:cTn id="37" dur="500" fill="hold"/>
                                        <p:tgtEl>
                                          <p:spTgt spid="406558"/>
                                        </p:tgtEl>
                                        <p:attrNameLst>
                                          <p:attrName>ppt_x</p:attrName>
                                        </p:attrNameLst>
                                      </p:cBhvr>
                                      <p:tavLst>
                                        <p:tav tm="0">
                                          <p:val>
                                            <p:strVal val="#ppt_x"/>
                                          </p:val>
                                        </p:tav>
                                        <p:tav tm="100000">
                                          <p:val>
                                            <p:strVal val="#ppt_x"/>
                                          </p:val>
                                        </p:tav>
                                      </p:tavLst>
                                    </p:anim>
                                    <p:anim calcmode="lin" valueType="num">
                                      <p:cBhvr>
                                        <p:cTn id="38" dur="500" fill="hold"/>
                                        <p:tgtEl>
                                          <p:spTgt spid="406558"/>
                                        </p:tgtEl>
                                        <p:attrNameLst>
                                          <p:attrName>ppt_y</p:attrName>
                                        </p:attrNameLst>
                                      </p:cBhvr>
                                      <p:tavLst>
                                        <p:tav tm="0">
                                          <p:val>
                                            <p:strVal val="#ppt_y-#ppt_h/2"/>
                                          </p:val>
                                        </p:tav>
                                        <p:tav tm="100000">
                                          <p:val>
                                            <p:strVal val="#ppt_y"/>
                                          </p:val>
                                        </p:tav>
                                      </p:tavLst>
                                    </p:anim>
                                    <p:anim calcmode="lin" valueType="num">
                                      <p:cBhvr>
                                        <p:cTn id="39" dur="500" fill="hold"/>
                                        <p:tgtEl>
                                          <p:spTgt spid="406558"/>
                                        </p:tgtEl>
                                        <p:attrNameLst>
                                          <p:attrName>ppt_w</p:attrName>
                                        </p:attrNameLst>
                                      </p:cBhvr>
                                      <p:tavLst>
                                        <p:tav tm="0">
                                          <p:val>
                                            <p:strVal val="#ppt_w"/>
                                          </p:val>
                                        </p:tav>
                                        <p:tav tm="100000">
                                          <p:val>
                                            <p:strVal val="#ppt_w"/>
                                          </p:val>
                                        </p:tav>
                                      </p:tavLst>
                                    </p:anim>
                                    <p:anim calcmode="lin" valueType="num">
                                      <p:cBhvr>
                                        <p:cTn id="40" dur="500" fill="hold"/>
                                        <p:tgtEl>
                                          <p:spTgt spid="406558"/>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406566"/>
                                        </p:tgtEl>
                                        <p:attrNameLst>
                                          <p:attrName>style.visibility</p:attrName>
                                        </p:attrNameLst>
                                      </p:cBhvr>
                                      <p:to>
                                        <p:strVal val="visible"/>
                                      </p:to>
                                    </p:set>
                                    <p:anim calcmode="lin" valueType="num">
                                      <p:cBhvr>
                                        <p:cTn id="45" dur="500" fill="hold"/>
                                        <p:tgtEl>
                                          <p:spTgt spid="406566"/>
                                        </p:tgtEl>
                                        <p:attrNameLst>
                                          <p:attrName>ppt_w</p:attrName>
                                        </p:attrNameLst>
                                      </p:cBhvr>
                                      <p:tavLst>
                                        <p:tav tm="0">
                                          <p:val>
                                            <p:fltVal val="0"/>
                                          </p:val>
                                        </p:tav>
                                        <p:tav tm="100000">
                                          <p:val>
                                            <p:strVal val="#ppt_w"/>
                                          </p:val>
                                        </p:tav>
                                      </p:tavLst>
                                    </p:anim>
                                    <p:anim calcmode="lin" valueType="num">
                                      <p:cBhvr>
                                        <p:cTn id="46" dur="500" fill="hold"/>
                                        <p:tgtEl>
                                          <p:spTgt spid="406566"/>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406554"/>
                                        </p:tgtEl>
                                        <p:attrNameLst>
                                          <p:attrName>style.visibility</p:attrName>
                                        </p:attrNameLst>
                                      </p:cBhvr>
                                      <p:to>
                                        <p:strVal val="visible"/>
                                      </p:to>
                                    </p:set>
                                    <p:anim calcmode="lin" valueType="num">
                                      <p:cBhvr>
                                        <p:cTn id="51" dur="500" fill="hold"/>
                                        <p:tgtEl>
                                          <p:spTgt spid="406554"/>
                                        </p:tgtEl>
                                        <p:attrNameLst>
                                          <p:attrName>ppt_x</p:attrName>
                                        </p:attrNameLst>
                                      </p:cBhvr>
                                      <p:tavLst>
                                        <p:tav tm="0">
                                          <p:val>
                                            <p:strVal val="#ppt_x+#ppt_w/2"/>
                                          </p:val>
                                        </p:tav>
                                        <p:tav tm="100000">
                                          <p:val>
                                            <p:strVal val="#ppt_x"/>
                                          </p:val>
                                        </p:tav>
                                      </p:tavLst>
                                    </p:anim>
                                    <p:anim calcmode="lin" valueType="num">
                                      <p:cBhvr>
                                        <p:cTn id="52" dur="500" fill="hold"/>
                                        <p:tgtEl>
                                          <p:spTgt spid="406554"/>
                                        </p:tgtEl>
                                        <p:attrNameLst>
                                          <p:attrName>ppt_y</p:attrName>
                                        </p:attrNameLst>
                                      </p:cBhvr>
                                      <p:tavLst>
                                        <p:tav tm="0">
                                          <p:val>
                                            <p:strVal val="#ppt_y"/>
                                          </p:val>
                                        </p:tav>
                                        <p:tav tm="100000">
                                          <p:val>
                                            <p:strVal val="#ppt_y"/>
                                          </p:val>
                                        </p:tav>
                                      </p:tavLst>
                                    </p:anim>
                                    <p:anim calcmode="lin" valueType="num">
                                      <p:cBhvr>
                                        <p:cTn id="53" dur="500" fill="hold"/>
                                        <p:tgtEl>
                                          <p:spTgt spid="406554"/>
                                        </p:tgtEl>
                                        <p:attrNameLst>
                                          <p:attrName>ppt_w</p:attrName>
                                        </p:attrNameLst>
                                      </p:cBhvr>
                                      <p:tavLst>
                                        <p:tav tm="0">
                                          <p:val>
                                            <p:fltVal val="0"/>
                                          </p:val>
                                        </p:tav>
                                        <p:tav tm="100000">
                                          <p:val>
                                            <p:strVal val="#ppt_w"/>
                                          </p:val>
                                        </p:tav>
                                      </p:tavLst>
                                    </p:anim>
                                    <p:anim calcmode="lin" valueType="num">
                                      <p:cBhvr>
                                        <p:cTn id="54" dur="500" fill="hold"/>
                                        <p:tgtEl>
                                          <p:spTgt spid="406554"/>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406555"/>
                                        </p:tgtEl>
                                        <p:attrNameLst>
                                          <p:attrName>style.visibility</p:attrName>
                                        </p:attrNameLst>
                                      </p:cBhvr>
                                      <p:to>
                                        <p:strVal val="visible"/>
                                      </p:to>
                                    </p:set>
                                    <p:anim calcmode="lin" valueType="num">
                                      <p:cBhvr>
                                        <p:cTn id="59" dur="500" fill="hold"/>
                                        <p:tgtEl>
                                          <p:spTgt spid="406555"/>
                                        </p:tgtEl>
                                        <p:attrNameLst>
                                          <p:attrName>ppt_x</p:attrName>
                                        </p:attrNameLst>
                                      </p:cBhvr>
                                      <p:tavLst>
                                        <p:tav tm="0">
                                          <p:val>
                                            <p:strVal val="#ppt_x-#ppt_w/2"/>
                                          </p:val>
                                        </p:tav>
                                        <p:tav tm="100000">
                                          <p:val>
                                            <p:strVal val="#ppt_x"/>
                                          </p:val>
                                        </p:tav>
                                      </p:tavLst>
                                    </p:anim>
                                    <p:anim calcmode="lin" valueType="num">
                                      <p:cBhvr>
                                        <p:cTn id="60" dur="500" fill="hold"/>
                                        <p:tgtEl>
                                          <p:spTgt spid="406555"/>
                                        </p:tgtEl>
                                        <p:attrNameLst>
                                          <p:attrName>ppt_y</p:attrName>
                                        </p:attrNameLst>
                                      </p:cBhvr>
                                      <p:tavLst>
                                        <p:tav tm="0">
                                          <p:val>
                                            <p:strVal val="#ppt_y"/>
                                          </p:val>
                                        </p:tav>
                                        <p:tav tm="100000">
                                          <p:val>
                                            <p:strVal val="#ppt_y"/>
                                          </p:val>
                                        </p:tav>
                                      </p:tavLst>
                                    </p:anim>
                                    <p:anim calcmode="lin" valueType="num">
                                      <p:cBhvr>
                                        <p:cTn id="61" dur="500" fill="hold"/>
                                        <p:tgtEl>
                                          <p:spTgt spid="406555"/>
                                        </p:tgtEl>
                                        <p:attrNameLst>
                                          <p:attrName>ppt_w</p:attrName>
                                        </p:attrNameLst>
                                      </p:cBhvr>
                                      <p:tavLst>
                                        <p:tav tm="0">
                                          <p:val>
                                            <p:fltVal val="0"/>
                                          </p:val>
                                        </p:tav>
                                        <p:tav tm="100000">
                                          <p:val>
                                            <p:strVal val="#ppt_w"/>
                                          </p:val>
                                        </p:tav>
                                      </p:tavLst>
                                    </p:anim>
                                    <p:anim calcmode="lin" valueType="num">
                                      <p:cBhvr>
                                        <p:cTn id="62" dur="500" fill="hold"/>
                                        <p:tgtEl>
                                          <p:spTgt spid="406555"/>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4" fill="hold" grpId="0" nodeType="clickEffect">
                                  <p:stCondLst>
                                    <p:cond delay="0"/>
                                  </p:stCondLst>
                                  <p:childTnLst>
                                    <p:set>
                                      <p:cBhvr>
                                        <p:cTn id="66" dur="1" fill="hold">
                                          <p:stCondLst>
                                            <p:cond delay="0"/>
                                          </p:stCondLst>
                                        </p:cTn>
                                        <p:tgtEl>
                                          <p:spTgt spid="406559"/>
                                        </p:tgtEl>
                                        <p:attrNameLst>
                                          <p:attrName>style.visibility</p:attrName>
                                        </p:attrNameLst>
                                      </p:cBhvr>
                                      <p:to>
                                        <p:strVal val="visible"/>
                                      </p:to>
                                    </p:set>
                                    <p:anim calcmode="lin" valueType="num">
                                      <p:cBhvr>
                                        <p:cTn id="67" dur="500" fill="hold"/>
                                        <p:tgtEl>
                                          <p:spTgt spid="406559"/>
                                        </p:tgtEl>
                                        <p:attrNameLst>
                                          <p:attrName>ppt_x</p:attrName>
                                        </p:attrNameLst>
                                      </p:cBhvr>
                                      <p:tavLst>
                                        <p:tav tm="0">
                                          <p:val>
                                            <p:strVal val="#ppt_x"/>
                                          </p:val>
                                        </p:tav>
                                        <p:tav tm="100000">
                                          <p:val>
                                            <p:strVal val="#ppt_x"/>
                                          </p:val>
                                        </p:tav>
                                      </p:tavLst>
                                    </p:anim>
                                    <p:anim calcmode="lin" valueType="num">
                                      <p:cBhvr>
                                        <p:cTn id="68" dur="500" fill="hold"/>
                                        <p:tgtEl>
                                          <p:spTgt spid="406559"/>
                                        </p:tgtEl>
                                        <p:attrNameLst>
                                          <p:attrName>ppt_y</p:attrName>
                                        </p:attrNameLst>
                                      </p:cBhvr>
                                      <p:tavLst>
                                        <p:tav tm="0">
                                          <p:val>
                                            <p:strVal val="#ppt_y+#ppt_h/2"/>
                                          </p:val>
                                        </p:tav>
                                        <p:tav tm="100000">
                                          <p:val>
                                            <p:strVal val="#ppt_y"/>
                                          </p:val>
                                        </p:tav>
                                      </p:tavLst>
                                    </p:anim>
                                    <p:anim calcmode="lin" valueType="num">
                                      <p:cBhvr>
                                        <p:cTn id="69" dur="500" fill="hold"/>
                                        <p:tgtEl>
                                          <p:spTgt spid="406559"/>
                                        </p:tgtEl>
                                        <p:attrNameLst>
                                          <p:attrName>ppt_w</p:attrName>
                                        </p:attrNameLst>
                                      </p:cBhvr>
                                      <p:tavLst>
                                        <p:tav tm="0">
                                          <p:val>
                                            <p:strVal val="#ppt_w"/>
                                          </p:val>
                                        </p:tav>
                                        <p:tav tm="100000">
                                          <p:val>
                                            <p:strVal val="#ppt_w"/>
                                          </p:val>
                                        </p:tav>
                                      </p:tavLst>
                                    </p:anim>
                                    <p:anim calcmode="lin" valueType="num">
                                      <p:cBhvr>
                                        <p:cTn id="70" dur="500" fill="hold"/>
                                        <p:tgtEl>
                                          <p:spTgt spid="406559"/>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500" fill="hold"/>
                                        <p:tgtEl>
                                          <p:spTgt spid="4"/>
                                        </p:tgtEl>
                                        <p:attrNameLst>
                                          <p:attrName>ppt_x</p:attrName>
                                        </p:attrNameLst>
                                      </p:cBhvr>
                                      <p:tavLst>
                                        <p:tav tm="0">
                                          <p:val>
                                            <p:strVal val="#ppt_x-#ppt_w/2"/>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anim calcmode="lin" valueType="num">
                                      <p:cBhvr>
                                        <p:cTn id="77" dur="500" fill="hold"/>
                                        <p:tgtEl>
                                          <p:spTgt spid="4"/>
                                        </p:tgtEl>
                                        <p:attrNameLst>
                                          <p:attrName>ppt_w</p:attrName>
                                        </p:attrNameLst>
                                      </p:cBhvr>
                                      <p:tavLst>
                                        <p:tav tm="0">
                                          <p:val>
                                            <p:fltVal val="0"/>
                                          </p:val>
                                        </p:tav>
                                        <p:tav tm="100000">
                                          <p:val>
                                            <p:strVal val="#ppt_w"/>
                                          </p:val>
                                        </p:tav>
                                      </p:tavLst>
                                    </p:anim>
                                    <p:anim calcmode="lin" valueType="num">
                                      <p:cBhvr>
                                        <p:cTn id="7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2"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ppt_x</p:attrName>
                                        </p:attrNameLst>
                                      </p:cBhvr>
                                      <p:tavLst>
                                        <p:tav tm="0">
                                          <p:val>
                                            <p:strVal val="#ppt_x+#ppt_w/2"/>
                                          </p:val>
                                        </p:tav>
                                        <p:tav tm="100000">
                                          <p:val>
                                            <p:strVal val="#ppt_x"/>
                                          </p:val>
                                        </p:tav>
                                      </p:tavLst>
                                    </p:anim>
                                    <p:anim calcmode="lin" valueType="num">
                                      <p:cBhvr>
                                        <p:cTn id="84" dur="500" fill="hold"/>
                                        <p:tgtEl>
                                          <p:spTgt spid="3"/>
                                        </p:tgtEl>
                                        <p:attrNameLst>
                                          <p:attrName>ppt_y</p:attrName>
                                        </p:attrNameLst>
                                      </p:cBhvr>
                                      <p:tavLst>
                                        <p:tav tm="0">
                                          <p:val>
                                            <p:strVal val="#ppt_y"/>
                                          </p:val>
                                        </p:tav>
                                        <p:tav tm="100000">
                                          <p:val>
                                            <p:strVal val="#ppt_y"/>
                                          </p:val>
                                        </p:tav>
                                      </p:tavLst>
                                    </p:anim>
                                    <p:anim calcmode="lin" valueType="num">
                                      <p:cBhvr>
                                        <p:cTn id="85" dur="500" fill="hold"/>
                                        <p:tgtEl>
                                          <p:spTgt spid="3"/>
                                        </p:tgtEl>
                                        <p:attrNameLst>
                                          <p:attrName>ppt_w</p:attrName>
                                        </p:attrNameLst>
                                      </p:cBhvr>
                                      <p:tavLst>
                                        <p:tav tm="0">
                                          <p:val>
                                            <p:fltVal val="0"/>
                                          </p:val>
                                        </p:tav>
                                        <p:tav tm="100000">
                                          <p:val>
                                            <p:strVal val="#ppt_w"/>
                                          </p:val>
                                        </p:tav>
                                      </p:tavLst>
                                    </p:anim>
                                    <p:anim calcmode="lin" valueType="num">
                                      <p:cBhvr>
                                        <p:cTn id="86"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54" grpId="0" animBg="1"/>
      <p:bldP spid="406555" grpId="0" animBg="1"/>
      <p:bldP spid="406556" grpId="0" animBg="1"/>
      <p:bldP spid="406557" grpId="0" animBg="1"/>
      <p:bldP spid="406558" grpId="0" animBg="1"/>
      <p:bldP spid="406559" grpId="0" animBg="1"/>
      <p:bldP spid="406565" grpId="0" animBg="1"/>
      <p:bldP spid="4065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457200" y="609600"/>
            <a:ext cx="8559800" cy="5562600"/>
          </a:xfrm>
        </p:spPr>
        <p:txBody>
          <a:bodyPr/>
          <a:lstStyle/>
          <a:p>
            <a:pPr algn="ctr" eaLnBrk="1" hangingPunct="1">
              <a:buFontTx/>
              <a:buNone/>
            </a:pPr>
            <a:r>
              <a:rPr lang="pt-BR" i="1"/>
              <a:t>  </a:t>
            </a:r>
            <a:r>
              <a:rPr lang="en-US" sz="6000" b="1">
                <a:solidFill>
                  <a:srgbClr val="FF0000"/>
                </a:solidFill>
                <a:latin typeface="Times New Roman" pitchFamily="18" charset="0"/>
                <a:cs typeface="Times New Roman" pitchFamily="18" charset="0"/>
              </a:rPr>
              <a:t>Các nguyên nhân </a:t>
            </a:r>
          </a:p>
          <a:p>
            <a:pPr algn="ctr" eaLnBrk="1" hangingPunct="1">
              <a:buFontTx/>
              <a:buNone/>
            </a:pPr>
            <a:r>
              <a:rPr lang="en-US" sz="6000" b="1">
                <a:solidFill>
                  <a:srgbClr val="FF0000"/>
                </a:solidFill>
                <a:latin typeface="Times New Roman" pitchFamily="18" charset="0"/>
                <a:cs typeface="Times New Roman" pitchFamily="18" charset="0"/>
              </a:rPr>
              <a:t>trẻ em bị xâm hại TD ?</a:t>
            </a:r>
          </a:p>
          <a:p>
            <a:pPr algn="ctr" eaLnBrk="1" hangingPunct="1">
              <a:buFontTx/>
              <a:buNone/>
            </a:pPr>
            <a:endParaRPr lang="en-US" sz="6000" b="1" i="1">
              <a:solidFill>
                <a:srgbClr val="FF0000"/>
              </a:solidFill>
              <a:latin typeface="Times New Roman" pitchFamily="18" charset="0"/>
              <a:cs typeface="Times New Roman" pitchFamily="18" charset="0"/>
            </a:endParaRPr>
          </a:p>
        </p:txBody>
      </p:sp>
      <p:pic>
        <p:nvPicPr>
          <p:cNvPr id="24579" name="Picture 3" descr="j01725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1800"/>
            <a:ext cx="5486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1973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fontAlgn="auto" hangingPunct="1">
              <a:spcAft>
                <a:spcPts val="0"/>
              </a:spcAft>
              <a:defRPr/>
            </a:pPr>
            <a:r>
              <a:rPr lang="pt-BR" b="1"/>
              <a:t>Nguyên nhân từ gia đình (3):</a:t>
            </a:r>
            <a:r>
              <a:rPr lang="en-US"/>
              <a:t> </a:t>
            </a:r>
          </a:p>
        </p:txBody>
      </p:sp>
      <p:sp>
        <p:nvSpPr>
          <p:cNvPr id="29699" name="Rectangle 3"/>
          <p:cNvSpPr>
            <a:spLocks noGrp="1" noChangeArrowheads="1"/>
          </p:cNvSpPr>
          <p:nvPr>
            <p:ph idx="1"/>
          </p:nvPr>
        </p:nvSpPr>
        <p:spPr/>
        <p:txBody>
          <a:bodyPr/>
          <a:lstStyle/>
          <a:p>
            <a:pPr algn="just" eaLnBrk="1" hangingPunct="1">
              <a:lnSpc>
                <a:spcPct val="90000"/>
              </a:lnSpc>
              <a:buFont typeface="Wingdings 2" pitchFamily="18" charset="2"/>
              <a:buNone/>
            </a:pPr>
            <a:r>
              <a:rPr lang="en-US"/>
              <a:t>  </a:t>
            </a:r>
            <a:r>
              <a:rPr lang="en-US" sz="3500">
                <a:solidFill>
                  <a:srgbClr val="FF0000"/>
                </a:solidFill>
                <a:latin typeface="Times New Roman" pitchFamily="18" charset="0"/>
                <a:cs typeface="Times New Roman" pitchFamily="18" charset="0"/>
              </a:rPr>
              <a:t>1.GĐ quá nghèo</a:t>
            </a:r>
            <a:r>
              <a:rPr lang="en-US" sz="3500">
                <a:latin typeface="Times New Roman" pitchFamily="18" charset="0"/>
                <a:cs typeface="Times New Roman" pitchFamily="18" charset="0"/>
              </a:rPr>
              <a:t>, đông con, cha mẹ lo kiếm sống không có thời gian chăm sóc, giáo dục  con cái,người xấu dễ tiếp cận và làm hại trẻ .</a:t>
            </a:r>
          </a:p>
          <a:p>
            <a:pPr algn="just" eaLnBrk="1" hangingPunct="1">
              <a:lnSpc>
                <a:spcPct val="90000"/>
              </a:lnSpc>
              <a:buFont typeface="Wingdings 2" pitchFamily="18" charset="2"/>
              <a:buNone/>
            </a:pPr>
            <a:endParaRPr lang="en-US" sz="3500">
              <a:latin typeface="Times New Roman" pitchFamily="18" charset="0"/>
              <a:cs typeface="Times New Roman" pitchFamily="18" charset="0"/>
            </a:endParaRPr>
          </a:p>
          <a:p>
            <a:pPr algn="just" eaLnBrk="1" hangingPunct="1">
              <a:lnSpc>
                <a:spcPct val="90000"/>
              </a:lnSpc>
              <a:buFont typeface="Wingdings 2" pitchFamily="18" charset="2"/>
              <a:buNone/>
            </a:pPr>
            <a:r>
              <a:rPr lang="en-US" sz="3500">
                <a:latin typeface="Times New Roman" pitchFamily="18" charset="0"/>
                <a:cs typeface="Times New Roman" pitchFamily="18" charset="0"/>
              </a:rPr>
              <a:t>  </a:t>
            </a:r>
            <a:r>
              <a:rPr lang="en-US" sz="3500">
                <a:solidFill>
                  <a:srgbClr val="FF0000"/>
                </a:solidFill>
                <a:latin typeface="Times New Roman" pitchFamily="18" charset="0"/>
                <a:cs typeface="Times New Roman" pitchFamily="18" charset="0"/>
              </a:rPr>
              <a:t>GĐ quá nghèo</a:t>
            </a:r>
            <a:r>
              <a:rPr lang="en-US" sz="3500">
                <a:latin typeface="Times New Roman" pitchFamily="18" charset="0"/>
                <a:cs typeface="Times New Roman" pitchFamily="18" charset="0"/>
              </a:rPr>
              <a:t>, phải ở nhà thuê, sống chung với nhiều người, cuộc sống xô bồ, trẻ dễ bị người ở chung nhà xâm hại tình dục.</a:t>
            </a:r>
          </a:p>
          <a:p>
            <a:pPr eaLnBrk="1" hangingPunct="1">
              <a:lnSpc>
                <a:spcPct val="90000"/>
              </a:lnSpc>
            </a:pPr>
            <a:endParaRPr lang="en-US"/>
          </a:p>
        </p:txBody>
      </p:sp>
    </p:spTree>
    <p:extLst>
      <p:ext uri="{BB962C8B-B14F-4D97-AF65-F5344CB8AC3E}">
        <p14:creationId xmlns:p14="http://schemas.microsoft.com/office/powerpoint/2010/main" val="45057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additive="base">
                                        <p:cTn id="13"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pt-BR" b="1"/>
              <a:t>Nguyên nhân từ gia đình (3)</a:t>
            </a:r>
            <a:endParaRPr lang="en-US" b="1"/>
          </a:p>
        </p:txBody>
      </p:sp>
      <p:sp>
        <p:nvSpPr>
          <p:cNvPr id="30723" name="Rectangle 3"/>
          <p:cNvSpPr>
            <a:spLocks noGrp="1" noChangeArrowheads="1"/>
          </p:cNvSpPr>
          <p:nvPr>
            <p:ph idx="1"/>
          </p:nvPr>
        </p:nvSpPr>
        <p:spPr/>
        <p:txBody>
          <a:bodyPr/>
          <a:lstStyle/>
          <a:p>
            <a:pPr algn="just" eaLnBrk="1" hangingPunct="1">
              <a:buFont typeface="Wingdings 2" pitchFamily="18" charset="2"/>
              <a:buNone/>
            </a:pPr>
            <a:r>
              <a:rPr lang="pt-BR" sz="2800"/>
              <a:t>   2. </a:t>
            </a:r>
            <a:r>
              <a:rPr lang="pt-BR" sz="2800">
                <a:solidFill>
                  <a:srgbClr val="FF0000"/>
                </a:solidFill>
              </a:rPr>
              <a:t>Gia đình tan vỡ </a:t>
            </a:r>
            <a:r>
              <a:rPr lang="pt-BR" sz="2800"/>
              <a:t>(cha mẹ ly hôn, ly thân) con cái không thể ở với cha hoặc mẹ…trẻ chán nản và dễ bị bạn xấu lôi kéo.</a:t>
            </a:r>
          </a:p>
          <a:p>
            <a:pPr algn="just" eaLnBrk="1" hangingPunct="1">
              <a:buFont typeface="Wingdings 2" pitchFamily="18" charset="2"/>
              <a:buNone/>
            </a:pPr>
            <a:r>
              <a:rPr lang="pt-BR" sz="2800"/>
              <a:t>   3. </a:t>
            </a:r>
            <a:r>
              <a:rPr lang="pt-BR" sz="2800">
                <a:solidFill>
                  <a:srgbClr val="FF0000"/>
                </a:solidFill>
              </a:rPr>
              <a:t>Gia đình khá giả </a:t>
            </a:r>
            <a:r>
              <a:rPr lang="pt-BR" sz="2800"/>
              <a:t>nhưng cha mẹ ít có thời gian chăm sóc, gần gũi con cái, thường cho trẻ nhiều tiền, sắm nhiều phương tiện giải trí trong phòng cho con như ti vi, internet… các em </a:t>
            </a:r>
            <a:r>
              <a:rPr lang="pt-BR" sz="2800">
                <a:solidFill>
                  <a:srgbClr val="FF0000"/>
                </a:solidFill>
              </a:rPr>
              <a:t>xem phim xấu, tò mò, bắt chước</a:t>
            </a:r>
            <a:r>
              <a:rPr lang="pt-BR" sz="2800"/>
              <a:t>….hoặc cha mẹ thiếu kín đáo trong sinh hoạt vợ chồng, trẻ em chưa hiểu biết và tò mò làm thử.</a:t>
            </a:r>
            <a:endParaRPr lang="en-US" sz="2800"/>
          </a:p>
        </p:txBody>
      </p:sp>
    </p:spTree>
    <p:extLst>
      <p:ext uri="{BB962C8B-B14F-4D97-AF65-F5344CB8AC3E}">
        <p14:creationId xmlns:p14="http://schemas.microsoft.com/office/powerpoint/2010/main" val="2132279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ox(in)">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box(in)">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fontAlgn="auto" hangingPunct="1">
              <a:spcAft>
                <a:spcPts val="0"/>
              </a:spcAft>
              <a:defRPr/>
            </a:pPr>
            <a:r>
              <a:rPr lang="en-US" b="1"/>
              <a:t>Nguyên nhân xã hội (3)</a:t>
            </a:r>
          </a:p>
        </p:txBody>
      </p:sp>
      <p:sp>
        <p:nvSpPr>
          <p:cNvPr id="31747" name="Rectangle 3"/>
          <p:cNvSpPr>
            <a:spLocks noGrp="1" noChangeArrowheads="1"/>
          </p:cNvSpPr>
          <p:nvPr>
            <p:ph idx="1"/>
          </p:nvPr>
        </p:nvSpPr>
        <p:spPr/>
        <p:txBody>
          <a:bodyPr/>
          <a:lstStyle/>
          <a:p>
            <a:pPr algn="just" eaLnBrk="1" hangingPunct="1">
              <a:lnSpc>
                <a:spcPct val="90000"/>
              </a:lnSpc>
              <a:buFont typeface="Wingdings 2" pitchFamily="18" charset="2"/>
              <a:buNone/>
            </a:pPr>
            <a:r>
              <a:rPr lang="en-US" sz="2800"/>
              <a:t>   </a:t>
            </a:r>
            <a:r>
              <a:rPr lang="en-US" sz="2800">
                <a:latin typeface="Times New Roman" pitchFamily="18" charset="0"/>
                <a:cs typeface="Times New Roman" pitchFamily="18" charset="0"/>
              </a:rPr>
              <a:t>1.Văn hóa phẩm xấu (phim, internet…) và các chất kích thích đầu độc, kích dục gây nên nhiều vụ hiếp dâm trẻ em sau khi xem phim.</a:t>
            </a:r>
          </a:p>
          <a:p>
            <a:pPr algn="just" eaLnBrk="1" hangingPunct="1">
              <a:lnSpc>
                <a:spcPct val="90000"/>
              </a:lnSpc>
              <a:buFont typeface="Wingdings 2" pitchFamily="18" charset="2"/>
              <a:buNone/>
            </a:pPr>
            <a:r>
              <a:rPr lang="en-US" sz="2800">
                <a:latin typeface="Times New Roman" pitchFamily="18" charset="0"/>
                <a:cs typeface="Times New Roman" pitchFamily="18" charset="0"/>
              </a:rPr>
              <a:t>   2.Nhiều người chạy theo nếp sống hưởng thụ, chạy theo thú vui vật chất, coi thường đạo đức làm người, thiếu lòng tự trọng, thiếu tự tin, uống rượu, nhậu nhẹt dẫn đến phạm tội.</a:t>
            </a:r>
          </a:p>
          <a:p>
            <a:pPr algn="just" eaLnBrk="1" hangingPunct="1">
              <a:lnSpc>
                <a:spcPct val="90000"/>
              </a:lnSpc>
              <a:buFont typeface="Wingdings 2" pitchFamily="18" charset="2"/>
              <a:buNone/>
            </a:pPr>
            <a:r>
              <a:rPr lang="en-US" sz="2800">
                <a:latin typeface="Times New Roman" pitchFamily="18" charset="0"/>
                <a:cs typeface="Times New Roman" pitchFamily="18" charset="0"/>
              </a:rPr>
              <a:t>   3.Nhiều cơ quan ban ngành chưa tích cực tham gia hoạt động ngăn ngừa tình trạng trẻ em bị xâm hại tình dục. </a:t>
            </a:r>
          </a:p>
          <a:p>
            <a:pPr eaLnBrk="1" hangingPunct="1">
              <a:lnSpc>
                <a:spcPct val="90000"/>
              </a:lnSpc>
            </a:pPr>
            <a:endParaRPr lang="en-US" sz="2800"/>
          </a:p>
        </p:txBody>
      </p:sp>
    </p:spTree>
    <p:extLst>
      <p:ext uri="{BB962C8B-B14F-4D97-AF65-F5344CB8AC3E}">
        <p14:creationId xmlns:p14="http://schemas.microsoft.com/office/powerpoint/2010/main" val="109314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Effect transition="in" filter="diamond(in)">
                                      <p:cBhvr>
                                        <p:cTn id="19" dur="20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fontAlgn="auto" hangingPunct="1">
              <a:spcAft>
                <a:spcPts val="0"/>
              </a:spcAft>
              <a:defRPr/>
            </a:pPr>
            <a:r>
              <a:rPr lang="en-US" b="1">
                <a:latin typeface="Times New Roman" pitchFamily="18" charset="0"/>
                <a:cs typeface="Times New Roman" pitchFamily="18" charset="0"/>
              </a:rPr>
              <a:t>Nguyên nhân do bản thân trẻ (4):</a:t>
            </a:r>
          </a:p>
        </p:txBody>
      </p:sp>
      <p:sp>
        <p:nvSpPr>
          <p:cNvPr id="32771" name="Rectangle 3"/>
          <p:cNvSpPr>
            <a:spLocks noGrp="1" noChangeArrowheads="1"/>
          </p:cNvSpPr>
          <p:nvPr>
            <p:ph idx="1"/>
          </p:nvPr>
        </p:nvSpPr>
        <p:spPr/>
        <p:txBody>
          <a:bodyPr>
            <a:normAutofit lnSpcReduction="10000"/>
          </a:bodyPr>
          <a:lstStyle/>
          <a:p>
            <a:pPr algn="just" eaLnBrk="1" hangingPunct="1">
              <a:lnSpc>
                <a:spcPct val="80000"/>
              </a:lnSpc>
              <a:buFont typeface="Wingdings 2" pitchFamily="18" charset="2"/>
              <a:buNone/>
            </a:pPr>
            <a:r>
              <a:rPr lang="en-US" sz="2800"/>
              <a:t>   </a:t>
            </a:r>
            <a:r>
              <a:rPr lang="en-US">
                <a:latin typeface="Times New Roman" pitchFamily="18" charset="0"/>
                <a:cs typeface="Times New Roman" pitchFamily="18" charset="0"/>
              </a:rPr>
              <a:t>1.Trẻ chưa đủ sức để tự bảo vệ mình dễ để bị xâm hại tình dục.</a:t>
            </a:r>
          </a:p>
          <a:p>
            <a:pPr algn="just" eaLnBrk="1" hangingPunct="1">
              <a:lnSpc>
                <a:spcPct val="80000"/>
              </a:lnSpc>
              <a:buFont typeface="Wingdings 2" pitchFamily="18" charset="2"/>
              <a:buNone/>
            </a:pPr>
            <a:r>
              <a:rPr lang="en-US">
                <a:latin typeface="Times New Roman" pitchFamily="18" charset="0"/>
                <a:cs typeface="Times New Roman" pitchFamily="18" charset="0"/>
              </a:rPr>
              <a:t>   2.Trẻ chưa phân biệt được đúng, sai, dễ tin ở người lớn nên dễ bị dụ dỗ, lừa gạt.</a:t>
            </a:r>
          </a:p>
          <a:p>
            <a:pPr algn="just" eaLnBrk="1" hangingPunct="1">
              <a:lnSpc>
                <a:spcPct val="80000"/>
              </a:lnSpc>
              <a:buFont typeface="Wingdings 2" pitchFamily="18" charset="2"/>
              <a:buNone/>
            </a:pPr>
            <a:r>
              <a:rPr lang="en-US">
                <a:latin typeface="Times New Roman" pitchFamily="18" charset="0"/>
                <a:cs typeface="Times New Roman" pitchFamily="18" charset="0"/>
              </a:rPr>
              <a:t>   3.Một bộ phận trẻ em học vấn thấp, không được chăm sóc, quản lý chu đáo, uốn nắn kịp thời nên dễ bị tiêm nhiễm lối sống buông thả, tạo cơ hội cho những kẻ bất lương dụ dỗ, mua chuộc, lợi dụng.</a:t>
            </a:r>
          </a:p>
          <a:p>
            <a:pPr algn="just" eaLnBrk="1" hangingPunct="1">
              <a:lnSpc>
                <a:spcPct val="80000"/>
              </a:lnSpc>
              <a:buFont typeface="Wingdings 2" pitchFamily="18" charset="2"/>
              <a:buNone/>
            </a:pPr>
            <a:r>
              <a:rPr lang="en-US">
                <a:latin typeface="Times New Roman" pitchFamily="18" charset="0"/>
                <a:cs typeface="Times New Roman" pitchFamily="18" charset="0"/>
              </a:rPr>
              <a:t>   4.Một số trẻ mặc trang phục hở hang, gây kích thích cho người khác phái.</a:t>
            </a:r>
          </a:p>
        </p:txBody>
      </p:sp>
    </p:spTree>
    <p:extLst>
      <p:ext uri="{BB962C8B-B14F-4D97-AF65-F5344CB8AC3E}">
        <p14:creationId xmlns:p14="http://schemas.microsoft.com/office/powerpoint/2010/main" val="76380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diamond(in)">
                                      <p:cBhvr>
                                        <p:cTn id="7" dur="2000"/>
                                        <p:tgtEl>
                                          <p:spTgt spid="327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diamond(in)">
                                      <p:cBhvr>
                                        <p:cTn id="12" dur="2000"/>
                                        <p:tgtEl>
                                          <p:spTgt spid="327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anim calcmode="lin" valueType="num">
                                      <p:cBhvr additive="base">
                                        <p:cTn id="17"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sz="3200" b="1">
                <a:latin typeface="Times New Roman" pitchFamily="18" charset="0"/>
                <a:cs typeface="Times New Roman" pitchFamily="18" charset="0"/>
              </a:rPr>
              <a:t>Nguyên nhân từ phía kẻ phạm tội (2):</a:t>
            </a:r>
            <a:r>
              <a:rPr lang="en-US" sz="3200">
                <a:latin typeface="Times New Roman" pitchFamily="18" charset="0"/>
                <a:cs typeface="Times New Roman" pitchFamily="18" charset="0"/>
              </a:rPr>
              <a:t> </a:t>
            </a:r>
          </a:p>
        </p:txBody>
      </p:sp>
      <p:sp>
        <p:nvSpPr>
          <p:cNvPr id="33795" name="Rectangle 3"/>
          <p:cNvSpPr>
            <a:spLocks noGrp="1" noChangeArrowheads="1"/>
          </p:cNvSpPr>
          <p:nvPr>
            <p:ph idx="1"/>
          </p:nvPr>
        </p:nvSpPr>
        <p:spPr/>
        <p:txBody>
          <a:bodyPr>
            <a:normAutofit lnSpcReduction="10000"/>
          </a:bodyPr>
          <a:lstStyle/>
          <a:p>
            <a:pPr algn="just" eaLnBrk="1" hangingPunct="1">
              <a:lnSpc>
                <a:spcPct val="80000"/>
              </a:lnSpc>
              <a:buFont typeface="Wingdings 2" pitchFamily="18" charset="2"/>
              <a:buNone/>
            </a:pPr>
            <a:r>
              <a:rPr lang="en-US" sz="2800"/>
              <a:t>   </a:t>
            </a:r>
            <a:r>
              <a:rPr lang="en-US">
                <a:latin typeface="Times New Roman" pitchFamily="18" charset="0"/>
                <a:cs typeface="Times New Roman" pitchFamily="18" charset="0"/>
              </a:rPr>
              <a:t>1.Một số người làm ăn bất chính có tư tưởng quan hệ với gái còn trinh sẽ gặp vận may, trút bỏ được vận đen, giảm nguy cơ bị nhiễm các bệnh bị lây qua đường tình dục. Bọn chủ chứa, môi giới nắm được tâm lý này nên đã chủ động săn lùng, tìm kiếm, lợi dụng sự nhẹ dạ, cả tin của các em.</a:t>
            </a:r>
          </a:p>
          <a:p>
            <a:pPr algn="just" eaLnBrk="1" hangingPunct="1">
              <a:lnSpc>
                <a:spcPct val="80000"/>
              </a:lnSpc>
              <a:buFont typeface="Wingdings 2" pitchFamily="18" charset="2"/>
              <a:buNone/>
            </a:pPr>
            <a:r>
              <a:rPr lang="en-US">
                <a:latin typeface="Times New Roman" pitchFamily="18" charset="0"/>
                <a:cs typeface="Times New Roman" pitchFamily="18" charset="0"/>
              </a:rPr>
              <a:t>   2. Một bộ phận người thân của các em do nhận thức kém, vô đạo đức, mất nhân tính dẫn đến hành vi xâm hại tình dục trẻ em như loạn luân, đẩy các em vào con đường mại dâm hoặc bị buôn bán vì mục đích mại dâm.</a:t>
            </a:r>
          </a:p>
        </p:txBody>
      </p:sp>
    </p:spTree>
    <p:extLst>
      <p:ext uri="{BB962C8B-B14F-4D97-AF65-F5344CB8AC3E}">
        <p14:creationId xmlns:p14="http://schemas.microsoft.com/office/powerpoint/2010/main" val="857002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 calcmode="lin" valueType="num">
                                      <p:cBhvr additive="base">
                                        <p:cTn id="7"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457200" y="457200"/>
            <a:ext cx="8559800" cy="5715000"/>
          </a:xfrm>
        </p:spPr>
        <p:txBody>
          <a:bodyPr/>
          <a:lstStyle/>
          <a:p>
            <a:pPr algn="ctr" eaLnBrk="1" hangingPunct="1">
              <a:buFontTx/>
              <a:buNone/>
            </a:pPr>
            <a:r>
              <a:rPr lang="pt-BR" i="1"/>
              <a:t>  </a:t>
            </a:r>
            <a:r>
              <a:rPr lang="en-US" sz="6000" b="1">
                <a:solidFill>
                  <a:srgbClr val="FF0000"/>
                </a:solidFill>
                <a:latin typeface="Times New Roman" pitchFamily="18" charset="0"/>
                <a:cs typeface="Times New Roman" pitchFamily="18" charset="0"/>
              </a:rPr>
              <a:t>Các tác hại</a:t>
            </a:r>
          </a:p>
          <a:p>
            <a:pPr algn="ctr" eaLnBrk="1" hangingPunct="1">
              <a:buFontTx/>
              <a:buNone/>
            </a:pPr>
            <a:r>
              <a:rPr lang="en-US" sz="6000" b="1">
                <a:solidFill>
                  <a:srgbClr val="FF0000"/>
                </a:solidFill>
                <a:latin typeface="Times New Roman" pitchFamily="18" charset="0"/>
                <a:cs typeface="Times New Roman" pitchFamily="18" charset="0"/>
              </a:rPr>
              <a:t>khi trẻ bị xâm hại TD?</a:t>
            </a:r>
          </a:p>
          <a:p>
            <a:pPr algn="ctr" eaLnBrk="1" hangingPunct="1">
              <a:buFontTx/>
              <a:buNone/>
            </a:pPr>
            <a:endParaRPr lang="en-US" sz="6000" b="1">
              <a:solidFill>
                <a:srgbClr val="FF0000"/>
              </a:solidFill>
              <a:latin typeface="Times New Roman" pitchFamily="18" charset="0"/>
              <a:cs typeface="Times New Roman" pitchFamily="18" charset="0"/>
            </a:endParaRPr>
          </a:p>
          <a:p>
            <a:pPr algn="ctr" eaLnBrk="1" hangingPunct="1">
              <a:buFontTx/>
              <a:buNone/>
            </a:pPr>
            <a:endParaRPr lang="en-US" sz="6000" b="1" i="1">
              <a:solidFill>
                <a:srgbClr val="FF0000"/>
              </a:solidFill>
              <a:latin typeface="Times New Roman" pitchFamily="18" charset="0"/>
              <a:cs typeface="Times New Roman" pitchFamily="18" charset="0"/>
            </a:endParaRPr>
          </a:p>
        </p:txBody>
      </p:sp>
      <p:pic>
        <p:nvPicPr>
          <p:cNvPr id="30723" name="Picture 3" descr="j01725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766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0403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fontAlgn="auto" hangingPunct="1">
              <a:spcAft>
                <a:spcPts val="0"/>
              </a:spcAft>
              <a:defRPr/>
            </a:pPr>
            <a:r>
              <a:rPr lang="en-US" b="1">
                <a:latin typeface="Times New Roman" pitchFamily="18" charset="0"/>
                <a:cs typeface="Times New Roman" pitchFamily="18" charset="0"/>
              </a:rPr>
              <a:t>Tác hại thể chất</a:t>
            </a:r>
            <a:r>
              <a:rPr lang="en-US">
                <a:latin typeface="Times New Roman" pitchFamily="18" charset="0"/>
                <a:cs typeface="Times New Roman" pitchFamily="18" charset="0"/>
              </a:rPr>
              <a:t>  (7)</a:t>
            </a:r>
          </a:p>
        </p:txBody>
      </p:sp>
      <p:sp>
        <p:nvSpPr>
          <p:cNvPr id="35843" name="Rectangle 3"/>
          <p:cNvSpPr>
            <a:spLocks noGrp="1" noChangeArrowheads="1"/>
          </p:cNvSpPr>
          <p:nvPr>
            <p:ph idx="1"/>
          </p:nvPr>
        </p:nvSpPr>
        <p:spPr/>
        <p:txBody>
          <a:bodyPr/>
          <a:lstStyle/>
          <a:p>
            <a:pPr eaLnBrk="1" hangingPunct="1">
              <a:lnSpc>
                <a:spcPct val="90000"/>
              </a:lnSpc>
              <a:buFont typeface="Wingdings" pitchFamily="2" charset="2"/>
              <a:buNone/>
            </a:pPr>
            <a:r>
              <a:rPr lang="en-US" sz="3600">
                <a:latin typeface="Times New Roman" pitchFamily="18" charset="0"/>
                <a:cs typeface="Times New Roman" pitchFamily="18" charset="0"/>
              </a:rPr>
              <a:t>1.Mang vết sẹo suốt đời trên da thịt</a:t>
            </a:r>
          </a:p>
          <a:p>
            <a:pPr eaLnBrk="1" hangingPunct="1">
              <a:lnSpc>
                <a:spcPct val="90000"/>
              </a:lnSpc>
              <a:buFont typeface="Wingdings" pitchFamily="2" charset="2"/>
              <a:buNone/>
            </a:pPr>
            <a:r>
              <a:rPr lang="en-US" sz="3600">
                <a:latin typeface="Times New Roman" pitchFamily="18" charset="0"/>
                <a:cs typeface="Times New Roman" pitchFamily="18" charset="0"/>
              </a:rPr>
              <a:t>2.Trẻ chậm phát triển trong khả năng</a:t>
            </a:r>
          </a:p>
          <a:p>
            <a:pPr eaLnBrk="1" hangingPunct="1">
              <a:lnSpc>
                <a:spcPct val="90000"/>
              </a:lnSpc>
              <a:buFontTx/>
              <a:buNone/>
            </a:pPr>
            <a:r>
              <a:rPr lang="en-US" sz="3600">
                <a:latin typeface="Times New Roman" pitchFamily="18" charset="0"/>
                <a:cs typeface="Times New Roman" pitchFamily="18" charset="0"/>
              </a:rPr>
              <a:t>	- Vận động, </a:t>
            </a:r>
          </a:p>
          <a:p>
            <a:pPr eaLnBrk="1" hangingPunct="1">
              <a:lnSpc>
                <a:spcPct val="90000"/>
              </a:lnSpc>
              <a:buFontTx/>
              <a:buNone/>
            </a:pPr>
            <a:r>
              <a:rPr lang="en-US" sz="3600">
                <a:latin typeface="Times New Roman" pitchFamily="18" charset="0"/>
                <a:cs typeface="Times New Roman" pitchFamily="18" charset="0"/>
              </a:rPr>
              <a:t>	- Giao tiếp xã hội</a:t>
            </a:r>
          </a:p>
          <a:p>
            <a:pPr eaLnBrk="1" hangingPunct="1">
              <a:lnSpc>
                <a:spcPct val="90000"/>
              </a:lnSpc>
              <a:buFontTx/>
              <a:buNone/>
            </a:pPr>
            <a:r>
              <a:rPr lang="en-US" sz="3600">
                <a:latin typeface="Times New Roman" pitchFamily="18" charset="0"/>
                <a:cs typeface="Times New Roman" pitchFamily="18" charset="0"/>
              </a:rPr>
              <a:t>	- Nhận thức</a:t>
            </a:r>
          </a:p>
          <a:p>
            <a:pPr eaLnBrk="1" hangingPunct="1">
              <a:lnSpc>
                <a:spcPct val="90000"/>
              </a:lnSpc>
              <a:buFontTx/>
              <a:buNone/>
            </a:pPr>
            <a:r>
              <a:rPr lang="en-US" sz="3600">
                <a:latin typeface="Times New Roman" pitchFamily="18" charset="0"/>
                <a:cs typeface="Times New Roman" pitchFamily="18" charset="0"/>
              </a:rPr>
              <a:t>	- Thể hiện ngôn ngữ</a:t>
            </a:r>
          </a:p>
          <a:p>
            <a:pPr eaLnBrk="1" hangingPunct="1">
              <a:lnSpc>
                <a:spcPct val="90000"/>
              </a:lnSpc>
              <a:buFontTx/>
              <a:buNone/>
            </a:pPr>
            <a:r>
              <a:rPr lang="en-US">
                <a:latin typeface="Times New Roman" pitchFamily="18" charset="0"/>
                <a:cs typeface="Times New Roman" pitchFamily="18" charset="0"/>
              </a:rPr>
              <a:t>  </a:t>
            </a:r>
          </a:p>
          <a:p>
            <a:pPr eaLnBrk="1" hangingPunct="1">
              <a:lnSpc>
                <a:spcPct val="90000"/>
              </a:lnSpc>
            </a:pPr>
            <a:endParaRPr lang="en-US"/>
          </a:p>
        </p:txBody>
      </p:sp>
    </p:spTree>
    <p:extLst>
      <p:ext uri="{BB962C8B-B14F-4D97-AF65-F5344CB8AC3E}">
        <p14:creationId xmlns:p14="http://schemas.microsoft.com/office/powerpoint/2010/main" val="159762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diamond(in)">
                                      <p:cBhvr>
                                        <p:cTn id="7" dur="2000"/>
                                        <p:tgtEl>
                                          <p:spTgt spid="35843">
                                            <p:txEl>
                                              <p:pRg st="1" end="1"/>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5843">
                                            <p:txEl>
                                              <p:pRg st="2" end="2"/>
                                            </p:txEl>
                                          </p:spTgt>
                                        </p:tgtEl>
                                        <p:attrNameLst>
                                          <p:attrName>style.visibility</p:attrName>
                                        </p:attrNameLst>
                                      </p:cBhvr>
                                      <p:to>
                                        <p:strVal val="visible"/>
                                      </p:to>
                                    </p:set>
                                    <p:animEffect transition="in" filter="diamond(in)">
                                      <p:cBhvr>
                                        <p:cTn id="10" dur="2000"/>
                                        <p:tgtEl>
                                          <p:spTgt spid="35843">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Effect transition="in" filter="diamond(in)">
                                      <p:cBhvr>
                                        <p:cTn id="13" dur="2000"/>
                                        <p:tgtEl>
                                          <p:spTgt spid="35843">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5843">
                                            <p:txEl>
                                              <p:pRg st="4" end="4"/>
                                            </p:txEl>
                                          </p:spTgt>
                                        </p:tgtEl>
                                        <p:attrNameLst>
                                          <p:attrName>style.visibility</p:attrName>
                                        </p:attrNameLst>
                                      </p:cBhvr>
                                      <p:to>
                                        <p:strVal val="visible"/>
                                      </p:to>
                                    </p:set>
                                    <p:animEffect transition="in" filter="diamond(in)">
                                      <p:cBhvr>
                                        <p:cTn id="16" dur="2000"/>
                                        <p:tgtEl>
                                          <p:spTgt spid="35843">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animEffect transition="in" filter="diamond(in)">
                                      <p:cBhvr>
                                        <p:cTn id="19" dur="2000"/>
                                        <p:tgtEl>
                                          <p:spTgt spid="35843">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35843">
                                            <p:txEl>
                                              <p:pRg st="6" end="6"/>
                                            </p:txEl>
                                          </p:spTgt>
                                        </p:tgtEl>
                                        <p:attrNameLst>
                                          <p:attrName>style.visibility</p:attrName>
                                        </p:attrNameLst>
                                      </p:cBhvr>
                                      <p:to>
                                        <p:strVal val="visible"/>
                                      </p:to>
                                    </p:set>
                                    <p:animEffect transition="in" filter="diamond(in)">
                                      <p:cBhvr>
                                        <p:cTn id="22" dur="20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457200" y="685800"/>
            <a:ext cx="8229600" cy="5440363"/>
          </a:xfrm>
        </p:spPr>
        <p:txBody>
          <a:bodyPr/>
          <a:lstStyle/>
          <a:p>
            <a:pPr eaLnBrk="1" hangingPunct="1">
              <a:buFontTx/>
              <a:buNone/>
            </a:pPr>
            <a:r>
              <a:rPr lang="pt-BR" b="1">
                <a:solidFill>
                  <a:srgbClr val="FF0000"/>
                </a:solidFill>
              </a:rPr>
              <a:t>Về mặt thể chất</a:t>
            </a:r>
          </a:p>
          <a:p>
            <a:pPr algn="just" eaLnBrk="1" hangingPunct="1">
              <a:buFontTx/>
              <a:buNone/>
            </a:pPr>
            <a:r>
              <a:rPr lang="pt-BR"/>
              <a:t>	</a:t>
            </a:r>
            <a:r>
              <a:rPr lang="pt-BR" sz="3600">
                <a:latin typeface="Times New Roman" pitchFamily="18" charset="0"/>
                <a:cs typeface="Times New Roman" pitchFamily="18" charset="0"/>
              </a:rPr>
              <a:t>3.Gây thương tích, đau đớn, mệt mỏi cho trẻ nhất là đối với những trẻ còn quá nhỏ tuổi;</a:t>
            </a:r>
          </a:p>
          <a:p>
            <a:pPr algn="just" eaLnBrk="1" hangingPunct="1">
              <a:buFontTx/>
              <a:buNone/>
            </a:pPr>
            <a:r>
              <a:rPr lang="pt-BR" sz="3600">
                <a:latin typeface="Times New Roman" pitchFamily="18" charset="0"/>
                <a:cs typeface="Times New Roman" pitchFamily="18" charset="0"/>
              </a:rPr>
              <a:t>	4.Trẻ có thể bị lây các bệnh lây truyền qua đường tình dục (kể cả AIDS).</a:t>
            </a:r>
          </a:p>
          <a:p>
            <a:pPr algn="just" eaLnBrk="1" hangingPunct="1">
              <a:buFont typeface="Wingdings" pitchFamily="2" charset="2"/>
              <a:buNone/>
            </a:pPr>
            <a:r>
              <a:rPr lang="pt-BR" sz="3600">
                <a:latin typeface="Times New Roman" pitchFamily="18" charset="0"/>
                <a:cs typeface="Times New Roman" pitchFamily="18" charset="0"/>
              </a:rPr>
              <a:t>	5.Trẻ có thể bị mang thai sớm, nạo phá thai dẫn đến vô sinh, bị thương tổn suốt đời hoặc có thể bị tử vong</a:t>
            </a:r>
            <a:r>
              <a:rPr lang="pt-BR" sz="3600" b="1">
                <a:latin typeface="Times New Roman" pitchFamily="18" charset="0"/>
                <a:cs typeface="Times New Roman" pitchFamily="18" charset="0"/>
              </a:rPr>
              <a:t> .</a:t>
            </a:r>
            <a:r>
              <a:rPr lang="pt-BR" sz="3600">
                <a:latin typeface="Times New Roman" pitchFamily="18" charset="0"/>
                <a:cs typeface="Times New Roman" pitchFamily="18" charset="0"/>
              </a:rPr>
              <a:t> </a:t>
            </a:r>
            <a:endParaRPr lang="en-US" sz="3600">
              <a:latin typeface="Times New Roman" pitchFamily="18" charset="0"/>
              <a:cs typeface="Times New Roman" pitchFamily="18" charset="0"/>
            </a:endParaRPr>
          </a:p>
          <a:p>
            <a:pPr eaLnBrk="1" hangingPunct="1"/>
            <a:endParaRPr lang="en-US"/>
          </a:p>
        </p:txBody>
      </p:sp>
    </p:spTree>
    <p:extLst>
      <p:ext uri="{BB962C8B-B14F-4D97-AF65-F5344CB8AC3E}">
        <p14:creationId xmlns:p14="http://schemas.microsoft.com/office/powerpoint/2010/main" val="55303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xEl>
                                              <p:pRg st="2" end="2"/>
                                            </p:txEl>
                                          </p:spTgt>
                                        </p:tgtEl>
                                        <p:attrNameLst>
                                          <p:attrName>style.visibility</p:attrName>
                                        </p:attrNameLst>
                                      </p:cBhvr>
                                      <p:to>
                                        <p:strVal val="visible"/>
                                      </p:to>
                                    </p:set>
                                    <p:animEffect transition="in" filter="diamond(in)">
                                      <p:cBhvr>
                                        <p:cTn id="7" dur="2000"/>
                                        <p:tgtEl>
                                          <p:spTgt spid="3686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866">
                                            <p:txEl>
                                              <p:pRg st="3" end="3"/>
                                            </p:txEl>
                                          </p:spTgt>
                                        </p:tgtEl>
                                        <p:attrNameLst>
                                          <p:attrName>style.visibility</p:attrName>
                                        </p:attrNameLst>
                                      </p:cBhvr>
                                      <p:to>
                                        <p:strVal val="visible"/>
                                      </p:to>
                                    </p:set>
                                    <p:anim calcmode="lin" valueType="num">
                                      <p:cBhvr additive="base">
                                        <p:cTn id="12" dur="500" fill="hold"/>
                                        <p:tgtEl>
                                          <p:spTgt spid="36866">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8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7488" y="2679515"/>
            <a:ext cx="3740456" cy="1304925"/>
          </a:xfrm>
        </p:spPr>
        <p:txBody>
          <a:bodyPr>
            <a:normAutofit fontScale="47500" lnSpcReduction="20000"/>
          </a:bodyPr>
          <a:lstStyle/>
          <a:p>
            <a:r>
              <a:rPr lang="en-US" dirty="0">
                <a:latin typeface="Times New Roman" pitchFamily="18" charset="0"/>
                <a:cs typeface="Times New Roman" pitchFamily="18" charset="0"/>
              </a:rPr>
              <a:t>THỰC TRẠNG</a:t>
            </a:r>
          </a:p>
          <a:p>
            <a:endParaRPr lang="en-US" dirty="0">
              <a:latin typeface="Times New Roman" pitchFamily="18" charset="0"/>
              <a:cs typeface="Times New Roman" pitchFamily="18" charset="0"/>
            </a:endParaRPr>
          </a:p>
        </p:txBody>
      </p:sp>
      <p:sp>
        <p:nvSpPr>
          <p:cNvPr id="4" name="Text Placeholder 3"/>
          <p:cNvSpPr>
            <a:spLocks noGrp="1"/>
          </p:cNvSpPr>
          <p:nvPr>
            <p:ph type="body" sz="quarter" idx="15"/>
          </p:nvPr>
        </p:nvSpPr>
        <p:spPr/>
        <p:txBody>
          <a:bodyPr/>
          <a:lstStyle/>
          <a:p>
            <a:endParaRPr lang="en-US"/>
          </a:p>
        </p:txBody>
      </p:sp>
      <p:pic>
        <p:nvPicPr>
          <p:cNvPr id="2052" name="Picture 4" descr="Không có mô tả.">
            <a:extLst>
              <a:ext uri="{FF2B5EF4-FFF2-40B4-BE49-F238E27FC236}">
                <a16:creationId xmlns:a16="http://schemas.microsoft.com/office/drawing/2014/main" id="{A173E86C-3133-4B90-8385-C6E915206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400300"/>
            <a:ext cx="1524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8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b="1"/>
              <a:t>Tác hại thể chất</a:t>
            </a:r>
            <a:endParaRPr lang="en-US"/>
          </a:p>
        </p:txBody>
      </p:sp>
      <p:sp>
        <p:nvSpPr>
          <p:cNvPr id="37891" name="Rectangle 3"/>
          <p:cNvSpPr>
            <a:spLocks noGrp="1" noChangeArrowheads="1"/>
          </p:cNvSpPr>
          <p:nvPr>
            <p:ph idx="1"/>
          </p:nvPr>
        </p:nvSpPr>
        <p:spPr/>
        <p:txBody>
          <a:bodyPr/>
          <a:lstStyle/>
          <a:p>
            <a:pPr algn="just" eaLnBrk="1" hangingPunct="1">
              <a:buFont typeface="Wingdings" pitchFamily="2" charset="2"/>
              <a:buNone/>
            </a:pPr>
            <a:r>
              <a:rPr lang="en-US">
                <a:latin typeface="Times New Roman" pitchFamily="18" charset="0"/>
                <a:cs typeface="Times New Roman" pitchFamily="18" charset="0"/>
              </a:rPr>
              <a:t>6.Trẻ trở nên quá lệ thuộc: thụ động, phục tùng người khác, né tránh mọi khả năng hoặc phải đối đầu, quá cẩn trọng…</a:t>
            </a:r>
          </a:p>
          <a:p>
            <a:pPr algn="just" eaLnBrk="1" hangingPunct="1">
              <a:buFont typeface="Wingdings" pitchFamily="2" charset="2"/>
              <a:buNone/>
            </a:pPr>
            <a:r>
              <a:rPr lang="en-US">
                <a:latin typeface="Times New Roman" pitchFamily="18" charset="0"/>
                <a:cs typeface="Times New Roman" pitchFamily="18" charset="0"/>
              </a:rPr>
              <a:t>7.Trẻ trở nên rất hiếu chiến và bùng phát thành hành vi bên ngoài: tiêu cực, hung hăng, nghịch ngợm, phá phách bởi trẻ:</a:t>
            </a:r>
          </a:p>
          <a:p>
            <a:pPr algn="just" eaLnBrk="1" hangingPunct="1">
              <a:buFont typeface="Wingdings" pitchFamily="2" charset="2"/>
              <a:buNone/>
            </a:pPr>
            <a:r>
              <a:rPr lang="en-US">
                <a:latin typeface="Times New Roman" pitchFamily="18" charset="0"/>
                <a:cs typeface="Times New Roman" pitchFamily="18" charset="0"/>
              </a:rPr>
              <a:t>	- luôn lo lắng, căng thẳng quá mức.</a:t>
            </a:r>
          </a:p>
          <a:p>
            <a:pPr algn="just" eaLnBrk="1" hangingPunct="1">
              <a:buFont typeface="Wingdings" pitchFamily="2" charset="2"/>
              <a:buNone/>
            </a:pPr>
            <a:r>
              <a:rPr lang="en-US">
                <a:latin typeface="Times New Roman" pitchFamily="18" charset="0"/>
                <a:cs typeface="Times New Roman" pitchFamily="18" charset="0"/>
              </a:rPr>
              <a:t>	- bị tổn thương về tâm lý </a:t>
            </a:r>
          </a:p>
        </p:txBody>
      </p:sp>
    </p:spTree>
    <p:extLst>
      <p:ext uri="{BB962C8B-B14F-4D97-AF65-F5344CB8AC3E}">
        <p14:creationId xmlns:p14="http://schemas.microsoft.com/office/powerpoint/2010/main" val="3602835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additive="base">
                                        <p:cTn id="7"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anim calcmode="lin" valueType="num">
                                      <p:cBhvr additive="base">
                                        <p:cTn id="11"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891">
                                            <p:txEl>
                                              <p:pRg st="3" end="3"/>
                                            </p:txEl>
                                          </p:spTgt>
                                        </p:tgtEl>
                                        <p:attrNameLst>
                                          <p:attrName>style.visibility</p:attrName>
                                        </p:attrNameLst>
                                      </p:cBhvr>
                                      <p:to>
                                        <p:strVal val="visible"/>
                                      </p:to>
                                    </p:set>
                                    <p:anim calcmode="lin" valueType="num">
                                      <p:cBhvr additive="base">
                                        <p:cTn id="1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b="1"/>
              <a:t>Tác hại tâm lý</a:t>
            </a:r>
            <a:r>
              <a:rPr lang="en-US"/>
              <a:t>  (7)</a:t>
            </a:r>
          </a:p>
        </p:txBody>
      </p:sp>
      <p:sp>
        <p:nvSpPr>
          <p:cNvPr id="34819" name="Rectangle 3"/>
          <p:cNvSpPr>
            <a:spLocks noGrp="1" noChangeArrowheads="1"/>
          </p:cNvSpPr>
          <p:nvPr>
            <p:ph idx="1"/>
          </p:nvPr>
        </p:nvSpPr>
        <p:spPr/>
        <p:txBody>
          <a:bodyPr/>
          <a:lstStyle/>
          <a:p>
            <a:pPr algn="just" eaLnBrk="1" hangingPunct="1">
              <a:lnSpc>
                <a:spcPct val="90000"/>
              </a:lnSpc>
              <a:buFont typeface="Wingdings" pitchFamily="2" charset="2"/>
              <a:buNone/>
            </a:pPr>
            <a:r>
              <a:rPr lang="en-US">
                <a:latin typeface="Times New Roman" pitchFamily="18" charset="0"/>
                <a:cs typeface="Times New Roman" pitchFamily="18" charset="0"/>
              </a:rPr>
              <a:t>1.Trẻ không tin vào chính bản thân mình và nghi ngờ những người xung quanh     không muốn chia sẻ</a:t>
            </a:r>
          </a:p>
          <a:p>
            <a:pPr algn="just" eaLnBrk="1" hangingPunct="1">
              <a:lnSpc>
                <a:spcPct val="90000"/>
              </a:lnSpc>
              <a:buFont typeface="Wingdings" pitchFamily="2" charset="2"/>
              <a:buNone/>
            </a:pPr>
            <a:r>
              <a:rPr lang="en-US">
                <a:latin typeface="Times New Roman" pitchFamily="18" charset="0"/>
                <a:cs typeface="Times New Roman" pitchFamily="18" charset="0"/>
              </a:rPr>
              <a:t>2.Coi việc mình bị xâm hại và bỏ mặc là do lỗi của mình, do mình không tốt     chán  nản, tự đổ lỗi cho bản thân</a:t>
            </a:r>
          </a:p>
          <a:p>
            <a:pPr algn="just" eaLnBrk="1" hangingPunct="1">
              <a:lnSpc>
                <a:spcPct val="90000"/>
              </a:lnSpc>
              <a:buFont typeface="Wingdings" pitchFamily="2" charset="2"/>
              <a:buNone/>
            </a:pPr>
            <a:r>
              <a:rPr lang="en-US">
                <a:latin typeface="Times New Roman" pitchFamily="18" charset="0"/>
                <a:cs typeface="Times New Roman" pitchFamily="18" charset="0"/>
              </a:rPr>
              <a:t>3.Có hành vi tự hủy hoại bản thân: tự gây ra tai nạn, cố tình làm mình đau, tự sát     thoát ra khỏi cảm giác tồi tệ về bản thân.</a:t>
            </a:r>
          </a:p>
        </p:txBody>
      </p:sp>
      <p:sp>
        <p:nvSpPr>
          <p:cNvPr id="4" name="Right Arrow 3"/>
          <p:cNvSpPr/>
          <p:nvPr/>
        </p:nvSpPr>
        <p:spPr>
          <a:xfrm>
            <a:off x="5638800" y="2286000"/>
            <a:ext cx="2286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5105400" y="3687763"/>
            <a:ext cx="22860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a:off x="5562600" y="5059363"/>
            <a:ext cx="22860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4171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304800"/>
            <a:ext cx="8534400" cy="533400"/>
          </a:xfrm>
        </p:spPr>
        <p:txBody>
          <a:bodyPr>
            <a:normAutofit fontScale="90000"/>
          </a:bodyPr>
          <a:lstStyle/>
          <a:p>
            <a:pPr eaLnBrk="1" fontAlgn="auto" hangingPunct="1">
              <a:spcAft>
                <a:spcPts val="0"/>
              </a:spcAft>
              <a:defRPr/>
            </a:pPr>
            <a:r>
              <a:rPr lang="en-US" b="1" dirty="0" err="1"/>
              <a:t>Tác</a:t>
            </a:r>
            <a:r>
              <a:rPr lang="en-US" b="1" dirty="0"/>
              <a:t> </a:t>
            </a:r>
            <a:r>
              <a:rPr lang="en-US" b="1" err="1"/>
              <a:t>hại</a:t>
            </a:r>
            <a:r>
              <a:rPr lang="en-US" b="1"/>
              <a:t> tâm </a:t>
            </a:r>
            <a:r>
              <a:rPr lang="en-US" b="1" dirty="0" err="1"/>
              <a:t>lý</a:t>
            </a:r>
            <a:r>
              <a:rPr lang="en-US" dirty="0"/>
              <a:t> </a:t>
            </a:r>
          </a:p>
        </p:txBody>
      </p:sp>
      <p:sp>
        <p:nvSpPr>
          <p:cNvPr id="35843" name="Rectangle 3"/>
          <p:cNvSpPr>
            <a:spLocks noGrp="1" noChangeArrowheads="1"/>
          </p:cNvSpPr>
          <p:nvPr>
            <p:ph idx="1"/>
          </p:nvPr>
        </p:nvSpPr>
        <p:spPr>
          <a:xfrm>
            <a:off x="152400" y="990600"/>
            <a:ext cx="8763000" cy="5135563"/>
          </a:xfrm>
        </p:spPr>
        <p:txBody>
          <a:bodyPr/>
          <a:lstStyle/>
          <a:p>
            <a:pPr algn="just" eaLnBrk="1" hangingPunct="1">
              <a:lnSpc>
                <a:spcPct val="90000"/>
              </a:lnSpc>
              <a:buFont typeface="Wingdings" pitchFamily="2" charset="2"/>
              <a:buNone/>
            </a:pPr>
            <a:r>
              <a:rPr lang="en-US" sz="2800">
                <a:latin typeface="Times New Roman" pitchFamily="18" charset="0"/>
                <a:cs typeface="Times New Roman" pitchFamily="18" charset="0"/>
              </a:rPr>
              <a:t>4.Luôn có ý nghĩ là mình bị đe dọa hoặc có nguy cơ bị đối xử tồi tệ      khó tiếp xúc với mọi người</a:t>
            </a:r>
          </a:p>
          <a:p>
            <a:pPr algn="just" eaLnBrk="1" hangingPunct="1">
              <a:lnSpc>
                <a:spcPct val="90000"/>
              </a:lnSpc>
              <a:buFont typeface="Wingdings" pitchFamily="2" charset="2"/>
              <a:buNone/>
            </a:pPr>
            <a:r>
              <a:rPr lang="en-US" sz="2800">
                <a:latin typeface="Times New Roman" pitchFamily="18" charset="0"/>
                <a:cs typeface="Times New Roman" pitchFamily="18" charset="0"/>
              </a:rPr>
              <a:t>5.Có phản ứng bốc đồng và hiếu chiến do bắt chước hành vi của kẻ xâm hại    tự ti, tự hạ thấp giá trị bản thân    tăng cảm giác tội lỗi</a:t>
            </a:r>
          </a:p>
          <a:p>
            <a:pPr algn="just" eaLnBrk="1" hangingPunct="1">
              <a:lnSpc>
                <a:spcPct val="90000"/>
              </a:lnSpc>
              <a:buFont typeface="Wingdings" pitchFamily="2" charset="2"/>
              <a:buNone/>
            </a:pPr>
            <a:r>
              <a:rPr lang="en-US" sz="2800">
                <a:latin typeface="Times New Roman" pitchFamily="18" charset="0"/>
                <a:cs typeface="Times New Roman" pitchFamily="18" charset="0"/>
              </a:rPr>
              <a:t>6.Có xu hướng chối bỏ, suy diễn, tự kỷ,cực đoan</a:t>
            </a:r>
          </a:p>
          <a:p>
            <a:pPr algn="just" eaLnBrk="1" hangingPunct="1">
              <a:lnSpc>
                <a:spcPct val="90000"/>
              </a:lnSpc>
              <a:buFont typeface="Wingdings" pitchFamily="2" charset="2"/>
              <a:buNone/>
            </a:pPr>
            <a:r>
              <a:rPr lang="en-US" sz="2800">
                <a:latin typeface="Times New Roman" pitchFamily="18" charset="0"/>
                <a:cs typeface="Times New Roman" pitchFamily="18" charset="0"/>
              </a:rPr>
              <a:t>7.Cảm thấy bị mất mát, lo lắng căng thẳng…</a:t>
            </a:r>
            <a:endParaRPr lang="en-US" sz="2800" b="1">
              <a:latin typeface="Times New Roman" pitchFamily="18" charset="0"/>
              <a:cs typeface="Times New Roman" pitchFamily="18" charset="0"/>
            </a:endParaRPr>
          </a:p>
          <a:p>
            <a:pPr algn="just" eaLnBrk="1" hangingPunct="1">
              <a:lnSpc>
                <a:spcPct val="90000"/>
              </a:lnSpc>
              <a:buFont typeface="Wingdings 2" pitchFamily="18" charset="2"/>
              <a:buNone/>
            </a:pPr>
            <a:r>
              <a:rPr lang="en-US" b="1">
                <a:latin typeface="Times New Roman" pitchFamily="18" charset="0"/>
                <a:cs typeface="Times New Roman" pitchFamily="18" charset="0"/>
              </a:rPr>
              <a:t>Hậu quả của XHTE khác nhau ở mỗi nạn nhân,</a:t>
            </a:r>
            <a:endParaRPr lang="en-US">
              <a:latin typeface="Times New Roman" pitchFamily="18" charset="0"/>
              <a:cs typeface="Times New Roman" pitchFamily="18" charset="0"/>
            </a:endParaRPr>
          </a:p>
          <a:p>
            <a:pPr algn="just" eaLnBrk="1" hangingPunct="1">
              <a:lnSpc>
                <a:spcPct val="90000"/>
              </a:lnSpc>
              <a:buFont typeface="Wingdings" pitchFamily="2" charset="2"/>
              <a:buNone/>
            </a:pPr>
            <a:r>
              <a:rPr lang="en-US" b="1">
                <a:latin typeface="Times New Roman" pitchFamily="18" charset="0"/>
                <a:cs typeface="Times New Roman" pitchFamily="18" charset="0"/>
              </a:rPr>
              <a:t>(tùy thuộc vào độ tuổi, thời gian và mức độ nghiêm trọng của hành vi xâm hại và khả năng tự bảo vệ của trẻ)</a:t>
            </a:r>
            <a:r>
              <a:rPr lang="en-US" sz="2800" b="1">
                <a:latin typeface="Times New Roman" pitchFamily="18" charset="0"/>
                <a:cs typeface="Times New Roman" pitchFamily="18" charset="0"/>
              </a:rPr>
              <a:t>.</a:t>
            </a:r>
          </a:p>
        </p:txBody>
      </p:sp>
      <p:sp>
        <p:nvSpPr>
          <p:cNvPr id="6" name="Right Arrow 5"/>
          <p:cNvSpPr/>
          <p:nvPr/>
        </p:nvSpPr>
        <p:spPr>
          <a:xfrm>
            <a:off x="1905000" y="16002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a:off x="2971800" y="2438400"/>
            <a:ext cx="152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848600" y="24384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3929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pt-BR" b="1" i="1"/>
              <a:t>Tác hại đối với gia đình :</a:t>
            </a:r>
            <a:endParaRPr lang="en-US" b="1"/>
          </a:p>
        </p:txBody>
      </p:sp>
      <p:sp>
        <p:nvSpPr>
          <p:cNvPr id="36867" name="Content Placeholder 2"/>
          <p:cNvSpPr>
            <a:spLocks noGrp="1"/>
          </p:cNvSpPr>
          <p:nvPr>
            <p:ph idx="1"/>
          </p:nvPr>
        </p:nvSpPr>
        <p:spPr/>
        <p:txBody>
          <a:bodyPr/>
          <a:lstStyle/>
          <a:p>
            <a:pPr algn="just" eaLnBrk="1" hangingPunct="1">
              <a:lnSpc>
                <a:spcPct val="90000"/>
              </a:lnSpc>
              <a:buFontTx/>
              <a:buNone/>
            </a:pPr>
            <a:r>
              <a:rPr lang="pt-BR" b="1" i="1">
                <a:latin typeface="Times New Roman" pitchFamily="18" charset="0"/>
                <a:cs typeface="Times New Roman" pitchFamily="18" charset="0"/>
              </a:rPr>
              <a:t>Nếu sự xâm hại do người thân trong gia đình thì </a:t>
            </a:r>
            <a:endParaRPr lang="pt-BR" b="1">
              <a:latin typeface="Times New Roman" pitchFamily="18" charset="0"/>
              <a:cs typeface="Times New Roman" pitchFamily="18" charset="0"/>
            </a:endParaRPr>
          </a:p>
          <a:p>
            <a:pPr algn="just" eaLnBrk="1" hangingPunct="1">
              <a:lnSpc>
                <a:spcPct val="90000"/>
              </a:lnSpc>
              <a:buFont typeface="Wingdings" pitchFamily="2" charset="2"/>
              <a:buNone/>
            </a:pPr>
            <a:r>
              <a:rPr lang="pt-BR">
                <a:latin typeface="Times New Roman" pitchFamily="18" charset="0"/>
                <a:cs typeface="Times New Roman" pitchFamily="18" charset="0"/>
              </a:rPr>
              <a:t>1. Các mối tương quan trong gia đình bị rối loạn.</a:t>
            </a:r>
          </a:p>
          <a:p>
            <a:pPr algn="just" eaLnBrk="1" hangingPunct="1">
              <a:lnSpc>
                <a:spcPct val="90000"/>
              </a:lnSpc>
              <a:buFont typeface="Wingdings" pitchFamily="2" charset="2"/>
              <a:buNone/>
            </a:pPr>
            <a:r>
              <a:rPr lang="pt-BR">
                <a:latin typeface="Times New Roman" pitchFamily="18" charset="0"/>
                <a:cs typeface="Times New Roman" pitchFamily="18" charset="0"/>
              </a:rPr>
              <a:t>2.Có khi gia đình sẽ mất hạnh phúc ,tan vỡ, kinh tế gia đình sẽ gặp khó khăn thêm .</a:t>
            </a:r>
          </a:p>
          <a:p>
            <a:pPr algn="just" eaLnBrk="1" hangingPunct="1">
              <a:lnSpc>
                <a:spcPct val="90000"/>
              </a:lnSpc>
              <a:buFont typeface="Wingdings" pitchFamily="2" charset="2"/>
              <a:buNone/>
            </a:pPr>
            <a:r>
              <a:rPr lang="pt-BR">
                <a:latin typeface="Times New Roman" pitchFamily="18" charset="0"/>
                <a:cs typeface="Times New Roman" pitchFamily="18" charset="0"/>
              </a:rPr>
              <a:t>3.Che dấu sự thật, sợ ảnh hưởng đến gia đình</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34194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533400"/>
            <a:ext cx="8229600" cy="5592763"/>
          </a:xfrm>
        </p:spPr>
        <p:txBody>
          <a:bodyPr/>
          <a:lstStyle/>
          <a:p>
            <a:pPr eaLnBrk="1" hangingPunct="1">
              <a:lnSpc>
                <a:spcPct val="90000"/>
              </a:lnSpc>
              <a:buFontTx/>
              <a:buNone/>
            </a:pPr>
            <a:r>
              <a:rPr lang="pt-BR" sz="3600" b="1" i="1">
                <a:latin typeface="Times New Roman" pitchFamily="18" charset="0"/>
                <a:cs typeface="Times New Roman" pitchFamily="18" charset="0"/>
              </a:rPr>
              <a:t>Nếu sự XHTDTE do người ngoài thì:</a:t>
            </a:r>
          </a:p>
          <a:p>
            <a:pPr eaLnBrk="1" hangingPunct="1">
              <a:lnSpc>
                <a:spcPct val="90000"/>
              </a:lnSpc>
              <a:buFontTx/>
              <a:buNone/>
            </a:pPr>
            <a:endParaRPr lang="pt-BR" sz="3600" b="1">
              <a:latin typeface="Times New Roman" pitchFamily="18" charset="0"/>
              <a:cs typeface="Times New Roman" pitchFamily="18" charset="0"/>
            </a:endParaRPr>
          </a:p>
          <a:p>
            <a:pPr algn="just" eaLnBrk="1" hangingPunct="1">
              <a:lnSpc>
                <a:spcPct val="90000"/>
              </a:lnSpc>
              <a:buFont typeface="Wingdings" pitchFamily="2" charset="2"/>
              <a:buNone/>
            </a:pPr>
            <a:r>
              <a:rPr lang="pt-BR" sz="3600">
                <a:latin typeface="Times New Roman" pitchFamily="18" charset="0"/>
                <a:cs typeface="Times New Roman" pitchFamily="18" charset="0"/>
              </a:rPr>
              <a:t>1.GĐ cũng mang đầy mặc cảm, đổ lỗi cho nhau vì đã không bảo vệ được con mình .</a:t>
            </a:r>
          </a:p>
          <a:p>
            <a:pPr algn="just" eaLnBrk="1" hangingPunct="1">
              <a:lnSpc>
                <a:spcPct val="90000"/>
              </a:lnSpc>
              <a:buFont typeface="Wingdings" pitchFamily="2" charset="2"/>
              <a:buNone/>
            </a:pPr>
            <a:r>
              <a:rPr lang="pt-BR" sz="3600">
                <a:latin typeface="Times New Roman" pitchFamily="18" charset="0"/>
                <a:cs typeface="Times New Roman" pitchFamily="18" charset="0"/>
              </a:rPr>
              <a:t>2.Sự hận thù đối với người gây nên “</a:t>
            </a:r>
            <a:r>
              <a:rPr lang="pt-BR" sz="3600" i="1">
                <a:solidFill>
                  <a:srgbClr val="FF0000"/>
                </a:solidFill>
                <a:latin typeface="Times New Roman" pitchFamily="18" charset="0"/>
                <a:cs typeface="Times New Roman" pitchFamily="18" charset="0"/>
              </a:rPr>
              <a:t>chuyện</a:t>
            </a:r>
            <a:r>
              <a:rPr lang="pt-BR" sz="3600">
                <a:latin typeface="Times New Roman" pitchFamily="18" charset="0"/>
                <a:cs typeface="Times New Roman" pitchFamily="18" charset="0"/>
              </a:rPr>
              <a:t>” có khi đưa đến việc trả thù hoặc dễ dẫn đến những hành vi </a:t>
            </a:r>
            <a:r>
              <a:rPr lang="pt-BR" sz="3600">
                <a:solidFill>
                  <a:srgbClr val="FF0000"/>
                </a:solidFill>
                <a:latin typeface="Times New Roman" pitchFamily="18" charset="0"/>
                <a:cs typeface="Times New Roman" pitchFamily="18" charset="0"/>
              </a:rPr>
              <a:t>vi phạm pháp luật</a:t>
            </a:r>
            <a:r>
              <a:rPr lang="pt-BR" sz="3600">
                <a:latin typeface="Times New Roman" pitchFamily="18" charset="0"/>
                <a:cs typeface="Times New Roman" pitchFamily="18" charset="0"/>
              </a:rPr>
              <a:t> do nóng nảy.</a:t>
            </a:r>
            <a:endParaRPr lang="en-US" sz="3600">
              <a:latin typeface="Times New Roman" pitchFamily="18" charset="0"/>
              <a:cs typeface="Times New Roman" pitchFamily="18" charset="0"/>
            </a:endParaRPr>
          </a:p>
          <a:p>
            <a:pPr eaLnBrk="1" hangingPunct="1"/>
            <a:endParaRPr lang="en-US"/>
          </a:p>
        </p:txBody>
      </p:sp>
    </p:spTree>
    <p:extLst>
      <p:ext uri="{BB962C8B-B14F-4D97-AF65-F5344CB8AC3E}">
        <p14:creationId xmlns:p14="http://schemas.microsoft.com/office/powerpoint/2010/main" val="87993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pPr eaLnBrk="1" fontAlgn="auto" hangingPunct="1">
              <a:spcAft>
                <a:spcPts val="0"/>
              </a:spcAft>
              <a:defRPr/>
            </a:pPr>
            <a:r>
              <a:rPr lang="pt-BR" b="1">
                <a:solidFill>
                  <a:srgbClr val="C00000"/>
                </a:solidFill>
              </a:rPr>
              <a:t>Tác hại đối với xã hội (6)</a:t>
            </a:r>
            <a:br>
              <a:rPr lang="pt-BR" b="1">
                <a:solidFill>
                  <a:srgbClr val="C00000"/>
                </a:solidFill>
              </a:rPr>
            </a:br>
            <a:endParaRPr lang="en-US">
              <a:solidFill>
                <a:srgbClr val="C00000"/>
              </a:solidFill>
            </a:endParaRPr>
          </a:p>
        </p:txBody>
      </p:sp>
      <p:sp>
        <p:nvSpPr>
          <p:cNvPr id="38915" name="Content Placeholder 2"/>
          <p:cNvSpPr>
            <a:spLocks noGrp="1"/>
          </p:cNvSpPr>
          <p:nvPr>
            <p:ph idx="1"/>
          </p:nvPr>
        </p:nvSpPr>
        <p:spPr>
          <a:xfrm>
            <a:off x="228600" y="914400"/>
            <a:ext cx="8686800" cy="5715000"/>
          </a:xfrm>
        </p:spPr>
        <p:txBody>
          <a:bodyPr/>
          <a:lstStyle/>
          <a:p>
            <a:pPr algn="just" eaLnBrk="1" hangingPunct="1">
              <a:buFont typeface="Wingdings" pitchFamily="2" charset="2"/>
              <a:buNone/>
            </a:pPr>
            <a:r>
              <a:rPr lang="pt-BR"/>
              <a:t>1. </a:t>
            </a:r>
            <a:r>
              <a:rPr lang="pt-BR" sz="2800"/>
              <a:t>Khi có TE bị XHTD sẽ gây ra lo lắng cho nhiều bậc phụ huynh, niềm tin giữa con người với con người bị suy giảm.</a:t>
            </a:r>
          </a:p>
          <a:p>
            <a:pPr algn="just" eaLnBrk="1" hangingPunct="1">
              <a:buFont typeface="Wingdings" pitchFamily="2" charset="2"/>
              <a:buNone/>
            </a:pPr>
            <a:r>
              <a:rPr lang="pt-BR" sz="2800"/>
              <a:t>2. Bà con trong khu phố, tổ dân phố dễ mất đi sự thân thiện, đoàn kết, gây rối trật tự trị an.</a:t>
            </a:r>
          </a:p>
          <a:p>
            <a:pPr algn="just" eaLnBrk="1" hangingPunct="1">
              <a:buFont typeface="Wingdings" pitchFamily="2" charset="2"/>
              <a:buNone/>
            </a:pPr>
            <a:r>
              <a:rPr lang="pt-BR" sz="2800"/>
              <a:t>3. Ảnh hưởng đến thuần phong mỹ tục, đạo đức .</a:t>
            </a:r>
          </a:p>
          <a:p>
            <a:pPr algn="just" eaLnBrk="1" hangingPunct="1">
              <a:buFont typeface="Wingdings" pitchFamily="2" charset="2"/>
              <a:buNone/>
            </a:pPr>
            <a:r>
              <a:rPr lang="pt-BR" sz="2800"/>
              <a:t>4. Gia tăng tệ nạn mãi dâm, tệ nạn buôn bán trẻ em .</a:t>
            </a:r>
          </a:p>
          <a:p>
            <a:pPr algn="just" eaLnBrk="1" hangingPunct="1">
              <a:buFont typeface="Wingdings" pitchFamily="2" charset="2"/>
              <a:buNone/>
            </a:pPr>
            <a:r>
              <a:rPr lang="pt-BR" sz="2800"/>
              <a:t>5.Tăng sự lây nhiễm HIV và các bệnh lây truyền qua đường tình dục.</a:t>
            </a:r>
          </a:p>
          <a:p>
            <a:pPr algn="just" eaLnBrk="1" hangingPunct="1">
              <a:buFont typeface="Wingdings" pitchFamily="2" charset="2"/>
              <a:buNone/>
            </a:pPr>
            <a:r>
              <a:rPr lang="pt-BR" sz="2800"/>
              <a:t>6. Tốn kinh phí  khắc phục hậu quả</a:t>
            </a:r>
            <a:r>
              <a:rPr lang="pt-BR"/>
              <a:t>. </a:t>
            </a:r>
            <a:endParaRPr lang="en-US"/>
          </a:p>
          <a:p>
            <a:pPr eaLnBrk="1" hangingPunct="1"/>
            <a:endParaRPr lang="en-US"/>
          </a:p>
        </p:txBody>
      </p:sp>
    </p:spTree>
    <p:extLst>
      <p:ext uri="{BB962C8B-B14F-4D97-AF65-F5344CB8AC3E}">
        <p14:creationId xmlns:p14="http://schemas.microsoft.com/office/powerpoint/2010/main" val="127990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838200"/>
            <a:ext cx="2585156" cy="2133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3352800" y="304801"/>
            <a:ext cx="2362200" cy="2240437"/>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381001" y="3429000"/>
            <a:ext cx="2337588" cy="2138362"/>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3124200" y="4191000"/>
            <a:ext cx="2514600" cy="2392532"/>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cstate="print"/>
          <a:srcRect/>
          <a:stretch>
            <a:fillRect/>
          </a:stretch>
        </p:blipFill>
        <p:spPr bwMode="auto">
          <a:xfrm>
            <a:off x="6096001" y="3200400"/>
            <a:ext cx="2803359" cy="2286000"/>
          </a:xfrm>
          <a:prstGeom prst="rect">
            <a:avLst/>
          </a:prstGeom>
          <a:noFill/>
          <a:ln w="9525">
            <a:noFill/>
            <a:miter lim="800000"/>
            <a:headEnd/>
            <a:tailEnd/>
          </a:ln>
          <a:effectLst/>
        </p:spPr>
      </p:pic>
      <p:pic>
        <p:nvPicPr>
          <p:cNvPr id="6151" name="Picture 7"/>
          <p:cNvPicPr>
            <a:picLocks noChangeAspect="1" noChangeArrowheads="1"/>
          </p:cNvPicPr>
          <p:nvPr/>
        </p:nvPicPr>
        <p:blipFill>
          <a:blip r:embed="rId7" cstate="print"/>
          <a:srcRect/>
          <a:stretch>
            <a:fillRect/>
          </a:stretch>
        </p:blipFill>
        <p:spPr bwMode="auto">
          <a:xfrm>
            <a:off x="6096000" y="609600"/>
            <a:ext cx="2438400" cy="2424466"/>
          </a:xfrm>
          <a:prstGeom prst="rect">
            <a:avLst/>
          </a:prstGeom>
          <a:noFill/>
          <a:ln w="9525">
            <a:noFill/>
            <a:miter lim="800000"/>
            <a:headEnd/>
            <a:tailEnd/>
          </a:ln>
          <a:effectLst/>
        </p:spPr>
      </p:pic>
      <p:pic>
        <p:nvPicPr>
          <p:cNvPr id="6152" name="Picture 8"/>
          <p:cNvPicPr>
            <a:picLocks noChangeAspect="1" noChangeArrowheads="1"/>
          </p:cNvPicPr>
          <p:nvPr/>
        </p:nvPicPr>
        <p:blipFill>
          <a:blip r:embed="rId8" cstate="print"/>
          <a:srcRect/>
          <a:stretch>
            <a:fillRect/>
          </a:stretch>
        </p:blipFill>
        <p:spPr bwMode="auto">
          <a:xfrm>
            <a:off x="2667000" y="2514600"/>
            <a:ext cx="3418376" cy="1638300"/>
          </a:xfrm>
          <a:prstGeom prst="rect">
            <a:avLst/>
          </a:prstGeom>
          <a:noFill/>
          <a:ln w="9525">
            <a:noFill/>
            <a:miter lim="800000"/>
            <a:headEnd/>
            <a:tailEnd/>
          </a:ln>
          <a:effectLst/>
        </p:spPr>
      </p:pic>
    </p:spTree>
    <p:extLst>
      <p:ext uri="{BB962C8B-B14F-4D97-AF65-F5344CB8AC3E}">
        <p14:creationId xmlns:p14="http://schemas.microsoft.com/office/powerpoint/2010/main" val="9319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52"/>
                                        </p:tgtEl>
                                        <p:attrNameLst>
                                          <p:attrName>style.visibility</p:attrName>
                                        </p:attrNameLst>
                                      </p:cBhvr>
                                      <p:to>
                                        <p:strVal val="visible"/>
                                      </p:to>
                                    </p:set>
                                    <p:anim calcmode="lin" valueType="num">
                                      <p:cBhvr>
                                        <p:cTn id="7" dur="1000" fill="hold"/>
                                        <p:tgtEl>
                                          <p:spTgt spid="6152"/>
                                        </p:tgtEl>
                                        <p:attrNameLst>
                                          <p:attrName>ppt_w</p:attrName>
                                        </p:attrNameLst>
                                      </p:cBhvr>
                                      <p:tavLst>
                                        <p:tav tm="0">
                                          <p:val>
                                            <p:fltVal val="0"/>
                                          </p:val>
                                        </p:tav>
                                        <p:tav tm="100000">
                                          <p:val>
                                            <p:strVal val="#ppt_w"/>
                                          </p:val>
                                        </p:tav>
                                      </p:tavLst>
                                    </p:anim>
                                    <p:anim calcmode="lin" valueType="num">
                                      <p:cBhvr>
                                        <p:cTn id="8" dur="1000" fill="hold"/>
                                        <p:tgtEl>
                                          <p:spTgt spid="6152"/>
                                        </p:tgtEl>
                                        <p:attrNameLst>
                                          <p:attrName>ppt_h</p:attrName>
                                        </p:attrNameLst>
                                      </p:cBhvr>
                                      <p:tavLst>
                                        <p:tav tm="0">
                                          <p:val>
                                            <p:fltVal val="0"/>
                                          </p:val>
                                        </p:tav>
                                        <p:tav tm="100000">
                                          <p:val>
                                            <p:strVal val="#ppt_h"/>
                                          </p:val>
                                        </p:tav>
                                      </p:tavLst>
                                    </p:anim>
                                    <p:anim calcmode="lin" valueType="num">
                                      <p:cBhvr>
                                        <p:cTn id="9" dur="1000" fill="hold"/>
                                        <p:tgtEl>
                                          <p:spTgt spid="6152"/>
                                        </p:tgtEl>
                                        <p:attrNameLst>
                                          <p:attrName>style.rotation</p:attrName>
                                        </p:attrNameLst>
                                      </p:cBhvr>
                                      <p:tavLst>
                                        <p:tav tm="0">
                                          <p:val>
                                            <p:fltVal val="90"/>
                                          </p:val>
                                        </p:tav>
                                        <p:tav tm="100000">
                                          <p:val>
                                            <p:fltVal val="0"/>
                                          </p:val>
                                        </p:tav>
                                      </p:tavLst>
                                    </p:anim>
                                    <p:animEffect transition="in" filter="fade">
                                      <p:cBhvr>
                                        <p:cTn id="10" dur="1000"/>
                                        <p:tgtEl>
                                          <p:spTgt spid="615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6146"/>
                                        </p:tgtEl>
                                        <p:attrNameLst>
                                          <p:attrName>style.visibility</p:attrName>
                                        </p:attrNameLst>
                                      </p:cBhvr>
                                      <p:to>
                                        <p:strVal val="visible"/>
                                      </p:to>
                                    </p:set>
                                    <p:anim calcmode="lin" valueType="num">
                                      <p:cBhvr>
                                        <p:cTn id="15" dur="1000" fill="hold"/>
                                        <p:tgtEl>
                                          <p:spTgt spid="6146"/>
                                        </p:tgtEl>
                                        <p:attrNameLst>
                                          <p:attrName>ppt_w</p:attrName>
                                        </p:attrNameLst>
                                      </p:cBhvr>
                                      <p:tavLst>
                                        <p:tav tm="0">
                                          <p:val>
                                            <p:fltVal val="0"/>
                                          </p:val>
                                        </p:tav>
                                        <p:tav tm="100000">
                                          <p:val>
                                            <p:strVal val="#ppt_w"/>
                                          </p:val>
                                        </p:tav>
                                      </p:tavLst>
                                    </p:anim>
                                    <p:anim calcmode="lin" valueType="num">
                                      <p:cBhvr>
                                        <p:cTn id="16" dur="1000" fill="hold"/>
                                        <p:tgtEl>
                                          <p:spTgt spid="6146"/>
                                        </p:tgtEl>
                                        <p:attrNameLst>
                                          <p:attrName>ppt_h</p:attrName>
                                        </p:attrNameLst>
                                      </p:cBhvr>
                                      <p:tavLst>
                                        <p:tav tm="0">
                                          <p:val>
                                            <p:fltVal val="0"/>
                                          </p:val>
                                        </p:tav>
                                        <p:tav tm="100000">
                                          <p:val>
                                            <p:strVal val="#ppt_h"/>
                                          </p:val>
                                        </p:tav>
                                      </p:tavLst>
                                    </p:anim>
                                    <p:anim calcmode="lin" valueType="num">
                                      <p:cBhvr>
                                        <p:cTn id="17" dur="1000" fill="hold"/>
                                        <p:tgtEl>
                                          <p:spTgt spid="6146"/>
                                        </p:tgtEl>
                                        <p:attrNameLst>
                                          <p:attrName>style.rotation</p:attrName>
                                        </p:attrNameLst>
                                      </p:cBhvr>
                                      <p:tavLst>
                                        <p:tav tm="0">
                                          <p:val>
                                            <p:fltVal val="90"/>
                                          </p:val>
                                        </p:tav>
                                        <p:tav tm="100000">
                                          <p:val>
                                            <p:fltVal val="0"/>
                                          </p:val>
                                        </p:tav>
                                      </p:tavLst>
                                    </p:anim>
                                    <p:animEffect transition="in" filter="fade">
                                      <p:cBhvr>
                                        <p:cTn id="18" dur="10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6148"/>
                                        </p:tgtEl>
                                        <p:attrNameLst>
                                          <p:attrName>style.visibility</p:attrName>
                                        </p:attrNameLst>
                                      </p:cBhvr>
                                      <p:to>
                                        <p:strVal val="visible"/>
                                      </p:to>
                                    </p:set>
                                    <p:anim calcmode="lin" valueType="num">
                                      <p:cBhvr>
                                        <p:cTn id="23" dur="1000" fill="hold"/>
                                        <p:tgtEl>
                                          <p:spTgt spid="6148"/>
                                        </p:tgtEl>
                                        <p:attrNameLst>
                                          <p:attrName>ppt_w</p:attrName>
                                        </p:attrNameLst>
                                      </p:cBhvr>
                                      <p:tavLst>
                                        <p:tav tm="0">
                                          <p:val>
                                            <p:fltVal val="0"/>
                                          </p:val>
                                        </p:tav>
                                        <p:tav tm="100000">
                                          <p:val>
                                            <p:strVal val="#ppt_w"/>
                                          </p:val>
                                        </p:tav>
                                      </p:tavLst>
                                    </p:anim>
                                    <p:anim calcmode="lin" valueType="num">
                                      <p:cBhvr>
                                        <p:cTn id="24" dur="1000" fill="hold"/>
                                        <p:tgtEl>
                                          <p:spTgt spid="6148"/>
                                        </p:tgtEl>
                                        <p:attrNameLst>
                                          <p:attrName>ppt_h</p:attrName>
                                        </p:attrNameLst>
                                      </p:cBhvr>
                                      <p:tavLst>
                                        <p:tav tm="0">
                                          <p:val>
                                            <p:fltVal val="0"/>
                                          </p:val>
                                        </p:tav>
                                        <p:tav tm="100000">
                                          <p:val>
                                            <p:strVal val="#ppt_h"/>
                                          </p:val>
                                        </p:tav>
                                      </p:tavLst>
                                    </p:anim>
                                    <p:anim calcmode="lin" valueType="num">
                                      <p:cBhvr>
                                        <p:cTn id="25" dur="1000" fill="hold"/>
                                        <p:tgtEl>
                                          <p:spTgt spid="6148"/>
                                        </p:tgtEl>
                                        <p:attrNameLst>
                                          <p:attrName>style.rotation</p:attrName>
                                        </p:attrNameLst>
                                      </p:cBhvr>
                                      <p:tavLst>
                                        <p:tav tm="0">
                                          <p:val>
                                            <p:fltVal val="90"/>
                                          </p:val>
                                        </p:tav>
                                        <p:tav tm="100000">
                                          <p:val>
                                            <p:fltVal val="0"/>
                                          </p:val>
                                        </p:tav>
                                      </p:tavLst>
                                    </p:anim>
                                    <p:animEffect transition="in" filter="fade">
                                      <p:cBhvr>
                                        <p:cTn id="26" dur="1000"/>
                                        <p:tgtEl>
                                          <p:spTgt spid="614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149"/>
                                        </p:tgtEl>
                                        <p:attrNameLst>
                                          <p:attrName>style.visibility</p:attrName>
                                        </p:attrNameLst>
                                      </p:cBhvr>
                                      <p:to>
                                        <p:strVal val="visible"/>
                                      </p:to>
                                    </p:set>
                                    <p:anim calcmode="lin" valueType="num">
                                      <p:cBhvr>
                                        <p:cTn id="31" dur="1000" fill="hold"/>
                                        <p:tgtEl>
                                          <p:spTgt spid="6149"/>
                                        </p:tgtEl>
                                        <p:attrNameLst>
                                          <p:attrName>ppt_w</p:attrName>
                                        </p:attrNameLst>
                                      </p:cBhvr>
                                      <p:tavLst>
                                        <p:tav tm="0">
                                          <p:val>
                                            <p:fltVal val="0"/>
                                          </p:val>
                                        </p:tav>
                                        <p:tav tm="100000">
                                          <p:val>
                                            <p:strVal val="#ppt_w"/>
                                          </p:val>
                                        </p:tav>
                                      </p:tavLst>
                                    </p:anim>
                                    <p:anim calcmode="lin" valueType="num">
                                      <p:cBhvr>
                                        <p:cTn id="32" dur="1000" fill="hold"/>
                                        <p:tgtEl>
                                          <p:spTgt spid="6149"/>
                                        </p:tgtEl>
                                        <p:attrNameLst>
                                          <p:attrName>ppt_h</p:attrName>
                                        </p:attrNameLst>
                                      </p:cBhvr>
                                      <p:tavLst>
                                        <p:tav tm="0">
                                          <p:val>
                                            <p:fltVal val="0"/>
                                          </p:val>
                                        </p:tav>
                                        <p:tav tm="100000">
                                          <p:val>
                                            <p:strVal val="#ppt_h"/>
                                          </p:val>
                                        </p:tav>
                                      </p:tavLst>
                                    </p:anim>
                                    <p:anim calcmode="lin" valueType="num">
                                      <p:cBhvr>
                                        <p:cTn id="33" dur="1000" fill="hold"/>
                                        <p:tgtEl>
                                          <p:spTgt spid="6149"/>
                                        </p:tgtEl>
                                        <p:attrNameLst>
                                          <p:attrName>style.rotation</p:attrName>
                                        </p:attrNameLst>
                                      </p:cBhvr>
                                      <p:tavLst>
                                        <p:tav tm="0">
                                          <p:val>
                                            <p:fltVal val="90"/>
                                          </p:val>
                                        </p:tav>
                                        <p:tav tm="100000">
                                          <p:val>
                                            <p:fltVal val="0"/>
                                          </p:val>
                                        </p:tav>
                                      </p:tavLst>
                                    </p:anim>
                                    <p:animEffect transition="in" filter="fade">
                                      <p:cBhvr>
                                        <p:cTn id="34" dur="1000"/>
                                        <p:tgtEl>
                                          <p:spTgt spid="614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6150"/>
                                        </p:tgtEl>
                                        <p:attrNameLst>
                                          <p:attrName>style.visibility</p:attrName>
                                        </p:attrNameLst>
                                      </p:cBhvr>
                                      <p:to>
                                        <p:strVal val="visible"/>
                                      </p:to>
                                    </p:set>
                                    <p:anim calcmode="lin" valueType="num">
                                      <p:cBhvr>
                                        <p:cTn id="39" dur="1000" fill="hold"/>
                                        <p:tgtEl>
                                          <p:spTgt spid="6150"/>
                                        </p:tgtEl>
                                        <p:attrNameLst>
                                          <p:attrName>ppt_w</p:attrName>
                                        </p:attrNameLst>
                                      </p:cBhvr>
                                      <p:tavLst>
                                        <p:tav tm="0">
                                          <p:val>
                                            <p:fltVal val="0"/>
                                          </p:val>
                                        </p:tav>
                                        <p:tav tm="100000">
                                          <p:val>
                                            <p:strVal val="#ppt_w"/>
                                          </p:val>
                                        </p:tav>
                                      </p:tavLst>
                                    </p:anim>
                                    <p:anim calcmode="lin" valueType="num">
                                      <p:cBhvr>
                                        <p:cTn id="40" dur="1000" fill="hold"/>
                                        <p:tgtEl>
                                          <p:spTgt spid="6150"/>
                                        </p:tgtEl>
                                        <p:attrNameLst>
                                          <p:attrName>ppt_h</p:attrName>
                                        </p:attrNameLst>
                                      </p:cBhvr>
                                      <p:tavLst>
                                        <p:tav tm="0">
                                          <p:val>
                                            <p:fltVal val="0"/>
                                          </p:val>
                                        </p:tav>
                                        <p:tav tm="100000">
                                          <p:val>
                                            <p:strVal val="#ppt_h"/>
                                          </p:val>
                                        </p:tav>
                                      </p:tavLst>
                                    </p:anim>
                                    <p:anim calcmode="lin" valueType="num">
                                      <p:cBhvr>
                                        <p:cTn id="41" dur="1000" fill="hold"/>
                                        <p:tgtEl>
                                          <p:spTgt spid="6150"/>
                                        </p:tgtEl>
                                        <p:attrNameLst>
                                          <p:attrName>style.rotation</p:attrName>
                                        </p:attrNameLst>
                                      </p:cBhvr>
                                      <p:tavLst>
                                        <p:tav tm="0">
                                          <p:val>
                                            <p:fltVal val="90"/>
                                          </p:val>
                                        </p:tav>
                                        <p:tav tm="100000">
                                          <p:val>
                                            <p:fltVal val="0"/>
                                          </p:val>
                                        </p:tav>
                                      </p:tavLst>
                                    </p:anim>
                                    <p:animEffect transition="in" filter="fade">
                                      <p:cBhvr>
                                        <p:cTn id="42" dur="1000"/>
                                        <p:tgtEl>
                                          <p:spTgt spid="615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6151"/>
                                        </p:tgtEl>
                                        <p:attrNameLst>
                                          <p:attrName>style.visibility</p:attrName>
                                        </p:attrNameLst>
                                      </p:cBhvr>
                                      <p:to>
                                        <p:strVal val="visible"/>
                                      </p:to>
                                    </p:set>
                                    <p:anim calcmode="lin" valueType="num">
                                      <p:cBhvr>
                                        <p:cTn id="47" dur="1000" fill="hold"/>
                                        <p:tgtEl>
                                          <p:spTgt spid="6151"/>
                                        </p:tgtEl>
                                        <p:attrNameLst>
                                          <p:attrName>ppt_w</p:attrName>
                                        </p:attrNameLst>
                                      </p:cBhvr>
                                      <p:tavLst>
                                        <p:tav tm="0">
                                          <p:val>
                                            <p:fltVal val="0"/>
                                          </p:val>
                                        </p:tav>
                                        <p:tav tm="100000">
                                          <p:val>
                                            <p:strVal val="#ppt_w"/>
                                          </p:val>
                                        </p:tav>
                                      </p:tavLst>
                                    </p:anim>
                                    <p:anim calcmode="lin" valueType="num">
                                      <p:cBhvr>
                                        <p:cTn id="48" dur="1000" fill="hold"/>
                                        <p:tgtEl>
                                          <p:spTgt spid="6151"/>
                                        </p:tgtEl>
                                        <p:attrNameLst>
                                          <p:attrName>ppt_h</p:attrName>
                                        </p:attrNameLst>
                                      </p:cBhvr>
                                      <p:tavLst>
                                        <p:tav tm="0">
                                          <p:val>
                                            <p:fltVal val="0"/>
                                          </p:val>
                                        </p:tav>
                                        <p:tav tm="100000">
                                          <p:val>
                                            <p:strVal val="#ppt_h"/>
                                          </p:val>
                                        </p:tav>
                                      </p:tavLst>
                                    </p:anim>
                                    <p:anim calcmode="lin" valueType="num">
                                      <p:cBhvr>
                                        <p:cTn id="49" dur="1000" fill="hold"/>
                                        <p:tgtEl>
                                          <p:spTgt spid="6151"/>
                                        </p:tgtEl>
                                        <p:attrNameLst>
                                          <p:attrName>style.rotation</p:attrName>
                                        </p:attrNameLst>
                                      </p:cBhvr>
                                      <p:tavLst>
                                        <p:tav tm="0">
                                          <p:val>
                                            <p:fltVal val="90"/>
                                          </p:val>
                                        </p:tav>
                                        <p:tav tm="100000">
                                          <p:val>
                                            <p:fltVal val="0"/>
                                          </p:val>
                                        </p:tav>
                                      </p:tavLst>
                                    </p:anim>
                                    <p:animEffect transition="in" filter="fade">
                                      <p:cBhvr>
                                        <p:cTn id="50" dur="1000"/>
                                        <p:tgtEl>
                                          <p:spTgt spid="615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6147"/>
                                        </p:tgtEl>
                                        <p:attrNameLst>
                                          <p:attrName>style.visibility</p:attrName>
                                        </p:attrNameLst>
                                      </p:cBhvr>
                                      <p:to>
                                        <p:strVal val="visible"/>
                                      </p:to>
                                    </p:set>
                                    <p:anim calcmode="lin" valueType="num">
                                      <p:cBhvr>
                                        <p:cTn id="55" dur="1000" fill="hold"/>
                                        <p:tgtEl>
                                          <p:spTgt spid="6147"/>
                                        </p:tgtEl>
                                        <p:attrNameLst>
                                          <p:attrName>ppt_w</p:attrName>
                                        </p:attrNameLst>
                                      </p:cBhvr>
                                      <p:tavLst>
                                        <p:tav tm="0">
                                          <p:val>
                                            <p:fltVal val="0"/>
                                          </p:val>
                                        </p:tav>
                                        <p:tav tm="100000">
                                          <p:val>
                                            <p:strVal val="#ppt_w"/>
                                          </p:val>
                                        </p:tav>
                                      </p:tavLst>
                                    </p:anim>
                                    <p:anim calcmode="lin" valueType="num">
                                      <p:cBhvr>
                                        <p:cTn id="56" dur="1000" fill="hold"/>
                                        <p:tgtEl>
                                          <p:spTgt spid="6147"/>
                                        </p:tgtEl>
                                        <p:attrNameLst>
                                          <p:attrName>ppt_h</p:attrName>
                                        </p:attrNameLst>
                                      </p:cBhvr>
                                      <p:tavLst>
                                        <p:tav tm="0">
                                          <p:val>
                                            <p:fltVal val="0"/>
                                          </p:val>
                                        </p:tav>
                                        <p:tav tm="100000">
                                          <p:val>
                                            <p:strVal val="#ppt_h"/>
                                          </p:val>
                                        </p:tav>
                                      </p:tavLst>
                                    </p:anim>
                                    <p:anim calcmode="lin" valueType="num">
                                      <p:cBhvr>
                                        <p:cTn id="57" dur="1000" fill="hold"/>
                                        <p:tgtEl>
                                          <p:spTgt spid="6147"/>
                                        </p:tgtEl>
                                        <p:attrNameLst>
                                          <p:attrName>style.rotation</p:attrName>
                                        </p:attrNameLst>
                                      </p:cBhvr>
                                      <p:tavLst>
                                        <p:tav tm="0">
                                          <p:val>
                                            <p:fltVal val="90"/>
                                          </p:val>
                                        </p:tav>
                                        <p:tav tm="100000">
                                          <p:val>
                                            <p:fltVal val="0"/>
                                          </p:val>
                                        </p:tav>
                                      </p:tavLst>
                                    </p:anim>
                                    <p:animEffect transition="in" filter="fade">
                                      <p:cBhvr>
                                        <p:cTn id="58"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85802" y="228600"/>
            <a:ext cx="4829175" cy="7810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57201" y="1143001"/>
            <a:ext cx="8521700" cy="9429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1066802" y="1952626"/>
            <a:ext cx="6048375" cy="4905375"/>
          </a:xfrm>
          <a:prstGeom prst="rect">
            <a:avLst/>
          </a:prstGeom>
          <a:noFill/>
          <a:ln w="9525">
            <a:noFill/>
            <a:miter lim="800000"/>
            <a:headEnd/>
            <a:tailEnd/>
          </a:ln>
          <a:effectLst/>
        </p:spPr>
      </p:pic>
    </p:spTree>
    <p:extLst>
      <p:ext uri="{BB962C8B-B14F-4D97-AF65-F5344CB8AC3E}">
        <p14:creationId xmlns:p14="http://schemas.microsoft.com/office/powerpoint/2010/main" val="10931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strVal val="#ppt_w*0.70"/>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1000" fill="hold"/>
                                        <p:tgtEl>
                                          <p:spTgt spid="7171"/>
                                        </p:tgtEl>
                                        <p:attrNameLst>
                                          <p:attrName>ppt_w</p:attrName>
                                        </p:attrNameLst>
                                      </p:cBhvr>
                                      <p:tavLst>
                                        <p:tav tm="0">
                                          <p:val>
                                            <p:strVal val="#ppt_w*0.70"/>
                                          </p:val>
                                        </p:tav>
                                        <p:tav tm="100000">
                                          <p:val>
                                            <p:strVal val="#ppt_w"/>
                                          </p:val>
                                        </p:tav>
                                      </p:tavLst>
                                    </p:anim>
                                    <p:anim calcmode="lin" valueType="num">
                                      <p:cBhvr>
                                        <p:cTn id="15" dur="1000" fill="hold"/>
                                        <p:tgtEl>
                                          <p:spTgt spid="7171"/>
                                        </p:tgtEl>
                                        <p:attrNameLst>
                                          <p:attrName>ppt_h</p:attrName>
                                        </p:attrNameLst>
                                      </p:cBhvr>
                                      <p:tavLst>
                                        <p:tav tm="0">
                                          <p:val>
                                            <p:strVal val="#ppt_h"/>
                                          </p:val>
                                        </p:tav>
                                        <p:tav tm="100000">
                                          <p:val>
                                            <p:strVal val="#ppt_h"/>
                                          </p:val>
                                        </p:tav>
                                      </p:tavLst>
                                    </p:anim>
                                    <p:animEffect transition="in" filter="fade">
                                      <p:cBhvr>
                                        <p:cTn id="16" dur="1000"/>
                                        <p:tgtEl>
                                          <p:spTgt spid="717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p:cTn id="21" dur="1000" fill="hold"/>
                                        <p:tgtEl>
                                          <p:spTgt spid="7172"/>
                                        </p:tgtEl>
                                        <p:attrNameLst>
                                          <p:attrName>ppt_w</p:attrName>
                                        </p:attrNameLst>
                                      </p:cBhvr>
                                      <p:tavLst>
                                        <p:tav tm="0">
                                          <p:val>
                                            <p:strVal val="#ppt_w*0.70"/>
                                          </p:val>
                                        </p:tav>
                                        <p:tav tm="100000">
                                          <p:val>
                                            <p:strVal val="#ppt_w"/>
                                          </p:val>
                                        </p:tav>
                                      </p:tavLst>
                                    </p:anim>
                                    <p:anim calcmode="lin" valueType="num">
                                      <p:cBhvr>
                                        <p:cTn id="22" dur="1000" fill="hold"/>
                                        <p:tgtEl>
                                          <p:spTgt spid="7172"/>
                                        </p:tgtEl>
                                        <p:attrNameLst>
                                          <p:attrName>ppt_h</p:attrName>
                                        </p:attrNameLst>
                                      </p:cBhvr>
                                      <p:tavLst>
                                        <p:tav tm="0">
                                          <p:val>
                                            <p:strVal val="#ppt_h"/>
                                          </p:val>
                                        </p:tav>
                                        <p:tav tm="100000">
                                          <p:val>
                                            <p:strVal val="#ppt_h"/>
                                          </p:val>
                                        </p:tav>
                                      </p:tavLst>
                                    </p:anim>
                                    <p:animEffect transition="in" filter="fade">
                                      <p:cBhvr>
                                        <p:cTn id="23"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267200" y="0"/>
            <a:ext cx="3743325" cy="27051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914400" y="685801"/>
            <a:ext cx="3276600" cy="3758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304800" y="4419600"/>
            <a:ext cx="8458200" cy="2141544"/>
          </a:xfrm>
          <a:prstGeom prst="rect">
            <a:avLst/>
          </a:prstGeom>
          <a:noFill/>
          <a:ln w="9525">
            <a:noFill/>
            <a:miter lim="800000"/>
            <a:headEnd/>
            <a:tailEnd/>
          </a:ln>
          <a:effectLst/>
        </p:spPr>
      </p:pic>
    </p:spTree>
    <p:extLst>
      <p:ext uri="{BB962C8B-B14F-4D97-AF65-F5344CB8AC3E}">
        <p14:creationId xmlns:p14="http://schemas.microsoft.com/office/powerpoint/2010/main" val="19929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ppt_x</p:attrName>
                                        </p:attrNameLst>
                                      </p:cBhvr>
                                      <p:tavLst>
                                        <p:tav tm="0">
                                          <p:val>
                                            <p:strVal val="#ppt_x-.2"/>
                                          </p:val>
                                        </p:tav>
                                        <p:tav tm="100000">
                                          <p:val>
                                            <p:strVal val="#ppt_x"/>
                                          </p:val>
                                        </p:tav>
                                      </p:tavLst>
                                    </p:anim>
                                    <p:anim calcmode="lin" valueType="num">
                                      <p:cBhvr>
                                        <p:cTn id="8"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ppt_x</p:attrName>
                                        </p:attrNameLst>
                                      </p:cBhvr>
                                      <p:tavLst>
                                        <p:tav tm="0">
                                          <p:val>
                                            <p:strVal val="#ppt_x-.2"/>
                                          </p:val>
                                        </p:tav>
                                        <p:tav tm="100000">
                                          <p:val>
                                            <p:strVal val="#ppt_x"/>
                                          </p:val>
                                        </p:tav>
                                      </p:tavLst>
                                    </p:anim>
                                    <p:anim calcmode="lin" valueType="num">
                                      <p:cBhvr>
                                        <p:cTn id="15"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ppt_x</p:attrName>
                                        </p:attrNameLst>
                                      </p:cBhvr>
                                      <p:tavLst>
                                        <p:tav tm="0">
                                          <p:val>
                                            <p:strVal val="#ppt_x-.2"/>
                                          </p:val>
                                        </p:tav>
                                        <p:tav tm="100000">
                                          <p:val>
                                            <p:strVal val="#ppt_x"/>
                                          </p:val>
                                        </p:tav>
                                      </p:tavLst>
                                    </p:anim>
                                    <p:anim calcmode="lin" valueType="num">
                                      <p:cBhvr>
                                        <p:cTn id="22" dur="1000" fill="hold"/>
                                        <p:tgtEl>
                                          <p:spTgt spid="819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1001" y="381000"/>
            <a:ext cx="2895601" cy="6096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3352800" y="11114"/>
            <a:ext cx="5791200" cy="6846887"/>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381001" y="1219201"/>
            <a:ext cx="2943225" cy="561975"/>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cstate="print"/>
          <a:srcRect/>
          <a:stretch>
            <a:fillRect/>
          </a:stretch>
        </p:blipFill>
        <p:spPr bwMode="auto">
          <a:xfrm>
            <a:off x="381000" y="2226425"/>
            <a:ext cx="3479343" cy="3886200"/>
          </a:xfrm>
          <a:prstGeom prst="rect">
            <a:avLst/>
          </a:prstGeom>
          <a:noFill/>
          <a:ln w="9525">
            <a:noFill/>
            <a:miter lim="800000"/>
            <a:headEnd/>
            <a:tailEnd/>
          </a:ln>
          <a:effectLst/>
        </p:spPr>
      </p:pic>
    </p:spTree>
    <p:extLst>
      <p:ext uri="{BB962C8B-B14F-4D97-AF65-F5344CB8AC3E}">
        <p14:creationId xmlns:p14="http://schemas.microsoft.com/office/powerpoint/2010/main" val="261639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Scale>
                                      <p:cBhvr>
                                        <p:cTn id="7" dur="1000" decel="50000" fill="hold">
                                          <p:stCondLst>
                                            <p:cond delay="0"/>
                                          </p:stCondLst>
                                        </p:cTn>
                                        <p:tgtEl>
                                          <p:spTgt spid="9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218"/>
                                        </p:tgtEl>
                                        <p:attrNameLst>
                                          <p:attrName>ppt_x</p:attrName>
                                          <p:attrName>ppt_y</p:attrName>
                                        </p:attrNameLst>
                                      </p:cBhvr>
                                    </p:animMotion>
                                    <p:animEffect transition="in" filter="fade">
                                      <p:cBhvr>
                                        <p:cTn id="9" dur="1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Scale>
                                      <p:cBhvr>
                                        <p:cTn id="14"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220"/>
                                        </p:tgtEl>
                                        <p:attrNameLst>
                                          <p:attrName>ppt_x</p:attrName>
                                          <p:attrName>ppt_y</p:attrName>
                                        </p:attrNameLst>
                                      </p:cBhvr>
                                    </p:animMotion>
                                    <p:animEffect transition="in" filter="fade">
                                      <p:cBhvr>
                                        <p:cTn id="16" dur="10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9221"/>
                                        </p:tgtEl>
                                        <p:attrNameLst>
                                          <p:attrName>style.visibility</p:attrName>
                                        </p:attrNameLst>
                                      </p:cBhvr>
                                      <p:to>
                                        <p:strVal val="visible"/>
                                      </p:to>
                                    </p:set>
                                    <p:animScale>
                                      <p:cBhvr>
                                        <p:cTn id="21" dur="1000" decel="50000" fill="hold">
                                          <p:stCondLst>
                                            <p:cond delay="0"/>
                                          </p:stCondLst>
                                        </p:cTn>
                                        <p:tgtEl>
                                          <p:spTgt spid="92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221"/>
                                        </p:tgtEl>
                                        <p:attrNameLst>
                                          <p:attrName>ppt_x</p:attrName>
                                          <p:attrName>ppt_y</p:attrName>
                                        </p:attrNameLst>
                                      </p:cBhvr>
                                    </p:animMotion>
                                    <p:animEffect transition="in" filter="fade">
                                      <p:cBhvr>
                                        <p:cTn id="23" dur="1000"/>
                                        <p:tgtEl>
                                          <p:spTgt spid="9221"/>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animScale>
                                      <p:cBhvr>
                                        <p:cTn id="28" dur="1000" decel="50000" fill="hold">
                                          <p:stCondLst>
                                            <p:cond delay="0"/>
                                          </p:stCondLst>
                                        </p:cTn>
                                        <p:tgtEl>
                                          <p:spTgt spid="92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219"/>
                                        </p:tgtEl>
                                        <p:attrNameLst>
                                          <p:attrName>ppt_x</p:attrName>
                                          <p:attrName>ppt_y</p:attrName>
                                        </p:attrNameLst>
                                      </p:cBhvr>
                                    </p:animMotion>
                                    <p:animEffect transition="in" filter="fade">
                                      <p:cBhvr>
                                        <p:cTn id="30"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normAutofit fontScale="55000" lnSpcReduction="20000"/>
          </a:bodyPr>
          <a:lstStyle/>
          <a:p>
            <a:r>
              <a:rPr lang="en-US" dirty="0" err="1">
                <a:solidFill>
                  <a:srgbClr val="FF0000"/>
                </a:solidFill>
                <a:latin typeface="Times New Roman" pitchFamily="18" charset="0"/>
                <a:cs typeface="Times New Roman" pitchFamily="18" charset="0"/>
              </a:rPr>
              <a:t>Trẻ</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em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ai</a:t>
            </a:r>
            <a:r>
              <a:rPr lang="en-US" dirty="0">
                <a:solidFill>
                  <a:srgbClr val="FF0000"/>
                </a:solidFill>
                <a:latin typeface="Times New Roman" pitchFamily="18" charset="0"/>
                <a:cs typeface="Times New Roman" pitchFamily="18" charset="0"/>
              </a:rPr>
              <a:t>?</a:t>
            </a:r>
          </a:p>
        </p:txBody>
      </p:sp>
      <p:sp>
        <p:nvSpPr>
          <p:cNvPr id="4" name="Text Placeholder 3"/>
          <p:cNvSpPr>
            <a:spLocks noGrp="1"/>
          </p:cNvSpPr>
          <p:nvPr>
            <p:ph type="body" sz="quarter" idx="15"/>
          </p:nvPr>
        </p:nvSpPr>
        <p:spPr/>
        <p:txBody>
          <a:bodyPr/>
          <a:lstStyle/>
          <a:p>
            <a:endParaRPr lang="en-US"/>
          </a:p>
        </p:txBody>
      </p:sp>
      <p:pic>
        <p:nvPicPr>
          <p:cNvPr id="1026" name="Picture 2" descr="Không có mô tả.">
            <a:extLst>
              <a:ext uri="{FF2B5EF4-FFF2-40B4-BE49-F238E27FC236}">
                <a16:creationId xmlns:a16="http://schemas.microsoft.com/office/drawing/2014/main" id="{97F42972-3A43-4087-BC43-674605D77AB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4523" r="245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00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92500" lnSpcReduction="1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Các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hành</a:t>
            </a:r>
            <a:r>
              <a:rPr lang="en-US" sz="5400" b="1" dirty="0">
                <a:latin typeface="Arial" panose="020B0604020202020204" pitchFamily="34" charset="0"/>
                <a:cs typeface="Arial" panose="020B0604020202020204" pitchFamily="34" charset="0"/>
              </a:rPr>
              <a:t> vi </a:t>
            </a: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p>
          <a:p>
            <a:pPr algn="ctr">
              <a:lnSpc>
                <a:spcPct val="120000"/>
              </a:lnSpc>
              <a:spcAft>
                <a:spcPts val="600"/>
              </a:spcAft>
            </a:pP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3318198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04800"/>
            <a:ext cx="9144001" cy="2308324"/>
          </a:xfrm>
          <a:prstGeom prst="rect">
            <a:avLst/>
          </a:prstGeom>
          <a:noFill/>
        </p:spPr>
        <p:txBody>
          <a:bodyPr>
            <a:spAutoFit/>
          </a:bodyPr>
          <a:lstStyle/>
          <a:p>
            <a:pPr algn="ctr">
              <a:defRPr/>
            </a:pP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Nguyên</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nhân</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bị</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a:p>
            <a:pPr algn="ctr">
              <a:defRPr/>
            </a:pP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Lạm</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Dụng</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Tình</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dục</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pic>
        <p:nvPicPr>
          <p:cNvPr id="68611" name="Picture 4" descr="http://media.doisongphapluat.com/413/2015/5/28/mai-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2767013"/>
            <a:ext cx="7627937"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211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vovgiaothong.vn/Upload/bich%20hanh/thang%203/ngay%209/buon-nguoi_radiovietnam.v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7938"/>
            <a:ext cx="9213850" cy="581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287963"/>
            <a:ext cx="9144000" cy="15700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em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là</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nhân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của</a:t>
            </a:r>
            <a:r>
              <a:rPr lang="en-US" sz="4800" b="1" dirty="0">
                <a:solidFill>
                  <a:schemeClr val="tx1"/>
                </a:solidFill>
                <a:latin typeface="Comic Sans MS" pitchFamily="66" charset="0"/>
              </a:rPr>
              <a:t> </a:t>
            </a:r>
          </a:p>
          <a:p>
            <a:pPr algn="ctr">
              <a:defRPr/>
            </a:pPr>
            <a:r>
              <a:rPr lang="en-US" sz="4800" b="1" dirty="0" err="1">
                <a:solidFill>
                  <a:schemeClr val="tx1"/>
                </a:solidFill>
                <a:latin typeface="Comic Sans MS" pitchFamily="66" charset="0"/>
              </a:rPr>
              <a:t>Tội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phạm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buôn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người</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289441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media.tiin.vn/medias/4f58767d703dd/2013/01/03/f2029576-fa84-493c-853b-814417a96bc8.jpg"/>
          <p:cNvPicPr>
            <a:picLocks noChangeAspect="1" noChangeArrowheads="1"/>
          </p:cNvPicPr>
          <p:nvPr/>
        </p:nvPicPr>
        <p:blipFill>
          <a:blip r:embed="rId2">
            <a:extLst>
              <a:ext uri="{28A0092B-C50C-407E-A947-70E740481C1C}">
                <a14:useLocalDpi xmlns:a14="http://schemas.microsoft.com/office/drawing/2010/main" val="0"/>
              </a:ext>
            </a:extLst>
          </a:blip>
          <a:srcRect t="14021"/>
          <a:stretch>
            <a:fillRect/>
          </a:stretch>
        </p:blipFill>
        <p:spPr bwMode="auto">
          <a:xfrm>
            <a:off x="30163" y="0"/>
            <a:ext cx="91440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Đói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nghèo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hậu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hoặc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gửi</a:t>
            </a:r>
            <a:r>
              <a:rPr lang="en-US" sz="4800" b="1" dirty="0">
                <a:solidFill>
                  <a:schemeClr val="tx1"/>
                </a:solidFill>
                <a:latin typeface="Comic Sans MS" pitchFamily="66" charset="0"/>
              </a:rPr>
              <a:t> ở </a:t>
            </a:r>
            <a:r>
              <a:rPr lang="en-US" sz="4800" b="1" dirty="0" err="1">
                <a:solidFill>
                  <a:schemeClr val="tx1"/>
                </a:solidFill>
                <a:latin typeface="Comic Sans MS" pitchFamily="66" charset="0"/>
              </a:rPr>
              <a:t>nơi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an </a:t>
            </a:r>
            <a:r>
              <a:rPr lang="en-US" sz="4800" b="1" dirty="0" err="1">
                <a:solidFill>
                  <a:schemeClr val="tx1"/>
                </a:solidFill>
                <a:latin typeface="Comic Sans MS" pitchFamily="66" charset="0"/>
              </a:rPr>
              <a:t>toàn</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3156026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orry.vn/uploads/blog/am-anh-khi-bo-me-cai-nhau-3-1722-14068825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thiếu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thốn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tình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cảm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dễ</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bị</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dỗ</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bởi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đối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tượng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xấu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hứa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trao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tình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cảm</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3913182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cha </a:t>
            </a:r>
            <a:r>
              <a:rPr lang="en-US" sz="4800" b="1" dirty="0" err="1">
                <a:solidFill>
                  <a:schemeClr val="tx1"/>
                </a:solidFill>
                <a:latin typeface="Comic Sans MS" pitchFamily="66" charset="0"/>
              </a:rPr>
              <a:t>mẹ</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về</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kiến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thức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giới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tính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cha </a:t>
            </a:r>
            <a:r>
              <a:rPr lang="en-US" sz="4800" b="1" dirty="0" err="1">
                <a:solidFill>
                  <a:schemeClr val="tx1"/>
                </a:solidFill>
                <a:latin typeface="Comic Sans MS" pitchFamily="66" charset="0"/>
              </a:rPr>
              <a:t>mẹ</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quan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tâm</a:t>
            </a:r>
            <a:endParaRPr lang="en-US" sz="4800" b="1" dirty="0">
              <a:solidFill>
                <a:schemeClr val="tx1"/>
              </a:solidFill>
              <a:latin typeface="Comic Sans MS" pitchFamily="66" charset="0"/>
            </a:endParaRPr>
          </a:p>
        </p:txBody>
      </p:sp>
      <p:pic>
        <p:nvPicPr>
          <p:cNvPr id="72707" name="Picture 2" descr="http://giaophanthaibinh.org/upload/fck_images/otw1392220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059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4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k14.vcmedia.vn/k:thumb_w/600/zah81cnNtB2Jo04bYuUccccccccccc/Image/2013/11/Canh-Diem/canhdiem06-06f11/my-nu-bac-kinh-thanh-con-gai-hu-hong-cua-thanh-long.jpg"/>
          <p:cNvPicPr>
            <a:picLocks noChangeAspect="1" noChangeArrowheads="1"/>
          </p:cNvPicPr>
          <p:nvPr/>
        </p:nvPicPr>
        <p:blipFill>
          <a:blip r:embed="rId2">
            <a:extLst>
              <a:ext uri="{28A0092B-C50C-407E-A947-70E740481C1C}">
                <a14:useLocalDpi xmlns:a14="http://schemas.microsoft.com/office/drawing/2010/main" val="0"/>
              </a:ext>
            </a:extLst>
          </a:blip>
          <a:srcRect l="21754" r="18085"/>
          <a:stretch>
            <a:fillRect/>
          </a:stretch>
        </p:blipFill>
        <p:spPr bwMode="auto">
          <a:xfrm>
            <a:off x="0" y="0"/>
            <a:ext cx="4546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400" y="5287963"/>
            <a:ext cx="9144000" cy="15700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em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sa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ngã</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vào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hoạt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động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xấu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tệ</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endParaRPr lang="en-US" sz="4800" b="1" dirty="0">
              <a:solidFill>
                <a:schemeClr val="tx1"/>
              </a:solidFill>
              <a:latin typeface="Comic Sans MS" pitchFamily="66" charset="0"/>
            </a:endParaRPr>
          </a:p>
        </p:txBody>
      </p:sp>
      <p:pic>
        <p:nvPicPr>
          <p:cNvPr id="73732" name="Picture 4" descr="http://saigonnews.vn/contents/018/2013/01/30/33.jpg"/>
          <p:cNvPicPr>
            <a:picLocks noChangeAspect="1" noChangeArrowheads="1"/>
          </p:cNvPicPr>
          <p:nvPr/>
        </p:nvPicPr>
        <p:blipFill>
          <a:blip r:embed="rId3">
            <a:extLst>
              <a:ext uri="{28A0092B-C50C-407E-A947-70E740481C1C}">
                <a14:useLocalDpi xmlns:a14="http://schemas.microsoft.com/office/drawing/2010/main" val="0"/>
              </a:ext>
            </a:extLst>
          </a:blip>
          <a:srcRect r="13895"/>
          <a:stretch>
            <a:fillRect/>
          </a:stretch>
        </p:blipFill>
        <p:spPr bwMode="auto">
          <a:xfrm>
            <a:off x="4267200" y="15875"/>
            <a:ext cx="48133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828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nhút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nhát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sợ</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hãi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thể</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chất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yếu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ớt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chưa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đủ</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chống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lại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hành</a:t>
            </a:r>
            <a:endParaRPr lang="en-US" sz="4800" b="1" dirty="0">
              <a:solidFill>
                <a:schemeClr val="tx1"/>
              </a:solidFill>
              <a:latin typeface="Comic Sans MS" pitchFamily="66" charset="0"/>
            </a:endParaRPr>
          </a:p>
        </p:txBody>
      </p:sp>
      <p:pic>
        <p:nvPicPr>
          <p:cNvPr id="74755" name="Picture 2" descr="http://vuongnaokhang.vn/upload/2012/12/21/origin/Untitled4.jpg"/>
          <p:cNvPicPr>
            <a:picLocks noChangeAspect="1" noChangeArrowheads="1"/>
          </p:cNvPicPr>
          <p:nvPr/>
        </p:nvPicPr>
        <p:blipFill>
          <a:blip r:embed="rId2">
            <a:extLst>
              <a:ext uri="{28A0092B-C50C-407E-A947-70E740481C1C}">
                <a14:useLocalDpi xmlns:a14="http://schemas.microsoft.com/office/drawing/2010/main" val="0"/>
              </a:ext>
            </a:extLst>
          </a:blip>
          <a:srcRect r="53664"/>
          <a:stretch>
            <a:fillRect/>
          </a:stretch>
        </p:blipFill>
        <p:spPr bwMode="auto">
          <a:xfrm>
            <a:off x="5973763" y="0"/>
            <a:ext cx="31623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descr="http://image.phunuonline.com.vn/news/2015/20150529/fckimage/minhhoa%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8100"/>
            <a:ext cx="60150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334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214935" y="2124871"/>
            <a:ext cx="4313582" cy="4724400"/>
          </a:xfrm>
        </p:spPr>
      </p:pic>
      <p:sp>
        <p:nvSpPr>
          <p:cNvPr id="4" name="Text Placeholder 3"/>
          <p:cNvSpPr>
            <a:spLocks noGrp="1"/>
          </p:cNvSpPr>
          <p:nvPr>
            <p:ph type="body" sz="half" idx="2"/>
          </p:nvPr>
        </p:nvSpPr>
        <p:spPr/>
        <p:txBody>
          <a:bodyPr/>
          <a:lstStyle/>
          <a:p>
            <a:endParaRPr lang="en-US"/>
          </a:p>
        </p:txBody>
      </p:sp>
      <p:sp>
        <p:nvSpPr>
          <p:cNvPr id="5" name="Folded Corner 4"/>
          <p:cNvSpPr/>
          <p:nvPr/>
        </p:nvSpPr>
        <p:spPr>
          <a:xfrm>
            <a:off x="1428750" y="381000"/>
            <a:ext cx="6686550" cy="1524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xâm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endParaRPr lang="en-US" sz="5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5" y="2119329"/>
            <a:ext cx="4035552" cy="4035552"/>
          </a:xfrm>
          <a:prstGeom prst="rect">
            <a:avLst/>
          </a:prstGeom>
        </p:spPr>
      </p:pic>
    </p:spTree>
    <p:extLst>
      <p:ext uri="{BB962C8B-B14F-4D97-AF65-F5344CB8AC3E}">
        <p14:creationId xmlns:p14="http://schemas.microsoft.com/office/powerpoint/2010/main" val="9846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2571750" y="2370117"/>
            <a:ext cx="3881682" cy="4251366"/>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857250" y="241624"/>
            <a:ext cx="6457950" cy="2539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ấn đề đạo đức của một số con người đang xuống cấp, nhiều người lớn, đặc biệt là nhiều đối tượng không nghề nghiệp, đua đòi, ăn chơi, khi có nhu cầu quan hệ tình dục thì thường tìm đến đối tượng là trẻ em.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06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62507662"/>
              </p:ext>
            </p:extLst>
          </p:nvPr>
        </p:nvGraphicFramePr>
        <p:xfrm>
          <a:off x="365091" y="332656"/>
          <a:ext cx="8496944" cy="655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782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815080"/>
            <a:ext cx="2571750" cy="1901952"/>
          </a:xfrm>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514350" y="2133600"/>
            <a:ext cx="3984689" cy="4364182"/>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2228850" y="439466"/>
            <a:ext cx="6400800" cy="2557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âm lý của nhiều gia đình cho rằng đó là điều đáng xấu hổ nên không dám tố cáo mà chỉ âm thầm thương lượng để giải quyết nên dẫn đến nhiều kẻ có hành vi xấu nhưng vẫn nhởn nhơ và dẫn đến nguy cơ tái diễn hành vi.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24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sp>
        <p:nvSpPr>
          <p:cNvPr id="5" name="Oval 4"/>
          <p:cNvSpPr/>
          <p:nvPr/>
        </p:nvSpPr>
        <p:spPr>
          <a:xfrm>
            <a:off x="1306513" y="286417"/>
            <a:ext cx="6457950" cy="4797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5 </a:t>
            </a:r>
            <a:r>
              <a:rPr lang="en-US" sz="6000" dirty="0" err="1">
                <a:latin typeface="Times New Roman" panose="02020603050405020304" pitchFamily="18" charset="0"/>
                <a:cs typeface="Times New Roman" panose="02020603050405020304" pitchFamily="18" charset="0"/>
              </a:rPr>
              <a:t>quan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niệm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lầm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xâm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2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7502" r="7502"/>
          <a:stretch>
            <a:fillRect/>
          </a:stretch>
        </p:blipFill>
        <p:spPr>
          <a:xfrm>
            <a:off x="628650" y="1467934"/>
            <a:ext cx="4800600" cy="5257800"/>
          </a:xfrm>
        </p:spPr>
      </p:pic>
      <p:sp>
        <p:nvSpPr>
          <p:cNvPr id="4" name="Text Placeholder 3"/>
          <p:cNvSpPr>
            <a:spLocks noGrp="1"/>
          </p:cNvSpPr>
          <p:nvPr>
            <p:ph type="body" sz="half" idx="2"/>
          </p:nvPr>
        </p:nvSpPr>
        <p:spPr>
          <a:xfrm>
            <a:off x="5486400" y="3429000"/>
            <a:ext cx="3086100" cy="2667000"/>
          </a:xfrm>
        </p:spPr>
        <p:txBody>
          <a:bodyPr>
            <a:noAutofit/>
          </a:bodyPr>
          <a:lstStyle/>
          <a:p>
            <a:r>
              <a:rPr lang="vi-VN" sz="2400" dirty="0">
                <a:latin typeface="Times New Roman" panose="02020603050405020304" pitchFamily="18" charset="0"/>
                <a:cs typeface="Times New Roman" panose="02020603050405020304" pitchFamily="18" charset="0"/>
              </a:rPr>
              <a:t>Các thống kê cho thấy dù phần lớn nạn nhân nằm trong độ tuổi đang dậy thì, trẻ em dưới 12 tuổi vẫn chiếm đến hơn 1/3 số nạn nhân bị hiếp dâm</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028700" y="307848"/>
            <a:ext cx="53721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dậy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51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84" r="-6157" b="-2535"/>
          <a:stretch/>
        </p:blipFill>
        <p:spPr>
          <a:xfrm>
            <a:off x="285748" y="1752600"/>
            <a:ext cx="5772150" cy="4609736"/>
          </a:xfrm>
        </p:spPr>
      </p:pic>
      <p:sp>
        <p:nvSpPr>
          <p:cNvPr id="4" name="Text Placeholder 3"/>
          <p:cNvSpPr>
            <a:spLocks noGrp="1"/>
          </p:cNvSpPr>
          <p:nvPr>
            <p:ph type="body" sz="half" idx="2"/>
          </p:nvPr>
        </p:nvSpPr>
        <p:spPr>
          <a:xfrm>
            <a:off x="5943600" y="3581400"/>
            <a:ext cx="2857500" cy="2780936"/>
          </a:xfrm>
        </p:spPr>
        <p:txBody>
          <a:bodyPr>
            <a:normAutofit/>
          </a:bodyPr>
          <a:lstStyle/>
          <a:p>
            <a:r>
              <a:rPr lang="vi-VN" sz="2400" dirty="0">
                <a:latin typeface="Times New Roman" panose="02020603050405020304" pitchFamily="18" charset="0"/>
                <a:cs typeface="Times New Roman" panose="02020603050405020304" pitchFamily="18" charset="0"/>
              </a:rPr>
              <a:t>Thống kê từ năm 2016, cứ 7 trẻ em gái thì có 1 em bị lạm dụng tình dục trước năm 18 tuổi. Con số tương tự ở bé trai là 1/20. </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28648" y="685800"/>
            <a:ext cx="508635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78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282" b="282"/>
          <a:stretch>
            <a:fillRect/>
          </a:stretch>
        </p:blipFill>
        <p:spPr>
          <a:xfrm>
            <a:off x="714373" y="1564611"/>
            <a:ext cx="4485225" cy="4912389"/>
          </a:xfrm>
        </p:spPr>
      </p:pic>
      <p:sp>
        <p:nvSpPr>
          <p:cNvPr id="4" name="Text Placeholder 3"/>
          <p:cNvSpPr>
            <a:spLocks noGrp="1"/>
          </p:cNvSpPr>
          <p:nvPr>
            <p:ph type="body" sz="half" idx="2"/>
          </p:nvPr>
        </p:nvSpPr>
        <p:spPr>
          <a:xfrm>
            <a:off x="5420394" y="1828800"/>
            <a:ext cx="3257550" cy="3200400"/>
          </a:xfrm>
        </p:spPr>
        <p:txBody>
          <a:bodyPr>
            <a:noAutofit/>
          </a:bodyPr>
          <a:lstStyle/>
          <a:p>
            <a:r>
              <a:rPr lang="vi-VN" sz="2800" dirty="0">
                <a:latin typeface="Times New Roman" panose="02020603050405020304" pitchFamily="18" charset="0"/>
                <a:cs typeface="Times New Roman" panose="02020603050405020304" pitchFamily="18" charset="0"/>
              </a:rPr>
              <a:t>Trong các vụ việc được đưa ra ánh sáng tại Mỹ, chỉ 7% thủ phạm là người hoàn toàn lạ. Ngược lại, 63% thủ phạm lạm dụng tình dục là người quen như thầy cô giáo, hàng xóm hoặc những người trong cộng đồng mà trẻ biết mặt. Đến 37% thủ phạm là cha mẹ ruột hoặc người thân trong họ hàng.</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800099" y="381000"/>
            <a:ext cx="4629150" cy="12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atin typeface="Times New Roman" panose="02020603050405020304" pitchFamily="18" charset="0"/>
                <a:cs typeface="Times New Roman" panose="02020603050405020304" pitchFamily="18" charset="0"/>
              </a:rPr>
              <a:t>Thủ phạm là người lạ</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5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581" b="581"/>
          <a:stretch>
            <a:fillRect/>
          </a:stretch>
        </p:blipFill>
        <p:spPr>
          <a:xfrm>
            <a:off x="632674" y="1549586"/>
            <a:ext cx="4800600" cy="5257800"/>
          </a:xfrm>
        </p:spPr>
      </p:pic>
      <p:sp>
        <p:nvSpPr>
          <p:cNvPr id="4" name="Text Placeholder 3"/>
          <p:cNvSpPr>
            <a:spLocks noGrp="1"/>
          </p:cNvSpPr>
          <p:nvPr>
            <p:ph type="body" sz="half" idx="2"/>
          </p:nvPr>
        </p:nvSpPr>
        <p:spPr>
          <a:xfrm>
            <a:off x="5932332" y="2313196"/>
            <a:ext cx="2571749" cy="1828800"/>
          </a:xfrm>
        </p:spPr>
        <p:txBody>
          <a:bodyPr>
            <a:noAutofit/>
          </a:bodyPr>
          <a:lstStyle/>
          <a:p>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hỉ 27% vụ việc được trẻ báo trực tiếp, 53% được các nhà chức trách vào cuộc và số vụ xử tù được thủ phạm chỉ khoảng 29%.</a:t>
            </a:r>
            <a:endParaRPr lang="en-US" sz="32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06915" y="457200"/>
            <a:ext cx="5314952" cy="1092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82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59" t="1449" r="-7697" b="5797"/>
          <a:stretch/>
        </p:blipFill>
        <p:spPr>
          <a:xfrm>
            <a:off x="1428750" y="1085947"/>
            <a:ext cx="6629400" cy="4876800"/>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930499" y="76200"/>
            <a:ext cx="5029200" cy="1120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000250" y="6172200"/>
            <a:ext cx="5486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4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8905" y="342266"/>
            <a:ext cx="6246495" cy="866048"/>
          </a:xfrm>
        </p:spPr>
        <p:txBody>
          <a:bodyPr>
            <a:normAutofit fontScale="90000"/>
          </a:bodyPr>
          <a:lstStyle/>
          <a:p>
            <a:pPr algn="ctr"/>
            <a:r>
              <a:rPr lang="en-US" sz="3600" b="1" dirty="0">
                <a:latin typeface="Arial" pitchFamily="34" charset="0"/>
                <a:cs typeface="Arial" pitchFamily="34" charset="0"/>
              </a:rPr>
              <a:t>CÁC HÀNH VI XÂM HẠI TÌNH DỤC </a:t>
            </a:r>
          </a:p>
        </p:txBody>
      </p:sp>
      <p:sp>
        <p:nvSpPr>
          <p:cNvPr id="6" name="Content Placeholder 1"/>
          <p:cNvSpPr>
            <a:spLocks noGrp="1"/>
          </p:cNvSpPr>
          <p:nvPr>
            <p:ph idx="4294967295"/>
          </p:nvPr>
        </p:nvSpPr>
        <p:spPr>
          <a:xfrm>
            <a:off x="2425134" y="1333499"/>
            <a:ext cx="6490267" cy="5170715"/>
          </a:xfrm>
          <a:prstGeom prst="rect">
            <a:avLst/>
          </a:prstGeom>
        </p:spPr>
        <p:txBody>
          <a:bodyPr rtlCol="0">
            <a:noAutofit/>
          </a:bodyPr>
          <a:lstStyle/>
          <a:p>
            <a:pPr marL="0" indent="0" eaLnBrk="1" fontAlgn="auto" hangingPunct="1">
              <a:lnSpc>
                <a:spcPct val="150000"/>
              </a:lnSpc>
              <a:spcBef>
                <a:spcPts val="900"/>
              </a:spcBef>
              <a:spcAft>
                <a:spcPts val="0"/>
              </a:spcAft>
              <a:buFontTx/>
              <a:buNone/>
              <a:defRPr/>
            </a:pPr>
            <a:r>
              <a:rPr lang="en-US" b="1" u="sng" dirty="0" err="1">
                <a:solidFill>
                  <a:srgbClr val="0000FF"/>
                </a:solidFill>
                <a:latin typeface="Times New Roman" pitchFamily="18" charset="0"/>
                <a:cs typeface="Times New Roman" pitchFamily="18" charset="0"/>
              </a:rPr>
              <a:t>Hành</a:t>
            </a:r>
            <a:r>
              <a:rPr lang="en-US" b="1" u="sng" dirty="0">
                <a:solidFill>
                  <a:srgbClr val="0000FF"/>
                </a:solidFill>
                <a:latin typeface="Times New Roman" pitchFamily="18" charset="0"/>
                <a:cs typeface="Times New Roman" pitchFamily="18" charset="0"/>
              </a:rPr>
              <a:t> vi </a:t>
            </a:r>
            <a:r>
              <a:rPr lang="en-US" b="1" u="sng" dirty="0" err="1">
                <a:solidFill>
                  <a:srgbClr val="0000FF"/>
                </a:solidFill>
                <a:latin typeface="Times New Roman" pitchFamily="18" charset="0"/>
                <a:cs typeface="Times New Roman" pitchFamily="18" charset="0"/>
              </a:rPr>
              <a:t>xâm</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hại</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trực</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tiếp</a:t>
            </a:r>
            <a:endParaRPr lang="en-US" b="1" u="sng" dirty="0">
              <a:solidFill>
                <a:srgbClr val="0000FF"/>
              </a:solidFill>
              <a:latin typeface="Times New Roman" pitchFamily="18" charset="0"/>
              <a:cs typeface="Times New Roman" pitchFamily="18" charset="0"/>
            </a:endParaRP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Sờ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đùi</a:t>
            </a:r>
            <a:r>
              <a:rPr lang="en-US" dirty="0">
                <a:latin typeface="Times New Roman" pitchFamily="18" charset="0"/>
                <a:cs typeface="Times New Roman" pitchFamily="18" charset="0"/>
              </a:rPr>
              <a:t>, …).</a:t>
            </a: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Mơn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hôn</a:t>
            </a:r>
            <a:endParaRPr lang="en-US" dirty="0">
              <a:latin typeface="Times New Roman" pitchFamily="18" charset="0"/>
              <a:cs typeface="Times New Roman" pitchFamily="18" charset="0"/>
            </a:endParaRP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Dụ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ép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sờ</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đụng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Ép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hiếp</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358255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9" y="0"/>
            <a:ext cx="8591872" cy="1208314"/>
          </a:xfrm>
        </p:spPr>
        <p:txBody>
          <a:bodyPr>
            <a:normAutofit/>
          </a:bodyPr>
          <a:lstStyle/>
          <a:p>
            <a:pPr algn="ctr"/>
            <a:r>
              <a:rPr lang="en-US" sz="3600" b="1" dirty="0">
                <a:latin typeface="Arial" pitchFamily="34" charset="0"/>
                <a:cs typeface="Arial" pitchFamily="34" charset="0"/>
              </a:rPr>
              <a:t>CÁC HÀNH VI XÂM HẠI TÌNH DỤC </a:t>
            </a:r>
          </a:p>
        </p:txBody>
      </p:sp>
      <p:sp>
        <p:nvSpPr>
          <p:cNvPr id="6" name="Content Placeholder 1"/>
          <p:cNvSpPr>
            <a:spLocks noGrp="1"/>
          </p:cNvSpPr>
          <p:nvPr>
            <p:ph idx="4294967295"/>
          </p:nvPr>
        </p:nvSpPr>
        <p:spPr>
          <a:xfrm>
            <a:off x="395536" y="908720"/>
            <a:ext cx="8519865" cy="5949280"/>
          </a:xfrm>
          <a:prstGeom prst="rect">
            <a:avLst/>
          </a:prstGeom>
        </p:spPr>
        <p:txBody>
          <a:bodyPr rtlCol="0">
            <a:noAutofit/>
          </a:bodyPr>
          <a:lstStyle/>
          <a:p>
            <a:pPr marL="0" indent="0" eaLnBrk="1" fontAlgn="auto" hangingPunct="1">
              <a:lnSpc>
                <a:spcPct val="150000"/>
              </a:lnSpc>
              <a:spcBef>
                <a:spcPts val="900"/>
              </a:spcBef>
              <a:spcAft>
                <a:spcPts val="0"/>
              </a:spcAft>
              <a:buFontTx/>
              <a:buNone/>
              <a:defRPr/>
            </a:pPr>
            <a:r>
              <a:rPr lang="en-US" b="1" u="sng" dirty="0" err="1">
                <a:solidFill>
                  <a:srgbClr val="0000FF"/>
                </a:solidFill>
                <a:latin typeface="Times New Roman" pitchFamily="18" charset="0"/>
                <a:cs typeface="Times New Roman" pitchFamily="18" charset="0"/>
              </a:rPr>
              <a:t>Hành</a:t>
            </a:r>
            <a:r>
              <a:rPr lang="en-US" b="1" u="sng" dirty="0">
                <a:solidFill>
                  <a:srgbClr val="0000FF"/>
                </a:solidFill>
                <a:latin typeface="Times New Roman" pitchFamily="18" charset="0"/>
                <a:cs typeface="Times New Roman" pitchFamily="18" charset="0"/>
              </a:rPr>
              <a:t> vi </a:t>
            </a:r>
            <a:r>
              <a:rPr lang="en-US" b="1" u="sng" dirty="0" err="1">
                <a:solidFill>
                  <a:srgbClr val="0000FF"/>
                </a:solidFill>
                <a:latin typeface="Times New Roman" pitchFamily="18" charset="0"/>
                <a:cs typeface="Times New Roman" pitchFamily="18" charset="0"/>
              </a:rPr>
              <a:t>xâm</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hại</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gián</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tiếp</a:t>
            </a:r>
            <a:endParaRPr lang="en-US" b="1" u="sng" dirty="0">
              <a:solidFill>
                <a:srgbClr val="0000FF"/>
              </a:solidFill>
              <a:latin typeface="Times New Roman" pitchFamily="18" charset="0"/>
              <a:cs typeface="Times New Roman" pitchFamily="18" charset="0"/>
            </a:endParaRPr>
          </a:p>
          <a:p>
            <a:pPr>
              <a:lnSpc>
                <a:spcPct val="150000"/>
              </a:lnSpc>
              <a:spcBef>
                <a:spcPts val="900"/>
              </a:spcBef>
              <a:defRPr/>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a:t>
            </a:r>
          </a:p>
          <a:p>
            <a:pPr>
              <a:lnSpc>
                <a:spcPct val="150000"/>
              </a:lnSpc>
              <a:spcBef>
                <a:spcPts val="900"/>
              </a:spcBef>
              <a:defRPr/>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phim</a:t>
            </a:r>
            <a:r>
              <a:rPr lang="en-US" dirty="0">
                <a:latin typeface="Times New Roman" pitchFamily="18" charset="0"/>
                <a:cs typeface="Times New Roman" pitchFamily="18" charset="0"/>
              </a:rPr>
              <a:t> sex.</a:t>
            </a:r>
          </a:p>
          <a:p>
            <a:pPr>
              <a:lnSpc>
                <a:spcPct val="150000"/>
              </a:lnSpc>
              <a:spcBef>
                <a:spcPts val="900"/>
              </a:spcBef>
              <a:defRPr/>
            </a:pPr>
            <a:r>
              <a:rPr lang="en-US" dirty="0" err="1">
                <a:latin typeface="Times New Roman" pitchFamily="18" charset="0"/>
                <a:cs typeface="Times New Roman" pitchFamily="18" charset="0"/>
              </a:rPr>
              <a: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trộm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áo</a:t>
            </a:r>
            <a:r>
              <a:rPr lang="en-US" dirty="0">
                <a:latin typeface="Times New Roman" pitchFamily="18" charset="0"/>
                <a:cs typeface="Times New Roman" pitchFamily="18" charset="0"/>
              </a:rPr>
              <a:t>.</a:t>
            </a:r>
          </a:p>
          <a:p>
            <a:pPr>
              <a:lnSpc>
                <a:spcPct val="150000"/>
              </a:lnSpc>
              <a:spcBef>
                <a:spcPts val="900"/>
              </a:spcBef>
              <a:defRPr/>
            </a:pPr>
            <a:r>
              <a:rPr lang="en-US" dirty="0" err="1">
                <a:latin typeface="Times New Roman" pitchFamily="18" charset="0"/>
                <a:cs typeface="Times New Roman" pitchFamily="18" charset="0"/>
              </a:rPr>
              <a:t>Chụp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a:t>
            </a:r>
          </a:p>
          <a:p>
            <a:pPr>
              <a:lnSpc>
                <a:spcPct val="150000"/>
              </a:lnSpc>
              <a:spcBef>
                <a:spcPts val="900"/>
              </a:spcBef>
              <a:defRPr/>
            </a:pPr>
            <a:r>
              <a:rPr lang="en-US" dirty="0" err="1">
                <a:latin typeface="Times New Roman" pitchFamily="18" charset="0"/>
                <a:cs typeface="Times New Roman" pitchFamily="18" charset="0"/>
              </a:rPr>
              <a:t>Nhắn</a:t>
            </a:r>
            <a:r>
              <a:rPr lang="en-US" dirty="0">
                <a:latin typeface="Times New Roman" pitchFamily="18" charset="0"/>
                <a:cs typeface="Times New Roman" pitchFamily="18" charset="0"/>
              </a:rPr>
              <a:t> tin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 chat sex.</a:t>
            </a:r>
          </a:p>
          <a:p>
            <a:pPr>
              <a:lnSpc>
                <a:spcPct val="150000"/>
              </a:lnSpc>
              <a:spcBef>
                <a:spcPts val="900"/>
              </a:spcBef>
              <a:defRPr/>
            </a:pP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221047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51520" y="188640"/>
            <a:ext cx="8729195" cy="1019674"/>
          </a:xfrm>
        </p:spPr>
        <p:txBody>
          <a:bodyPr>
            <a:normAutofit/>
          </a:bodyPr>
          <a:lstStyle/>
          <a:p>
            <a:pPr algn="ctr"/>
            <a:r>
              <a:rPr lang="en-US" b="1" dirty="0" err="1">
                <a:latin typeface="Arial" pitchFamily="34" charset="0"/>
                <a:cs typeface="Arial" pitchFamily="34" charset="0"/>
              </a:rPr>
              <a:t>Cần</a:t>
            </a:r>
            <a:r>
              <a:rPr lang="en-US" b="1" dirty="0">
                <a:latin typeface="Arial" pitchFamily="34" charset="0"/>
                <a:cs typeface="Arial" pitchFamily="34" charset="0"/>
              </a:rPr>
              <a:t> </a:t>
            </a:r>
            <a:r>
              <a:rPr lang="en-US" b="1" dirty="0" err="1">
                <a:latin typeface="Arial" pitchFamily="34" charset="0"/>
                <a:cs typeface="Arial" pitchFamily="34" charset="0"/>
              </a:rPr>
              <a:t>nhớ</a:t>
            </a:r>
            <a:endParaRPr lang="en-US" b="1" dirty="0">
              <a:latin typeface="Arial" pitchFamily="34" charset="0"/>
              <a:cs typeface="Arial" pitchFamily="34" charset="0"/>
            </a:endParaRPr>
          </a:p>
        </p:txBody>
      </p:sp>
      <p:sp>
        <p:nvSpPr>
          <p:cNvPr id="11" name="Content Placeholder 2"/>
          <p:cNvSpPr>
            <a:spLocks noGrp="1"/>
          </p:cNvSpPr>
          <p:nvPr>
            <p:ph idx="4294967295"/>
          </p:nvPr>
        </p:nvSpPr>
        <p:spPr>
          <a:xfrm>
            <a:off x="395537" y="1340768"/>
            <a:ext cx="8367464" cy="2180761"/>
          </a:xfrm>
          <a:prstGeom prst="rect">
            <a:avLst/>
          </a:prstGeom>
          <a:ln w="19050">
            <a:solidFill>
              <a:srgbClr val="00B0F0"/>
            </a:solidFill>
          </a:ln>
        </p:spPr>
        <p:txBody>
          <a:bodyPr>
            <a:normAutofit/>
          </a:bodyPr>
          <a:lstStyle/>
          <a:p>
            <a:pPr algn="ctr" eaLnBrk="1" hangingPunct="1">
              <a:buFont typeface="Arial" panose="020B0604020202020204" pitchFamily="34" charset="0"/>
              <a:buNone/>
            </a:pPr>
            <a:r>
              <a:rPr lang="en-US" altLang="en-US" sz="4000" b="1" dirty="0" err="1">
                <a:solidFill>
                  <a:srgbClr val="FF0000"/>
                </a:solidFill>
                <a:latin typeface="Times New Roman" panose="02020603050405020304" pitchFamily="18" charset="0"/>
                <a:cs typeface="Times New Roman" panose="02020603050405020304" pitchFamily="18" charset="0"/>
              </a:rPr>
              <a:t>Nếu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được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hiện</a:t>
            </a:r>
            <a:r>
              <a:rPr lang="en-US" altLang="en-US" sz="4000" b="1" dirty="0">
                <a:solidFill>
                  <a:srgbClr val="FF0000"/>
                </a:solidFill>
                <a:latin typeface="Times New Roman" panose="02020603050405020304" pitchFamily="18" charset="0"/>
                <a:cs typeface="Times New Roman" panose="02020603050405020304" pitchFamily="18" charset="0"/>
              </a:rPr>
              <a:t> &amp; </a:t>
            </a:r>
            <a:r>
              <a:rPr lang="en-US" altLang="en-US" sz="4000" b="1" dirty="0" err="1">
                <a:solidFill>
                  <a:srgbClr val="FF0000"/>
                </a:solidFill>
                <a:latin typeface="Times New Roman" panose="02020603050405020304" pitchFamily="18" charset="0"/>
                <a:cs typeface="Times New Roman" panose="02020603050405020304" pitchFamily="18" charset="0"/>
              </a:rPr>
              <a:t>ngăn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chặn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kịp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thời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sẽ</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dẫn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hành</a:t>
            </a:r>
            <a:r>
              <a:rPr lang="en-US" altLang="en-US" sz="4000" b="1" dirty="0">
                <a:solidFill>
                  <a:srgbClr val="FF0000"/>
                </a:solidFill>
                <a:latin typeface="Times New Roman" panose="02020603050405020304" pitchFamily="18" charset="0"/>
                <a:cs typeface="Times New Roman" panose="02020603050405020304" pitchFamily="18" charset="0"/>
              </a:rPr>
              <a:t> vi </a:t>
            </a:r>
            <a:r>
              <a:rPr lang="en-US" altLang="en-US" sz="4000" b="1" dirty="0" err="1">
                <a:solidFill>
                  <a:srgbClr val="FF0000"/>
                </a:solidFill>
                <a:latin typeface="Times New Roman" panose="02020603050405020304" pitchFamily="18" charset="0"/>
                <a:cs typeface="Times New Roman" panose="02020603050405020304" pitchFamily="18" charset="0"/>
              </a:rPr>
              <a:t>cưỡng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hiếp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hoặc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gạ</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gẫm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giao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cấu</a:t>
            </a:r>
            <a:r>
              <a:rPr lang="en-US" altLang="en-US" sz="4000" b="1" dirty="0">
                <a:solidFill>
                  <a:srgbClr val="FF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12" name="Picture 3" descr="D:\thanh mai\giao duc ky nang song\Du an Thanh Hoa\anh\chong_lam_dung_tre_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640" y="3652157"/>
            <a:ext cx="3076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2559503" y="5992586"/>
            <a:ext cx="6203497" cy="560614"/>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lgn="ctr">
              <a:defRPr/>
            </a:pPr>
            <a:r>
              <a:rPr lang="en-US" altLang="en-US" sz="4000" b="1" i="1" dirty="0" err="1">
                <a:latin typeface="Times New Roman" pitchFamily="18" charset="0"/>
                <a:cs typeface="Times New Roman" pitchFamily="18" charset="0"/>
              </a:rPr>
              <a:t>Hãy</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chủ</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động</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bảo</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vệ</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mình</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khỏi</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bị</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xâm</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hại</a:t>
            </a:r>
            <a:r>
              <a:rPr lang="en-US" altLang="en-US" sz="4000" b="1" i="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23081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0"/>
            <a:ext cx="8964488" cy="6857999"/>
          </a:xfrm>
        </p:spPr>
      </p:pic>
    </p:spTree>
    <p:extLst>
      <p:ext uri="{BB962C8B-B14F-4D97-AF65-F5344CB8AC3E}">
        <p14:creationId xmlns:p14="http://schemas.microsoft.com/office/powerpoint/2010/main" val="4139779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77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Các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hậu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quả</a:t>
            </a:r>
            <a:r>
              <a:rPr lang="en-US" sz="5400" b="1" dirty="0">
                <a:latin typeface="Arial" panose="020B0604020202020204" pitchFamily="34" charset="0"/>
                <a:cs typeface="Arial" panose="020B0604020202020204" pitchFamily="34" charset="0"/>
              </a:rPr>
              <a:t> </a:t>
            </a:r>
          </a:p>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2008856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fontScale="90000"/>
          </a:bodyPr>
          <a:lstStyle/>
          <a:p>
            <a:pPr algn="ctr"/>
            <a:r>
              <a:rPr lang="en-US" sz="3600" b="1" dirty="0">
                <a:latin typeface="Arial" pitchFamily="34" charset="0"/>
                <a:cs typeface="Arial" pitchFamily="34" charset="0"/>
              </a:rPr>
              <a:t>Ai </a:t>
            </a:r>
            <a:r>
              <a:rPr lang="en-US" sz="3600" b="1" dirty="0" err="1">
                <a:latin typeface="Arial" pitchFamily="34" charset="0"/>
                <a:cs typeface="Arial" pitchFamily="34" charset="0"/>
              </a:rPr>
              <a:t>là</a:t>
            </a:r>
            <a:r>
              <a:rPr lang="en-US" sz="3600" b="1" dirty="0">
                <a:latin typeface="Arial" pitchFamily="34" charset="0"/>
                <a:cs typeface="Arial" pitchFamily="34" charset="0"/>
              </a:rPr>
              <a:t> </a:t>
            </a:r>
            <a:r>
              <a:rPr lang="en-US" sz="3600" b="1" dirty="0" err="1">
                <a:latin typeface="Arial" pitchFamily="34" charset="0"/>
                <a:cs typeface="Arial" pitchFamily="34" charset="0"/>
              </a:rPr>
              <a:t>người</a:t>
            </a:r>
            <a:r>
              <a:rPr lang="en-US" sz="3600" b="1" dirty="0">
                <a:latin typeface="Arial" pitchFamily="34" charset="0"/>
                <a:cs typeface="Arial" pitchFamily="34" charset="0"/>
              </a:rPr>
              <a:t> XH/QRTD, </a:t>
            </a:r>
            <a:r>
              <a:rPr lang="en-US" sz="3600" b="1" dirty="0" err="1">
                <a:latin typeface="Arial" pitchFamily="34" charset="0"/>
                <a:cs typeface="Arial" pitchFamily="34" charset="0"/>
              </a:rPr>
              <a:t>ai</a:t>
            </a:r>
            <a:r>
              <a:rPr lang="en-US" sz="3600" b="1" dirty="0">
                <a:latin typeface="Arial" pitchFamily="34" charset="0"/>
                <a:cs typeface="Arial" pitchFamily="34" charset="0"/>
              </a:rPr>
              <a:t> </a:t>
            </a:r>
            <a:r>
              <a:rPr lang="en-US" sz="3600" b="1" dirty="0" err="1">
                <a:latin typeface="Arial" pitchFamily="34" charset="0"/>
                <a:cs typeface="Arial" pitchFamily="34" charset="0"/>
              </a:rPr>
              <a:t>là</a:t>
            </a:r>
            <a:r>
              <a:rPr lang="en-US" sz="3600" b="1" dirty="0">
                <a:latin typeface="Arial" pitchFamily="34" charset="0"/>
                <a:cs typeface="Arial" pitchFamily="34" charset="0"/>
              </a:rPr>
              <a:t> </a:t>
            </a:r>
            <a:r>
              <a:rPr lang="en-US" sz="3600" b="1" dirty="0" err="1">
                <a:latin typeface="Arial" pitchFamily="34" charset="0"/>
                <a:cs typeface="Arial" pitchFamily="34" charset="0"/>
              </a:rPr>
              <a:t>nạn</a:t>
            </a:r>
            <a:r>
              <a:rPr lang="en-US" sz="3600" b="1" dirty="0">
                <a:latin typeface="Arial" pitchFamily="34" charset="0"/>
                <a:cs typeface="Arial" pitchFamily="34" charset="0"/>
              </a:rPr>
              <a:t> </a:t>
            </a:r>
            <a:r>
              <a:rPr lang="en-US" sz="3600" b="1" dirty="0" err="1">
                <a:latin typeface="Arial" pitchFamily="34" charset="0"/>
                <a:cs typeface="Arial" pitchFamily="34" charset="0"/>
              </a:rPr>
              <a:t>nhân</a:t>
            </a:r>
            <a:r>
              <a:rPr lang="en-US" sz="3600" b="1" dirty="0">
                <a:latin typeface="Arial" pitchFamily="34" charset="0"/>
                <a:cs typeface="Arial" pitchFamily="34" charset="0"/>
              </a:rPr>
              <a:t>?</a:t>
            </a:r>
          </a:p>
        </p:txBody>
      </p:sp>
      <p:sp>
        <p:nvSpPr>
          <p:cNvPr id="18" name="Title 1"/>
          <p:cNvSpPr txBox="1">
            <a:spLocks/>
          </p:cNvSpPr>
          <p:nvPr/>
        </p:nvSpPr>
        <p:spPr>
          <a:xfrm>
            <a:off x="2472758" y="4420508"/>
            <a:ext cx="2843213" cy="1724025"/>
          </a:xfrm>
          <a:prstGeom prst="rect">
            <a:avLst/>
          </a:prstGeom>
          <a:ln w="19050">
            <a:solidFill>
              <a:srgbClr val="FF0000"/>
            </a:solidFill>
            <a:miter lim="800000"/>
            <a:headEnd/>
            <a:tailEnd/>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spcBef>
                <a:spcPts val="600"/>
              </a:spcBef>
            </a:pPr>
            <a:r>
              <a:rPr lang="en-US" altLang="en-US" b="1" dirty="0" err="1">
                <a:solidFill>
                  <a:srgbClr val="C00000"/>
                </a:solidFill>
                <a:latin typeface="Times New Roman" panose="02020603050405020304" pitchFamily="18" charset="0"/>
                <a:cs typeface="Times New Roman" panose="02020603050405020304" pitchFamily="18" charset="0"/>
              </a:rPr>
              <a:t>Nạn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nhân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ai</a:t>
            </a:r>
            <a:endParaRPr lang="en-US" altLang="en-US" dirty="0">
              <a:solidFill>
                <a:srgbClr val="C00000"/>
              </a:solidFill>
              <a:latin typeface="Times New Roman" panose="02020603050405020304" pitchFamily="18" charset="0"/>
              <a:cs typeface="Times New Roman" panose="02020603050405020304" pitchFamily="18" charset="0"/>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336222"/>
            <a:ext cx="45815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a:xfrm>
            <a:off x="5607844" y="4415973"/>
            <a:ext cx="2843213" cy="1724025"/>
          </a:xfrm>
          <a:prstGeom prst="rect">
            <a:avLst/>
          </a:prstGeom>
          <a:ln w="19050">
            <a:solidFill>
              <a:srgbClr val="FF0000"/>
            </a:solidFill>
            <a:miter lim="800000"/>
            <a:headEnd/>
            <a:tailEnd/>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spcBef>
                <a:spcPts val="600"/>
              </a:spcBef>
            </a:pPr>
            <a:r>
              <a:rPr lang="en-US" altLang="en-US" b="1">
                <a:solidFill>
                  <a:srgbClr val="C00000"/>
                </a:solidFill>
                <a:latin typeface="Times New Roman" panose="02020603050405020304" pitchFamily="18" charset="0"/>
                <a:cs typeface="Times New Roman" panose="02020603050405020304" pitchFamily="18" charset="0"/>
              </a:rPr>
              <a:t>Thủ phạm </a:t>
            </a:r>
            <a:r>
              <a:rPr lang="en-US" altLang="en-US" b="1">
                <a:latin typeface="Times New Roman" panose="02020603050405020304" pitchFamily="18" charset="0"/>
                <a:cs typeface="Times New Roman" panose="02020603050405020304" pitchFamily="18" charset="0"/>
              </a:rPr>
              <a:t>có thể là Bất cứ ai</a:t>
            </a:r>
            <a:endParaRPr lang="en-US"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93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fontScale="90000"/>
          </a:bodyPr>
          <a:lstStyle/>
          <a:p>
            <a:pPr algn="ctr"/>
            <a:r>
              <a:rPr lang="en-US" sz="3600" b="1" dirty="0">
                <a:latin typeface="Arial" pitchFamily="34" charset="0"/>
                <a:cs typeface="Arial" pitchFamily="34" charset="0"/>
              </a:rPr>
              <a:t>XH/QRTD </a:t>
            </a:r>
            <a:r>
              <a:rPr lang="en-US" sz="3600" b="1" dirty="0" err="1">
                <a:latin typeface="Arial" pitchFamily="34" charset="0"/>
                <a:cs typeface="Arial" pitchFamily="34" charset="0"/>
              </a:rPr>
              <a:t>xảy</a:t>
            </a:r>
            <a:r>
              <a:rPr lang="en-US" sz="3600" b="1" dirty="0">
                <a:latin typeface="Arial" pitchFamily="34" charset="0"/>
                <a:cs typeface="Arial" pitchFamily="34" charset="0"/>
              </a:rPr>
              <a:t> </a:t>
            </a:r>
            <a:r>
              <a:rPr lang="en-US" sz="3600" b="1" dirty="0" err="1">
                <a:latin typeface="Arial" pitchFamily="34" charset="0"/>
                <a:cs typeface="Arial" pitchFamily="34" charset="0"/>
              </a:rPr>
              <a:t>ra</a:t>
            </a:r>
            <a:r>
              <a:rPr lang="en-US" sz="3600" b="1" dirty="0">
                <a:latin typeface="Arial" pitchFamily="34" charset="0"/>
                <a:cs typeface="Arial" pitchFamily="34" charset="0"/>
              </a:rPr>
              <a:t> ở </a:t>
            </a:r>
            <a:r>
              <a:rPr lang="en-US" sz="3600" b="1" dirty="0" err="1">
                <a:latin typeface="Arial" pitchFamily="34" charset="0"/>
                <a:cs typeface="Arial" pitchFamily="34" charset="0"/>
              </a:rPr>
              <a:t>đâu</a:t>
            </a:r>
            <a:r>
              <a:rPr lang="en-US" sz="3600" b="1" dirty="0">
                <a:latin typeface="Arial" pitchFamily="34" charset="0"/>
                <a:cs typeface="Arial" pitchFamily="34" charset="0"/>
              </a:rPr>
              <a:t>? </a:t>
            </a:r>
            <a:r>
              <a:rPr lang="en-US" sz="3600" b="1" dirty="0" err="1">
                <a:latin typeface="Arial" pitchFamily="34" charset="0"/>
                <a:cs typeface="Arial" pitchFamily="34" charset="0"/>
              </a:rPr>
              <a:t>Khi</a:t>
            </a:r>
            <a:r>
              <a:rPr lang="en-US" sz="3600" b="1" dirty="0">
                <a:latin typeface="Arial" pitchFamily="34" charset="0"/>
                <a:cs typeface="Arial" pitchFamily="34" charset="0"/>
              </a:rPr>
              <a:t> </a:t>
            </a:r>
            <a:r>
              <a:rPr lang="en-US" sz="3600" b="1" dirty="0" err="1">
                <a:latin typeface="Arial" pitchFamily="34" charset="0"/>
                <a:cs typeface="Arial" pitchFamily="34" charset="0"/>
              </a:rPr>
              <a:t>nào</a:t>
            </a:r>
            <a:r>
              <a:rPr lang="en-US" sz="3600" b="1" dirty="0">
                <a:latin typeface="Arial" pitchFamily="34" charset="0"/>
                <a:cs typeface="Arial" pitchFamily="34" charset="0"/>
              </a:rPr>
              <a:t>?</a:t>
            </a:r>
          </a:p>
        </p:txBody>
      </p:sp>
      <p:sp>
        <p:nvSpPr>
          <p:cNvPr id="6" name="Content Placeholder 2"/>
          <p:cNvSpPr>
            <a:spLocks noGrp="1"/>
          </p:cNvSpPr>
          <p:nvPr>
            <p:ph idx="4294967295"/>
          </p:nvPr>
        </p:nvSpPr>
        <p:spPr>
          <a:xfrm>
            <a:off x="2367643" y="5165272"/>
            <a:ext cx="6568168" cy="1438956"/>
          </a:xfrm>
          <a:prstGeom prst="rect">
            <a:avLst/>
          </a:prstGeom>
          <a:ln w="19050">
            <a:solidFill>
              <a:srgbClr val="FF0000"/>
            </a:solidFill>
          </a:ln>
        </p:spPr>
        <p:txBody>
          <a:bodyPr rtlCol="0">
            <a:normAutofit lnSpcReduction="10000"/>
          </a:bodyPr>
          <a:lstStyle/>
          <a:p>
            <a:pPr eaLnBrk="1" fontAlgn="auto" hangingPunct="1">
              <a:spcBef>
                <a:spcPts val="1200"/>
              </a:spcBef>
              <a:spcAft>
                <a:spcPts val="1200"/>
              </a:spcAft>
              <a:buFont typeface="Arial" charset="0"/>
              <a:buNone/>
              <a:defRPr/>
            </a:pPr>
            <a:r>
              <a:rPr lang="en-US" sz="3200" b="1" dirty="0">
                <a:latin typeface="Times New Roman" pitchFamily="18" charset="0"/>
                <a:cs typeface="Times New Roman" pitchFamily="18" charset="0"/>
              </a:rPr>
              <a:t>QRTD/XHTD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2329374" y="1414802"/>
            <a:ext cx="1990406" cy="1856015"/>
          </a:xfrm>
          <a:prstGeom prst="rect">
            <a:avLst/>
          </a:prstGeom>
        </p:spPr>
      </p:pic>
      <p:pic>
        <p:nvPicPr>
          <p:cNvPr id="3" name="Picture 2"/>
          <p:cNvPicPr>
            <a:picLocks noChangeAspect="1"/>
          </p:cNvPicPr>
          <p:nvPr/>
        </p:nvPicPr>
        <p:blipFill>
          <a:blip r:embed="rId3"/>
          <a:stretch>
            <a:fillRect/>
          </a:stretch>
        </p:blipFill>
        <p:spPr>
          <a:xfrm>
            <a:off x="5891284" y="1129732"/>
            <a:ext cx="1728332" cy="2079173"/>
          </a:xfrm>
          <a:prstGeom prst="rect">
            <a:avLst/>
          </a:prstGeom>
        </p:spPr>
      </p:pic>
      <p:pic>
        <p:nvPicPr>
          <p:cNvPr id="4" name="Picture 3"/>
          <p:cNvPicPr>
            <a:picLocks noChangeAspect="1"/>
          </p:cNvPicPr>
          <p:nvPr/>
        </p:nvPicPr>
        <p:blipFill>
          <a:blip r:embed="rId4"/>
          <a:stretch>
            <a:fillRect/>
          </a:stretch>
        </p:blipFill>
        <p:spPr>
          <a:xfrm>
            <a:off x="3488702" y="3298802"/>
            <a:ext cx="2019956" cy="1662453"/>
          </a:xfrm>
          <a:prstGeom prst="rect">
            <a:avLst/>
          </a:prstGeom>
        </p:spPr>
      </p:pic>
      <p:pic>
        <p:nvPicPr>
          <p:cNvPr id="5" name="Picture 4"/>
          <p:cNvPicPr>
            <a:picLocks noChangeAspect="1"/>
          </p:cNvPicPr>
          <p:nvPr/>
        </p:nvPicPr>
        <p:blipFill>
          <a:blip r:embed="rId5"/>
          <a:stretch>
            <a:fillRect/>
          </a:stretch>
        </p:blipFill>
        <p:spPr>
          <a:xfrm>
            <a:off x="5784665" y="3298801"/>
            <a:ext cx="2853149" cy="1634468"/>
          </a:xfrm>
          <a:prstGeom prst="rect">
            <a:avLst/>
          </a:prstGeom>
        </p:spPr>
      </p:pic>
    </p:spTree>
    <p:extLst>
      <p:ext uri="{BB962C8B-B14F-4D97-AF65-F5344CB8AC3E}">
        <p14:creationId xmlns:p14="http://schemas.microsoft.com/office/powerpoint/2010/main" val="683547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115616" y="188640"/>
            <a:ext cx="6613072" cy="866048"/>
          </a:xfrm>
        </p:spPr>
        <p:txBody>
          <a:bodyPr>
            <a:normAutofit/>
          </a:bodyPr>
          <a:lstStyle/>
          <a:p>
            <a:pPr algn="ctr"/>
            <a:r>
              <a:rPr lang="en-US" sz="3600" b="1" dirty="0" err="1">
                <a:latin typeface="Arial" pitchFamily="34" charset="0"/>
                <a:cs typeface="Arial" pitchFamily="34" charset="0"/>
              </a:rPr>
              <a:t>Hậu</a:t>
            </a:r>
            <a:r>
              <a:rPr lang="en-US" sz="3600" b="1" dirty="0">
                <a:latin typeface="Arial" pitchFamily="34" charset="0"/>
                <a:cs typeface="Arial" pitchFamily="34" charset="0"/>
              </a:rPr>
              <a:t> </a:t>
            </a:r>
            <a:r>
              <a:rPr lang="en-US" sz="3600" b="1" dirty="0" err="1">
                <a:latin typeface="Arial" pitchFamily="34" charset="0"/>
                <a:cs typeface="Arial" pitchFamily="34" charset="0"/>
              </a:rPr>
              <a:t>quả</a:t>
            </a:r>
            <a:r>
              <a:rPr lang="en-US" sz="3600" b="1" dirty="0">
                <a:latin typeface="Arial" pitchFamily="34" charset="0"/>
                <a:cs typeface="Arial" pitchFamily="34" charset="0"/>
              </a:rPr>
              <a:t> </a:t>
            </a:r>
            <a:r>
              <a:rPr lang="en-US" sz="3600" b="1" dirty="0" err="1">
                <a:latin typeface="Arial" pitchFamily="34" charset="0"/>
                <a:cs typeface="Arial" pitchFamily="34" charset="0"/>
              </a:rPr>
              <a:t>của</a:t>
            </a:r>
            <a:r>
              <a:rPr lang="en-US" sz="3600" b="1" dirty="0">
                <a:latin typeface="Arial" pitchFamily="34" charset="0"/>
                <a:cs typeface="Arial" pitchFamily="34" charset="0"/>
              </a:rPr>
              <a:t> XH/QRTD?</a:t>
            </a:r>
          </a:p>
        </p:txBody>
      </p:sp>
      <p:graphicFrame>
        <p:nvGraphicFramePr>
          <p:cNvPr id="8" name="Content Placeholder 3"/>
          <p:cNvGraphicFramePr>
            <a:graphicFrameLocks noGrp="1"/>
          </p:cNvGraphicFramePr>
          <p:nvPr>
            <p:ph idx="4294967295"/>
            <p:extLst>
              <p:ext uri="{D42A27DB-BD31-4B8C-83A1-F6EECF244321}">
                <p14:modId xmlns:p14="http://schemas.microsoft.com/office/powerpoint/2010/main" val="4123984797"/>
              </p:ext>
            </p:extLst>
          </p:nvPr>
        </p:nvGraphicFramePr>
        <p:xfrm>
          <a:off x="107503" y="1052736"/>
          <a:ext cx="9036498" cy="7356162"/>
        </p:xfrm>
        <a:graphic>
          <a:graphicData uri="http://schemas.openxmlformats.org/drawingml/2006/table">
            <a:tbl>
              <a:tblPr firstRow="1" bandRow="1">
                <a:tableStyleId>{93296810-A885-4BE3-A3E7-6D5BEEA58F35}</a:tableStyleId>
              </a:tblPr>
              <a:tblGrid>
                <a:gridCol w="3299543">
                  <a:extLst>
                    <a:ext uri="{9D8B030D-6E8A-4147-A177-3AD203B41FA5}">
                      <a16:colId xmlns:a16="http://schemas.microsoft.com/office/drawing/2014/main" val="20000"/>
                    </a:ext>
                  </a:extLst>
                </a:gridCol>
                <a:gridCol w="2724789">
                  <a:extLst>
                    <a:ext uri="{9D8B030D-6E8A-4147-A177-3AD203B41FA5}">
                      <a16:colId xmlns:a16="http://schemas.microsoft.com/office/drawing/2014/main" val="20001"/>
                    </a:ext>
                  </a:extLst>
                </a:gridCol>
                <a:gridCol w="3012166">
                  <a:extLst>
                    <a:ext uri="{9D8B030D-6E8A-4147-A177-3AD203B41FA5}">
                      <a16:colId xmlns:a16="http://schemas.microsoft.com/office/drawing/2014/main" val="20002"/>
                    </a:ext>
                  </a:extLst>
                </a:gridCol>
              </a:tblGrid>
              <a:tr h="1100281">
                <a:tc>
                  <a:txBody>
                    <a:bodyPr/>
                    <a:lstStyle/>
                    <a:p>
                      <a:pPr algn="ctr"/>
                      <a:r>
                        <a:rPr lang="en-US" sz="3200" dirty="0">
                          <a:solidFill>
                            <a:schemeClr val="tx1"/>
                          </a:solidFill>
                          <a:latin typeface="Times New Roman" pitchFamily="18" charset="0"/>
                          <a:cs typeface="Times New Roman" pitchFamily="18" charset="0"/>
                        </a:rPr>
                        <a:t>TRẺ</a:t>
                      </a:r>
                      <a:r>
                        <a:rPr lang="en-US" sz="3200" baseline="0" dirty="0">
                          <a:solidFill>
                            <a:schemeClr val="tx1"/>
                          </a:solidFill>
                          <a:latin typeface="Times New Roman" pitchFamily="18" charset="0"/>
                          <a:cs typeface="Times New Roman" pitchFamily="18" charset="0"/>
                        </a:rPr>
                        <a:t> EM</a:t>
                      </a:r>
                      <a:endParaRPr lang="en-US" sz="3200" dirty="0">
                        <a:solidFill>
                          <a:schemeClr val="tx1"/>
                        </a:solidFill>
                        <a:latin typeface="Times New Roman" pitchFamily="18" charset="0"/>
                        <a:cs typeface="Times New Roman" pitchFamily="18" charset="0"/>
                      </a:endParaRPr>
                    </a:p>
                  </a:txBody>
                  <a:tcPr marL="68580" marR="68580" anchor="ctr">
                    <a:solidFill>
                      <a:schemeClr val="accent1">
                        <a:lumMod val="60000"/>
                        <a:lumOff val="40000"/>
                      </a:schemeClr>
                    </a:solidFill>
                  </a:tcPr>
                </a:tc>
                <a:tc>
                  <a:txBody>
                    <a:bodyPr/>
                    <a:lstStyle/>
                    <a:p>
                      <a:pPr algn="ctr"/>
                      <a:r>
                        <a:rPr lang="en-US" sz="3200" dirty="0">
                          <a:solidFill>
                            <a:schemeClr val="tx1"/>
                          </a:solidFill>
                          <a:latin typeface="Times New Roman" pitchFamily="18" charset="0"/>
                          <a:cs typeface="Times New Roman" pitchFamily="18" charset="0"/>
                        </a:rPr>
                        <a:t>GIA ĐÌNH</a:t>
                      </a:r>
                    </a:p>
                  </a:txBody>
                  <a:tcPr marL="68580" marR="68580" anchor="ctr">
                    <a:solidFill>
                      <a:schemeClr val="accent1">
                        <a:lumMod val="60000"/>
                        <a:lumOff val="40000"/>
                      </a:schemeClr>
                    </a:solidFill>
                  </a:tcPr>
                </a:tc>
                <a:tc>
                  <a:txBody>
                    <a:bodyPr/>
                    <a:lstStyle/>
                    <a:p>
                      <a:pPr algn="ctr"/>
                      <a:r>
                        <a:rPr lang="en-US" sz="3200" dirty="0">
                          <a:solidFill>
                            <a:schemeClr val="tx1"/>
                          </a:solidFill>
                          <a:latin typeface="Times New Roman" pitchFamily="18" charset="0"/>
                          <a:cs typeface="Times New Roman" pitchFamily="18" charset="0"/>
                        </a:rPr>
                        <a:t>CỘNG</a:t>
                      </a:r>
                      <a:r>
                        <a:rPr lang="en-US" sz="3200" baseline="0" dirty="0">
                          <a:solidFill>
                            <a:schemeClr val="tx1"/>
                          </a:solidFill>
                          <a:latin typeface="Times New Roman" pitchFamily="18" charset="0"/>
                          <a:cs typeface="Times New Roman" pitchFamily="18" charset="0"/>
                        </a:rPr>
                        <a:t> ĐỒNG</a:t>
                      </a:r>
                      <a:endParaRPr lang="en-US" sz="3200" dirty="0">
                        <a:solidFill>
                          <a:schemeClr val="tx1"/>
                        </a:solidFill>
                        <a:latin typeface="Times New Roman" pitchFamily="18" charset="0"/>
                        <a:cs typeface="Times New Roman" pitchFamily="18" charset="0"/>
                      </a:endParaRPr>
                    </a:p>
                  </a:txBody>
                  <a:tcPr marL="68580" marR="68580" anchor="ctr">
                    <a:solidFill>
                      <a:schemeClr val="accent1">
                        <a:lumMod val="60000"/>
                        <a:lumOff val="40000"/>
                      </a:schemeClr>
                    </a:solidFill>
                  </a:tcPr>
                </a:tc>
                <a:extLst>
                  <a:ext uri="{0D108BD9-81ED-4DB2-BD59-A6C34878D82A}">
                    <a16:rowId xmlns:a16="http://schemas.microsoft.com/office/drawing/2014/main" val="10000"/>
                  </a:ext>
                </a:extLst>
              </a:tr>
              <a:tr h="6255881">
                <a:tc>
                  <a:txBody>
                    <a:bodyPr/>
                    <a:lstStyle/>
                    <a:p>
                      <a:pPr algn="l">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thể</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chất</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Tổn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tâm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lý</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hãi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mất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lòng</a:t>
                      </a:r>
                      <a:r>
                        <a:rPr lang="en-US" sz="2800" baseline="0" dirty="0">
                          <a:latin typeface="Times New Roman" pitchFamily="18" charset="0"/>
                          <a:cs typeface="Times New Roman" pitchFamily="18" charset="0"/>
                        </a:rPr>
                        <a:t> tin)</a:t>
                      </a: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Ảnh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hưởng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đến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việc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học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tập</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Nguy</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cơ</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gặp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vấn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đề</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xã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hội</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Để</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hậu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quả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dài</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Dễ</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bị</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kì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thị</a:t>
                      </a:r>
                      <a:endParaRPr lang="en-US" sz="2800" baseline="0" dirty="0">
                        <a:latin typeface="Times New Roman" pitchFamily="18" charset="0"/>
                        <a:cs typeface="Times New Roman" pitchFamily="18" charset="0"/>
                      </a:endParaRPr>
                    </a:p>
                  </a:txBody>
                  <a:tcPr marL="68580" marR="68580">
                    <a:solidFill>
                      <a:schemeClr val="accent1">
                        <a:lumMod val="60000"/>
                        <a:lumOff val="40000"/>
                      </a:schemeClr>
                    </a:solidFill>
                  </a:tcPr>
                </a:tc>
                <a:tc>
                  <a:txBody>
                    <a:bodyPr/>
                    <a:lstStyle/>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Bị</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kì</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thị</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Hủy</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hoại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danh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tiếng</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Gánh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nặng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tài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chính</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err="1">
                          <a:solidFill>
                            <a:schemeClr val="dk1"/>
                          </a:solidFill>
                          <a:latin typeface="Times New Roman" pitchFamily="18" charset="0"/>
                          <a:ea typeface="+mn-ea"/>
                          <a:cs typeface="Times New Roman" pitchFamily="18" charset="0"/>
                        </a:rPr>
                        <a:t>Cảm</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giác</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tội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lỗi</a:t>
                      </a:r>
                      <a:endParaRPr lang="en-US" sz="2800" kern="1200" baseline="0" dirty="0">
                        <a:solidFill>
                          <a:schemeClr val="dk1"/>
                        </a:solidFill>
                        <a:latin typeface="Times New Roman" pitchFamily="18" charset="0"/>
                        <a:ea typeface="+mn-ea"/>
                        <a:cs typeface="Times New Roman" pitchFamily="18" charset="0"/>
                      </a:endParaRPr>
                    </a:p>
                  </a:txBody>
                  <a:tcPr marL="68580" marR="68580">
                    <a:solidFill>
                      <a:schemeClr val="accent1">
                        <a:lumMod val="60000"/>
                        <a:lumOff val="40000"/>
                      </a:schemeClr>
                    </a:solidFill>
                  </a:tcPr>
                </a:tc>
                <a:tc>
                  <a:txBody>
                    <a:bodyPr/>
                    <a:lstStyle/>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Không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khí</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sợ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hãi</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Gia</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tăng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các</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vấn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đề</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hội</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Thu </a:t>
                      </a:r>
                      <a:r>
                        <a:rPr lang="en-US" sz="2800" kern="1200" baseline="0" dirty="0" err="1">
                          <a:solidFill>
                            <a:schemeClr val="dk1"/>
                          </a:solidFill>
                          <a:latin typeface="Times New Roman" pitchFamily="18" charset="0"/>
                          <a:ea typeface="+mn-ea"/>
                          <a:cs typeface="Times New Roman" pitchFamily="18" charset="0"/>
                        </a:rPr>
                        <a:t>hút</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những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kẻ</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xâm</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khác</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Hủy</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hoại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văn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hóa</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và</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truyền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thống</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err="1">
                          <a:solidFill>
                            <a:schemeClr val="dk1"/>
                          </a:solidFill>
                          <a:latin typeface="Times New Roman" pitchFamily="18" charset="0"/>
                          <a:ea typeface="+mn-ea"/>
                          <a:cs typeface="Times New Roman" pitchFamily="18" charset="0"/>
                        </a:rPr>
                        <a:t>Ảnh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hưởng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phát</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triển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kinh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tế</a:t>
                      </a:r>
                      <a:r>
                        <a:rPr lang="en-US" sz="2800" kern="1200" baseline="0" dirty="0">
                          <a:solidFill>
                            <a:schemeClr val="dk1"/>
                          </a:solidFill>
                          <a:latin typeface="Times New Roman" pitchFamily="18" charset="0"/>
                          <a:ea typeface="+mn-ea"/>
                          <a:cs typeface="Times New Roman" pitchFamily="18" charset="0"/>
                        </a:rPr>
                        <a:t>, an </a:t>
                      </a:r>
                      <a:r>
                        <a:rPr lang="en-US" sz="2800" kern="1200" baseline="0" dirty="0" err="1">
                          <a:solidFill>
                            <a:schemeClr val="dk1"/>
                          </a:solidFill>
                          <a:latin typeface="Times New Roman" pitchFamily="18" charset="0"/>
                          <a:ea typeface="+mn-ea"/>
                          <a:cs typeface="Times New Roman" pitchFamily="18" charset="0"/>
                        </a:rPr>
                        <a:t>ninh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hội</a:t>
                      </a:r>
                      <a:r>
                        <a:rPr lang="en-US" sz="2800" kern="1200" baseline="0" dirty="0">
                          <a:solidFill>
                            <a:schemeClr val="dk1"/>
                          </a:solidFill>
                          <a:latin typeface="Times New Roman" pitchFamily="18" charset="0"/>
                          <a:ea typeface="+mn-ea"/>
                          <a:cs typeface="Times New Roman" pitchFamily="18" charset="0"/>
                        </a:rPr>
                        <a:t>.</a:t>
                      </a:r>
                    </a:p>
                  </a:txBody>
                  <a:tcPr marL="68580" marR="68580">
                    <a:solidFill>
                      <a:schemeClr val="accent1">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126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a:bodyPr>
          <a:lstStyle/>
          <a:p>
            <a:pPr algn="ctr"/>
            <a:r>
              <a:rPr lang="en-US" sz="3600" b="1" dirty="0" err="1">
                <a:latin typeface="Arial" pitchFamily="34" charset="0"/>
                <a:cs typeface="Arial" pitchFamily="34" charset="0"/>
              </a:rPr>
              <a:t>Hậu</a:t>
            </a:r>
            <a:r>
              <a:rPr lang="en-US" sz="3600" b="1" dirty="0">
                <a:latin typeface="Arial" pitchFamily="34" charset="0"/>
                <a:cs typeface="Arial" pitchFamily="34" charset="0"/>
              </a:rPr>
              <a:t> </a:t>
            </a:r>
            <a:r>
              <a:rPr lang="en-US" sz="3600" b="1" dirty="0" err="1">
                <a:latin typeface="Arial" pitchFamily="34" charset="0"/>
                <a:cs typeface="Arial" pitchFamily="34" charset="0"/>
              </a:rPr>
              <a:t>quả</a:t>
            </a:r>
            <a:r>
              <a:rPr lang="en-US" sz="3600" b="1" dirty="0">
                <a:latin typeface="Arial" pitchFamily="34" charset="0"/>
                <a:cs typeface="Arial" pitchFamily="34" charset="0"/>
              </a:rPr>
              <a:t> </a:t>
            </a:r>
            <a:r>
              <a:rPr lang="en-US" sz="3600" b="1" dirty="0" err="1">
                <a:latin typeface="Arial" pitchFamily="34" charset="0"/>
                <a:cs typeface="Arial" pitchFamily="34" charset="0"/>
              </a:rPr>
              <a:t>của</a:t>
            </a:r>
            <a:r>
              <a:rPr lang="en-US" sz="3600" b="1" dirty="0">
                <a:latin typeface="Arial" pitchFamily="34" charset="0"/>
                <a:cs typeface="Arial" pitchFamily="34" charset="0"/>
              </a:rPr>
              <a:t> XH/QRTD?</a:t>
            </a:r>
          </a:p>
        </p:txBody>
      </p:sp>
      <p:sp>
        <p:nvSpPr>
          <p:cNvPr id="5" name="Content Placeholder 1"/>
          <p:cNvSpPr>
            <a:spLocks noGrp="1"/>
          </p:cNvSpPr>
          <p:nvPr>
            <p:ph idx="4294967295"/>
          </p:nvPr>
        </p:nvSpPr>
        <p:spPr>
          <a:xfrm>
            <a:off x="2596244" y="1460954"/>
            <a:ext cx="3220810" cy="4351338"/>
          </a:xfrm>
          <a:prstGeom prst="rect">
            <a:avLst/>
          </a:prstGeom>
        </p:spPr>
        <p:txBody>
          <a:bodyPr>
            <a:normAutofit fontScale="92500" lnSpcReduction="10000"/>
          </a:bodyPr>
          <a:lstStyle/>
          <a:p>
            <a:pPr marL="0" indent="0">
              <a:buFont typeface="Arial" panose="020B0604020202020204" pitchFamily="34" charset="0"/>
              <a:buNone/>
              <a:defRPr/>
            </a:pPr>
            <a:r>
              <a:rPr lang="en-US" sz="3200" b="1" u="sng" dirty="0" err="1">
                <a:latin typeface="Times New Roman" panose="02020603050405020304" pitchFamily="18" charset="0"/>
                <a:cs typeface="Times New Roman" panose="02020603050405020304" pitchFamily="18" charset="0"/>
              </a:rPr>
              <a:t>Thủ</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phạm</a:t>
            </a:r>
            <a:endParaRPr lang="en-US" sz="3200" b="1" u="sng"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phạt</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endParaRPr lang="en-US" sz="3200" dirty="0">
              <a:latin typeface="Times New Roman" panose="02020603050405020304" pitchFamily="18" charset="0"/>
              <a:cs typeface="Times New Roman" panose="02020603050405020304" pitchFamily="18" charset="0"/>
            </a:endParaRPr>
          </a:p>
          <a:p>
            <a:pPr>
              <a:defRPr/>
            </a:pP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8293" y="1749198"/>
            <a:ext cx="2796912" cy="277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206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pic>
        <p:nvPicPr>
          <p:cNvPr id="1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628800"/>
            <a:ext cx="9252520"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271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574"/>
            <a:ext cx="9108504" cy="51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910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sp>
        <p:nvSpPr>
          <p:cNvPr id="5" name="Content Placeholder 2"/>
          <p:cNvSpPr>
            <a:spLocks noGrp="1"/>
          </p:cNvSpPr>
          <p:nvPr>
            <p:ph idx="4294967295"/>
          </p:nvPr>
        </p:nvSpPr>
        <p:spPr>
          <a:xfrm>
            <a:off x="827584" y="1849551"/>
            <a:ext cx="8316416" cy="823459"/>
          </a:xfrm>
          <a:prstGeom prst="rect">
            <a:avLst/>
          </a:prstGeom>
        </p:spPr>
        <p:txBody>
          <a:bodyPr rtlCol="0">
            <a:normAutofit fontScale="40000" lnSpcReduction="20000"/>
          </a:bodyPr>
          <a:lstStyle/>
          <a:p>
            <a:pPr eaLnBrk="1" fontAlgn="auto" hangingPunct="1">
              <a:spcAft>
                <a:spcPts val="0"/>
              </a:spcAft>
              <a:buFont typeface="Arial" panose="020B0604020202020204" pitchFamily="34" charset="0"/>
              <a:buNone/>
              <a:defRPr/>
            </a:pPr>
            <a:r>
              <a:rPr lang="en-US" sz="12000" b="1" dirty="0" err="1">
                <a:solidFill>
                  <a:srgbClr val="00B050"/>
                </a:solidFill>
                <a:latin typeface="Times New Roman" pitchFamily="18" charset="0"/>
                <a:cs typeface="Times New Roman" pitchFamily="18" charset="0"/>
              </a:rPr>
              <a:t>Cứ</a:t>
            </a:r>
            <a:r>
              <a:rPr lang="en-US" sz="12000" b="1" dirty="0">
                <a:solidFill>
                  <a:srgbClr val="00B050"/>
                </a:solidFill>
                <a:latin typeface="Times New Roman" pitchFamily="18" charset="0"/>
                <a:cs typeface="Times New Roman" pitchFamily="18" charset="0"/>
              </a:rPr>
              <a:t> 4 </a:t>
            </a:r>
            <a:r>
              <a:rPr lang="en-US" sz="12000" b="1" dirty="0" err="1">
                <a:solidFill>
                  <a:srgbClr val="00B050"/>
                </a:solidFill>
                <a:latin typeface="Times New Roman" pitchFamily="18" charset="0"/>
                <a:cs typeface="Times New Roman" pitchFamily="18" charset="0"/>
              </a:rPr>
              <a:t>bé</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gái</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thì</a:t>
            </a:r>
            <a:r>
              <a:rPr lang="en-US" sz="12000" b="1" dirty="0">
                <a:solidFill>
                  <a:srgbClr val="00B050"/>
                </a:solidFill>
                <a:latin typeface="Times New Roman" pitchFamily="18" charset="0"/>
                <a:cs typeface="Times New Roman" pitchFamily="18" charset="0"/>
              </a:rPr>
              <a:t> 1 </a:t>
            </a:r>
            <a:r>
              <a:rPr lang="en-US" sz="12000" b="1" dirty="0" err="1">
                <a:solidFill>
                  <a:srgbClr val="00B050"/>
                </a:solidFill>
                <a:latin typeface="Times New Roman" pitchFamily="18" charset="0"/>
                <a:cs typeface="Times New Roman" pitchFamily="18" charset="0"/>
              </a:rPr>
              <a:t>bé</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bị</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xâm</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hại</a:t>
            </a:r>
            <a:endParaRPr lang="en-US" sz="12000" b="1" dirty="0">
              <a:solidFill>
                <a:srgbClr val="00B050"/>
              </a:solidFill>
              <a:latin typeface="Times New Roman" pitchFamily="18" charset="0"/>
              <a:cs typeface="Times New Roman" pitchFamily="18" charset="0"/>
            </a:endParaRPr>
          </a:p>
        </p:txBody>
      </p:sp>
      <p:sp>
        <p:nvSpPr>
          <p:cNvPr id="6" name="Content Placeholder 2"/>
          <p:cNvSpPr txBox="1">
            <a:spLocks/>
          </p:cNvSpPr>
          <p:nvPr/>
        </p:nvSpPr>
        <p:spPr>
          <a:xfrm>
            <a:off x="611560" y="2987674"/>
            <a:ext cx="8193622" cy="991054"/>
          </a:xfrm>
          <a:prstGeom prst="rect">
            <a:avLst/>
          </a:prstGeom>
        </p:spPr>
        <p:txBody>
          <a:bodyPr>
            <a:normAutofit fontScale="70000" lnSpcReduction="20000"/>
          </a:bodyPr>
          <a:lstStyle/>
          <a:p>
            <a:pPr marL="228600" indent="-228600" eaLnBrk="1" fontAlgn="auto" hangingPunct="1">
              <a:lnSpc>
                <a:spcPct val="90000"/>
              </a:lnSpc>
              <a:spcBef>
                <a:spcPts val="1000"/>
              </a:spcBef>
              <a:spcAft>
                <a:spcPts val="0"/>
              </a:spcAft>
              <a:buFont typeface="Arial" panose="020B0604020202020204" pitchFamily="34" charset="0"/>
              <a:buNone/>
              <a:defRPr/>
            </a:pPr>
            <a:endParaRPr lang="en-US" sz="4800" dirty="0">
              <a:latin typeface="Times New Roman" pitchFamily="18" charset="0"/>
              <a:cs typeface="Times New Roman" pitchFamily="18" charset="0"/>
            </a:endParaRPr>
          </a:p>
          <a:p>
            <a:pPr marL="228600" indent="-228600" eaLnBrk="1" fontAlgn="auto" hangingPunct="1">
              <a:lnSpc>
                <a:spcPct val="90000"/>
              </a:lnSpc>
              <a:spcBef>
                <a:spcPts val="1000"/>
              </a:spcBef>
              <a:spcAft>
                <a:spcPts val="0"/>
              </a:spcAft>
              <a:buFont typeface="Arial" panose="020B0604020202020204" pitchFamily="34" charset="0"/>
              <a:buNone/>
              <a:defRPr/>
            </a:pPr>
            <a:r>
              <a:rPr lang="en-US" sz="4800" dirty="0">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Cứ</a:t>
            </a:r>
            <a:r>
              <a:rPr lang="en-US" sz="4800" b="1" dirty="0">
                <a:solidFill>
                  <a:schemeClr val="accent2">
                    <a:lumMod val="75000"/>
                  </a:schemeClr>
                </a:solidFill>
                <a:latin typeface="Times New Roman" pitchFamily="18" charset="0"/>
                <a:cs typeface="Times New Roman" pitchFamily="18" charset="0"/>
              </a:rPr>
              <a:t> 6 </a:t>
            </a:r>
            <a:r>
              <a:rPr lang="en-US" sz="4800" b="1" dirty="0" err="1">
                <a:solidFill>
                  <a:schemeClr val="accent2">
                    <a:lumMod val="75000"/>
                  </a:schemeClr>
                </a:solidFill>
                <a:latin typeface="Times New Roman" pitchFamily="18" charset="0"/>
                <a:cs typeface="Times New Roman" pitchFamily="18" charset="0"/>
              </a:rPr>
              <a:t>bé</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trai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thì</a:t>
            </a:r>
            <a:r>
              <a:rPr lang="en-US" sz="4800" b="1" dirty="0">
                <a:solidFill>
                  <a:schemeClr val="accent2">
                    <a:lumMod val="75000"/>
                  </a:schemeClr>
                </a:solidFill>
                <a:latin typeface="Times New Roman" pitchFamily="18" charset="0"/>
                <a:cs typeface="Times New Roman" pitchFamily="18" charset="0"/>
              </a:rPr>
              <a:t> 1 </a:t>
            </a:r>
            <a:r>
              <a:rPr lang="en-US" sz="4800" b="1" dirty="0" err="1">
                <a:solidFill>
                  <a:schemeClr val="accent2">
                    <a:lumMod val="75000"/>
                  </a:schemeClr>
                </a:solidFill>
                <a:latin typeface="Times New Roman" pitchFamily="18" charset="0"/>
                <a:cs typeface="Times New Roman" pitchFamily="18" charset="0"/>
              </a:rPr>
              <a:t>bé</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bị</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xâm</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hại</a:t>
            </a:r>
            <a:endParaRPr lang="en-US" sz="4800" dirty="0">
              <a:latin typeface="Times New Roman" pitchFamily="18" charset="0"/>
              <a:cs typeface="Times New Roman" pitchFamily="18" charset="0"/>
            </a:endParaRPr>
          </a:p>
        </p:txBody>
      </p:sp>
      <p:sp>
        <p:nvSpPr>
          <p:cNvPr id="8" name="Content Placeholder 2"/>
          <p:cNvSpPr txBox="1">
            <a:spLocks/>
          </p:cNvSpPr>
          <p:nvPr/>
        </p:nvSpPr>
        <p:spPr>
          <a:xfrm>
            <a:off x="395536" y="4223430"/>
            <a:ext cx="7887132" cy="1295400"/>
          </a:xfrm>
          <a:prstGeom prst="rect">
            <a:avLst/>
          </a:prstGeom>
        </p:spPr>
        <p:txBody>
          <a:bodyPr>
            <a:normAutofit fontScale="47500" lnSpcReduction="20000"/>
          </a:bodyPr>
          <a:lstStyle/>
          <a:p>
            <a:pPr marL="228600" indent="-228600" eaLnBrk="1" fontAlgn="auto" hangingPunct="1">
              <a:lnSpc>
                <a:spcPct val="120000"/>
              </a:lnSpc>
              <a:spcBef>
                <a:spcPts val="1000"/>
              </a:spcBef>
              <a:spcAft>
                <a:spcPts val="0"/>
              </a:spcAft>
              <a:buFont typeface="Arial" panose="020B0604020202020204" pitchFamily="34" charset="0"/>
              <a:buNone/>
              <a:defRPr/>
            </a:pPr>
            <a:endParaRPr lang="en-US" sz="4800" dirty="0">
              <a:latin typeface="Times New Roman" pitchFamily="18" charset="0"/>
              <a:cs typeface="Times New Roman" pitchFamily="18" charset="0"/>
            </a:endParaRPr>
          </a:p>
          <a:p>
            <a:pPr marL="228600" indent="-228600" eaLnBrk="1" fontAlgn="auto" hangingPunct="1">
              <a:lnSpc>
                <a:spcPct val="120000"/>
              </a:lnSpc>
              <a:spcBef>
                <a:spcPts val="1000"/>
              </a:spcBef>
              <a:spcAft>
                <a:spcPts val="0"/>
              </a:spcAft>
              <a:buFont typeface="Arial" panose="020B0604020202020204" pitchFamily="34" charset="0"/>
              <a:buNone/>
              <a:defRPr/>
            </a:pPr>
            <a:r>
              <a:rPr lang="en-US" sz="4800" b="1" dirty="0">
                <a:solidFill>
                  <a:srgbClr val="5A68EC"/>
                </a:solidFill>
                <a:latin typeface="Times New Roman" pitchFamily="18" charset="0"/>
                <a:cs typeface="Times New Roman" pitchFamily="18" charset="0"/>
              </a:rPr>
              <a:t>93% KẺ XÂM HẠI LÀ </a:t>
            </a:r>
            <a:r>
              <a:rPr lang="en-US" sz="4800" b="1" dirty="0">
                <a:solidFill>
                  <a:srgbClr val="5A68EC"/>
                </a:solidFill>
                <a:latin typeface="Times New Roman" pitchFamily="18" charset="0"/>
                <a:cs typeface="Times New Roman" pitchFamily="18" charset="0"/>
                <a:hlinkClick r:id="rId2" action="ppaction://hlinkfile"/>
              </a:rPr>
              <a:t>NGƯỜI QUEN </a:t>
            </a:r>
            <a:r>
              <a:rPr lang="en-US" sz="4800" b="1" dirty="0">
                <a:solidFill>
                  <a:srgbClr val="5A68EC"/>
                </a:solidFill>
                <a:latin typeface="Times New Roman" pitchFamily="18" charset="0"/>
                <a:cs typeface="Times New Roman" pitchFamily="18" charset="0"/>
              </a:rPr>
              <a:t>VỚI NẠN NHÂN</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2144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62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a:p>
            <a:pPr algn="ctr">
              <a:lnSpc>
                <a:spcPct val="120000"/>
              </a:lnSpc>
              <a:spcAft>
                <a:spcPts val="600"/>
              </a:spcAft>
            </a:pPr>
            <a:r>
              <a:rPr lang="en-US" sz="5400" b="1" dirty="0" err="1">
                <a:latin typeface="Arial" panose="020B0604020202020204" pitchFamily="34" charset="0"/>
                <a:cs typeface="Arial" panose="020B0604020202020204" pitchFamily="34" charset="0"/>
              </a:rPr>
              <a:t>Dấu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hiệu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cảnh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báo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cách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phòng</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tránh</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2885771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417789"/>
            <a:ext cx="8980715" cy="778963"/>
          </a:xfrm>
        </p:spPr>
        <p:txBody>
          <a:bodyPr>
            <a:normAutofit/>
          </a:bodyPr>
          <a:lstStyle/>
          <a:p>
            <a:pPr algn="ctr"/>
            <a:r>
              <a:rPr lang="en-US" b="1" dirty="0" err="1">
                <a:latin typeface="Arial" pitchFamily="34" charset="0"/>
                <a:cs typeface="Arial" pitchFamily="34" charset="0"/>
              </a:rPr>
              <a:t>Dấu</a:t>
            </a:r>
            <a:r>
              <a:rPr lang="en-US" b="1" dirty="0">
                <a:latin typeface="Arial" pitchFamily="34" charset="0"/>
                <a:cs typeface="Arial" pitchFamily="34" charset="0"/>
              </a:rPr>
              <a:t> </a:t>
            </a:r>
            <a:r>
              <a:rPr lang="en-US" b="1" dirty="0" err="1">
                <a:latin typeface="Arial" pitchFamily="34" charset="0"/>
                <a:cs typeface="Arial" pitchFamily="34" charset="0"/>
              </a:rPr>
              <a:t>hiệu</a:t>
            </a:r>
            <a:r>
              <a:rPr lang="en-US" b="1" dirty="0">
                <a:latin typeface="Arial" pitchFamily="34" charset="0"/>
                <a:cs typeface="Arial" pitchFamily="34" charset="0"/>
              </a:rPr>
              <a:t> </a:t>
            </a:r>
            <a:r>
              <a:rPr lang="en-US" b="1" dirty="0" err="1">
                <a:latin typeface="Arial" pitchFamily="34" charset="0"/>
                <a:cs typeface="Arial" pitchFamily="34" charset="0"/>
              </a:rPr>
              <a:t>cảnh</a:t>
            </a:r>
            <a:r>
              <a:rPr lang="en-US" b="1" dirty="0">
                <a:latin typeface="Arial" pitchFamily="34" charset="0"/>
                <a:cs typeface="Arial" pitchFamily="34" charset="0"/>
              </a:rPr>
              <a:t> </a:t>
            </a:r>
            <a:r>
              <a:rPr lang="en-US" b="1" dirty="0" err="1">
                <a:latin typeface="Arial" pitchFamily="34" charset="0"/>
                <a:cs typeface="Arial" pitchFamily="34" charset="0"/>
              </a:rPr>
              <a:t>báo</a:t>
            </a:r>
            <a:endParaRPr lang="en-US" b="1" dirty="0">
              <a:latin typeface="Arial" pitchFamily="34" charset="0"/>
              <a:cs typeface="Arial" pitchFamily="34" charset="0"/>
            </a:endParaRPr>
          </a:p>
        </p:txBody>
      </p:sp>
      <p:sp>
        <p:nvSpPr>
          <p:cNvPr id="5" name="Content Placeholder 2"/>
          <p:cNvSpPr>
            <a:spLocks noGrp="1"/>
          </p:cNvSpPr>
          <p:nvPr>
            <p:ph idx="4294967295"/>
          </p:nvPr>
        </p:nvSpPr>
        <p:spPr>
          <a:xfrm>
            <a:off x="0" y="1484313"/>
            <a:ext cx="8874579" cy="5373687"/>
          </a:xfrm>
          <a:prstGeom prst="rect">
            <a:avLst/>
          </a:prstGeom>
          <a:ln w="28575">
            <a:solidFill>
              <a:srgbClr val="00B0F0"/>
            </a:solidFill>
          </a:ln>
        </p:spPr>
        <p:txBody>
          <a:bodyPr rtlCol="0">
            <a:noAutofit/>
          </a:bodyPr>
          <a:lstStyle/>
          <a:p>
            <a:pPr eaLnBrk="1" fontAlgn="auto" hangingPunct="1">
              <a:spcBef>
                <a:spcPts val="900"/>
              </a:spcBef>
              <a:spcAft>
                <a:spcPts val="0"/>
              </a:spcAft>
              <a:defRPr/>
            </a:pPr>
            <a:r>
              <a:rPr lang="en-US" sz="3000" b="1" dirty="0" err="1">
                <a:latin typeface="Times New Roman" pitchFamily="18" charset="0"/>
                <a:cs typeface="Times New Roman" pitchFamily="18" charset="0"/>
              </a:rPr>
              <a:t>Quan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tâm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quá</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mức</a:t>
            </a:r>
            <a:r>
              <a:rPr lang="en-US" sz="3000" b="1" dirty="0">
                <a:latin typeface="Times New Roman" pitchFamily="18" charset="0"/>
                <a:cs typeface="Times New Roman" pitchFamily="18" charset="0"/>
              </a:rPr>
              <a:t> </a:t>
            </a:r>
            <a:r>
              <a:rPr lang="en-US" sz="3000" b="1" i="1" dirty="0">
                <a:latin typeface="Times New Roman" pitchFamily="18" charset="0"/>
                <a:cs typeface="Times New Roman" pitchFamily="18" charset="0"/>
              </a:rPr>
              <a:t>(</a:t>
            </a:r>
            <a:r>
              <a:rPr lang="en-US" sz="3000" b="1" i="1" dirty="0" err="1">
                <a:latin typeface="Times New Roman" pitchFamily="18" charset="0"/>
                <a:cs typeface="Times New Roman" pitchFamily="18" charset="0"/>
              </a:rPr>
              <a:t>tặng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quà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thường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xuyên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rủ</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chơi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ăn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uống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xem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phim</a:t>
            </a:r>
            <a:r>
              <a:rPr lang="en-US" sz="3000" b="1" i="1" dirty="0">
                <a:latin typeface="Times New Roman" pitchFamily="18" charset="0"/>
                <a:cs typeface="Times New Roman" pitchFamily="18" charset="0"/>
              </a:rPr>
              <a:t>,…)</a:t>
            </a:r>
          </a:p>
          <a:p>
            <a:pPr eaLnBrk="1" fontAlgn="auto" hangingPunct="1">
              <a:spcBef>
                <a:spcPts val="900"/>
              </a:spcBef>
              <a:spcAft>
                <a:spcPts val="0"/>
              </a:spcAft>
              <a:defRPr/>
            </a:pPr>
            <a:endParaRPr lang="en-US" sz="3000" b="1" i="1" dirty="0">
              <a:latin typeface="Times New Roman" pitchFamily="18" charset="0"/>
              <a:cs typeface="Times New Roman" pitchFamily="18" charset="0"/>
            </a:endParaRPr>
          </a:p>
          <a:p>
            <a:pPr eaLnBrk="1" fontAlgn="auto" hangingPunct="1">
              <a:spcBef>
                <a:spcPts val="900"/>
              </a:spcBef>
              <a:spcAft>
                <a:spcPts val="0"/>
              </a:spcAft>
              <a:defRPr/>
            </a:pPr>
            <a:r>
              <a:rPr lang="en-US" sz="3000" b="1" dirty="0" err="1">
                <a:solidFill>
                  <a:srgbClr val="0000FF"/>
                </a:solidFill>
                <a:latin typeface="Times New Roman" pitchFamily="18" charset="0"/>
                <a:cs typeface="Times New Roman" pitchFamily="18" charset="0"/>
              </a:rPr>
              <a:t>Tỏ</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ra</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vô</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tình</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đụng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chạm</a:t>
            </a:r>
            <a:endParaRPr lang="en-US" sz="3000" b="1" dirty="0">
              <a:solidFill>
                <a:srgbClr val="0000FF"/>
              </a:solidFill>
              <a:latin typeface="Times New Roman" pitchFamily="18" charset="0"/>
              <a:cs typeface="Times New Roman" pitchFamily="18" charset="0"/>
            </a:endParaRPr>
          </a:p>
          <a:p>
            <a:pPr eaLnBrk="1" fontAlgn="auto" hangingPunct="1">
              <a:spcBef>
                <a:spcPts val="900"/>
              </a:spcBef>
              <a:spcAft>
                <a:spcPts val="0"/>
              </a:spcAft>
              <a:defRPr/>
            </a:pPr>
            <a:endParaRPr lang="en-AU" sz="3000" b="1" dirty="0">
              <a:solidFill>
                <a:srgbClr val="0000FF"/>
              </a:solidFill>
              <a:latin typeface="Times New Roman" pitchFamily="18" charset="0"/>
              <a:cs typeface="Times New Roman" pitchFamily="18" charset="0"/>
            </a:endParaRPr>
          </a:p>
          <a:p>
            <a:pPr eaLnBrk="1" fontAlgn="auto" hangingPunct="1">
              <a:spcBef>
                <a:spcPts val="900"/>
              </a:spcBef>
              <a:spcAft>
                <a:spcPts val="0"/>
              </a:spcAft>
              <a:defRPr/>
            </a:pPr>
            <a:r>
              <a:rPr lang="en-US" sz="3000" b="1" dirty="0" err="1">
                <a:latin typeface="Times New Roman" pitchFamily="18" charset="0"/>
                <a:cs typeface="Times New Roman" pitchFamily="18" charset="0"/>
              </a:rPr>
              <a:t>Gạ</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gẫm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Rủ</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rê</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phim</a:t>
            </a:r>
            <a:r>
              <a:rPr lang="en-US" sz="3000" b="1" dirty="0">
                <a:latin typeface="Times New Roman" pitchFamily="18" charset="0"/>
                <a:cs typeface="Times New Roman" pitchFamily="18" charset="0"/>
              </a:rPr>
              <a:t>/</a:t>
            </a:r>
            <a:r>
              <a:rPr lang="en-US" sz="3000" b="1" dirty="0" err="1">
                <a:latin typeface="Times New Roman" pitchFamily="18" charset="0"/>
                <a:cs typeface="Times New Roman" pitchFamily="18" charset="0"/>
              </a:rPr>
              <a:t>ảnh</a:t>
            </a:r>
            <a:r>
              <a:rPr lang="en-US" sz="3000" b="1" dirty="0">
                <a:latin typeface="Times New Roman" pitchFamily="18" charset="0"/>
                <a:cs typeface="Times New Roman" pitchFamily="18" charset="0"/>
              </a:rPr>
              <a:t>/</a:t>
            </a:r>
            <a:r>
              <a:rPr lang="en-US" sz="3000" b="1" dirty="0" err="1">
                <a:latin typeface="Times New Roman" pitchFamily="18" charset="0"/>
                <a:cs typeface="Times New Roman" pitchFamily="18" charset="0"/>
              </a:rPr>
              <a:t>kể</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chuyện</a:t>
            </a:r>
            <a:r>
              <a:rPr lang="en-US" sz="3000" b="1" dirty="0">
                <a:latin typeface="Times New Roman" pitchFamily="18" charset="0"/>
                <a:cs typeface="Times New Roman" pitchFamily="18" charset="0"/>
              </a:rPr>
              <a:t> sex</a:t>
            </a:r>
          </a:p>
          <a:p>
            <a:pPr>
              <a:spcBef>
                <a:spcPts val="900"/>
              </a:spcBef>
              <a:defRPr/>
            </a:pP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khỏi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khác</a:t>
            </a:r>
            <a:r>
              <a:rPr lang="en-US" sz="2400" b="1" dirty="0">
                <a:solidFill>
                  <a:srgbClr val="0000FF"/>
                </a:solidFill>
                <a:latin typeface="Times New Roman" pitchFamily="18" charset="0"/>
                <a:cs typeface="Times New Roman" pitchFamily="18" charset="0"/>
              </a:rPr>
              <a:t> </a:t>
            </a:r>
            <a:r>
              <a:rPr lang="en-US" sz="2400" b="1" i="1" dirty="0">
                <a:solidFill>
                  <a:srgbClr val="0000FF"/>
                </a:solidFill>
                <a:latin typeface="Times New Roman" pitchFamily="18" charset="0"/>
                <a:cs typeface="Times New Roman" pitchFamily="18" charset="0"/>
              </a:rPr>
              <a:t>(</a:t>
            </a:r>
            <a:r>
              <a:rPr lang="en-US" sz="2400" b="1" i="1" dirty="0" err="1">
                <a:solidFill>
                  <a:srgbClr val="0000FF"/>
                </a:solidFill>
                <a:latin typeface="Times New Roman" pitchFamily="18" charset="0"/>
                <a:cs typeface="Times New Roman" pitchFamily="18" charset="0"/>
              </a:rPr>
              <a:t>rủ</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chơi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một</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mình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đến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những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nơi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vắng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vẻ</a:t>
            </a:r>
            <a:r>
              <a:rPr lang="en-US" sz="2400" b="1" i="1" dirty="0">
                <a:solidFill>
                  <a:srgbClr val="0000FF"/>
                </a:solidFill>
                <a:latin typeface="Times New Roman" pitchFamily="18" charset="0"/>
                <a:cs typeface="Times New Roman" pitchFamily="18" charset="0"/>
              </a:rPr>
              <a:t>, …)</a:t>
            </a:r>
          </a:p>
          <a:p>
            <a:pPr eaLnBrk="1" fontAlgn="auto" hangingPunct="1">
              <a:spcBef>
                <a:spcPts val="900"/>
              </a:spcBef>
              <a:spcAft>
                <a:spcPts val="0"/>
              </a:spcAft>
              <a:defRPr/>
            </a:pPr>
            <a:endParaRPr lang="en-US" sz="3000" b="1" dirty="0">
              <a:latin typeface="Times New Roman" pitchFamily="18" charset="0"/>
              <a:cs typeface="Times New Roman" pitchFamily="18" charset="0"/>
            </a:endParaRPr>
          </a:p>
          <a:p>
            <a:pPr eaLnBrk="1" fontAlgn="auto" hangingPunct="1">
              <a:spcBef>
                <a:spcPts val="900"/>
              </a:spcBef>
              <a:spcAft>
                <a:spcPts val="0"/>
              </a:spcAft>
              <a:defRPr/>
            </a:pPr>
            <a:endParaRPr lang="en-US" sz="3000" b="1" dirty="0">
              <a:latin typeface="Times New Roman" pitchFamily="18" charset="0"/>
              <a:cs typeface="Times New Roman" pitchFamily="18" charset="0"/>
            </a:endParaRPr>
          </a:p>
          <a:p>
            <a:pPr marL="0" indent="0" eaLnBrk="1" fontAlgn="auto" hangingPunct="1">
              <a:spcBef>
                <a:spcPts val="900"/>
              </a:spcBef>
              <a:spcAft>
                <a:spcPts val="0"/>
              </a:spcAft>
              <a:buFontTx/>
              <a:buNone/>
              <a:defRPr/>
            </a:pP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147623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164" y="188640"/>
            <a:ext cx="87096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Xâm</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hại</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tình</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dục</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trẻ</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là</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gì</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5" name="Content Placeholder 3">
            <a:extLst>
              <a:ext uri="{FF2B5EF4-FFF2-40B4-BE49-F238E27FC236}">
                <a16:creationId xmlns:a16="http://schemas.microsoft.com/office/drawing/2014/main" id="{CDF2530F-82E9-43A5-BC60-1BE5D74DD229}"/>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7146" b="15805"/>
          <a:stretch/>
        </p:blipFill>
        <p:spPr>
          <a:xfrm>
            <a:off x="0" y="1052736"/>
            <a:ext cx="9144000" cy="5904656"/>
          </a:xfrm>
          <a:prstGeom prst="rect">
            <a:avLst/>
          </a:prstGeom>
        </p:spPr>
      </p:pic>
    </p:spTree>
    <p:extLst>
      <p:ext uri="{BB962C8B-B14F-4D97-AF65-F5344CB8AC3E}">
        <p14:creationId xmlns:p14="http://schemas.microsoft.com/office/powerpoint/2010/main" val="1408367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7"/>
            <a:ext cx="8980715" cy="778963"/>
          </a:xfrm>
        </p:spPr>
        <p:txBody>
          <a:bodyPr>
            <a:normAutofit/>
          </a:bodyPr>
          <a:lstStyle/>
          <a:p>
            <a:pPr algn="ctr"/>
            <a:r>
              <a:rPr lang="en-US" b="1" dirty="0" err="1">
                <a:latin typeface="Arial" pitchFamily="34" charset="0"/>
                <a:cs typeface="Arial" pitchFamily="34" charset="0"/>
              </a:rPr>
              <a:t>Phòng</a:t>
            </a:r>
            <a:r>
              <a:rPr lang="en-US" b="1" dirty="0">
                <a:latin typeface="Arial" pitchFamily="34" charset="0"/>
                <a:cs typeface="Arial" pitchFamily="34" charset="0"/>
              </a:rPr>
              <a:t> </a:t>
            </a:r>
            <a:r>
              <a:rPr lang="en-US" b="1" dirty="0" err="1">
                <a:latin typeface="Arial" pitchFamily="34" charset="0"/>
                <a:cs typeface="Arial" pitchFamily="34" charset="0"/>
              </a:rPr>
              <a:t>tránh</a:t>
            </a:r>
            <a:r>
              <a:rPr lang="en-US" b="1" dirty="0">
                <a:latin typeface="Arial" pitchFamily="34" charset="0"/>
                <a:cs typeface="Arial" pitchFamily="34" charset="0"/>
              </a:rPr>
              <a:t> </a:t>
            </a:r>
            <a:r>
              <a:rPr lang="en-US" b="1" dirty="0" err="1">
                <a:latin typeface="Arial" pitchFamily="34" charset="0"/>
                <a:cs typeface="Arial" pitchFamily="34" charset="0"/>
              </a:rPr>
              <a:t>nguy</a:t>
            </a:r>
            <a:r>
              <a:rPr lang="en-US" b="1" dirty="0">
                <a:latin typeface="Arial" pitchFamily="34" charset="0"/>
                <a:cs typeface="Arial" pitchFamily="34" charset="0"/>
              </a:rPr>
              <a:t> </a:t>
            </a:r>
            <a:r>
              <a:rPr lang="en-US" b="1" dirty="0" err="1">
                <a:latin typeface="Arial" pitchFamily="34" charset="0"/>
                <a:cs typeface="Arial" pitchFamily="34" charset="0"/>
              </a:rPr>
              <a:t>cơ</a:t>
            </a:r>
            <a:r>
              <a:rPr lang="en-US" b="1" dirty="0">
                <a:latin typeface="Arial" pitchFamily="34" charset="0"/>
                <a:cs typeface="Arial" pitchFamily="34" charset="0"/>
              </a:rPr>
              <a:t> (7 </a:t>
            </a:r>
            <a:r>
              <a:rPr lang="en-US" b="1" dirty="0" err="1">
                <a:latin typeface="Arial" pitchFamily="34" charset="0"/>
                <a:cs typeface="Arial" pitchFamily="34" charset="0"/>
              </a:rPr>
              <a:t>không</a:t>
            </a:r>
            <a:r>
              <a:rPr lang="en-US" b="1" dirty="0">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0" y="1404257"/>
            <a:ext cx="8874579" cy="4849586"/>
          </a:xfrm>
          <a:prstGeom prst="rect">
            <a:avLst/>
          </a:prstGeom>
          <a:ln w="28575">
            <a:solidFill>
              <a:srgbClr val="00B0F0"/>
            </a:solidFill>
          </a:ln>
        </p:spPr>
      </p:pic>
    </p:spTree>
    <p:extLst>
      <p:ext uri="{BB962C8B-B14F-4D97-AF65-F5344CB8AC3E}">
        <p14:creationId xmlns:p14="http://schemas.microsoft.com/office/powerpoint/2010/main" val="3760503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7"/>
            <a:ext cx="8980715" cy="778963"/>
          </a:xfrm>
        </p:spPr>
        <p:txBody>
          <a:bodyPr>
            <a:normAutofit fontScale="90000"/>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a:t>
            </a:r>
            <a:r>
              <a:rPr lang="en-US" b="1" dirty="0" err="1">
                <a:latin typeface="Arial" pitchFamily="34" charset="0"/>
                <a:cs typeface="Arial" pitchFamily="34" charset="0"/>
              </a:rPr>
              <a:t>bước</a:t>
            </a:r>
            <a:r>
              <a:rPr lang="en-US" b="1" dirty="0">
                <a:latin typeface="Arial" pitchFamily="34" charset="0"/>
                <a:cs typeface="Arial" pitchFamily="34" charset="0"/>
              </a:rPr>
              <a:t> </a:t>
            </a:r>
            <a:r>
              <a:rPr lang="en-US" b="1" dirty="0" err="1">
                <a:latin typeface="Arial" pitchFamily="34" charset="0"/>
                <a:cs typeface="Arial" pitchFamily="34" charset="0"/>
              </a:rPr>
              <a:t>đối</a:t>
            </a:r>
            <a:r>
              <a:rPr lang="en-US" b="1" dirty="0">
                <a:latin typeface="Arial" pitchFamily="34" charset="0"/>
                <a:cs typeface="Arial" pitchFamily="34" charset="0"/>
              </a:rPr>
              <a:t> </a:t>
            </a:r>
            <a:r>
              <a:rPr lang="en-US" b="1" dirty="0" err="1">
                <a:latin typeface="Arial" pitchFamily="34" charset="0"/>
                <a:cs typeface="Arial" pitchFamily="34" charset="0"/>
              </a:rPr>
              <a:t>phó</a:t>
            </a:r>
            <a:r>
              <a:rPr lang="en-US" b="1" dirty="0">
                <a:latin typeface="Arial" pitchFamily="34" charset="0"/>
                <a:cs typeface="Arial" pitchFamily="34" charset="0"/>
              </a:rPr>
              <a:t> </a:t>
            </a:r>
            <a:r>
              <a:rPr lang="en-US" b="1" dirty="0" err="1">
                <a:latin typeface="Arial" pitchFamily="34" charset="0"/>
                <a:cs typeface="Arial" pitchFamily="34" charset="0"/>
              </a:rPr>
              <a:t>khi</a:t>
            </a:r>
            <a:r>
              <a:rPr lang="en-US" b="1" dirty="0">
                <a:latin typeface="Arial" pitchFamily="34" charset="0"/>
                <a:cs typeface="Arial" pitchFamily="34" charset="0"/>
              </a:rPr>
              <a:t> </a:t>
            </a:r>
            <a:r>
              <a:rPr lang="en-US" b="1" dirty="0" err="1">
                <a:latin typeface="Arial" pitchFamily="34" charset="0"/>
                <a:cs typeface="Arial" pitchFamily="34" charset="0"/>
              </a:rPr>
              <a:t>có</a:t>
            </a:r>
            <a:r>
              <a:rPr lang="en-US" b="1" dirty="0">
                <a:latin typeface="Arial" pitchFamily="34" charset="0"/>
                <a:cs typeface="Arial" pitchFamily="34" charset="0"/>
              </a:rPr>
              <a:t> </a:t>
            </a:r>
            <a:r>
              <a:rPr lang="en-US" b="1" dirty="0" err="1">
                <a:latin typeface="Arial" pitchFamily="34" charset="0"/>
                <a:cs typeface="Arial" pitchFamily="34" charset="0"/>
              </a:rPr>
              <a:t>nguy</a:t>
            </a:r>
            <a:r>
              <a:rPr lang="en-US" b="1" dirty="0">
                <a:latin typeface="Arial" pitchFamily="34" charset="0"/>
                <a:cs typeface="Arial" pitchFamily="34" charset="0"/>
              </a:rPr>
              <a:t> </a:t>
            </a:r>
            <a:r>
              <a:rPr lang="en-US" b="1" dirty="0" err="1">
                <a:latin typeface="Arial" pitchFamily="34" charset="0"/>
                <a:cs typeface="Arial" pitchFamily="34" charset="0"/>
              </a:rPr>
              <a:t>cơ</a:t>
            </a:r>
            <a:endParaRPr lang="en-US" b="1" dirty="0">
              <a:latin typeface="Arial" pitchFamily="34" charset="0"/>
              <a:cs typeface="Arial" pitchFamily="34" charset="0"/>
            </a:endParaRPr>
          </a:p>
        </p:txBody>
      </p:sp>
      <p:pic>
        <p:nvPicPr>
          <p:cNvPr id="3" name="Picture 2"/>
          <p:cNvPicPr>
            <a:picLocks noChangeAspect="1"/>
          </p:cNvPicPr>
          <p:nvPr/>
        </p:nvPicPr>
        <p:blipFill>
          <a:blip r:embed="rId2"/>
          <a:stretch>
            <a:fillRect/>
          </a:stretch>
        </p:blipFill>
        <p:spPr>
          <a:xfrm>
            <a:off x="0" y="1484784"/>
            <a:ext cx="9144000" cy="5544616"/>
          </a:xfrm>
          <a:prstGeom prst="rect">
            <a:avLst/>
          </a:prstGeom>
        </p:spPr>
      </p:pic>
    </p:spTree>
    <p:extLst>
      <p:ext uri="{BB962C8B-B14F-4D97-AF65-F5344CB8AC3E}">
        <p14:creationId xmlns:p14="http://schemas.microsoft.com/office/powerpoint/2010/main" val="3986389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77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a:p>
            <a:pPr algn="ctr">
              <a:lnSpc>
                <a:spcPct val="120000"/>
              </a:lnSpc>
              <a:spcAft>
                <a:spcPts val="600"/>
              </a:spcAft>
            </a:pPr>
            <a:r>
              <a:rPr lang="en-US" sz="5400" b="1" dirty="0" err="1">
                <a:latin typeface="Arial" panose="020B0604020202020204" pitchFamily="34" charset="0"/>
                <a:cs typeface="Arial" panose="020B0604020202020204" pitchFamily="34" charset="0"/>
              </a:rPr>
              <a:t>Pháp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luật</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bảo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vệ</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1053802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72621CBA-1086-44F6-9F74-8CDC57DE4820}" type="slidenum">
              <a:rPr lang="en-GB" altLang="vi-VN" sz="1200">
                <a:solidFill>
                  <a:srgbClr val="898989"/>
                </a:solidFill>
              </a:rPr>
              <a:pPr>
                <a:lnSpc>
                  <a:spcPct val="100000"/>
                </a:lnSpc>
                <a:spcBef>
                  <a:spcPct val="0"/>
                </a:spcBef>
                <a:buFontTx/>
                <a:buNone/>
              </a:pPr>
              <a:t>63</a:t>
            </a:fld>
            <a:endParaRPr lang="en-GB" altLang="vi-VN" sz="1200">
              <a:solidFill>
                <a:srgbClr val="898989"/>
              </a:solidFill>
            </a:endParaRPr>
          </a:p>
        </p:txBody>
      </p:sp>
      <p:sp>
        <p:nvSpPr>
          <p:cNvPr id="66563" name="Text Placeholder 4"/>
          <p:cNvSpPr txBox="1">
            <a:spLocks/>
          </p:cNvSpPr>
          <p:nvPr/>
        </p:nvSpPr>
        <p:spPr bwMode="auto">
          <a:xfrm>
            <a:off x="1407319" y="150814"/>
            <a:ext cx="629959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3200" b="1">
              <a:solidFill>
                <a:srgbClr val="EF008C"/>
              </a:solidFill>
            </a:endParaRPr>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t="2718" b="3123"/>
          <a:stretch>
            <a:fillRect/>
          </a:stretch>
        </p:blipFill>
        <p:spPr bwMode="auto">
          <a:xfrm>
            <a:off x="17860" y="2840039"/>
            <a:ext cx="9126140" cy="401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860" y="-11113"/>
            <a:ext cx="9126140" cy="2851151"/>
          </a:xfrm>
          <a:prstGeom prst="rect">
            <a:avLst/>
          </a:prstGeom>
          <a:solidFill>
            <a:srgbClr val="EF00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chemeClr val="bg1"/>
              </a:solidFill>
            </a:endParaRPr>
          </a:p>
          <a:p>
            <a:pPr algn="ctr">
              <a:defRPr/>
            </a:pPr>
            <a:r>
              <a:rPr lang="en-US" sz="3600" b="1" dirty="0" err="1">
                <a:solidFill>
                  <a:schemeClr val="bg1"/>
                </a:solidFill>
              </a:rPr>
              <a:t>Chính</a:t>
            </a:r>
            <a:r>
              <a:rPr lang="en-US" sz="3600" b="1" dirty="0">
                <a:solidFill>
                  <a:schemeClr val="bg1"/>
                </a:solidFill>
              </a:rPr>
              <a:t> </a:t>
            </a:r>
            <a:r>
              <a:rPr lang="en-US" sz="3600" b="1" dirty="0" err="1">
                <a:solidFill>
                  <a:schemeClr val="bg1"/>
                </a:solidFill>
              </a:rPr>
              <a:t>sách</a:t>
            </a:r>
            <a:r>
              <a:rPr lang="en-US" sz="3600" b="1" dirty="0">
                <a:solidFill>
                  <a:schemeClr val="bg1"/>
                </a:solidFill>
              </a:rPr>
              <a:t> </a:t>
            </a:r>
            <a:r>
              <a:rPr lang="en-US" sz="3600" b="1" dirty="0" err="1">
                <a:solidFill>
                  <a:schemeClr val="bg1"/>
                </a:solidFill>
              </a:rPr>
              <a:t>bảo</a:t>
            </a:r>
            <a:r>
              <a:rPr lang="en-US" sz="3600" b="1" dirty="0">
                <a:solidFill>
                  <a:schemeClr val="bg1"/>
                </a:solidFill>
              </a:rPr>
              <a:t> </a:t>
            </a:r>
            <a:r>
              <a:rPr lang="en-US" sz="3600" b="1" dirty="0" err="1">
                <a:solidFill>
                  <a:schemeClr val="bg1"/>
                </a:solidFill>
              </a:rPr>
              <a:t>vệ</a:t>
            </a:r>
            <a:r>
              <a:rPr lang="en-US" sz="3600" b="1" dirty="0">
                <a:solidFill>
                  <a:schemeClr val="bg1"/>
                </a:solidFill>
              </a:rPr>
              <a:t> </a:t>
            </a:r>
            <a:r>
              <a:rPr lang="en-US" sz="3600" b="1" dirty="0" err="1">
                <a:solidFill>
                  <a:schemeClr val="bg1"/>
                </a:solidFill>
              </a:rPr>
              <a:t>trẻ</a:t>
            </a:r>
            <a:r>
              <a:rPr lang="en-US" sz="3600" b="1" dirty="0">
                <a:solidFill>
                  <a:schemeClr val="bg1"/>
                </a:solidFill>
              </a:rPr>
              <a:t> </a:t>
            </a:r>
            <a:r>
              <a:rPr lang="en-US" sz="3600" b="1" dirty="0" err="1">
                <a:solidFill>
                  <a:schemeClr val="bg1"/>
                </a:solidFill>
              </a:rPr>
              <a:t>em</a:t>
            </a:r>
            <a:r>
              <a:rPr lang="en-US" sz="3600" b="1" dirty="0">
                <a:solidFill>
                  <a:schemeClr val="bg1"/>
                </a:solidFill>
              </a:rPr>
              <a:t> </a:t>
            </a:r>
            <a:r>
              <a:rPr lang="en-US" sz="3600" b="1" dirty="0" err="1">
                <a:solidFill>
                  <a:schemeClr val="bg1"/>
                </a:solidFill>
              </a:rPr>
              <a:t>của</a:t>
            </a:r>
            <a:r>
              <a:rPr lang="en-US" sz="3600" b="1" dirty="0">
                <a:solidFill>
                  <a:schemeClr val="bg1"/>
                </a:solidFill>
              </a:rPr>
              <a:t> </a:t>
            </a:r>
            <a:r>
              <a:rPr lang="en-US" sz="3600" b="1" dirty="0" err="1">
                <a:solidFill>
                  <a:schemeClr val="bg1"/>
                </a:solidFill>
              </a:rPr>
              <a:t>tổ</a:t>
            </a:r>
            <a:r>
              <a:rPr lang="en-US" sz="3600" b="1" dirty="0">
                <a:solidFill>
                  <a:schemeClr val="bg1"/>
                </a:solidFill>
              </a:rPr>
              <a:t> </a:t>
            </a:r>
            <a:r>
              <a:rPr lang="en-US" sz="3600" b="1" dirty="0" err="1">
                <a:solidFill>
                  <a:schemeClr val="bg1"/>
                </a:solidFill>
              </a:rPr>
              <a:t>chức</a:t>
            </a:r>
            <a:r>
              <a:rPr lang="en-US" sz="3600" b="1" dirty="0">
                <a:solidFill>
                  <a:schemeClr val="bg1"/>
                </a:solidFill>
              </a:rPr>
              <a:t> PLAN </a:t>
            </a:r>
            <a:r>
              <a:rPr lang="en-US" sz="3600" b="1" dirty="0" err="1">
                <a:solidFill>
                  <a:schemeClr val="bg1"/>
                </a:solidFill>
              </a:rPr>
              <a:t>Quốc</a:t>
            </a:r>
            <a:r>
              <a:rPr lang="en-US" sz="3600" b="1" dirty="0">
                <a:solidFill>
                  <a:schemeClr val="bg1"/>
                </a:solidFill>
              </a:rPr>
              <a:t> </a:t>
            </a:r>
            <a:r>
              <a:rPr lang="en-US" sz="3600" b="1" dirty="0" err="1">
                <a:solidFill>
                  <a:schemeClr val="bg1"/>
                </a:solidFill>
              </a:rPr>
              <a:t>tế</a:t>
            </a:r>
            <a:r>
              <a:rPr lang="en-US" sz="3600" b="1" dirty="0">
                <a:solidFill>
                  <a:schemeClr val="bg1"/>
                </a:solidFill>
              </a:rPr>
              <a:t> </a:t>
            </a:r>
            <a:r>
              <a:rPr lang="en-US" sz="3600" b="1" dirty="0" err="1">
                <a:solidFill>
                  <a:schemeClr val="bg1"/>
                </a:solidFill>
              </a:rPr>
              <a:t>tại</a:t>
            </a:r>
            <a:r>
              <a:rPr lang="en-US" sz="3600" b="1" dirty="0">
                <a:solidFill>
                  <a:schemeClr val="bg1"/>
                </a:solidFill>
              </a:rPr>
              <a:t> </a:t>
            </a:r>
            <a:r>
              <a:rPr lang="en-US" sz="3600" b="1" dirty="0" err="1">
                <a:solidFill>
                  <a:schemeClr val="bg1"/>
                </a:solidFill>
              </a:rPr>
              <a:t>Việt</a:t>
            </a:r>
            <a:r>
              <a:rPr lang="en-US" sz="3600" b="1" dirty="0">
                <a:solidFill>
                  <a:schemeClr val="bg1"/>
                </a:solidFill>
              </a:rPr>
              <a:t> Nam</a:t>
            </a:r>
          </a:p>
        </p:txBody>
      </p:sp>
      <p:sp>
        <p:nvSpPr>
          <p:cNvPr id="7" name="Isosceles Triangle 6"/>
          <p:cNvSpPr/>
          <p:nvPr/>
        </p:nvSpPr>
        <p:spPr>
          <a:xfrm rot="10800000">
            <a:off x="3975497" y="2806701"/>
            <a:ext cx="1146572" cy="301625"/>
          </a:xfrm>
          <a:prstGeom prst="triangle">
            <a:avLst/>
          </a:prstGeom>
          <a:solidFill>
            <a:srgbClr val="EF00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6258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1"/>
          <p:cNvSpPr>
            <a:spLocks noGrp="1"/>
          </p:cNvSpPr>
          <p:nvPr>
            <p:ph idx="1"/>
          </p:nvPr>
        </p:nvSpPr>
        <p:spPr>
          <a:xfrm>
            <a:off x="323850" y="1651000"/>
            <a:ext cx="8629650" cy="2324100"/>
          </a:xfrm>
        </p:spPr>
        <p:txBody>
          <a:bodyPr>
            <a:normAutofit fontScale="92500" lnSpcReduction="10000"/>
          </a:bodyPr>
          <a:lstStyle/>
          <a:p>
            <a:r>
              <a:rPr lang="en-GB" altLang="vi-VN" sz="2400">
                <a:solidFill>
                  <a:schemeClr val="tx2"/>
                </a:solidFill>
              </a:rPr>
              <a:t>Bạo lực với trẻ em và thanh thiếu niên là phổ biến trên toàn cầu</a:t>
            </a:r>
          </a:p>
          <a:p>
            <a:r>
              <a:rPr lang="en-US" altLang="vi-VN" sz="2400">
                <a:solidFill>
                  <a:schemeClr val="tx2"/>
                </a:solidFill>
              </a:rPr>
              <a:t>Plan cam kết cho sự An toàn của trẻ em và thanh thiếu niên  khỏi các hành vi bạo lực</a:t>
            </a:r>
          </a:p>
          <a:p>
            <a:r>
              <a:rPr lang="en-US" altLang="vi-VN" sz="2400">
                <a:solidFill>
                  <a:schemeClr val="tx2"/>
                </a:solidFill>
              </a:rPr>
              <a:t>Plan  xem xét nghiêm túc trách nhiệm </a:t>
            </a:r>
            <a:r>
              <a:rPr lang="en-GB" altLang="vi-VN" sz="2400">
                <a:solidFill>
                  <a:schemeClr val="tx2"/>
                </a:solidFill>
              </a:rPr>
              <a:t>đảm bảo tổ chức  và những người đại diện không gây hại, xâm hại hoặc có bất cứ hành vi bạo lực nào đối với  trẻ em và TTN  hoặc đặt họ trước các rủi ro liên quan</a:t>
            </a:r>
          </a:p>
        </p:txBody>
      </p:sp>
      <p:sp>
        <p:nvSpPr>
          <p:cNvPr id="67587"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56837EE9-81C9-42D6-8D84-55362E6BA534}" type="slidenum">
              <a:rPr lang="en-GB" altLang="vi-VN" sz="1200">
                <a:solidFill>
                  <a:srgbClr val="898989"/>
                </a:solidFill>
              </a:rPr>
              <a:pPr algn="r">
                <a:lnSpc>
                  <a:spcPct val="100000"/>
                </a:lnSpc>
                <a:spcBef>
                  <a:spcPct val="0"/>
                </a:spcBef>
                <a:buFontTx/>
                <a:buNone/>
              </a:pPr>
              <a:t>64</a:t>
            </a:fld>
            <a:endParaRPr lang="en-GB" altLang="vi-VN" sz="1200">
              <a:solidFill>
                <a:srgbClr val="898989"/>
              </a:solidFill>
            </a:endParaRPr>
          </a:p>
        </p:txBody>
      </p:sp>
      <p:sp>
        <p:nvSpPr>
          <p:cNvPr id="67588" name="Text Placeholder 4"/>
          <p:cNvSpPr>
            <a:spLocks noGrp="1"/>
          </p:cNvSpPr>
          <p:nvPr>
            <p:ph type="body" sz="quarter" idx="13"/>
          </p:nvPr>
        </p:nvSpPr>
        <p:spPr>
          <a:xfrm>
            <a:off x="323850" y="293688"/>
            <a:ext cx="8248650" cy="1116012"/>
          </a:xfrm>
        </p:spPr>
        <p:txBody>
          <a:bodyPr>
            <a:normAutofit fontScale="85000" lnSpcReduction="20000"/>
          </a:bodyPr>
          <a:lstStyle/>
          <a:p>
            <a:pPr marL="0" indent="0">
              <a:spcBef>
                <a:spcPct val="0"/>
              </a:spcBef>
              <a:buFont typeface="Arial" panose="020B0604020202020204" pitchFamily="34" charset="0"/>
              <a:buNone/>
            </a:pPr>
            <a:r>
              <a:rPr lang="en-GB" altLang="vi-VN" sz="3200"/>
              <a:t>Nói có!</a:t>
            </a:r>
          </a:p>
          <a:p>
            <a:pPr marL="0" indent="0">
              <a:spcBef>
                <a:spcPct val="0"/>
              </a:spcBef>
              <a:buFont typeface="Arial" panose="020B0604020202020204" pitchFamily="34" charset="0"/>
              <a:buNone/>
            </a:pPr>
            <a:r>
              <a:rPr lang="en-GB" altLang="vi-VN" sz="3200"/>
              <a:t> Giúp trẻ em và thanh thiếu niên được an toàn và được bảo vệ </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753" y="3975100"/>
            <a:ext cx="773787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187372"/>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7966" y="1463675"/>
            <a:ext cx="300632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9676F9E8-BA5C-4C61-BD18-347968B14510}" type="slidenum">
              <a:rPr lang="en-GB" altLang="vi-VN" sz="1200">
                <a:solidFill>
                  <a:srgbClr val="898989"/>
                </a:solidFill>
              </a:rPr>
              <a:pPr algn="r">
                <a:lnSpc>
                  <a:spcPct val="100000"/>
                </a:lnSpc>
                <a:spcBef>
                  <a:spcPct val="0"/>
                </a:spcBef>
                <a:buFontTx/>
                <a:buNone/>
              </a:pPr>
              <a:t>65</a:t>
            </a:fld>
            <a:endParaRPr lang="en-GB" altLang="vi-VN" sz="1200">
              <a:solidFill>
                <a:srgbClr val="898989"/>
              </a:solidFill>
            </a:endParaRPr>
          </a:p>
        </p:txBody>
      </p:sp>
      <p:sp>
        <p:nvSpPr>
          <p:cNvPr id="68612" name="Text Placeholder 4"/>
          <p:cNvSpPr>
            <a:spLocks noGrp="1"/>
          </p:cNvSpPr>
          <p:nvPr>
            <p:ph type="body" sz="quarter" idx="13"/>
          </p:nvPr>
        </p:nvSpPr>
        <p:spPr>
          <a:xfrm>
            <a:off x="3096817" y="414338"/>
            <a:ext cx="2783681" cy="450850"/>
          </a:xfrm>
        </p:spPr>
        <p:txBody>
          <a:bodyPr>
            <a:normAutofit fontScale="70000" lnSpcReduction="20000"/>
          </a:bodyPr>
          <a:lstStyle/>
          <a:p>
            <a:pPr marL="0" indent="0" algn="ctr">
              <a:spcBef>
                <a:spcPct val="0"/>
              </a:spcBef>
              <a:buFont typeface="Arial" panose="020B0604020202020204" pitchFamily="34" charset="0"/>
              <a:buNone/>
            </a:pPr>
            <a:r>
              <a:rPr lang="en-GB" altLang="vi-VN" sz="4000"/>
              <a:t>Trẻ em là ai ?</a:t>
            </a:r>
          </a:p>
        </p:txBody>
      </p:sp>
      <p:grpSp>
        <p:nvGrpSpPr>
          <p:cNvPr id="68613" name="Agrupar 14"/>
          <p:cNvGrpSpPr>
            <a:grpSpLocks/>
          </p:cNvGrpSpPr>
          <p:nvPr/>
        </p:nvGrpSpPr>
        <p:grpSpPr bwMode="auto">
          <a:xfrm>
            <a:off x="6180535" y="5924551"/>
            <a:ext cx="733425" cy="1036757"/>
            <a:chOff x="7468622" y="5318323"/>
            <a:chExt cx="1291670" cy="1373287"/>
          </a:xfrm>
        </p:grpSpPr>
        <p:pic>
          <p:nvPicPr>
            <p:cNvPr id="68616" name="Imagen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8622" y="5318323"/>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6">
              <a:hlinkClick r:id="" action="ppaction://hlinkshowjump?jump=nextslide"/>
            </p:cNvPr>
            <p:cNvSpPr txBox="1"/>
            <p:nvPr/>
          </p:nvSpPr>
          <p:spPr>
            <a:xfrm>
              <a:off x="7684599" y="5631641"/>
              <a:ext cx="859715" cy="1059969"/>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sp>
        <p:nvSpPr>
          <p:cNvPr id="68614" name="TextBox 10"/>
          <p:cNvSpPr txBox="1">
            <a:spLocks noChangeArrowheads="1"/>
          </p:cNvSpPr>
          <p:nvPr/>
        </p:nvSpPr>
        <p:spPr bwMode="auto">
          <a:xfrm>
            <a:off x="1152525" y="2493964"/>
            <a:ext cx="3068241"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a:solidFill>
                  <a:schemeClr val="tx2"/>
                </a:solidFill>
                <a:latin typeface="Arial" panose="020B0604020202020204" pitchFamily="34" charset="0"/>
              </a:rPr>
              <a:t>Là bất cứ ai, em trai, em gái hay một em có bản dạng giới khác dưới 18 tuổi (điều 1 – công ước QT về QTE)</a:t>
            </a:r>
          </a:p>
        </p:txBody>
      </p:sp>
      <p:sp>
        <p:nvSpPr>
          <p:cNvPr id="12" name="Left Arrow 11">
            <a:hlinkClick r:id="rId5" action="ppaction://hlinksldjump"/>
          </p:cNvPr>
          <p:cNvSpPr/>
          <p:nvPr/>
        </p:nvSpPr>
        <p:spPr>
          <a:xfrm>
            <a:off x="1704975" y="6259513"/>
            <a:ext cx="731044" cy="563562"/>
          </a:xfrm>
          <a:prstGeom prst="leftArrow">
            <a:avLst/>
          </a:prstGeom>
          <a:solidFill>
            <a:srgbClr val="0069F6"/>
          </a:solidFill>
          <a:ln>
            <a:solidFill>
              <a:srgbClr val="0069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Veneer" panose="02000806000000000000" pitchFamily="50" charset="0"/>
              </a:rPr>
              <a:t>BACK</a:t>
            </a:r>
          </a:p>
        </p:txBody>
      </p:sp>
    </p:spTree>
    <p:custDataLst>
      <p:tags r:id="rId1"/>
    </p:custDataLst>
    <p:extLst>
      <p:ext uri="{BB962C8B-B14F-4D97-AF65-F5344CB8AC3E}">
        <p14:creationId xmlns:p14="http://schemas.microsoft.com/office/powerpoint/2010/main" val="2109700272"/>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2CA08930-9AB3-41E9-AF53-0C2638F741A9}" type="slidenum">
              <a:rPr lang="en-GB" altLang="vi-VN" sz="1200">
                <a:solidFill>
                  <a:srgbClr val="898989"/>
                </a:solidFill>
              </a:rPr>
              <a:pPr algn="r">
                <a:lnSpc>
                  <a:spcPct val="100000"/>
                </a:lnSpc>
                <a:spcBef>
                  <a:spcPct val="0"/>
                </a:spcBef>
                <a:buFontTx/>
                <a:buNone/>
              </a:pPr>
              <a:t>66</a:t>
            </a:fld>
            <a:endParaRPr lang="en-GB" altLang="vi-VN" sz="1200">
              <a:solidFill>
                <a:srgbClr val="898989"/>
              </a:solidFill>
            </a:endParaRPr>
          </a:p>
        </p:txBody>
      </p:sp>
      <p:grpSp>
        <p:nvGrpSpPr>
          <p:cNvPr id="69635" name="Agrupar 14"/>
          <p:cNvGrpSpPr>
            <a:grpSpLocks/>
          </p:cNvGrpSpPr>
          <p:nvPr/>
        </p:nvGrpSpPr>
        <p:grpSpPr bwMode="auto">
          <a:xfrm>
            <a:off x="7196137" y="5565777"/>
            <a:ext cx="733425" cy="1036757"/>
            <a:chOff x="7468622" y="5318323"/>
            <a:chExt cx="1291670" cy="1376106"/>
          </a:xfrm>
        </p:grpSpPr>
        <p:pic>
          <p:nvPicPr>
            <p:cNvPr id="69638" name="Imagen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8622" y="5318323"/>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16">
              <a:hlinkClick r:id="" action="ppaction://hlinkshowjump?jump=nextslide"/>
            </p:cNvPr>
            <p:cNvSpPr txBox="1"/>
            <p:nvPr/>
          </p:nvSpPr>
          <p:spPr>
            <a:xfrm>
              <a:off x="7684600" y="5632284"/>
              <a:ext cx="859715" cy="1062145"/>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sp>
        <p:nvSpPr>
          <p:cNvPr id="16" name="Text Placeholder 4"/>
          <p:cNvSpPr>
            <a:spLocks noGrp="1"/>
          </p:cNvSpPr>
          <p:nvPr>
            <p:ph type="body" sz="quarter" idx="13"/>
          </p:nvPr>
        </p:nvSpPr>
        <p:spPr>
          <a:xfrm>
            <a:off x="657225" y="447675"/>
            <a:ext cx="6301979" cy="452438"/>
          </a:xfrm>
        </p:spPr>
        <p:txBody>
          <a:bodyPr>
            <a:normAutofit fontScale="92500" lnSpcReduction="10000"/>
          </a:bodyPr>
          <a:lstStyle/>
          <a:p>
            <a:pPr marL="0" indent="0">
              <a:buFont typeface="Arial" panose="020B0604020202020204" pitchFamily="34" charset="0"/>
              <a:buNone/>
              <a:defRPr/>
            </a:pPr>
            <a:r>
              <a:rPr lang="en-GB" dirty="0"/>
              <a:t>Ai </a:t>
            </a:r>
            <a:r>
              <a:rPr lang="en-GB" dirty="0" err="1"/>
              <a:t>là</a:t>
            </a:r>
            <a:r>
              <a:rPr lang="en-GB" dirty="0"/>
              <a:t> </a:t>
            </a:r>
            <a:r>
              <a:rPr lang="en-GB" dirty="0" err="1"/>
              <a:t>ai</a:t>
            </a:r>
            <a:r>
              <a:rPr lang="en-GB" dirty="0"/>
              <a:t>?</a:t>
            </a:r>
            <a:endParaRPr lang="en-US" dirty="0"/>
          </a:p>
        </p:txBody>
      </p:sp>
      <p:sp>
        <p:nvSpPr>
          <p:cNvPr id="69637" name="TextBox 11"/>
          <p:cNvSpPr txBox="1">
            <a:spLocks noChangeArrowheads="1"/>
          </p:cNvSpPr>
          <p:nvPr/>
        </p:nvSpPr>
        <p:spPr bwMode="auto">
          <a:xfrm>
            <a:off x="657225" y="1025526"/>
            <a:ext cx="78962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GB" altLang="vi-VN" sz="2000" b="1" dirty="0" err="1">
                <a:solidFill>
                  <a:schemeClr val="accent1"/>
                </a:solidFill>
                <a:latin typeface=".VnTifani Heavy"/>
              </a:rPr>
              <a:t>Nhân</a:t>
            </a:r>
            <a:r>
              <a:rPr lang="en-GB" altLang="vi-VN" sz="2000" b="1" dirty="0">
                <a:solidFill>
                  <a:schemeClr val="accent1"/>
                </a:solidFill>
                <a:latin typeface=".VnTifani Heavy"/>
              </a:rPr>
              <a:t> </a:t>
            </a:r>
            <a:r>
              <a:rPr lang="en-GB" altLang="vi-VN" sz="2000" b="1" dirty="0" err="1">
                <a:solidFill>
                  <a:schemeClr val="accent1"/>
                </a:solidFill>
                <a:latin typeface=".VnTifani Heavy"/>
              </a:rPr>
              <a:t>viên</a:t>
            </a:r>
            <a:r>
              <a:rPr lang="en-GB" altLang="vi-VN" sz="2000" b="1" dirty="0">
                <a:solidFill>
                  <a:schemeClr val="accent1"/>
                </a:solidFill>
                <a:latin typeface=".VnTifani Heavy"/>
              </a:rPr>
              <a:t> Plan:</a:t>
            </a:r>
            <a:r>
              <a:rPr lang="en-GB" altLang="vi-VN" sz="2000" dirty="0">
                <a:solidFill>
                  <a:schemeClr val="tx2"/>
                </a:solidFill>
                <a:latin typeface=".VnTifani Heavy"/>
              </a:rPr>
              <a:t>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nhận</a:t>
            </a:r>
            <a:r>
              <a:rPr lang="en-GB" altLang="vi-VN" sz="2000" dirty="0">
                <a:solidFill>
                  <a:schemeClr val="tx2"/>
                </a:solidFill>
                <a:latin typeface=".VnTifani Heavy"/>
              </a:rPr>
              <a:t> </a:t>
            </a:r>
            <a:r>
              <a:rPr lang="en-GB" altLang="vi-VN" sz="2000" dirty="0" err="1">
                <a:solidFill>
                  <a:schemeClr val="tx2"/>
                </a:solidFill>
                <a:latin typeface=".VnTifani Heavy"/>
              </a:rPr>
              <a:t>lương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đang</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tại</a:t>
            </a:r>
            <a:r>
              <a:rPr lang="en-GB" altLang="vi-VN" sz="2000" dirty="0">
                <a:solidFill>
                  <a:schemeClr val="tx2"/>
                </a:solidFill>
                <a:latin typeface=".VnTifani Heavy"/>
              </a:rPr>
              <a:t> </a:t>
            </a:r>
            <a:r>
              <a:rPr lang="en-GB" altLang="vi-VN" sz="2000" dirty="0" err="1">
                <a:solidFill>
                  <a:schemeClr val="tx2"/>
                </a:solidFill>
                <a:latin typeface=".VnTifani Heavy"/>
              </a:rPr>
              <a:t>bất</a:t>
            </a:r>
            <a:r>
              <a:rPr lang="en-GB" altLang="vi-VN" sz="2000" dirty="0">
                <a:solidFill>
                  <a:schemeClr val="tx2"/>
                </a:solidFill>
                <a:latin typeface=".VnTifani Heavy"/>
              </a:rPr>
              <a:t> </a:t>
            </a:r>
            <a:r>
              <a:rPr lang="en-GB" altLang="vi-VN" sz="2000" dirty="0" err="1">
                <a:solidFill>
                  <a:schemeClr val="tx2"/>
                </a:solidFill>
                <a:latin typeface=".VnTifani Heavy"/>
              </a:rPr>
              <a:t>cứ</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Plan </a:t>
            </a:r>
            <a:r>
              <a:rPr lang="en-GB" altLang="vi-VN" sz="2000" dirty="0" err="1">
                <a:solidFill>
                  <a:schemeClr val="tx2"/>
                </a:solidFill>
                <a:latin typeface=".VnTifani Heavy"/>
              </a:rPr>
              <a:t>nào</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nhận</a:t>
            </a:r>
            <a:r>
              <a:rPr lang="en-GB" altLang="vi-VN" sz="2000" dirty="0">
                <a:solidFill>
                  <a:schemeClr val="tx2"/>
                </a:solidFill>
                <a:latin typeface=".VnTifani Heavy"/>
              </a:rPr>
              <a:t> </a:t>
            </a:r>
            <a:r>
              <a:rPr lang="en-GB" altLang="vi-VN" sz="2000" dirty="0" err="1">
                <a:solidFill>
                  <a:schemeClr val="tx2"/>
                </a:solidFill>
                <a:latin typeface=".VnTifani Heavy"/>
              </a:rPr>
              <a:t>lương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nhưng</a:t>
            </a:r>
            <a:r>
              <a:rPr lang="en-GB" altLang="vi-VN" sz="2000" dirty="0">
                <a:solidFill>
                  <a:schemeClr val="tx2"/>
                </a:solidFill>
                <a:latin typeface=".VnTifani Heavy"/>
              </a:rPr>
              <a:t> </a:t>
            </a:r>
            <a:r>
              <a:rPr lang="en-GB" altLang="vi-VN" sz="2000" dirty="0" err="1">
                <a:solidFill>
                  <a:schemeClr val="tx2"/>
                </a:solidFill>
                <a:latin typeface=".VnTifani Heavy"/>
              </a:rPr>
              <a:t>không</a:t>
            </a:r>
            <a:r>
              <a:rPr lang="en-GB" altLang="vi-VN" sz="2000" dirty="0">
                <a:solidFill>
                  <a:schemeClr val="tx2"/>
                </a:solidFill>
                <a:latin typeface=".VnTifani Heavy"/>
              </a:rPr>
              <a:t> </a:t>
            </a:r>
            <a:r>
              <a:rPr lang="en-GB" altLang="vi-VN" sz="2000" dirty="0" err="1">
                <a:solidFill>
                  <a:schemeClr val="tx2"/>
                </a:solidFill>
                <a:latin typeface=".VnTifani Heavy"/>
              </a:rPr>
              <a:t>ngồi</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tại</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bên</a:t>
            </a:r>
            <a:r>
              <a:rPr lang="en-GB" altLang="vi-VN" sz="2000" b="1" dirty="0">
                <a:solidFill>
                  <a:schemeClr val="accent1"/>
                </a:solidFill>
                <a:latin typeface=".VnTifani Heavy"/>
              </a:rPr>
              <a:t> </a:t>
            </a:r>
            <a:r>
              <a:rPr lang="en-GB" altLang="vi-VN" sz="2000" b="1" dirty="0" err="1">
                <a:solidFill>
                  <a:schemeClr val="accent1"/>
                </a:solidFill>
                <a:latin typeface=".VnTifani Heavy"/>
              </a:rPr>
              <a:t>liên</a:t>
            </a:r>
            <a:r>
              <a:rPr lang="en-GB" altLang="vi-VN" sz="2000" b="1" dirty="0">
                <a:solidFill>
                  <a:schemeClr val="accent1"/>
                </a:solidFill>
                <a:latin typeface=".VnTifani Heavy"/>
              </a:rPr>
              <a:t> </a:t>
            </a:r>
            <a:r>
              <a:rPr lang="en-GB" altLang="vi-VN" sz="2000" b="1" dirty="0" err="1">
                <a:solidFill>
                  <a:schemeClr val="accent1"/>
                </a:solidFill>
                <a:latin typeface=".VnTifani Heavy"/>
              </a:rPr>
              <a:t>quan</a:t>
            </a:r>
            <a:r>
              <a:rPr lang="en-GB" altLang="vi-VN" sz="2000" b="1" dirty="0">
                <a:solidFill>
                  <a:schemeClr val="accent1"/>
                </a:solidFill>
                <a:latin typeface=".VnTifani Heavy"/>
              </a:rPr>
              <a:t> </a:t>
            </a:r>
            <a:r>
              <a:rPr lang="en-GB" altLang="vi-VN" sz="2000" b="1" dirty="0" err="1">
                <a:solidFill>
                  <a:schemeClr val="accent1"/>
                </a:solidFill>
                <a:latin typeface=".VnTifani Heavy"/>
              </a:rPr>
              <a:t>đến</a:t>
            </a:r>
            <a:r>
              <a:rPr lang="en-GB" altLang="vi-VN" sz="2000" b="1" dirty="0">
                <a:solidFill>
                  <a:schemeClr val="accent1"/>
                </a:solidFill>
                <a:latin typeface=".VnTifani Heavy"/>
              </a:rPr>
              <a:t> Plan: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được</a:t>
            </a:r>
            <a:r>
              <a:rPr lang="en-GB" altLang="vi-VN" sz="2000" dirty="0">
                <a:solidFill>
                  <a:schemeClr val="tx2"/>
                </a:solidFill>
                <a:latin typeface=".VnTifani Heavy"/>
              </a:rPr>
              <a:t> chi </a:t>
            </a:r>
            <a:r>
              <a:rPr lang="en-GB" altLang="vi-VN" sz="2000" dirty="0" err="1">
                <a:solidFill>
                  <a:schemeClr val="tx2"/>
                </a:solidFill>
                <a:latin typeface=".VnTifani Heavy"/>
              </a:rPr>
              <a:t>trả</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qua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không</a:t>
            </a:r>
            <a:r>
              <a:rPr lang="en-GB" altLang="vi-VN" sz="2000" dirty="0">
                <a:solidFill>
                  <a:schemeClr val="tx2"/>
                </a:solidFill>
                <a:latin typeface=".VnTifani Heavy"/>
              </a:rPr>
              <a:t> </a:t>
            </a:r>
            <a:r>
              <a:rPr lang="en-GB" altLang="vi-VN" sz="2000" dirty="0" err="1">
                <a:solidFill>
                  <a:schemeClr val="tx2"/>
                </a:solidFill>
                <a:latin typeface=".VnTifani Heavy"/>
              </a:rPr>
              <a:t>được</a:t>
            </a:r>
            <a:r>
              <a:rPr lang="en-GB" altLang="vi-VN" sz="2000" dirty="0">
                <a:solidFill>
                  <a:schemeClr val="tx2"/>
                </a:solidFill>
                <a:latin typeface=".VnTifani Heavy"/>
              </a:rPr>
              <a:t> chi </a:t>
            </a:r>
            <a:r>
              <a:rPr lang="en-GB" altLang="vi-VN" sz="2000" dirty="0" err="1">
                <a:solidFill>
                  <a:schemeClr val="tx2"/>
                </a:solidFill>
                <a:latin typeface=".VnTifani Heavy"/>
              </a:rPr>
              <a:t>trả</a:t>
            </a:r>
            <a:r>
              <a:rPr lang="en-GB" altLang="vi-VN" sz="2000" dirty="0">
                <a:solidFill>
                  <a:schemeClr val="tx2"/>
                </a:solidFill>
                <a:latin typeface=".VnTifani Heavy"/>
              </a:rPr>
              <a:t> </a:t>
            </a:r>
            <a:r>
              <a:rPr lang="en-GB" altLang="vi-VN" sz="2000" dirty="0" err="1">
                <a:solidFill>
                  <a:schemeClr val="tx2"/>
                </a:solidFill>
                <a:latin typeface=".VnTifani Heavy"/>
              </a:rPr>
              <a:t>nhưng</a:t>
            </a:r>
            <a:r>
              <a:rPr lang="en-GB" altLang="vi-VN" sz="2000" dirty="0">
                <a:solidFill>
                  <a:schemeClr val="tx2"/>
                </a:solidFill>
                <a:latin typeface=".VnTifani Heavy"/>
              </a:rPr>
              <a:t> cam </a:t>
            </a:r>
            <a:r>
              <a:rPr lang="en-GB" altLang="vi-VN" sz="2000" dirty="0" err="1">
                <a:solidFill>
                  <a:schemeClr val="tx2"/>
                </a:solidFill>
                <a:latin typeface=".VnTifani Heavy"/>
              </a:rPr>
              <a:t>kết</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cùng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hỗ</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hoạt</a:t>
            </a:r>
            <a:r>
              <a:rPr lang="en-GB" altLang="vi-VN" sz="2000" dirty="0">
                <a:solidFill>
                  <a:schemeClr val="tx2"/>
                </a:solidFill>
                <a:latin typeface=".VnTifani Heavy"/>
              </a:rPr>
              <a:t> </a:t>
            </a:r>
            <a:r>
              <a:rPr lang="en-GB" altLang="vi-VN" sz="2000" dirty="0" err="1">
                <a:solidFill>
                  <a:schemeClr val="tx2"/>
                </a:solidFill>
                <a:latin typeface=".VnTifani Heavy"/>
              </a:rPr>
              <a:t>động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Plan. </a:t>
            </a:r>
            <a:r>
              <a:rPr lang="en-GB" altLang="vi-VN" sz="2000" dirty="0" err="1">
                <a:solidFill>
                  <a:schemeClr val="tx2"/>
                </a:solidFill>
                <a:latin typeface=".VnTifani Heavy"/>
              </a:rPr>
              <a:t>Họ</a:t>
            </a:r>
            <a:r>
              <a:rPr lang="en-GB" altLang="vi-VN" sz="2000" dirty="0">
                <a:solidFill>
                  <a:schemeClr val="tx2"/>
                </a:solidFill>
                <a:latin typeface=".VnTifani Heavy"/>
              </a:rPr>
              <a:t>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thành</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hội</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quản</a:t>
            </a:r>
            <a:r>
              <a:rPr lang="en-GB" altLang="vi-VN" sz="2000" dirty="0">
                <a:solidFill>
                  <a:schemeClr val="tx2"/>
                </a:solidFill>
                <a:latin typeface=".VnTifani Heavy"/>
              </a:rPr>
              <a:t> </a:t>
            </a:r>
            <a:r>
              <a:rPr lang="en-GB" altLang="vi-VN" sz="2000" dirty="0" err="1">
                <a:solidFill>
                  <a:schemeClr val="tx2"/>
                </a:solidFill>
                <a:latin typeface=".VnTifani Heavy"/>
              </a:rPr>
              <a:t>trị</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tài</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tình</a:t>
            </a:r>
            <a:r>
              <a:rPr lang="en-GB" altLang="vi-VN" sz="2000" dirty="0">
                <a:solidFill>
                  <a:schemeClr val="tx2"/>
                </a:solidFill>
                <a:latin typeface=".VnTifani Heavy"/>
              </a:rPr>
              <a:t> </a:t>
            </a:r>
            <a:r>
              <a:rPr lang="en-GB" altLang="vi-VN" sz="2000" dirty="0" err="1">
                <a:solidFill>
                  <a:schemeClr val="tx2"/>
                </a:solidFill>
                <a:latin typeface=".VnTifani Heavy"/>
              </a:rPr>
              <a:t>nguyện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cả</a:t>
            </a:r>
            <a:r>
              <a:rPr lang="en-GB" altLang="vi-VN" sz="2000" dirty="0">
                <a:solidFill>
                  <a:schemeClr val="tx2"/>
                </a:solidFill>
                <a:latin typeface=".VnTifani Heavy"/>
              </a:rPr>
              <a:t> TNV </a:t>
            </a:r>
            <a:r>
              <a:rPr lang="en-GB" altLang="vi-VN" sz="2000" dirty="0" err="1">
                <a:solidFill>
                  <a:schemeClr val="tx2"/>
                </a:solidFill>
                <a:latin typeface=".VnTifani Heavy"/>
              </a:rPr>
              <a:t>cộng</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thực</a:t>
            </a:r>
            <a:r>
              <a:rPr lang="en-GB" altLang="vi-VN" sz="2000" dirty="0">
                <a:solidFill>
                  <a:schemeClr val="tx2"/>
                </a:solidFill>
                <a:latin typeface=".VnTifani Heavy"/>
              </a:rPr>
              <a:t> </a:t>
            </a:r>
            <a:r>
              <a:rPr lang="en-GB" altLang="vi-VN" sz="2000" dirty="0" err="1">
                <a:solidFill>
                  <a:schemeClr val="tx2"/>
                </a:solidFill>
                <a:latin typeface=".VnTifani Heavy"/>
              </a:rPr>
              <a:t>tập</a:t>
            </a:r>
            <a:r>
              <a:rPr lang="en-GB" altLang="vi-VN" sz="2000" dirty="0">
                <a:solidFill>
                  <a:schemeClr val="tx2"/>
                </a:solidFill>
                <a:latin typeface=".VnTifani Heavy"/>
              </a:rPr>
              <a:t> </a:t>
            </a:r>
            <a:r>
              <a:rPr lang="en-GB" altLang="vi-VN" sz="2000" dirty="0" err="1">
                <a:solidFill>
                  <a:schemeClr val="tx2"/>
                </a:solidFill>
                <a:latin typeface=".VnTifani Heavy"/>
              </a:rPr>
              <a:t>sinh</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bảo</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tư</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nghiên</a:t>
            </a:r>
            <a:r>
              <a:rPr lang="en-GB" altLang="vi-VN" sz="2000" dirty="0">
                <a:solidFill>
                  <a:schemeClr val="tx2"/>
                </a:solidFill>
                <a:latin typeface=".VnTifani Heavy"/>
              </a:rPr>
              <a:t> </a:t>
            </a:r>
            <a:r>
              <a:rPr lang="en-GB" altLang="vi-VN" sz="2000" dirty="0" err="1">
                <a:solidFill>
                  <a:schemeClr val="tx2"/>
                </a:solidFill>
                <a:latin typeface=".VnTifani Heavy"/>
              </a:rPr>
              <a:t>cứu</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tư</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cung</a:t>
            </a:r>
            <a:r>
              <a:rPr lang="en-GB" altLang="vi-VN" sz="2000" dirty="0">
                <a:solidFill>
                  <a:schemeClr val="tx2"/>
                </a:solidFill>
                <a:latin typeface=".VnTifani Heavy"/>
              </a:rPr>
              <a:t> </a:t>
            </a:r>
            <a:r>
              <a:rPr lang="en-GB" altLang="vi-VN" sz="2000" dirty="0" err="1">
                <a:solidFill>
                  <a:schemeClr val="tx2"/>
                </a:solidFill>
                <a:latin typeface=".VnTifani Heavy"/>
              </a:rPr>
              <a:t>cấp</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đại</a:t>
            </a:r>
            <a:r>
              <a:rPr lang="en-GB" altLang="vi-VN" sz="2000" dirty="0">
                <a:solidFill>
                  <a:schemeClr val="tx2"/>
                </a:solidFill>
                <a:latin typeface=".VnTifani Heavy"/>
              </a:rPr>
              <a:t> </a:t>
            </a:r>
            <a:r>
              <a:rPr lang="en-GB" altLang="vi-VN" sz="2000" dirty="0" err="1">
                <a:solidFill>
                  <a:schemeClr val="tx2"/>
                </a:solidFill>
                <a:latin typeface=".VnTifani Heavy"/>
              </a:rPr>
              <a:t>diện</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đối</a:t>
            </a:r>
            <a:r>
              <a:rPr lang="en-GB" altLang="vi-VN" sz="2000" dirty="0">
                <a:solidFill>
                  <a:schemeClr val="tx2"/>
                </a:solidFill>
                <a:latin typeface=".VnTifani Heavy"/>
              </a:rPr>
              <a:t> </a:t>
            </a:r>
            <a:r>
              <a:rPr lang="en-GB" altLang="vi-VN" sz="2000" dirty="0" err="1">
                <a:solidFill>
                  <a:schemeClr val="tx2"/>
                </a:solidFill>
                <a:latin typeface=".VnTifani Heavy"/>
              </a:rPr>
              <a:t>tác</a:t>
            </a:r>
            <a:r>
              <a:rPr lang="en-GB" altLang="vi-VN" sz="2000" dirty="0">
                <a:solidFill>
                  <a:schemeClr val="tx2"/>
                </a:solidFill>
                <a:latin typeface=".VnTifani Heavy"/>
              </a:rPr>
              <a:t> (</a:t>
            </a:r>
            <a:r>
              <a:rPr lang="en-GB" altLang="vi-VN" sz="2000" dirty="0" err="1">
                <a:solidFill>
                  <a:schemeClr val="tx2"/>
                </a:solidFill>
                <a:latin typeface=".VnTifani Heavy"/>
              </a:rPr>
              <a:t>khi</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a:t>
            </a:r>
            <a:r>
              <a:rPr lang="en-GB" altLang="vi-VN" sz="2000" dirty="0" err="1">
                <a:solidFill>
                  <a:schemeClr val="tx2"/>
                </a:solidFill>
                <a:latin typeface=".VnTifani Heavy"/>
              </a:rPr>
              <a:t>thỏa</a:t>
            </a:r>
            <a:r>
              <a:rPr lang="en-GB" altLang="vi-VN" sz="2000" dirty="0">
                <a:solidFill>
                  <a:schemeClr val="tx2"/>
                </a:solidFill>
                <a:latin typeface=".VnTifani Heavy"/>
              </a:rPr>
              <a:t> </a:t>
            </a:r>
            <a:r>
              <a:rPr lang="en-GB" altLang="vi-VN" sz="2000" dirty="0" err="1">
                <a:solidFill>
                  <a:schemeClr val="tx2"/>
                </a:solidFill>
                <a:latin typeface=".VnTifani Heavy"/>
              </a:rPr>
              <a:t>thuận</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tác</a:t>
            </a:r>
            <a:r>
              <a:rPr lang="en-GB" altLang="vi-VN" sz="2000" dirty="0">
                <a:solidFill>
                  <a:schemeClr val="tx2"/>
                </a:solidFill>
                <a:latin typeface=".VnTifani Heavy"/>
              </a:rPr>
              <a:t> </a:t>
            </a:r>
            <a:r>
              <a:rPr lang="en-GB" altLang="vi-VN" sz="2000" dirty="0" err="1">
                <a:solidFill>
                  <a:schemeClr val="tx2"/>
                </a:solidFill>
                <a:latin typeface=".VnTifani Heavy"/>
              </a:rPr>
              <a:t>với</a:t>
            </a:r>
            <a:r>
              <a:rPr lang="en-GB" altLang="vi-VN" sz="2000" dirty="0">
                <a:solidFill>
                  <a:schemeClr val="tx2"/>
                </a:solidFill>
                <a:latin typeface=".VnTifani Heavy"/>
              </a:rPr>
              <a:t> Plan)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Khách</a:t>
            </a:r>
            <a:r>
              <a:rPr lang="en-GB" altLang="vi-VN" sz="2000" b="1" dirty="0">
                <a:solidFill>
                  <a:schemeClr val="accent1"/>
                </a:solidFill>
                <a:latin typeface=".VnTifani Heavy"/>
              </a:rPr>
              <a:t> </a:t>
            </a:r>
            <a:r>
              <a:rPr lang="en-GB" altLang="vi-VN" sz="2000" b="1" dirty="0" err="1">
                <a:solidFill>
                  <a:schemeClr val="accent1"/>
                </a:solidFill>
                <a:latin typeface=".VnTifani Heavy"/>
              </a:rPr>
              <a:t>thăm</a:t>
            </a:r>
            <a:r>
              <a:rPr lang="en-GB" altLang="vi-VN" sz="2000" b="1" dirty="0">
                <a:solidFill>
                  <a:schemeClr val="accent1"/>
                </a:solidFill>
                <a:latin typeface=".VnTifani Heavy"/>
              </a:rPr>
              <a:t> Plan: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rất</a:t>
            </a:r>
            <a:r>
              <a:rPr lang="en-GB" altLang="vi-VN" sz="2000" dirty="0">
                <a:solidFill>
                  <a:schemeClr val="tx2"/>
                </a:solidFill>
                <a:latin typeface=".VnTifani Heavy"/>
              </a:rPr>
              <a:t> </a:t>
            </a:r>
            <a:r>
              <a:rPr lang="en-GB" altLang="vi-VN" sz="2000" dirty="0" err="1">
                <a:solidFill>
                  <a:schemeClr val="tx2"/>
                </a:solidFill>
                <a:latin typeface=".VnTifani Heavy"/>
              </a:rPr>
              <a:t>nhiều</a:t>
            </a:r>
            <a:r>
              <a:rPr lang="en-GB" altLang="vi-VN" sz="2000" dirty="0">
                <a:solidFill>
                  <a:schemeClr val="tx2"/>
                </a:solidFill>
                <a:latin typeface=".VnTifani Heavy"/>
              </a:rPr>
              <a:t> </a:t>
            </a:r>
            <a:r>
              <a:rPr lang="en-GB" altLang="vi-VN" sz="2000" dirty="0" err="1">
                <a:solidFill>
                  <a:schemeClr val="tx2"/>
                </a:solidFill>
                <a:latin typeface=".VnTifani Heavy"/>
              </a:rPr>
              <a:t>người</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thăm</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chương</a:t>
            </a:r>
            <a:r>
              <a:rPr lang="en-GB" altLang="vi-VN" sz="2000" dirty="0">
                <a:solidFill>
                  <a:schemeClr val="tx2"/>
                </a:solidFill>
                <a:latin typeface=".VnTifani Heavy"/>
              </a:rPr>
              <a:t> </a:t>
            </a:r>
            <a:r>
              <a:rPr lang="en-GB" altLang="vi-VN" sz="2000" dirty="0" err="1">
                <a:solidFill>
                  <a:schemeClr val="tx2"/>
                </a:solidFill>
                <a:latin typeface=".VnTifani Heavy"/>
              </a:rPr>
              <a:t>trình</a:t>
            </a:r>
            <a:r>
              <a:rPr lang="en-GB" altLang="vi-VN" sz="2000" dirty="0">
                <a:solidFill>
                  <a:schemeClr val="tx2"/>
                </a:solidFill>
                <a:latin typeface=".VnTifani Heavy"/>
              </a:rPr>
              <a:t> </a:t>
            </a:r>
            <a:r>
              <a:rPr lang="en-GB" altLang="vi-VN" sz="2000" dirty="0" err="1">
                <a:solidFill>
                  <a:schemeClr val="tx2"/>
                </a:solidFill>
                <a:latin typeface=".VnTifani Heavy"/>
              </a:rPr>
              <a:t>dự</a:t>
            </a:r>
            <a:r>
              <a:rPr lang="en-GB" altLang="vi-VN" sz="2000" dirty="0">
                <a:solidFill>
                  <a:schemeClr val="tx2"/>
                </a:solidFill>
                <a:latin typeface=".VnTifani Heavy"/>
              </a:rPr>
              <a:t> </a:t>
            </a:r>
            <a:r>
              <a:rPr lang="en-GB" altLang="vi-VN" sz="2000" dirty="0" err="1">
                <a:solidFill>
                  <a:schemeClr val="tx2"/>
                </a:solidFill>
                <a:latin typeface=".VnTifani Heavy"/>
              </a:rPr>
              <a:t>án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thể</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liên</a:t>
            </a:r>
            <a:r>
              <a:rPr lang="en-GB" altLang="vi-VN" sz="2000" dirty="0">
                <a:solidFill>
                  <a:schemeClr val="tx2"/>
                </a:solidFill>
                <a:latin typeface=".VnTifani Heavy"/>
              </a:rPr>
              <a:t> </a:t>
            </a:r>
            <a:r>
              <a:rPr lang="en-GB" altLang="vi-VN" sz="2000" dirty="0" err="1">
                <a:solidFill>
                  <a:schemeClr val="tx2"/>
                </a:solidFill>
                <a:latin typeface=".VnTifani Heavy"/>
              </a:rPr>
              <a:t>hệ</a:t>
            </a:r>
            <a:r>
              <a:rPr lang="en-GB" altLang="vi-VN" sz="2000" dirty="0">
                <a:solidFill>
                  <a:schemeClr val="tx2"/>
                </a:solidFill>
                <a:latin typeface=".VnTifani Heavy"/>
              </a:rPr>
              <a:t> </a:t>
            </a:r>
            <a:r>
              <a:rPr lang="en-GB" altLang="vi-VN" sz="2000" dirty="0" err="1">
                <a:solidFill>
                  <a:schemeClr val="tx2"/>
                </a:solidFill>
                <a:latin typeface=".VnTifani Heavy"/>
              </a:rPr>
              <a:t>với</a:t>
            </a:r>
            <a:r>
              <a:rPr lang="en-GB" altLang="vi-VN" sz="2000" dirty="0">
                <a:solidFill>
                  <a:schemeClr val="tx2"/>
                </a:solidFill>
                <a:latin typeface=".VnTifani Heavy"/>
              </a:rPr>
              <a:t> </a:t>
            </a:r>
            <a:r>
              <a:rPr lang="en-GB" altLang="vi-VN" sz="2000" dirty="0" err="1">
                <a:solidFill>
                  <a:schemeClr val="tx2"/>
                </a:solidFill>
                <a:latin typeface=".VnTifani Heavy"/>
              </a:rPr>
              <a:t>trẻ</a:t>
            </a:r>
            <a:r>
              <a:rPr lang="en-GB" altLang="vi-VN" sz="2000" dirty="0">
                <a:solidFill>
                  <a:schemeClr val="tx2"/>
                </a:solidFill>
                <a:latin typeface=".VnTifani Heavy"/>
              </a:rPr>
              <a:t> </a:t>
            </a:r>
            <a:r>
              <a:rPr lang="en-GB" altLang="vi-VN" sz="2000" dirty="0" err="1">
                <a:solidFill>
                  <a:schemeClr val="tx2"/>
                </a:solidFill>
                <a:latin typeface=".VnTifani Heavy"/>
              </a:rPr>
              <a:t>em</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thanh</a:t>
            </a:r>
            <a:r>
              <a:rPr lang="en-GB" altLang="vi-VN" sz="2000" dirty="0">
                <a:solidFill>
                  <a:schemeClr val="tx2"/>
                </a:solidFill>
                <a:latin typeface=".VnTifani Heavy"/>
              </a:rPr>
              <a:t> </a:t>
            </a:r>
            <a:r>
              <a:rPr lang="en-GB" altLang="vi-VN" sz="2000" dirty="0" err="1">
                <a:solidFill>
                  <a:schemeClr val="tx2"/>
                </a:solidFill>
                <a:latin typeface=".VnTifani Heavy"/>
              </a:rPr>
              <a:t>thiếu</a:t>
            </a:r>
            <a:r>
              <a:rPr lang="en-GB" altLang="vi-VN" sz="2000" dirty="0">
                <a:solidFill>
                  <a:schemeClr val="tx2"/>
                </a:solidFill>
                <a:latin typeface=".VnTifani Heavy"/>
              </a:rPr>
              <a:t> </a:t>
            </a:r>
            <a:r>
              <a:rPr lang="en-GB" altLang="vi-VN" sz="2000" dirty="0" err="1">
                <a:solidFill>
                  <a:schemeClr val="tx2"/>
                </a:solidFill>
                <a:latin typeface=".VnTifani Heavy"/>
              </a:rPr>
              <a:t>niên</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qua Plan,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cả</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báo</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truyền</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nghiên</a:t>
            </a:r>
            <a:r>
              <a:rPr lang="en-GB" altLang="vi-VN" sz="2000" dirty="0">
                <a:solidFill>
                  <a:schemeClr val="tx2"/>
                </a:solidFill>
                <a:latin typeface=".VnTifani Heavy"/>
              </a:rPr>
              <a:t> </a:t>
            </a:r>
            <a:r>
              <a:rPr lang="en-GB" altLang="vi-VN" sz="2000" dirty="0" err="1">
                <a:solidFill>
                  <a:schemeClr val="tx2"/>
                </a:solidFill>
                <a:latin typeface=".VnTifani Heavy"/>
              </a:rPr>
              <a:t>cứu</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bảo</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đại</a:t>
            </a:r>
            <a:r>
              <a:rPr lang="en-GB" altLang="vi-VN" sz="2000" dirty="0">
                <a:solidFill>
                  <a:schemeClr val="tx2"/>
                </a:solidFill>
                <a:latin typeface=".VnTifani Heavy"/>
              </a:rPr>
              <a:t> </a:t>
            </a:r>
            <a:r>
              <a:rPr lang="en-GB" altLang="vi-VN" sz="2000" dirty="0" err="1">
                <a:solidFill>
                  <a:schemeClr val="tx2"/>
                </a:solidFill>
                <a:latin typeface=".VnTifani Heavy"/>
              </a:rPr>
              <a:t>sứ</a:t>
            </a:r>
            <a:r>
              <a:rPr lang="en-GB" altLang="vi-VN" sz="2000" dirty="0">
                <a:solidFill>
                  <a:schemeClr val="tx2"/>
                </a:solidFill>
                <a:latin typeface=".VnTifani Heavy"/>
              </a:rPr>
              <a:t>.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nhà</a:t>
            </a:r>
            <a:r>
              <a:rPr lang="en-GB" altLang="vi-VN" sz="2000" b="1" dirty="0">
                <a:solidFill>
                  <a:schemeClr val="accent1"/>
                </a:solidFill>
                <a:latin typeface=".VnTifani Heavy"/>
              </a:rPr>
              <a:t> </a:t>
            </a:r>
            <a:r>
              <a:rPr lang="en-GB" altLang="vi-VN" sz="2000" b="1" dirty="0" err="1">
                <a:solidFill>
                  <a:schemeClr val="accent1"/>
                </a:solidFill>
                <a:latin typeface=".VnTifani Heavy"/>
              </a:rPr>
              <a:t>quản</a:t>
            </a:r>
            <a:r>
              <a:rPr lang="en-GB" altLang="vi-VN" sz="2000" b="1" dirty="0">
                <a:solidFill>
                  <a:schemeClr val="accent1"/>
                </a:solidFill>
                <a:latin typeface=".VnTifani Heavy"/>
              </a:rPr>
              <a:t> </a:t>
            </a:r>
            <a:r>
              <a:rPr lang="en-GB" altLang="vi-VN" sz="2000" b="1" dirty="0" err="1">
                <a:solidFill>
                  <a:schemeClr val="accent1"/>
                </a:solidFill>
                <a:latin typeface=".VnTifani Heavy"/>
              </a:rPr>
              <a:t>lý</a:t>
            </a:r>
            <a:r>
              <a:rPr lang="en-GB" altLang="vi-VN" sz="2000" b="1" dirty="0">
                <a:solidFill>
                  <a:schemeClr val="accent1"/>
                </a:solidFill>
                <a:latin typeface=".VnTifani Heavy"/>
              </a:rPr>
              <a:t> Plan:</a:t>
            </a:r>
            <a:r>
              <a:rPr lang="en-GB" altLang="vi-VN" sz="2000" dirty="0">
                <a:solidFill>
                  <a:schemeClr val="tx2"/>
                </a:solidFill>
                <a:latin typeface=".VnTifani Heavy"/>
              </a:rPr>
              <a:t>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cán</a:t>
            </a:r>
            <a:r>
              <a:rPr lang="en-GB" altLang="vi-VN" sz="2000" dirty="0">
                <a:solidFill>
                  <a:schemeClr val="tx2"/>
                </a:solidFill>
                <a:latin typeface=".VnTifani Heavy"/>
              </a:rPr>
              <a:t> </a:t>
            </a:r>
            <a:r>
              <a:rPr lang="en-GB" altLang="vi-VN" sz="2000" dirty="0" err="1">
                <a:solidFill>
                  <a:schemeClr val="tx2"/>
                </a:solidFill>
                <a:latin typeface=".VnTifani Heavy"/>
              </a:rPr>
              <a:t>bộ</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những</a:t>
            </a:r>
            <a:r>
              <a:rPr lang="en-GB" altLang="vi-VN" sz="2000" dirty="0">
                <a:solidFill>
                  <a:schemeClr val="tx2"/>
                </a:solidFill>
                <a:latin typeface=".VnTifani Heavy"/>
              </a:rPr>
              <a:t> </a:t>
            </a:r>
            <a:r>
              <a:rPr lang="en-GB" altLang="vi-VN" sz="2000" dirty="0" err="1">
                <a:solidFill>
                  <a:schemeClr val="tx2"/>
                </a:solidFill>
                <a:latin typeface=".VnTifani Heavy"/>
              </a:rPr>
              <a:t>người</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trách</a:t>
            </a:r>
            <a:r>
              <a:rPr lang="en-GB" altLang="vi-VN" sz="2000" dirty="0">
                <a:solidFill>
                  <a:schemeClr val="tx2"/>
                </a:solidFill>
                <a:latin typeface=".VnTifani Heavy"/>
              </a:rPr>
              <a:t> </a:t>
            </a:r>
            <a:r>
              <a:rPr lang="en-GB" altLang="vi-VN" sz="2000" dirty="0" err="1">
                <a:solidFill>
                  <a:schemeClr val="tx2"/>
                </a:solidFill>
                <a:latin typeface=".VnTifani Heavy"/>
              </a:rPr>
              <a:t>nhiệm</a:t>
            </a:r>
            <a:r>
              <a:rPr lang="en-GB" altLang="vi-VN" sz="2000" dirty="0">
                <a:solidFill>
                  <a:schemeClr val="tx2"/>
                </a:solidFill>
                <a:latin typeface=".VnTifani Heavy"/>
              </a:rPr>
              <a:t> </a:t>
            </a:r>
            <a:r>
              <a:rPr lang="en-GB" altLang="vi-VN" sz="2000" dirty="0" err="1">
                <a:solidFill>
                  <a:schemeClr val="tx2"/>
                </a:solidFill>
                <a:latin typeface=".VnTifani Heavy"/>
              </a:rPr>
              <a:t>giám</a:t>
            </a:r>
            <a:r>
              <a:rPr lang="en-GB" altLang="vi-VN" sz="2000" dirty="0">
                <a:solidFill>
                  <a:schemeClr val="tx2"/>
                </a:solidFill>
                <a:latin typeface=".VnTifani Heavy"/>
              </a:rPr>
              <a:t> </a:t>
            </a:r>
            <a:r>
              <a:rPr lang="en-GB" altLang="vi-VN" sz="2000" dirty="0" err="1">
                <a:solidFill>
                  <a:schemeClr val="tx2"/>
                </a:solidFill>
                <a:latin typeface=".VnTifani Heavy"/>
              </a:rPr>
              <a:t>sát</a:t>
            </a:r>
            <a:r>
              <a:rPr lang="en-GB" altLang="vi-VN" sz="2000" dirty="0">
                <a:solidFill>
                  <a:schemeClr val="tx2"/>
                </a:solidFill>
                <a:latin typeface=".VnTifani Heavy"/>
              </a:rPr>
              <a:t>, </a:t>
            </a:r>
            <a:r>
              <a:rPr lang="en-GB" altLang="vi-VN" sz="2000" dirty="0" err="1">
                <a:solidFill>
                  <a:schemeClr val="tx2"/>
                </a:solidFill>
                <a:latin typeface=".VnTifani Heavy"/>
              </a:rPr>
              <a:t>quản</a:t>
            </a:r>
            <a:r>
              <a:rPr lang="en-GB" altLang="vi-VN" sz="2000" dirty="0">
                <a:solidFill>
                  <a:schemeClr val="tx2"/>
                </a:solidFill>
                <a:latin typeface=".VnTifani Heavy"/>
              </a:rPr>
              <a:t> </a:t>
            </a:r>
            <a:r>
              <a:rPr lang="en-GB" altLang="vi-VN" sz="2000" dirty="0" err="1">
                <a:solidFill>
                  <a:schemeClr val="tx2"/>
                </a:solidFill>
                <a:latin typeface=".VnTifani Heavy"/>
              </a:rPr>
              <a:t>lý</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bên</a:t>
            </a:r>
            <a:r>
              <a:rPr lang="en-GB" altLang="vi-VN" sz="2000" dirty="0">
                <a:solidFill>
                  <a:schemeClr val="tx2"/>
                </a:solidFill>
                <a:latin typeface=".VnTifani Heavy"/>
              </a:rPr>
              <a:t> </a:t>
            </a:r>
            <a:r>
              <a:rPr lang="en-GB" altLang="vi-VN" sz="2000" dirty="0" err="1">
                <a:solidFill>
                  <a:schemeClr val="tx2"/>
                </a:solidFill>
                <a:latin typeface=".VnTifani Heavy"/>
              </a:rPr>
              <a:t>liên</a:t>
            </a:r>
            <a:r>
              <a:rPr lang="en-GB" altLang="vi-VN" sz="2000" dirty="0">
                <a:solidFill>
                  <a:schemeClr val="tx2"/>
                </a:solidFill>
                <a:latin typeface=".VnTifani Heavy"/>
              </a:rPr>
              <a:t> </a:t>
            </a:r>
            <a:r>
              <a:rPr lang="en-GB" altLang="vi-VN" sz="2000" dirty="0" err="1">
                <a:solidFill>
                  <a:schemeClr val="tx2"/>
                </a:solidFill>
                <a:latin typeface=".VnTifani Heavy"/>
              </a:rPr>
              <a:t>quan</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Plan .</a:t>
            </a:r>
          </a:p>
        </p:txBody>
      </p:sp>
    </p:spTree>
    <p:custDataLst>
      <p:tags r:id="rId1"/>
    </p:custDataLst>
    <p:extLst>
      <p:ext uri="{BB962C8B-B14F-4D97-AF65-F5344CB8AC3E}">
        <p14:creationId xmlns:p14="http://schemas.microsoft.com/office/powerpoint/2010/main" val="2581554807"/>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FC400D4A-FEAB-4476-84BC-F3E8EBFDA7C7}" type="slidenum">
              <a:rPr lang="en-GB" altLang="vi-VN" sz="1200">
                <a:solidFill>
                  <a:srgbClr val="898989"/>
                </a:solidFill>
              </a:rPr>
              <a:pPr>
                <a:lnSpc>
                  <a:spcPct val="100000"/>
                </a:lnSpc>
                <a:spcBef>
                  <a:spcPct val="0"/>
                </a:spcBef>
                <a:buFontTx/>
                <a:buNone/>
              </a:pPr>
              <a:t>67</a:t>
            </a:fld>
            <a:endParaRPr lang="en-GB" altLang="vi-VN" sz="1200">
              <a:solidFill>
                <a:srgbClr val="898989"/>
              </a:solidFill>
            </a:endParaRPr>
          </a:p>
        </p:txBody>
      </p:sp>
      <p:sp>
        <p:nvSpPr>
          <p:cNvPr id="5" name="Text Placeholder 4"/>
          <p:cNvSpPr>
            <a:spLocks noGrp="1"/>
          </p:cNvSpPr>
          <p:nvPr>
            <p:ph type="body" sz="quarter" idx="13"/>
          </p:nvPr>
        </p:nvSpPr>
        <p:spPr>
          <a:xfrm>
            <a:off x="1407319" y="2754314"/>
            <a:ext cx="6301979" cy="390525"/>
          </a:xfrm>
        </p:spPr>
        <p:txBody>
          <a:bodyPr>
            <a:normAutofit fontScale="85000" lnSpcReduction="20000"/>
          </a:bodyPr>
          <a:lstStyle/>
          <a:p>
            <a:pPr marL="0" indent="0" algn="ctr">
              <a:buFont typeface="Arial" panose="020B0604020202020204" pitchFamily="34" charset="0"/>
              <a:buNone/>
              <a:defRPr/>
            </a:pPr>
            <a:r>
              <a:rPr lang="en-US" dirty="0"/>
              <a:t>Ý </a:t>
            </a:r>
            <a:r>
              <a:rPr lang="en-US" dirty="0" err="1"/>
              <a:t>nghĩa</a:t>
            </a:r>
            <a:r>
              <a:rPr lang="en-US" dirty="0"/>
              <a:t> </a:t>
            </a:r>
            <a:r>
              <a:rPr lang="en-US" dirty="0" err="1"/>
              <a:t>của</a:t>
            </a:r>
            <a:r>
              <a:rPr lang="en-US" dirty="0"/>
              <a:t> </a:t>
            </a:r>
            <a:r>
              <a:rPr lang="en-US" dirty="0" err="1"/>
              <a:t>chính</a:t>
            </a:r>
            <a:r>
              <a:rPr lang="en-US" dirty="0"/>
              <a:t> </a:t>
            </a:r>
            <a:r>
              <a:rPr lang="en-US" dirty="0" err="1"/>
              <a:t>sách</a:t>
            </a:r>
            <a:r>
              <a:rPr lang="en-US" dirty="0"/>
              <a:t> BVTE &amp;TTN?</a:t>
            </a:r>
            <a:endParaRPr lang="en-GB" dirty="0"/>
          </a:p>
        </p:txBody>
      </p:sp>
      <p:sp>
        <p:nvSpPr>
          <p:cNvPr id="6" name="Rectángulo 5"/>
          <p:cNvSpPr/>
          <p:nvPr/>
        </p:nvSpPr>
        <p:spPr>
          <a:xfrm>
            <a:off x="428625" y="3144838"/>
            <a:ext cx="8562975" cy="3185487"/>
          </a:xfrm>
          <a:prstGeom prst="rect">
            <a:avLst/>
          </a:prstGeom>
          <a:ln>
            <a:solidFill>
              <a:schemeClr val="accent5">
                <a:lumMod val="75000"/>
              </a:schemeClr>
            </a:solidFill>
            <a:prstDash val="dash"/>
          </a:ln>
        </p:spPr>
        <p:txBody>
          <a:bodyPr>
            <a:spAutoFit/>
          </a:bodyPr>
          <a:lstStyle/>
          <a:p>
            <a:pPr marL="0" lvl="1">
              <a:spcAft>
                <a:spcPts val="600"/>
              </a:spcAft>
              <a:defRPr/>
            </a:pPr>
            <a:r>
              <a:rPr lang="vi-VN" sz="2000" dirty="0"/>
              <a:t>là các biện pháp</a:t>
            </a:r>
            <a:r>
              <a:rPr lang="en-US" sz="2000" dirty="0"/>
              <a:t> </a:t>
            </a:r>
            <a:r>
              <a:rPr lang="en-US" sz="2000" dirty="0" err="1"/>
              <a:t>đảm</a:t>
            </a:r>
            <a:r>
              <a:rPr lang="en-US" sz="2000" dirty="0"/>
              <a:t> </a:t>
            </a:r>
            <a:r>
              <a:rPr lang="en-US" sz="2000" dirty="0" err="1"/>
              <a:t>bảo</a:t>
            </a:r>
            <a:r>
              <a:rPr lang="vi-VN" sz="2000" dirty="0"/>
              <a:t> trách nhiệm, phòng ngừa, đáp ứng mà một tổ chức cam kết bảo vệ trẻ em và thanh thiếu niên, đảm bảo rằng không có trẻ em hoặc thanh thiếu niên nào chịu bất kỳ hình thức tổn hại nào do </a:t>
            </a:r>
            <a:r>
              <a:rPr lang="en-US" sz="2000" dirty="0"/>
              <a:t>tham </a:t>
            </a:r>
            <a:r>
              <a:rPr lang="en-US" sz="2000" dirty="0" err="1"/>
              <a:t>gia</a:t>
            </a:r>
            <a:r>
              <a:rPr lang="en-US" sz="2000" dirty="0"/>
              <a:t> </a:t>
            </a:r>
            <a:r>
              <a:rPr lang="en-US" sz="2000" dirty="0" err="1"/>
              <a:t>vào</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vi-VN" sz="2000" dirty="0"/>
              <a:t>của tổ chức. Nó bao gồm, đảm bảo rằng liên hệ của họ với nhân viên và những người liên quan đến tổ chức và / hoặc tham gia vào các hoạt động, can thiệp và hoạt động của tổ chức là an toàn. Ngoài ra, </a:t>
            </a:r>
            <a:r>
              <a:rPr lang="en-US" sz="2000" dirty="0" err="1"/>
              <a:t>khi</a:t>
            </a:r>
            <a:r>
              <a:rPr lang="en-US" sz="2000" dirty="0"/>
              <a:t> </a:t>
            </a:r>
            <a:r>
              <a:rPr lang="vi-VN" sz="2000" dirty="0"/>
              <a:t>có những lo ngại về quyền lợi của trẻ em hoặc thanh thiếu niên của người trẻ hoặc khi một đứa trẻ hoặc thanh thiếu niên bị bạo lực, hành động thích hợp và kịp thời đ</a:t>
            </a:r>
            <a:r>
              <a:rPr lang="en-US" sz="2000" dirty="0" err="1"/>
              <a:t>ược</a:t>
            </a:r>
            <a:r>
              <a:rPr lang="en-US" sz="2000" dirty="0"/>
              <a:t> </a:t>
            </a:r>
            <a:r>
              <a:rPr lang="en-US" sz="2000" dirty="0" err="1"/>
              <a:t>thực</a:t>
            </a:r>
            <a:r>
              <a:rPr lang="en-US" sz="2000" dirty="0"/>
              <a:t> thi.</a:t>
            </a:r>
            <a:endParaRPr lang="en-GB" sz="2000" dirty="0"/>
          </a:p>
          <a:p>
            <a:pPr marL="0" lvl="1">
              <a:spcAft>
                <a:spcPts val="600"/>
              </a:spcAft>
              <a:defRPr/>
            </a:pPr>
            <a:r>
              <a:rPr lang="en-GB" sz="1600" i="1" dirty="0">
                <a:solidFill>
                  <a:schemeClr val="tx2"/>
                </a:solidFill>
              </a:rPr>
              <a:t>Child/Youth Safeguarding is also referred to as Organisational Child/Youth Protection</a:t>
            </a:r>
            <a:endParaRPr lang="en-US" altLang="en-US" sz="1600" i="1" dirty="0">
              <a:solidFill>
                <a:schemeClr val="tx2"/>
              </a:solidFill>
            </a:endParaRPr>
          </a:p>
        </p:txBody>
      </p:sp>
      <p:grpSp>
        <p:nvGrpSpPr>
          <p:cNvPr id="2" name="Agrupar 9"/>
          <p:cNvGrpSpPr>
            <a:grpSpLocks/>
          </p:cNvGrpSpPr>
          <p:nvPr/>
        </p:nvGrpSpPr>
        <p:grpSpPr bwMode="auto">
          <a:xfrm>
            <a:off x="6865144" y="5930903"/>
            <a:ext cx="1010841" cy="1060570"/>
            <a:chOff x="7483488" y="5331550"/>
            <a:chExt cx="1291670" cy="1219852"/>
          </a:xfrm>
        </p:grpSpPr>
        <p:pic>
          <p:nvPicPr>
            <p:cNvPr id="70668" name="Imagen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488" y="5331550"/>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hlinkClick r:id="" action="ppaction://hlinkshowjump?jump=nextslide"/>
            </p:cNvPr>
            <p:cNvSpPr txBox="1"/>
            <p:nvPr/>
          </p:nvSpPr>
          <p:spPr>
            <a:xfrm>
              <a:off x="7684314" y="5631001"/>
              <a:ext cx="859591" cy="920401"/>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grpSp>
        <p:nvGrpSpPr>
          <p:cNvPr id="70662" name="Group 1"/>
          <p:cNvGrpSpPr>
            <a:grpSpLocks/>
          </p:cNvGrpSpPr>
          <p:nvPr/>
        </p:nvGrpSpPr>
        <p:grpSpPr bwMode="auto">
          <a:xfrm>
            <a:off x="1143000" y="268288"/>
            <a:ext cx="2778919" cy="2291278"/>
            <a:chOff x="1625894" y="147213"/>
            <a:chExt cx="4762978" cy="3107114"/>
          </a:xfrm>
        </p:grpSpPr>
        <p:pic>
          <p:nvPicPr>
            <p:cNvPr id="70665"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894" y="147213"/>
              <a:ext cx="4762978" cy="284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Rectángulo 2"/>
            <p:cNvSpPr>
              <a:spLocks noChangeArrowheads="1"/>
            </p:cNvSpPr>
            <p:nvPr/>
          </p:nvSpPr>
          <p:spPr bwMode="auto">
            <a:xfrm>
              <a:off x="2425236" y="341962"/>
              <a:ext cx="3156155" cy="6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sz="1200" b="1">
                  <a:solidFill>
                    <a:schemeClr val="tx2"/>
                  </a:solidFill>
                  <a:latin typeface="Arial" panose="020B0604020202020204" pitchFamily="34" charset="0"/>
                </a:rPr>
                <a:t>This is why it is important to</a:t>
              </a:r>
              <a:endParaRPr lang="en-GB" altLang="vi-VN" sz="1200">
                <a:solidFill>
                  <a:schemeClr val="tx2"/>
                </a:solidFill>
                <a:latin typeface="Arial" panose="020B0604020202020204" pitchFamily="34" charset="0"/>
              </a:endParaRPr>
            </a:p>
          </p:txBody>
        </p:sp>
        <p:sp>
          <p:nvSpPr>
            <p:cNvPr id="70667" name="Rectángulo 6"/>
            <p:cNvSpPr>
              <a:spLocks noChangeArrowheads="1"/>
            </p:cNvSpPr>
            <p:nvPr/>
          </p:nvSpPr>
          <p:spPr bwMode="auto">
            <a:xfrm>
              <a:off x="2425995" y="2377863"/>
              <a:ext cx="3149599" cy="8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sz="1200" b="1">
                  <a:solidFill>
                    <a:schemeClr val="tx2"/>
                  </a:solidFill>
                  <a:latin typeface="Arial" panose="020B0604020202020204" pitchFamily="34" charset="0"/>
                </a:rPr>
                <a:t>keep children and young people safe and protected</a:t>
              </a:r>
              <a:endParaRPr lang="en-GB" altLang="vi-VN" sz="1200">
                <a:solidFill>
                  <a:schemeClr val="tx2"/>
                </a:solidFill>
                <a:latin typeface="Arial" panose="020B0604020202020204" pitchFamily="34" charset="0"/>
              </a:endParaRPr>
            </a:p>
          </p:txBody>
        </p:sp>
      </p:grpSp>
      <p:pic>
        <p:nvPicPr>
          <p:cNvPr id="7066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456" y="282575"/>
            <a:ext cx="280987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ft Arrow 15">
            <a:hlinkClick r:id="" action="ppaction://hlinkshowjump?jump=previousslide"/>
          </p:cNvPr>
          <p:cNvSpPr/>
          <p:nvPr/>
        </p:nvSpPr>
        <p:spPr>
          <a:xfrm>
            <a:off x="1513285" y="6096001"/>
            <a:ext cx="732234" cy="561975"/>
          </a:xfrm>
          <a:prstGeom prst="leftArrow">
            <a:avLst/>
          </a:prstGeom>
          <a:solidFill>
            <a:srgbClr val="0069F6"/>
          </a:solidFill>
          <a:ln>
            <a:solidFill>
              <a:srgbClr val="0069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Veneer" panose="02000806000000000000" pitchFamily="50" charset="0"/>
              </a:rPr>
              <a:t>BACK</a:t>
            </a:r>
          </a:p>
        </p:txBody>
      </p:sp>
    </p:spTree>
    <p:custDataLst>
      <p:tags r:id="rId1"/>
    </p:custDataLst>
    <p:extLst>
      <p:ext uri="{BB962C8B-B14F-4D97-AF65-F5344CB8AC3E}">
        <p14:creationId xmlns:p14="http://schemas.microsoft.com/office/powerpoint/2010/main" val="359794152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D06CA3AB-A7B7-4F30-A41D-6EA361F4F051}" type="slidenum">
              <a:rPr lang="en-GB" altLang="vi-VN" sz="1200">
                <a:solidFill>
                  <a:srgbClr val="898989"/>
                </a:solidFill>
              </a:rPr>
              <a:pPr>
                <a:lnSpc>
                  <a:spcPct val="100000"/>
                </a:lnSpc>
                <a:spcBef>
                  <a:spcPct val="0"/>
                </a:spcBef>
                <a:buFontTx/>
                <a:buNone/>
              </a:pPr>
              <a:t>68</a:t>
            </a:fld>
            <a:endParaRPr lang="en-GB" altLang="vi-VN" sz="1200">
              <a:solidFill>
                <a:srgbClr val="898989"/>
              </a:solidFill>
            </a:endParaRPr>
          </a:p>
        </p:txBody>
      </p:sp>
      <p:sp>
        <p:nvSpPr>
          <p:cNvPr id="8" name="Rectangle 7"/>
          <p:cNvSpPr>
            <a:spLocks noChangeArrowheads="1"/>
          </p:cNvSpPr>
          <p:nvPr/>
        </p:nvSpPr>
        <p:spPr bwMode="auto">
          <a:xfrm>
            <a:off x="1502569" y="736600"/>
            <a:ext cx="7555706" cy="5619750"/>
          </a:xfrm>
          <a:prstGeom prst="rect">
            <a:avLst/>
          </a:prstGeom>
          <a:solidFill>
            <a:srgbClr val="A6D86E"/>
          </a:solidFill>
          <a:ln w="9525">
            <a:noFill/>
            <a:round/>
            <a:headEnd/>
            <a:tailEnd/>
          </a:ln>
          <a:effectLst>
            <a:outerShdw blurRad="88900" dist="27940" dir="5400000" algn="ctr">
              <a:srgbClr val="000000">
                <a:alpha val="32000"/>
              </a:srgbClr>
            </a:outerShdw>
          </a:effectLst>
        </p:spPr>
        <p:txBody>
          <a:bodyPr lIns="180000" tIns="0" rIns="180000" bIns="0" anchor="ctr"/>
          <a:lstStyle/>
          <a:p>
            <a:pPr>
              <a:defRPr/>
            </a:pPr>
            <a:r>
              <a:rPr lang="en-GB" sz="2000" b="1" dirty="0">
                <a:solidFill>
                  <a:schemeClr val="tx2"/>
                </a:solidFill>
              </a:rPr>
              <a:t>Chính </a:t>
            </a:r>
            <a:r>
              <a:rPr lang="en-GB" sz="2000" b="1" dirty="0" err="1">
                <a:solidFill>
                  <a:schemeClr val="tx2"/>
                </a:solidFill>
              </a:rPr>
              <a:t>sách</a:t>
            </a:r>
            <a:r>
              <a:rPr lang="en-GB" sz="2000" b="1" dirty="0">
                <a:solidFill>
                  <a:schemeClr val="tx2"/>
                </a:solidFill>
              </a:rPr>
              <a:t> BVTE &amp; TTN </a:t>
            </a:r>
            <a:r>
              <a:rPr lang="en-GB" sz="2000" b="1" dirty="0" err="1">
                <a:solidFill>
                  <a:schemeClr val="tx2"/>
                </a:solidFill>
              </a:rPr>
              <a:t>được</a:t>
            </a:r>
            <a:r>
              <a:rPr lang="en-GB" sz="2000" b="1" dirty="0">
                <a:solidFill>
                  <a:schemeClr val="tx2"/>
                </a:solidFill>
              </a:rPr>
              <a:t> </a:t>
            </a:r>
            <a:r>
              <a:rPr lang="en-GB" sz="2000" b="1" dirty="0" err="1">
                <a:solidFill>
                  <a:schemeClr val="tx2"/>
                </a:solidFill>
              </a:rPr>
              <a:t>củng</a:t>
            </a:r>
            <a:r>
              <a:rPr lang="en-GB" sz="2000" b="1" dirty="0">
                <a:solidFill>
                  <a:schemeClr val="tx2"/>
                </a:solidFill>
              </a:rPr>
              <a:t> </a:t>
            </a:r>
            <a:r>
              <a:rPr lang="en-GB" sz="2000" b="1" dirty="0" err="1">
                <a:solidFill>
                  <a:schemeClr val="tx2"/>
                </a:solidFill>
              </a:rPr>
              <a:t>cố</a:t>
            </a:r>
            <a:r>
              <a:rPr lang="en-GB" sz="2000" b="1" dirty="0">
                <a:solidFill>
                  <a:schemeClr val="tx2"/>
                </a:solidFill>
              </a:rPr>
              <a:t> </a:t>
            </a:r>
            <a:r>
              <a:rPr lang="en-GB" sz="2000" b="1" dirty="0" err="1">
                <a:solidFill>
                  <a:schemeClr val="tx2"/>
                </a:solidFill>
              </a:rPr>
              <a:t>bởi</a:t>
            </a:r>
            <a:r>
              <a:rPr lang="en-GB" sz="2000" b="1" dirty="0">
                <a:solidFill>
                  <a:schemeClr val="tx2"/>
                </a:solidFill>
              </a:rPr>
              <a:t> </a:t>
            </a:r>
            <a:r>
              <a:rPr lang="en-GB" sz="2000" b="1" dirty="0" err="1">
                <a:solidFill>
                  <a:schemeClr val="tx2"/>
                </a:solidFill>
              </a:rPr>
              <a:t>các</a:t>
            </a:r>
            <a:r>
              <a:rPr lang="en-GB" sz="2000" b="1" dirty="0">
                <a:solidFill>
                  <a:schemeClr val="tx2"/>
                </a:solidFill>
              </a:rPr>
              <a:t> </a:t>
            </a:r>
            <a:r>
              <a:rPr lang="en-GB" sz="2000" b="1" dirty="0" err="1">
                <a:solidFill>
                  <a:schemeClr val="tx2"/>
                </a:solidFill>
              </a:rPr>
              <a:t>nguyên</a:t>
            </a:r>
            <a:r>
              <a:rPr lang="en-GB" sz="2000" b="1" dirty="0">
                <a:solidFill>
                  <a:schemeClr val="tx2"/>
                </a:solidFill>
              </a:rPr>
              <a:t> </a:t>
            </a:r>
            <a:r>
              <a:rPr lang="en-GB" sz="2000" b="1" dirty="0" err="1">
                <a:solidFill>
                  <a:schemeClr val="tx2"/>
                </a:solidFill>
              </a:rPr>
              <a:t>tắc</a:t>
            </a:r>
            <a:r>
              <a:rPr lang="en-GB" sz="2000" b="1" dirty="0">
                <a:solidFill>
                  <a:schemeClr val="tx2"/>
                </a:solidFill>
              </a:rPr>
              <a:t> </a:t>
            </a:r>
            <a:r>
              <a:rPr lang="en-GB" sz="2000" b="1" dirty="0" err="1">
                <a:solidFill>
                  <a:schemeClr val="tx2"/>
                </a:solidFill>
              </a:rPr>
              <a:t>cơ</a:t>
            </a:r>
            <a:r>
              <a:rPr lang="en-GB" sz="2000" b="1" dirty="0">
                <a:solidFill>
                  <a:schemeClr val="tx2"/>
                </a:solidFill>
              </a:rPr>
              <a:t> </a:t>
            </a:r>
            <a:r>
              <a:rPr lang="en-GB" sz="2000" b="1" dirty="0" err="1">
                <a:solidFill>
                  <a:schemeClr val="tx2"/>
                </a:solidFill>
              </a:rPr>
              <a:t>bản</a:t>
            </a:r>
            <a:r>
              <a:rPr lang="en-GB" sz="2000" b="1" dirty="0">
                <a:solidFill>
                  <a:schemeClr val="tx2"/>
                </a:solidFill>
              </a:rPr>
              <a:t> </a:t>
            </a:r>
            <a:r>
              <a:rPr lang="en-GB" sz="2000" b="1" dirty="0" err="1">
                <a:solidFill>
                  <a:schemeClr val="tx2"/>
                </a:solidFill>
              </a:rPr>
              <a:t>sau</a:t>
            </a:r>
            <a:r>
              <a:rPr lang="en-GB" sz="2000" b="1" dirty="0">
                <a:solidFill>
                  <a:schemeClr val="tx2"/>
                </a:solidFill>
              </a:rPr>
              <a:t>: </a:t>
            </a:r>
          </a:p>
          <a:p>
            <a:pPr>
              <a:defRPr/>
            </a:pPr>
            <a:endParaRPr lang="en-GB" sz="2000" b="1" dirty="0">
              <a:solidFill>
                <a:schemeClr val="tx2"/>
              </a:solidFill>
            </a:endParaRPr>
          </a:p>
          <a:p>
            <a:pPr algn="just">
              <a:defRPr/>
            </a:pPr>
            <a:r>
              <a:rPr lang="en-GB" sz="2000" dirty="0" err="1">
                <a:solidFill>
                  <a:schemeClr val="tx2"/>
                </a:solidFill>
              </a:rPr>
              <a:t>Tất</a:t>
            </a:r>
            <a:r>
              <a:rPr lang="en-GB" sz="2000" dirty="0">
                <a:solidFill>
                  <a:schemeClr val="tx2"/>
                </a:solidFill>
              </a:rPr>
              <a:t> </a:t>
            </a:r>
            <a:r>
              <a:rPr lang="en-GB" sz="2000" dirty="0" err="1">
                <a:solidFill>
                  <a:schemeClr val="tx2"/>
                </a:solidFill>
              </a:rPr>
              <a:t>cả</a:t>
            </a:r>
            <a:r>
              <a:rPr lang="en-GB" sz="2000" dirty="0">
                <a:solidFill>
                  <a:schemeClr val="tx2"/>
                </a:solidFill>
              </a:rPr>
              <a:t> </a:t>
            </a:r>
            <a:r>
              <a:rPr lang="en-GB" sz="2000" dirty="0" err="1">
                <a:solidFill>
                  <a:schemeClr val="tx2"/>
                </a:solidFill>
              </a:rPr>
              <a:t>trẻ</a:t>
            </a:r>
            <a:r>
              <a:rPr lang="en-GB" sz="2000" dirty="0">
                <a:solidFill>
                  <a:schemeClr val="tx2"/>
                </a:solidFill>
              </a:rPr>
              <a:t> </a:t>
            </a:r>
            <a:r>
              <a:rPr lang="en-GB" sz="2000" dirty="0" err="1">
                <a:solidFill>
                  <a:schemeClr val="tx2"/>
                </a:solidFill>
              </a:rPr>
              <a:t>em</a:t>
            </a:r>
            <a:r>
              <a:rPr lang="en-GB" sz="2000" dirty="0">
                <a:solidFill>
                  <a:schemeClr val="tx2"/>
                </a:solidFill>
              </a:rPr>
              <a:t> và TTN </a:t>
            </a:r>
            <a:r>
              <a:rPr lang="en-GB" sz="2000" dirty="0" err="1">
                <a:solidFill>
                  <a:schemeClr val="tx2"/>
                </a:solidFill>
              </a:rPr>
              <a:t>dưới</a:t>
            </a:r>
            <a:r>
              <a:rPr lang="en-GB" sz="2000" dirty="0">
                <a:solidFill>
                  <a:schemeClr val="tx2"/>
                </a:solidFill>
              </a:rPr>
              <a:t> 18 </a:t>
            </a:r>
            <a:r>
              <a:rPr lang="en-GB" sz="2000" dirty="0" err="1">
                <a:solidFill>
                  <a:schemeClr val="tx2"/>
                </a:solidFill>
              </a:rPr>
              <a:t>tuổi</a:t>
            </a:r>
            <a:r>
              <a:rPr lang="en-GB" sz="2000" dirty="0">
                <a:solidFill>
                  <a:schemeClr val="tx2"/>
                </a:solidFill>
              </a:rPr>
              <a:t> </a:t>
            </a:r>
            <a:r>
              <a:rPr lang="en-GB" sz="2000" dirty="0" err="1">
                <a:solidFill>
                  <a:schemeClr val="tx2"/>
                </a:solidFill>
              </a:rPr>
              <a:t>có</a:t>
            </a:r>
            <a:r>
              <a:rPr lang="en-GB" sz="2000" dirty="0">
                <a:solidFill>
                  <a:schemeClr val="tx2"/>
                </a:solidFill>
              </a:rPr>
              <a:t> </a:t>
            </a:r>
            <a:r>
              <a:rPr lang="en-GB" sz="2000" dirty="0" err="1">
                <a:solidFill>
                  <a:schemeClr val="tx2"/>
                </a:solidFill>
              </a:rPr>
              <a:t>quyền</a:t>
            </a:r>
            <a:r>
              <a:rPr lang="en-GB" sz="2000" dirty="0">
                <a:solidFill>
                  <a:schemeClr val="tx2"/>
                </a:solidFill>
              </a:rPr>
              <a:t> </a:t>
            </a:r>
            <a:r>
              <a:rPr lang="en-GB" sz="2000" dirty="0" err="1">
                <a:solidFill>
                  <a:schemeClr val="tx2"/>
                </a:solidFill>
              </a:rPr>
              <a:t>bình</a:t>
            </a:r>
            <a:r>
              <a:rPr lang="en-GB" sz="2000" dirty="0">
                <a:solidFill>
                  <a:schemeClr val="tx2"/>
                </a:solidFill>
              </a:rPr>
              <a:t> </a:t>
            </a:r>
            <a:r>
              <a:rPr lang="en-GB" sz="2000" dirty="0" err="1">
                <a:solidFill>
                  <a:schemeClr val="tx2"/>
                </a:solidFill>
              </a:rPr>
              <a:t>đằng</a:t>
            </a:r>
            <a:r>
              <a:rPr lang="en-GB" sz="2000" dirty="0">
                <a:solidFill>
                  <a:schemeClr val="tx2"/>
                </a:solidFill>
              </a:rPr>
              <a:t> </a:t>
            </a:r>
            <a:r>
              <a:rPr lang="en-GB" sz="2000" dirty="0" err="1">
                <a:solidFill>
                  <a:schemeClr val="tx2"/>
                </a:solidFill>
              </a:rPr>
              <a:t>được</a:t>
            </a:r>
            <a:r>
              <a:rPr lang="en-GB" sz="2000" dirty="0">
                <a:solidFill>
                  <a:schemeClr val="tx2"/>
                </a:solidFill>
              </a:rPr>
              <a:t> </a:t>
            </a:r>
            <a:r>
              <a:rPr lang="en-GB" sz="2000" dirty="0" err="1">
                <a:solidFill>
                  <a:schemeClr val="tx2"/>
                </a:solidFill>
              </a:rPr>
              <a:t>bảo</a:t>
            </a:r>
            <a:r>
              <a:rPr lang="en-GB" sz="2000" dirty="0">
                <a:solidFill>
                  <a:schemeClr val="tx2"/>
                </a:solidFill>
              </a:rPr>
              <a:t> </a:t>
            </a:r>
            <a:r>
              <a:rPr lang="en-GB" sz="2000" dirty="0" err="1">
                <a:solidFill>
                  <a:schemeClr val="tx2"/>
                </a:solidFill>
              </a:rPr>
              <a:t>vệ</a:t>
            </a:r>
            <a:r>
              <a:rPr lang="en-GB" sz="2000" dirty="0">
                <a:solidFill>
                  <a:schemeClr val="tx2"/>
                </a:solidFill>
              </a:rPr>
              <a:t> </a:t>
            </a:r>
            <a:r>
              <a:rPr lang="en-GB" sz="2000" dirty="0" err="1">
                <a:solidFill>
                  <a:schemeClr val="tx2"/>
                </a:solidFill>
              </a:rPr>
              <a:t>khỏi</a:t>
            </a:r>
            <a:r>
              <a:rPr lang="en-GB" sz="2000" dirty="0">
                <a:solidFill>
                  <a:schemeClr val="tx2"/>
                </a:solidFill>
              </a:rPr>
              <a:t> </a:t>
            </a:r>
            <a:r>
              <a:rPr lang="en-GB" sz="2000" dirty="0" err="1">
                <a:solidFill>
                  <a:schemeClr val="tx2"/>
                </a:solidFill>
              </a:rPr>
              <a:t>mọi</a:t>
            </a:r>
            <a:r>
              <a:rPr lang="en-GB" sz="2000" dirty="0">
                <a:solidFill>
                  <a:schemeClr val="tx2"/>
                </a:solidFill>
              </a:rPr>
              <a:t> </a:t>
            </a:r>
            <a:r>
              <a:rPr lang="en-GB" sz="2000" dirty="0" err="1">
                <a:solidFill>
                  <a:schemeClr val="tx2"/>
                </a:solidFill>
              </a:rPr>
              <a:t>hình</a:t>
            </a:r>
            <a:r>
              <a:rPr lang="en-GB" sz="2000" dirty="0">
                <a:solidFill>
                  <a:schemeClr val="tx2"/>
                </a:solidFill>
              </a:rPr>
              <a:t> </a:t>
            </a:r>
            <a:r>
              <a:rPr lang="en-GB" sz="2000" dirty="0" err="1">
                <a:solidFill>
                  <a:schemeClr val="tx2"/>
                </a:solidFill>
              </a:rPr>
              <a:t>thức</a:t>
            </a:r>
            <a:r>
              <a:rPr lang="en-GB" sz="2000" dirty="0">
                <a:solidFill>
                  <a:schemeClr val="tx2"/>
                </a:solidFill>
              </a:rPr>
              <a:t> </a:t>
            </a:r>
            <a:r>
              <a:rPr lang="en-GB" sz="2000" dirty="0" err="1">
                <a:solidFill>
                  <a:schemeClr val="tx2"/>
                </a:solidFill>
              </a:rPr>
              <a:t>bạo</a:t>
            </a:r>
            <a:r>
              <a:rPr lang="en-GB" sz="2000" dirty="0">
                <a:solidFill>
                  <a:schemeClr val="tx2"/>
                </a:solidFill>
              </a:rPr>
              <a:t> </a:t>
            </a:r>
            <a:r>
              <a:rPr lang="en-GB" sz="2000" dirty="0" err="1">
                <a:solidFill>
                  <a:schemeClr val="tx2"/>
                </a:solidFill>
              </a:rPr>
              <a:t>lực</a:t>
            </a:r>
            <a:r>
              <a:rPr lang="en-GB" sz="2000" dirty="0">
                <a:solidFill>
                  <a:schemeClr val="tx2"/>
                </a:solidFill>
              </a:rPr>
              <a:t> </a:t>
            </a:r>
            <a:r>
              <a:rPr lang="en-GB" sz="2000" dirty="0" err="1">
                <a:solidFill>
                  <a:schemeClr val="tx2"/>
                </a:solidFill>
              </a:rPr>
              <a:t>theo</a:t>
            </a:r>
            <a:r>
              <a:rPr lang="en-GB" sz="2000" dirty="0">
                <a:solidFill>
                  <a:schemeClr val="tx2"/>
                </a:solidFill>
              </a:rPr>
              <a:t> </a:t>
            </a:r>
            <a:r>
              <a:rPr lang="en-GB" sz="2000" dirty="0" err="1">
                <a:solidFill>
                  <a:schemeClr val="tx2"/>
                </a:solidFill>
              </a:rPr>
              <a:t>điều</a:t>
            </a:r>
            <a:r>
              <a:rPr lang="en-GB" sz="2000" dirty="0">
                <a:solidFill>
                  <a:schemeClr val="tx2"/>
                </a:solidFill>
              </a:rPr>
              <a:t> 19 </a:t>
            </a:r>
            <a:r>
              <a:rPr lang="en-GB" sz="2000" dirty="0" err="1">
                <a:solidFill>
                  <a:schemeClr val="tx2"/>
                </a:solidFill>
              </a:rPr>
              <a:t>của</a:t>
            </a:r>
            <a:r>
              <a:rPr lang="en-GB" sz="2000" dirty="0">
                <a:solidFill>
                  <a:schemeClr val="tx2"/>
                </a:solidFill>
              </a:rPr>
              <a:t> Công </a:t>
            </a:r>
            <a:r>
              <a:rPr lang="en-GB" sz="2000" dirty="0" err="1">
                <a:solidFill>
                  <a:schemeClr val="tx2"/>
                </a:solidFill>
              </a:rPr>
              <a:t>ước</a:t>
            </a:r>
            <a:r>
              <a:rPr lang="en-GB" sz="2000" dirty="0">
                <a:solidFill>
                  <a:schemeClr val="tx2"/>
                </a:solidFill>
              </a:rPr>
              <a:t> Quốc </a:t>
            </a:r>
            <a:r>
              <a:rPr lang="en-GB" sz="2000" dirty="0" err="1">
                <a:solidFill>
                  <a:schemeClr val="tx2"/>
                </a:solidFill>
              </a:rPr>
              <a:t>tế</a:t>
            </a:r>
            <a:r>
              <a:rPr lang="en-GB" sz="2000" dirty="0">
                <a:solidFill>
                  <a:schemeClr val="tx2"/>
                </a:solidFill>
              </a:rPr>
              <a:t> </a:t>
            </a:r>
            <a:r>
              <a:rPr lang="en-GB" sz="2000" dirty="0" err="1">
                <a:solidFill>
                  <a:schemeClr val="tx2"/>
                </a:solidFill>
              </a:rPr>
              <a:t>về</a:t>
            </a:r>
            <a:r>
              <a:rPr lang="en-GB" sz="2000" dirty="0">
                <a:solidFill>
                  <a:schemeClr val="tx2"/>
                </a:solidFill>
              </a:rPr>
              <a:t> QTE. </a:t>
            </a:r>
            <a:r>
              <a:rPr lang="en-GB" sz="2000" dirty="0" err="1">
                <a:solidFill>
                  <a:schemeClr val="tx2"/>
                </a:solidFill>
              </a:rPr>
              <a:t>Thêm</a:t>
            </a:r>
            <a:r>
              <a:rPr lang="en-GB" sz="2000" dirty="0">
                <a:solidFill>
                  <a:schemeClr val="tx2"/>
                </a:solidFill>
              </a:rPr>
              <a:t> </a:t>
            </a:r>
            <a:r>
              <a:rPr lang="en-GB" sz="2000" dirty="0" err="1">
                <a:solidFill>
                  <a:schemeClr val="tx2"/>
                </a:solidFill>
              </a:rPr>
              <a:t>vào</a:t>
            </a:r>
            <a:r>
              <a:rPr lang="en-GB" sz="2000" dirty="0">
                <a:solidFill>
                  <a:schemeClr val="tx2"/>
                </a:solidFill>
              </a:rPr>
              <a:t> </a:t>
            </a:r>
            <a:r>
              <a:rPr lang="en-GB" sz="2000" dirty="0" err="1">
                <a:solidFill>
                  <a:schemeClr val="tx2"/>
                </a:solidFill>
              </a:rPr>
              <a:t>đó</a:t>
            </a:r>
            <a:r>
              <a:rPr lang="en-GB" sz="2000" dirty="0">
                <a:solidFill>
                  <a:schemeClr val="tx2"/>
                </a:solidFill>
              </a:rPr>
              <a:t>, </a:t>
            </a:r>
            <a:r>
              <a:rPr lang="en-GB" sz="2000" dirty="0" err="1">
                <a:solidFill>
                  <a:schemeClr val="tx2"/>
                </a:solidFill>
              </a:rPr>
              <a:t>Tuyên</a:t>
            </a:r>
            <a:r>
              <a:rPr lang="en-GB" sz="2000" dirty="0">
                <a:solidFill>
                  <a:schemeClr val="tx2"/>
                </a:solidFill>
              </a:rPr>
              <a:t> </a:t>
            </a:r>
            <a:r>
              <a:rPr lang="en-GB" sz="2000" dirty="0" err="1">
                <a:solidFill>
                  <a:schemeClr val="tx2"/>
                </a:solidFill>
              </a:rPr>
              <a:t>bố</a:t>
            </a:r>
            <a:r>
              <a:rPr lang="en-GB" sz="2000" dirty="0">
                <a:solidFill>
                  <a:schemeClr val="tx2"/>
                </a:solidFill>
              </a:rPr>
              <a:t> </a:t>
            </a:r>
            <a:r>
              <a:rPr lang="en-GB" sz="2000" dirty="0" err="1">
                <a:solidFill>
                  <a:schemeClr val="tx2"/>
                </a:solidFill>
              </a:rPr>
              <a:t>toàn</a:t>
            </a:r>
            <a:r>
              <a:rPr lang="en-GB" sz="2000" dirty="0">
                <a:solidFill>
                  <a:schemeClr val="tx2"/>
                </a:solidFill>
              </a:rPr>
              <a:t> </a:t>
            </a:r>
            <a:r>
              <a:rPr lang="en-GB" sz="2000" dirty="0" err="1">
                <a:solidFill>
                  <a:schemeClr val="tx2"/>
                </a:solidFill>
              </a:rPr>
              <a:t>cầu</a:t>
            </a:r>
            <a:r>
              <a:rPr lang="en-GB" sz="2000" dirty="0">
                <a:solidFill>
                  <a:schemeClr val="tx2"/>
                </a:solidFill>
              </a:rPr>
              <a:t> </a:t>
            </a:r>
            <a:r>
              <a:rPr lang="en-GB" sz="2000" dirty="0" err="1">
                <a:solidFill>
                  <a:schemeClr val="tx2"/>
                </a:solidFill>
              </a:rPr>
              <a:t>về</a:t>
            </a:r>
            <a:r>
              <a:rPr lang="en-GB" sz="2000" dirty="0">
                <a:solidFill>
                  <a:schemeClr val="tx2"/>
                </a:solidFill>
              </a:rPr>
              <a:t> </a:t>
            </a:r>
            <a:r>
              <a:rPr lang="en-GB" sz="2000" dirty="0" err="1">
                <a:solidFill>
                  <a:schemeClr val="tx2"/>
                </a:solidFill>
              </a:rPr>
              <a:t>Quyền</a:t>
            </a:r>
            <a:r>
              <a:rPr lang="en-GB" sz="2000" dirty="0">
                <a:solidFill>
                  <a:schemeClr val="tx2"/>
                </a:solidFill>
              </a:rPr>
              <a:t> con </a:t>
            </a:r>
            <a:r>
              <a:rPr lang="en-GB" sz="2000" dirty="0" err="1">
                <a:solidFill>
                  <a:schemeClr val="tx2"/>
                </a:solidFill>
              </a:rPr>
              <a:t>người</a:t>
            </a:r>
            <a:r>
              <a:rPr lang="en-GB" sz="2000" dirty="0">
                <a:solidFill>
                  <a:schemeClr val="tx2"/>
                </a:solidFill>
              </a:rPr>
              <a:t> </a:t>
            </a:r>
            <a:r>
              <a:rPr lang="en-GB" sz="2000" dirty="0" err="1">
                <a:solidFill>
                  <a:schemeClr val="tx2"/>
                </a:solidFill>
              </a:rPr>
              <a:t>xác</a:t>
            </a:r>
            <a:r>
              <a:rPr lang="en-GB" sz="2000" dirty="0">
                <a:solidFill>
                  <a:schemeClr val="tx2"/>
                </a:solidFill>
              </a:rPr>
              <a:t> </a:t>
            </a:r>
            <a:r>
              <a:rPr lang="en-GB" sz="2000" dirty="0" err="1">
                <a:solidFill>
                  <a:schemeClr val="tx2"/>
                </a:solidFill>
              </a:rPr>
              <a:t>nhận</a:t>
            </a:r>
            <a:r>
              <a:rPr lang="en-GB" sz="2000" dirty="0">
                <a:solidFill>
                  <a:schemeClr val="tx2"/>
                </a:solidFill>
              </a:rPr>
              <a:t> </a:t>
            </a:r>
            <a:r>
              <a:rPr lang="en-GB" sz="2000" dirty="0" err="1">
                <a:solidFill>
                  <a:schemeClr val="tx2"/>
                </a:solidFill>
              </a:rPr>
              <a:t>quyền</a:t>
            </a:r>
            <a:r>
              <a:rPr lang="en-GB" sz="2000" dirty="0">
                <a:solidFill>
                  <a:schemeClr val="tx2"/>
                </a:solidFill>
              </a:rPr>
              <a:t> </a:t>
            </a:r>
            <a:r>
              <a:rPr lang="en-GB" sz="2000" dirty="0" err="1">
                <a:solidFill>
                  <a:schemeClr val="tx2"/>
                </a:solidFill>
              </a:rPr>
              <a:t>cơ</a:t>
            </a:r>
            <a:r>
              <a:rPr lang="en-GB" sz="2000" dirty="0">
                <a:solidFill>
                  <a:schemeClr val="tx2"/>
                </a:solidFill>
              </a:rPr>
              <a:t> </a:t>
            </a:r>
            <a:r>
              <a:rPr lang="en-GB" sz="2000" dirty="0" err="1">
                <a:solidFill>
                  <a:schemeClr val="tx2"/>
                </a:solidFill>
              </a:rPr>
              <a:t>bản</a:t>
            </a:r>
            <a:r>
              <a:rPr lang="en-GB" sz="2000" dirty="0">
                <a:solidFill>
                  <a:schemeClr val="tx2"/>
                </a:solidFill>
              </a:rPr>
              <a:t> </a:t>
            </a:r>
            <a:r>
              <a:rPr lang="en-GB" sz="2000" dirty="0" err="1">
                <a:solidFill>
                  <a:schemeClr val="tx2"/>
                </a:solidFill>
              </a:rPr>
              <a:t>của</a:t>
            </a:r>
            <a:r>
              <a:rPr lang="en-GB" sz="2000" dirty="0">
                <a:solidFill>
                  <a:schemeClr val="tx2"/>
                </a:solidFill>
              </a:rPr>
              <a:t> con </a:t>
            </a:r>
            <a:r>
              <a:rPr lang="en-GB" sz="2000" dirty="0" err="1">
                <a:solidFill>
                  <a:schemeClr val="tx2"/>
                </a:solidFill>
              </a:rPr>
              <a:t>người</a:t>
            </a:r>
            <a:r>
              <a:rPr lang="en-GB" sz="2000" dirty="0">
                <a:solidFill>
                  <a:schemeClr val="tx2"/>
                </a:solidFill>
              </a:rPr>
              <a:t>, </a:t>
            </a:r>
            <a:r>
              <a:rPr lang="en-GB" sz="2000" dirty="0" err="1">
                <a:solidFill>
                  <a:schemeClr val="tx2"/>
                </a:solidFill>
              </a:rPr>
              <a:t>nhân</a:t>
            </a:r>
            <a:r>
              <a:rPr lang="en-GB" sz="2000" dirty="0">
                <a:solidFill>
                  <a:schemeClr val="tx2"/>
                </a:solidFill>
              </a:rPr>
              <a:t> </a:t>
            </a:r>
            <a:r>
              <a:rPr lang="en-GB" sz="2000" dirty="0" err="1">
                <a:solidFill>
                  <a:schemeClr val="tx2"/>
                </a:solidFill>
              </a:rPr>
              <a:t>phẩm</a:t>
            </a:r>
            <a:r>
              <a:rPr lang="en-GB" sz="2000" dirty="0">
                <a:solidFill>
                  <a:schemeClr val="tx2"/>
                </a:solidFill>
              </a:rPr>
              <a:t>, </a:t>
            </a:r>
            <a:r>
              <a:rPr lang="vi-VN" sz="2000" dirty="0">
                <a:solidFill>
                  <a:schemeClr val="tx2"/>
                </a:solidFill>
              </a:rPr>
              <a:t>có giá trị và quyền bình đẳng của mọi người ở mọi lứa tuổi, kể cả những người trẻ tuổi từ 18 đến 24 tuổi.</a:t>
            </a:r>
            <a:endParaRPr lang="en-US" sz="2000" dirty="0">
              <a:solidFill>
                <a:schemeClr val="tx2"/>
              </a:solidFill>
            </a:endParaRPr>
          </a:p>
          <a:p>
            <a:pPr algn="just">
              <a:defRPr/>
            </a:pPr>
            <a:r>
              <a:rPr lang="en-US" sz="2000" dirty="0" err="1">
                <a:solidFill>
                  <a:schemeClr val="tx2"/>
                </a:solidFill>
              </a:rPr>
              <a:t>Quyền</a:t>
            </a:r>
            <a:r>
              <a:rPr lang="en-US" sz="2000" dirty="0">
                <a:solidFill>
                  <a:schemeClr val="tx2"/>
                </a:solidFill>
              </a:rPr>
              <a:t> con </a:t>
            </a:r>
            <a:r>
              <a:rPr lang="en-US" sz="2000" dirty="0" err="1">
                <a:solidFill>
                  <a:schemeClr val="tx2"/>
                </a:solidFill>
              </a:rPr>
              <a:t>người</a:t>
            </a:r>
            <a:r>
              <a:rPr lang="en-US" sz="2000" dirty="0">
                <a:solidFill>
                  <a:schemeClr val="tx2"/>
                </a:solidFill>
              </a:rPr>
              <a:t> </a:t>
            </a:r>
            <a:r>
              <a:rPr lang="en-US" sz="2000" dirty="0" err="1">
                <a:solidFill>
                  <a:schemeClr val="tx2"/>
                </a:solidFill>
              </a:rPr>
              <a:t>của</a:t>
            </a:r>
            <a:r>
              <a:rPr lang="en-US" sz="2000" dirty="0">
                <a:solidFill>
                  <a:schemeClr val="tx2"/>
                </a:solidFill>
              </a:rPr>
              <a:t> </a:t>
            </a:r>
            <a:r>
              <a:rPr lang="en-US" sz="2000" dirty="0" err="1">
                <a:solidFill>
                  <a:schemeClr val="tx2"/>
                </a:solidFill>
              </a:rPr>
              <a:t>trẻ</a:t>
            </a:r>
            <a:r>
              <a:rPr lang="en-US" sz="2000" dirty="0">
                <a:solidFill>
                  <a:schemeClr val="tx2"/>
                </a:solidFill>
              </a:rPr>
              <a:t> </a:t>
            </a:r>
            <a:r>
              <a:rPr lang="en-US" sz="2000" dirty="0" err="1">
                <a:solidFill>
                  <a:schemeClr val="tx2"/>
                </a:solidFill>
              </a:rPr>
              <a:t>em</a:t>
            </a:r>
            <a:r>
              <a:rPr lang="en-US" sz="2000" dirty="0">
                <a:solidFill>
                  <a:schemeClr val="tx2"/>
                </a:solidFill>
              </a:rPr>
              <a:t> và </a:t>
            </a:r>
            <a:r>
              <a:rPr lang="en-US" sz="2000" dirty="0" err="1">
                <a:solidFill>
                  <a:schemeClr val="tx2"/>
                </a:solidFill>
              </a:rPr>
              <a:t>thanh</a:t>
            </a:r>
            <a:r>
              <a:rPr lang="en-US" sz="2000" dirty="0">
                <a:solidFill>
                  <a:schemeClr val="tx2"/>
                </a:solidFill>
              </a:rPr>
              <a:t> </a:t>
            </a:r>
            <a:r>
              <a:rPr lang="en-US" sz="2000" dirty="0" err="1">
                <a:solidFill>
                  <a:schemeClr val="tx2"/>
                </a:solidFill>
              </a:rPr>
              <a:t>thiếu</a:t>
            </a:r>
            <a:r>
              <a:rPr lang="en-US" sz="2000" dirty="0">
                <a:solidFill>
                  <a:schemeClr val="tx2"/>
                </a:solidFill>
              </a:rPr>
              <a:t> </a:t>
            </a:r>
            <a:r>
              <a:rPr lang="en-US" sz="2000" dirty="0" err="1">
                <a:solidFill>
                  <a:schemeClr val="tx2"/>
                </a:solidFill>
              </a:rPr>
              <a:t>niên</a:t>
            </a:r>
            <a:r>
              <a:rPr lang="en-US" sz="2000" dirty="0">
                <a:solidFill>
                  <a:schemeClr val="tx2"/>
                </a:solidFill>
              </a:rPr>
              <a:t> </a:t>
            </a:r>
            <a:r>
              <a:rPr lang="en-US" sz="2000" dirty="0" err="1">
                <a:solidFill>
                  <a:schemeClr val="tx2"/>
                </a:solidFill>
              </a:rPr>
              <a:t>sẽ</a:t>
            </a:r>
            <a:r>
              <a:rPr lang="en-US" sz="2000" dirty="0">
                <a:solidFill>
                  <a:schemeClr val="tx2"/>
                </a:solidFill>
              </a:rPr>
              <a:t> </a:t>
            </a:r>
            <a:r>
              <a:rPr lang="en-US" sz="2000" dirty="0" err="1">
                <a:solidFill>
                  <a:schemeClr val="tx2"/>
                </a:solidFill>
              </a:rPr>
              <a:t>được</a:t>
            </a:r>
            <a:r>
              <a:rPr lang="en-US" sz="2000" dirty="0">
                <a:solidFill>
                  <a:schemeClr val="tx2"/>
                </a:solidFill>
              </a:rPr>
              <a:t> </a:t>
            </a:r>
            <a:r>
              <a:rPr lang="en-US" sz="2000" dirty="0" err="1">
                <a:solidFill>
                  <a:schemeClr val="tx2"/>
                </a:solidFill>
              </a:rPr>
              <a:t>tôn</a:t>
            </a:r>
            <a:r>
              <a:rPr lang="en-US" sz="2000" dirty="0">
                <a:solidFill>
                  <a:schemeClr val="tx2"/>
                </a:solidFill>
              </a:rPr>
              <a:t> </a:t>
            </a:r>
            <a:r>
              <a:rPr lang="en-US" sz="2000" dirty="0" err="1">
                <a:solidFill>
                  <a:schemeClr val="tx2"/>
                </a:solidFill>
              </a:rPr>
              <a:t>trọng</a:t>
            </a:r>
            <a:r>
              <a:rPr lang="en-US" sz="2000" dirty="0">
                <a:solidFill>
                  <a:schemeClr val="tx2"/>
                </a:solidFill>
              </a:rPr>
              <a:t> và </a:t>
            </a:r>
            <a:r>
              <a:rPr lang="en-US" sz="2000" dirty="0" err="1">
                <a:solidFill>
                  <a:schemeClr val="tx2"/>
                </a:solidFill>
              </a:rPr>
              <a:t>áp</a:t>
            </a:r>
            <a:r>
              <a:rPr lang="en-US" sz="2000" dirty="0">
                <a:solidFill>
                  <a:schemeClr val="tx2"/>
                </a:solidFill>
              </a:rPr>
              <a:t> </a:t>
            </a:r>
            <a:r>
              <a:rPr lang="en-US" sz="2000" dirty="0" err="1">
                <a:solidFill>
                  <a:schemeClr val="tx2"/>
                </a:solidFill>
              </a:rPr>
              <a:t>dụng</a:t>
            </a:r>
            <a:r>
              <a:rPr lang="en-US" sz="2000" dirty="0">
                <a:solidFill>
                  <a:schemeClr val="tx2"/>
                </a:solidFill>
              </a:rPr>
              <a:t> </a:t>
            </a:r>
            <a:r>
              <a:rPr lang="en-US" sz="2000" dirty="0" err="1">
                <a:solidFill>
                  <a:schemeClr val="tx2"/>
                </a:solidFill>
              </a:rPr>
              <a:t>cho</a:t>
            </a:r>
            <a:r>
              <a:rPr lang="en-US" sz="2000" dirty="0">
                <a:solidFill>
                  <a:schemeClr val="tx2"/>
                </a:solidFill>
              </a:rPr>
              <a:t> </a:t>
            </a:r>
            <a:r>
              <a:rPr lang="en-US" sz="2000" dirty="0" err="1">
                <a:solidFill>
                  <a:schemeClr val="tx2"/>
                </a:solidFill>
              </a:rPr>
              <a:t>mọi</a:t>
            </a:r>
            <a:r>
              <a:rPr lang="en-US" sz="2000" dirty="0">
                <a:solidFill>
                  <a:schemeClr val="tx2"/>
                </a:solidFill>
              </a:rPr>
              <a:t> </a:t>
            </a:r>
            <a:r>
              <a:rPr lang="en-US" sz="2000" dirty="0" err="1">
                <a:solidFill>
                  <a:schemeClr val="tx2"/>
                </a:solidFill>
              </a:rPr>
              <a:t>độ</a:t>
            </a:r>
            <a:r>
              <a:rPr lang="en-US" sz="2000" dirty="0">
                <a:solidFill>
                  <a:schemeClr val="tx2"/>
                </a:solidFill>
              </a:rPr>
              <a:t> </a:t>
            </a:r>
            <a:r>
              <a:rPr lang="en-US" sz="2000" dirty="0" err="1">
                <a:solidFill>
                  <a:schemeClr val="tx2"/>
                </a:solidFill>
              </a:rPr>
              <a:t>tuổi</a:t>
            </a:r>
            <a:r>
              <a:rPr lang="en-US" sz="2000" dirty="0">
                <a:solidFill>
                  <a:schemeClr val="tx2"/>
                </a:solidFill>
              </a:rPr>
              <a:t>, </a:t>
            </a:r>
            <a:r>
              <a:rPr lang="en-US" sz="2000" dirty="0" err="1">
                <a:solidFill>
                  <a:schemeClr val="tx2"/>
                </a:solidFill>
              </a:rPr>
              <a:t>giới</a:t>
            </a:r>
            <a:r>
              <a:rPr lang="en-US" sz="2000" dirty="0">
                <a:solidFill>
                  <a:schemeClr val="tx2"/>
                </a:solidFill>
              </a:rPr>
              <a:t> </a:t>
            </a:r>
            <a:r>
              <a:rPr lang="en-US" sz="2000" dirty="0" err="1">
                <a:solidFill>
                  <a:schemeClr val="tx2"/>
                </a:solidFill>
              </a:rPr>
              <a:t>tính</a:t>
            </a:r>
            <a:r>
              <a:rPr lang="en-US" sz="2000" dirty="0">
                <a:solidFill>
                  <a:schemeClr val="tx2"/>
                </a:solidFill>
              </a:rPr>
              <a:t>, </a:t>
            </a:r>
            <a:r>
              <a:rPr lang="en-US" sz="2000" dirty="0" err="1">
                <a:solidFill>
                  <a:schemeClr val="tx2"/>
                </a:solidFill>
              </a:rPr>
              <a:t>tôn</a:t>
            </a:r>
            <a:r>
              <a:rPr lang="en-US" sz="2000" dirty="0">
                <a:solidFill>
                  <a:schemeClr val="tx2"/>
                </a:solidFill>
              </a:rPr>
              <a:t> giáo, </a:t>
            </a:r>
            <a:r>
              <a:rPr lang="en-US" sz="2000" dirty="0" err="1">
                <a:solidFill>
                  <a:schemeClr val="tx2"/>
                </a:solidFill>
              </a:rPr>
              <a:t>bản</a:t>
            </a:r>
            <a:r>
              <a:rPr lang="en-US" sz="2000" dirty="0">
                <a:solidFill>
                  <a:schemeClr val="tx2"/>
                </a:solidFill>
              </a:rPr>
              <a:t> </a:t>
            </a:r>
            <a:r>
              <a:rPr lang="en-US" sz="2000" dirty="0" err="1">
                <a:solidFill>
                  <a:schemeClr val="tx2"/>
                </a:solidFill>
              </a:rPr>
              <a:t>dạng</a:t>
            </a:r>
            <a:r>
              <a:rPr lang="en-US" sz="2000" dirty="0">
                <a:solidFill>
                  <a:schemeClr val="tx2"/>
                </a:solidFill>
              </a:rPr>
              <a:t> </a:t>
            </a:r>
            <a:r>
              <a:rPr lang="en-US" sz="2000" dirty="0" err="1">
                <a:solidFill>
                  <a:schemeClr val="tx2"/>
                </a:solidFill>
              </a:rPr>
              <a:t>giới</a:t>
            </a:r>
            <a:r>
              <a:rPr lang="en-US" sz="2000" dirty="0">
                <a:solidFill>
                  <a:schemeClr val="tx2"/>
                </a:solidFill>
              </a:rPr>
              <a:t>, </a:t>
            </a:r>
            <a:r>
              <a:rPr lang="en-US" sz="2000" dirty="0" err="1">
                <a:solidFill>
                  <a:schemeClr val="tx2"/>
                </a:solidFill>
              </a:rPr>
              <a:t>xu</a:t>
            </a:r>
            <a:r>
              <a:rPr lang="en-US" sz="2000" dirty="0">
                <a:solidFill>
                  <a:schemeClr val="tx2"/>
                </a:solidFill>
              </a:rPr>
              <a:t> </a:t>
            </a:r>
            <a:r>
              <a:rPr lang="en-US" sz="2000" dirty="0" err="1">
                <a:solidFill>
                  <a:schemeClr val="tx2"/>
                </a:solidFill>
              </a:rPr>
              <a:t>hướng</a:t>
            </a:r>
            <a:r>
              <a:rPr lang="en-US" sz="2000" dirty="0">
                <a:solidFill>
                  <a:schemeClr val="tx2"/>
                </a:solidFill>
              </a:rPr>
              <a:t> </a:t>
            </a:r>
            <a:r>
              <a:rPr lang="en-US" sz="2000" dirty="0" err="1">
                <a:solidFill>
                  <a:schemeClr val="tx2"/>
                </a:solidFill>
              </a:rPr>
              <a:t>tinh</a:t>
            </a:r>
            <a:r>
              <a:rPr lang="en-US" sz="2000" dirty="0">
                <a:solidFill>
                  <a:schemeClr val="tx2"/>
                </a:solidFill>
              </a:rPr>
              <a:t> dục, </a:t>
            </a:r>
            <a:r>
              <a:rPr lang="en-US" sz="2000" dirty="0" err="1">
                <a:solidFill>
                  <a:schemeClr val="tx2"/>
                </a:solidFill>
              </a:rPr>
              <a:t>quốc</a:t>
            </a:r>
            <a:r>
              <a:rPr lang="en-US" sz="2000" dirty="0">
                <a:solidFill>
                  <a:schemeClr val="tx2"/>
                </a:solidFill>
              </a:rPr>
              <a:t> </a:t>
            </a:r>
            <a:r>
              <a:rPr lang="en-US" sz="2000" dirty="0" err="1">
                <a:solidFill>
                  <a:schemeClr val="tx2"/>
                </a:solidFill>
              </a:rPr>
              <a:t>tịch</a:t>
            </a:r>
            <a:r>
              <a:rPr lang="en-US" sz="2000" dirty="0">
                <a:solidFill>
                  <a:schemeClr val="tx2"/>
                </a:solidFill>
              </a:rPr>
              <a:t>, </a:t>
            </a:r>
            <a:r>
              <a:rPr lang="en-US" sz="2000" dirty="0" err="1">
                <a:solidFill>
                  <a:schemeClr val="tx2"/>
                </a:solidFill>
              </a:rPr>
              <a:t>màu</a:t>
            </a:r>
            <a:r>
              <a:rPr lang="en-US" sz="2000" dirty="0">
                <a:solidFill>
                  <a:schemeClr val="tx2"/>
                </a:solidFill>
              </a:rPr>
              <a:t> da, </a:t>
            </a:r>
            <a:r>
              <a:rPr lang="en-US" sz="2000" dirty="0" err="1">
                <a:solidFill>
                  <a:schemeClr val="tx2"/>
                </a:solidFill>
              </a:rPr>
              <a:t>ngôn</a:t>
            </a:r>
            <a:r>
              <a:rPr lang="en-US" sz="2000" dirty="0">
                <a:solidFill>
                  <a:schemeClr val="tx2"/>
                </a:solidFill>
              </a:rPr>
              <a:t> </a:t>
            </a:r>
            <a:r>
              <a:rPr lang="en-US" sz="2000" dirty="0" err="1">
                <a:solidFill>
                  <a:schemeClr val="tx2"/>
                </a:solidFill>
              </a:rPr>
              <a:t>ngữ</a:t>
            </a:r>
            <a:r>
              <a:rPr lang="en-US" sz="2000" dirty="0">
                <a:solidFill>
                  <a:schemeClr val="tx2"/>
                </a:solidFill>
              </a:rPr>
              <a:t> hay </a:t>
            </a:r>
            <a:r>
              <a:rPr lang="en-US" sz="2000" dirty="0" err="1">
                <a:solidFill>
                  <a:schemeClr val="tx2"/>
                </a:solidFill>
              </a:rPr>
              <a:t>các</a:t>
            </a:r>
            <a:r>
              <a:rPr lang="en-US" sz="2000" dirty="0">
                <a:solidFill>
                  <a:schemeClr val="tx2"/>
                </a:solidFill>
              </a:rPr>
              <a:t> </a:t>
            </a:r>
            <a:r>
              <a:rPr lang="en-US" sz="2000" dirty="0" err="1">
                <a:solidFill>
                  <a:schemeClr val="tx2"/>
                </a:solidFill>
              </a:rPr>
              <a:t>quan</a:t>
            </a:r>
            <a:r>
              <a:rPr lang="en-US" sz="2000" dirty="0">
                <a:solidFill>
                  <a:schemeClr val="tx2"/>
                </a:solidFill>
              </a:rPr>
              <a:t> </a:t>
            </a:r>
            <a:r>
              <a:rPr lang="en-US" sz="2000" dirty="0" err="1">
                <a:solidFill>
                  <a:schemeClr val="tx2"/>
                </a:solidFill>
              </a:rPr>
              <a:t>điểm</a:t>
            </a:r>
            <a:r>
              <a:rPr lang="en-US" sz="2000" dirty="0">
                <a:solidFill>
                  <a:schemeClr val="tx2"/>
                </a:solidFill>
              </a:rPr>
              <a:t> </a:t>
            </a:r>
            <a:r>
              <a:rPr lang="en-US" sz="2000" dirty="0" err="1">
                <a:solidFill>
                  <a:schemeClr val="tx2"/>
                </a:solidFill>
              </a:rPr>
              <a:t>chính</a:t>
            </a:r>
            <a:r>
              <a:rPr lang="en-US" sz="2000" dirty="0">
                <a:solidFill>
                  <a:schemeClr val="tx2"/>
                </a:solidFill>
              </a:rPr>
              <a:t> </a:t>
            </a:r>
            <a:r>
              <a:rPr lang="en-US" sz="2000" dirty="0" err="1">
                <a:solidFill>
                  <a:schemeClr val="tx2"/>
                </a:solidFill>
              </a:rPr>
              <a:t>triij</a:t>
            </a:r>
            <a:r>
              <a:rPr lang="en-US" sz="2000" dirty="0">
                <a:solidFill>
                  <a:schemeClr val="tx2"/>
                </a:solidFill>
              </a:rPr>
              <a:t>, </a:t>
            </a:r>
            <a:r>
              <a:rPr lang="en-US" sz="2000" dirty="0" err="1">
                <a:solidFill>
                  <a:schemeClr val="tx2"/>
                </a:solidFill>
              </a:rPr>
              <a:t>tình</a:t>
            </a:r>
            <a:r>
              <a:rPr lang="en-US" sz="2000" dirty="0">
                <a:solidFill>
                  <a:schemeClr val="tx2"/>
                </a:solidFill>
              </a:rPr>
              <a:t> </a:t>
            </a:r>
            <a:r>
              <a:rPr lang="en-US" sz="2000" dirty="0" err="1">
                <a:solidFill>
                  <a:schemeClr val="tx2"/>
                </a:solidFill>
              </a:rPr>
              <a:t>trạng</a:t>
            </a:r>
            <a:r>
              <a:rPr lang="en-US" sz="2000" dirty="0">
                <a:solidFill>
                  <a:schemeClr val="tx2"/>
                </a:solidFill>
              </a:rPr>
              <a:t> </a:t>
            </a:r>
            <a:r>
              <a:rPr lang="en-US" sz="2000" dirty="0" err="1">
                <a:solidFill>
                  <a:schemeClr val="tx2"/>
                </a:solidFill>
              </a:rPr>
              <a:t>hôn</a:t>
            </a:r>
            <a:r>
              <a:rPr lang="en-US" sz="2000" dirty="0">
                <a:solidFill>
                  <a:schemeClr val="tx2"/>
                </a:solidFill>
              </a:rPr>
              <a:t> </a:t>
            </a:r>
            <a:r>
              <a:rPr lang="en-US" sz="2000" dirty="0" err="1">
                <a:solidFill>
                  <a:schemeClr val="tx2"/>
                </a:solidFill>
              </a:rPr>
              <a:t>nhân</a:t>
            </a:r>
            <a:r>
              <a:rPr lang="en-US" sz="2000" dirty="0">
                <a:solidFill>
                  <a:schemeClr val="tx2"/>
                </a:solidFill>
              </a:rPr>
              <a:t>, </a:t>
            </a:r>
            <a:r>
              <a:rPr lang="en-US" sz="2000" dirty="0" err="1">
                <a:solidFill>
                  <a:schemeClr val="tx2"/>
                </a:solidFill>
              </a:rPr>
              <a:t>khuyết</a:t>
            </a:r>
            <a:r>
              <a:rPr lang="en-US" sz="2000" dirty="0">
                <a:solidFill>
                  <a:schemeClr val="tx2"/>
                </a:solidFill>
              </a:rPr>
              <a:t> </a:t>
            </a:r>
            <a:r>
              <a:rPr lang="en-US" sz="2000" dirty="0" err="1">
                <a:solidFill>
                  <a:schemeClr val="tx2"/>
                </a:solidFill>
              </a:rPr>
              <a:t>tật</a:t>
            </a:r>
            <a:r>
              <a:rPr lang="en-US" sz="2000" dirty="0">
                <a:solidFill>
                  <a:schemeClr val="tx2"/>
                </a:solidFill>
              </a:rPr>
              <a:t>, </a:t>
            </a:r>
            <a:r>
              <a:rPr lang="en-US" sz="2000" dirty="0" err="1">
                <a:solidFill>
                  <a:schemeClr val="tx2"/>
                </a:solidFill>
              </a:rPr>
              <a:t>sức</a:t>
            </a:r>
            <a:r>
              <a:rPr lang="en-US" sz="2000" dirty="0">
                <a:solidFill>
                  <a:schemeClr val="tx2"/>
                </a:solidFill>
              </a:rPr>
              <a:t> </a:t>
            </a:r>
            <a:r>
              <a:rPr lang="en-US" sz="2000" dirty="0" err="1">
                <a:solidFill>
                  <a:schemeClr val="tx2"/>
                </a:solidFill>
              </a:rPr>
              <a:t>khỏe</a:t>
            </a:r>
            <a:r>
              <a:rPr lang="en-US" sz="2000" dirty="0">
                <a:solidFill>
                  <a:schemeClr val="tx2"/>
                </a:solidFill>
              </a:rPr>
              <a:t> </a:t>
            </a:r>
            <a:r>
              <a:rPr lang="en-US" sz="2000" dirty="0" err="1">
                <a:solidFill>
                  <a:schemeClr val="tx2"/>
                </a:solidFill>
              </a:rPr>
              <a:t>thể</a:t>
            </a:r>
            <a:r>
              <a:rPr lang="en-US" sz="2000" dirty="0">
                <a:solidFill>
                  <a:schemeClr val="tx2"/>
                </a:solidFill>
              </a:rPr>
              <a:t> </a:t>
            </a:r>
            <a:r>
              <a:rPr lang="en-US" sz="2000" dirty="0" err="1">
                <a:solidFill>
                  <a:schemeClr val="tx2"/>
                </a:solidFill>
              </a:rPr>
              <a:t>chất</a:t>
            </a:r>
            <a:r>
              <a:rPr lang="en-US" sz="2000" dirty="0">
                <a:solidFill>
                  <a:schemeClr val="tx2"/>
                </a:solidFill>
              </a:rPr>
              <a:t> hay </a:t>
            </a:r>
            <a:r>
              <a:rPr lang="en-US" sz="2000" dirty="0" err="1">
                <a:solidFill>
                  <a:schemeClr val="tx2"/>
                </a:solidFill>
              </a:rPr>
              <a:t>tinh</a:t>
            </a:r>
            <a:r>
              <a:rPr lang="en-US" sz="2000" dirty="0">
                <a:solidFill>
                  <a:schemeClr val="tx2"/>
                </a:solidFill>
              </a:rPr>
              <a:t> </a:t>
            </a:r>
            <a:r>
              <a:rPr lang="en-US" sz="2000" dirty="0" err="1">
                <a:solidFill>
                  <a:schemeClr val="tx2"/>
                </a:solidFill>
              </a:rPr>
              <a:t>thần</a:t>
            </a:r>
            <a:r>
              <a:rPr lang="en-US" sz="2000" dirty="0">
                <a:solidFill>
                  <a:schemeClr val="tx2"/>
                </a:solidFill>
              </a:rPr>
              <a:t>, </a:t>
            </a:r>
            <a:r>
              <a:rPr lang="en-US" sz="2000" dirty="0" err="1">
                <a:solidFill>
                  <a:schemeClr val="tx2"/>
                </a:solidFill>
              </a:rPr>
              <a:t>gia</a:t>
            </a:r>
            <a:r>
              <a:rPr lang="en-US" sz="2000" dirty="0">
                <a:solidFill>
                  <a:schemeClr val="tx2"/>
                </a:solidFill>
              </a:rPr>
              <a:t> </a:t>
            </a:r>
            <a:r>
              <a:rPr lang="en-US" sz="2000" dirty="0" err="1">
                <a:solidFill>
                  <a:schemeClr val="tx2"/>
                </a:solidFill>
              </a:rPr>
              <a:t>đình</a:t>
            </a:r>
            <a:r>
              <a:rPr lang="en-US" sz="2000" dirty="0">
                <a:solidFill>
                  <a:schemeClr val="tx2"/>
                </a:solidFill>
              </a:rPr>
              <a:t>, </a:t>
            </a:r>
            <a:r>
              <a:rPr lang="en-US" sz="2000" dirty="0" err="1">
                <a:solidFill>
                  <a:schemeClr val="tx2"/>
                </a:solidFill>
              </a:rPr>
              <a:t>điều</a:t>
            </a:r>
            <a:r>
              <a:rPr lang="en-US" sz="2000" dirty="0">
                <a:solidFill>
                  <a:schemeClr val="tx2"/>
                </a:solidFill>
              </a:rPr>
              <a:t> </a:t>
            </a:r>
            <a:r>
              <a:rPr lang="en-US" sz="2000" dirty="0" err="1">
                <a:solidFill>
                  <a:schemeClr val="tx2"/>
                </a:solidFill>
              </a:rPr>
              <a:t>kiện</a:t>
            </a:r>
            <a:r>
              <a:rPr lang="en-US" sz="2000" dirty="0">
                <a:solidFill>
                  <a:schemeClr val="tx2"/>
                </a:solidFill>
              </a:rPr>
              <a:t> </a:t>
            </a:r>
            <a:r>
              <a:rPr lang="en-US" sz="2000" dirty="0" err="1">
                <a:solidFill>
                  <a:schemeClr val="tx2"/>
                </a:solidFill>
              </a:rPr>
              <a:t>kinh</a:t>
            </a:r>
            <a:r>
              <a:rPr lang="en-US" sz="2000" dirty="0">
                <a:solidFill>
                  <a:schemeClr val="tx2"/>
                </a:solidFill>
              </a:rPr>
              <a:t> </a:t>
            </a:r>
            <a:r>
              <a:rPr lang="en-US" sz="2000" dirty="0" err="1">
                <a:solidFill>
                  <a:schemeClr val="tx2"/>
                </a:solidFill>
              </a:rPr>
              <a:t>tế</a:t>
            </a:r>
            <a:r>
              <a:rPr lang="en-US" sz="2000" dirty="0">
                <a:solidFill>
                  <a:schemeClr val="tx2"/>
                </a:solidFill>
              </a:rPr>
              <a:t> </a:t>
            </a:r>
            <a:r>
              <a:rPr lang="en-US" sz="2000" dirty="0" err="1">
                <a:solidFill>
                  <a:schemeClr val="tx2"/>
                </a:solidFill>
              </a:rPr>
              <a:t>xã</a:t>
            </a:r>
            <a:r>
              <a:rPr lang="en-US" sz="2000" dirty="0">
                <a:solidFill>
                  <a:schemeClr val="tx2"/>
                </a:solidFill>
              </a:rPr>
              <a:t> </a:t>
            </a:r>
            <a:r>
              <a:rPr lang="en-US" sz="2000" dirty="0" err="1">
                <a:solidFill>
                  <a:schemeClr val="tx2"/>
                </a:solidFill>
              </a:rPr>
              <a:t>hội</a:t>
            </a:r>
            <a:r>
              <a:rPr lang="en-US" sz="2000" dirty="0">
                <a:solidFill>
                  <a:schemeClr val="tx2"/>
                </a:solidFill>
              </a:rPr>
              <a:t> , </a:t>
            </a:r>
            <a:r>
              <a:rPr lang="en-US" sz="2000" dirty="0" err="1">
                <a:solidFill>
                  <a:schemeClr val="tx2"/>
                </a:solidFill>
              </a:rPr>
              <a:t>tầng</a:t>
            </a:r>
            <a:r>
              <a:rPr lang="en-US" sz="2000" dirty="0">
                <a:solidFill>
                  <a:schemeClr val="tx2"/>
                </a:solidFill>
              </a:rPr>
              <a:t> </a:t>
            </a:r>
            <a:r>
              <a:rPr lang="en-US" sz="2000" dirty="0" err="1">
                <a:solidFill>
                  <a:schemeClr val="tx2"/>
                </a:solidFill>
              </a:rPr>
              <a:t>lớp</a:t>
            </a:r>
            <a:r>
              <a:rPr lang="en-US" sz="2000" dirty="0">
                <a:solidFill>
                  <a:schemeClr val="tx2"/>
                </a:solidFill>
              </a:rPr>
              <a:t>, </a:t>
            </a:r>
            <a:r>
              <a:rPr lang="en-US" sz="2000" dirty="0" err="1">
                <a:solidFill>
                  <a:schemeClr val="tx2"/>
                </a:solidFill>
              </a:rPr>
              <a:t>bất</a:t>
            </a:r>
            <a:r>
              <a:rPr lang="en-US" sz="2000" dirty="0">
                <a:solidFill>
                  <a:schemeClr val="tx2"/>
                </a:solidFill>
              </a:rPr>
              <a:t> </a:t>
            </a:r>
            <a:r>
              <a:rPr lang="en-US" sz="2000" dirty="0" err="1">
                <a:solidFill>
                  <a:schemeClr val="tx2"/>
                </a:solidFill>
              </a:rPr>
              <a:t>kỳ</a:t>
            </a:r>
            <a:r>
              <a:rPr lang="en-US" sz="2000" dirty="0">
                <a:solidFill>
                  <a:schemeClr val="tx2"/>
                </a:solidFill>
              </a:rPr>
              <a:t> </a:t>
            </a:r>
            <a:r>
              <a:rPr lang="en-US" sz="2000" dirty="0" err="1">
                <a:solidFill>
                  <a:schemeClr val="tx2"/>
                </a:solidFill>
              </a:rPr>
              <a:t>quá</a:t>
            </a:r>
            <a:r>
              <a:rPr lang="en-US" sz="2000" dirty="0">
                <a:solidFill>
                  <a:schemeClr val="tx2"/>
                </a:solidFill>
              </a:rPr>
              <a:t> </a:t>
            </a:r>
            <a:r>
              <a:rPr lang="en-US" sz="2000" dirty="0" err="1">
                <a:solidFill>
                  <a:schemeClr val="tx2"/>
                </a:solidFill>
              </a:rPr>
              <a:t>khứ</a:t>
            </a:r>
            <a:r>
              <a:rPr lang="en-US" sz="2000" dirty="0">
                <a:solidFill>
                  <a:schemeClr val="tx2"/>
                </a:solidFill>
              </a:rPr>
              <a:t> vi </a:t>
            </a:r>
            <a:r>
              <a:rPr lang="en-US" sz="2000" dirty="0" err="1">
                <a:solidFill>
                  <a:schemeClr val="tx2"/>
                </a:solidFill>
              </a:rPr>
              <a:t>phạm</a:t>
            </a:r>
            <a:r>
              <a:rPr lang="en-US" sz="2000" dirty="0">
                <a:solidFill>
                  <a:schemeClr val="tx2"/>
                </a:solidFill>
              </a:rPr>
              <a:t> </a:t>
            </a:r>
            <a:r>
              <a:rPr lang="en-US" sz="2000" dirty="0" err="1">
                <a:solidFill>
                  <a:schemeClr val="tx2"/>
                </a:solidFill>
              </a:rPr>
              <a:t>pháp</a:t>
            </a:r>
            <a:r>
              <a:rPr lang="en-US" sz="2000" dirty="0">
                <a:solidFill>
                  <a:schemeClr val="tx2"/>
                </a:solidFill>
              </a:rPr>
              <a:t> </a:t>
            </a:r>
            <a:r>
              <a:rPr lang="en-US" sz="2000" dirty="0" err="1">
                <a:solidFill>
                  <a:schemeClr val="tx2"/>
                </a:solidFill>
              </a:rPr>
              <a:t>luật</a:t>
            </a:r>
            <a:r>
              <a:rPr lang="en-US" sz="2000" dirty="0">
                <a:solidFill>
                  <a:schemeClr val="tx2"/>
                </a:solidFill>
              </a:rPr>
              <a:t> </a:t>
            </a:r>
            <a:r>
              <a:rPr lang="en-US" sz="2000" dirty="0" err="1">
                <a:solidFill>
                  <a:schemeClr val="tx2"/>
                </a:solidFill>
              </a:rPr>
              <a:t>hoặc</a:t>
            </a:r>
            <a:r>
              <a:rPr lang="en-US" sz="2000" dirty="0">
                <a:solidFill>
                  <a:schemeClr val="tx2"/>
                </a:solidFill>
              </a:rPr>
              <a:t> </a:t>
            </a:r>
            <a:r>
              <a:rPr lang="en-US" sz="2000" dirty="0" err="1">
                <a:solidFill>
                  <a:schemeClr val="tx2"/>
                </a:solidFill>
              </a:rPr>
              <a:t>bất</a:t>
            </a:r>
            <a:r>
              <a:rPr lang="en-US" sz="2000" dirty="0">
                <a:solidFill>
                  <a:schemeClr val="tx2"/>
                </a:solidFill>
              </a:rPr>
              <a:t> </a:t>
            </a:r>
            <a:r>
              <a:rPr lang="en-US" sz="2000" dirty="0" err="1">
                <a:solidFill>
                  <a:schemeClr val="tx2"/>
                </a:solidFill>
              </a:rPr>
              <a:t>cứ</a:t>
            </a:r>
            <a:r>
              <a:rPr lang="en-GB" sz="2000" dirty="0">
                <a:solidFill>
                  <a:schemeClr val="tx2"/>
                </a:solidFill>
              </a:rPr>
              <a:t>  </a:t>
            </a:r>
            <a:r>
              <a:rPr lang="en-GB" sz="2000" dirty="0" err="1">
                <a:solidFill>
                  <a:schemeClr val="tx2"/>
                </a:solidFill>
              </a:rPr>
              <a:t>các</a:t>
            </a:r>
            <a:r>
              <a:rPr lang="en-GB" sz="2000" dirty="0">
                <a:solidFill>
                  <a:schemeClr val="tx2"/>
                </a:solidFill>
              </a:rPr>
              <a:t> </a:t>
            </a:r>
            <a:r>
              <a:rPr lang="en-GB" sz="2000" dirty="0" err="1">
                <a:solidFill>
                  <a:schemeClr val="tx2"/>
                </a:solidFill>
              </a:rPr>
              <a:t>đặc</a:t>
            </a:r>
            <a:r>
              <a:rPr lang="en-GB" sz="2000" dirty="0">
                <a:solidFill>
                  <a:schemeClr val="tx2"/>
                </a:solidFill>
              </a:rPr>
              <a:t> </a:t>
            </a:r>
            <a:r>
              <a:rPr lang="en-GB" sz="2000" dirty="0" err="1">
                <a:solidFill>
                  <a:schemeClr val="tx2"/>
                </a:solidFill>
              </a:rPr>
              <a:t>điểm</a:t>
            </a:r>
            <a:r>
              <a:rPr lang="en-GB" sz="2000" dirty="0">
                <a:solidFill>
                  <a:schemeClr val="tx2"/>
                </a:solidFill>
              </a:rPr>
              <a:t> </a:t>
            </a:r>
            <a:r>
              <a:rPr lang="en-GB" sz="2000" dirty="0" err="1">
                <a:solidFill>
                  <a:schemeClr val="tx2"/>
                </a:solidFill>
              </a:rPr>
              <a:t>nào</a:t>
            </a:r>
            <a:r>
              <a:rPr lang="en-GB" sz="2000" dirty="0">
                <a:solidFill>
                  <a:schemeClr val="tx2"/>
                </a:solidFill>
              </a:rPr>
              <a:t> </a:t>
            </a:r>
            <a:r>
              <a:rPr lang="en-GB" sz="2000" dirty="0" err="1">
                <a:solidFill>
                  <a:schemeClr val="tx2"/>
                </a:solidFill>
              </a:rPr>
              <a:t>của</a:t>
            </a:r>
            <a:r>
              <a:rPr lang="en-GB" sz="2000" dirty="0">
                <a:solidFill>
                  <a:schemeClr val="tx2"/>
                </a:solidFill>
              </a:rPr>
              <a:t> </a:t>
            </a:r>
            <a:r>
              <a:rPr lang="en-GB" sz="2000" dirty="0" err="1">
                <a:solidFill>
                  <a:schemeClr val="tx2"/>
                </a:solidFill>
              </a:rPr>
              <a:t>họ</a:t>
            </a:r>
            <a:r>
              <a:rPr lang="en-GB" sz="2000" dirty="0">
                <a:solidFill>
                  <a:schemeClr val="tx2"/>
                </a:solidFill>
              </a:rPr>
              <a:t> </a:t>
            </a:r>
          </a:p>
        </p:txBody>
      </p:sp>
      <p:pic>
        <p:nvPicPr>
          <p:cNvPr id="72708"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166" y="1030288"/>
            <a:ext cx="1320403"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0642260"/>
      </p:ext>
    </p:extLst>
  </p:cSld>
  <p:clrMapOvr>
    <a:masterClrMapping/>
  </p:clrMapOvr>
  <p:transition spd="slow"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409050"/>
            <a:ext cx="8686065" cy="946222"/>
          </a:xfrm>
        </p:spPr>
        <p:txBody>
          <a:bodyPr/>
          <a:lstStyle/>
          <a:p>
            <a:pPr algn="ctr"/>
            <a:r>
              <a:rPr lang="en-US" altLang="en-US" b="1" dirty="0">
                <a:latin typeface="Times New Roman" panose="02020603050405020304" pitchFamily="18" charset="0"/>
                <a:cs typeface="Times New Roman" panose="02020603050405020304" pitchFamily="18" charset="0"/>
              </a:rPr>
              <a:t>HÃY LUÔN NHỚ</a:t>
            </a:r>
          </a:p>
        </p:txBody>
      </p:sp>
      <p:sp>
        <p:nvSpPr>
          <p:cNvPr id="3" name="Content Placeholder 2"/>
          <p:cNvSpPr>
            <a:spLocks noGrp="1"/>
          </p:cNvSpPr>
          <p:nvPr>
            <p:ph idx="4294967295"/>
          </p:nvPr>
        </p:nvSpPr>
        <p:spPr>
          <a:xfrm>
            <a:off x="0" y="1580924"/>
            <a:ext cx="9144000" cy="5277076"/>
          </a:xfrm>
        </p:spPr>
        <p:txBody>
          <a:bodyPr>
            <a:normAutofit/>
          </a:bodyPr>
          <a:lstStyle/>
          <a:p>
            <a:pPr>
              <a:defRPr/>
            </a:pP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tội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vi </a:t>
            </a:r>
            <a:r>
              <a:rPr lang="en-US" sz="3500" dirty="0" err="1">
                <a:latin typeface="Times New Roman" panose="02020603050405020304" pitchFamily="18" charset="0"/>
                <a:cs typeface="Times New Roman" panose="02020603050405020304" pitchFamily="18" charset="0"/>
              </a:rPr>
              <a:t>phạm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luật</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cứ</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ai</a:t>
            </a:r>
            <a:r>
              <a:rPr lang="en-US" sz="3500" dirty="0">
                <a:latin typeface="Times New Roman" panose="02020603050405020304" pitchFamily="18" charset="0"/>
                <a:cs typeface="Times New Roman" panose="02020603050405020304" pitchFamily="18" charset="0"/>
              </a:rPr>
              <a:t>? Ở </a:t>
            </a:r>
            <a:r>
              <a:rPr lang="en-US" sz="3500" dirty="0" err="1">
                <a:latin typeface="Times New Roman" panose="02020603050405020304" pitchFamily="18" charset="0"/>
                <a:cs typeface="Times New Roman" panose="02020603050405020304" pitchFamily="18" charset="0"/>
              </a:rPr>
              <a:t>đâu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p>
          <a:p>
            <a:pPr>
              <a:defRPr/>
            </a:pP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phú</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ng</a:t>
            </a:r>
            <a:r>
              <a:rPr lang="vi-VN" sz="3500" dirty="0">
                <a:latin typeface="Times New Roman" panose="02020603050405020304" pitchFamily="18" charset="0"/>
                <a:cs typeface="Times New Roman" panose="02020603050405020304" pitchFamily="18" charset="0"/>
              </a:rPr>
              <a:t>ư</a:t>
            </a:r>
            <a:r>
              <a:rPr lang="en-US" sz="3500" dirty="0" err="1">
                <a:latin typeface="Times New Roman" panose="02020603050405020304" pitchFamily="18" charset="0"/>
                <a:cs typeface="Times New Roman" panose="02020603050405020304" pitchFamily="18" charset="0"/>
              </a:rPr>
              <a:t>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lỗi</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Hãy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giúp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biệt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xử</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Hãy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nhớ</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nguyên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p>
          <a:p>
            <a:pPr marL="0" indent="0">
              <a:buNone/>
              <a:defRPr/>
            </a:pPr>
            <a:r>
              <a:rPr lang="en-US" b="1" dirty="0">
                <a:solidFill>
                  <a:srgbClr val="FF0000"/>
                </a:solidFill>
                <a:latin typeface="Times New Roman" panose="02020603050405020304" pitchFamily="18" charset="0"/>
                <a:cs typeface="Times New Roman" panose="02020603050405020304" pitchFamily="18" charset="0"/>
              </a:rPr>
              <a:t>NÓI KHÔNG – BỎ ĐI – KỂ LẠI </a:t>
            </a:r>
            <a:r>
              <a:rPr lang="en-US" sz="4000" b="1" dirty="0">
                <a:solidFill>
                  <a:srgbClr val="FF0000"/>
                </a:solidFill>
                <a:latin typeface="Times New Roman" panose="02020603050405020304" pitchFamily="18" charset="0"/>
                <a:cs typeface="Times New Roman" panose="02020603050405020304" pitchFamily="18" charset="0"/>
              </a:rPr>
              <a:t>111</a:t>
            </a:r>
          </a:p>
          <a:p>
            <a:pPr marL="0" indent="0">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0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457200" y="533400"/>
            <a:ext cx="8458200" cy="5592763"/>
          </a:xfrm>
        </p:spPr>
        <p:txBody>
          <a:bodyPr/>
          <a:lstStyle/>
          <a:p>
            <a:r>
              <a:rPr lang="en-US" sz="4000"/>
              <a:t>Xâm hại tình dục trẻ em là sử dụng trẻ em để thoả mãn nhu cầu tình dục của người lớn hơn.</a:t>
            </a:r>
          </a:p>
          <a:p>
            <a:r>
              <a:rPr lang="en-US" sz="4000"/>
              <a:t> Xâm hại tình dục trẻ em bao gồm lạm dụng tình dục trẻ em và bóc lột tình dục trẻ em.</a:t>
            </a:r>
            <a:br>
              <a:rPr lang="en-US"/>
            </a:br>
            <a:br>
              <a:rPr lang="en-US"/>
            </a:br>
            <a:endParaRPr lang="en-US"/>
          </a:p>
        </p:txBody>
      </p:sp>
    </p:spTree>
    <p:extLst>
      <p:ext uri="{BB962C8B-B14F-4D97-AF65-F5344CB8AC3E}">
        <p14:creationId xmlns:p14="http://schemas.microsoft.com/office/powerpoint/2010/main" val="36537350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Text Box 4"/>
          <p:cNvSpPr txBox="1">
            <a:spLocks noChangeArrowheads="1"/>
          </p:cNvSpPr>
          <p:nvPr/>
        </p:nvSpPr>
        <p:spPr bwMode="auto">
          <a:xfrm>
            <a:off x="0" y="0"/>
            <a:ext cx="9144000" cy="7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VnTime" pitchFamily="34" charset="0"/>
              </a:defRPr>
            </a:lvl1pPr>
            <a:lvl2pPr marL="800100" indent="-342900" algn="l">
              <a:defRPr>
                <a:solidFill>
                  <a:schemeClr val="tx1"/>
                </a:solidFill>
                <a:latin typeface=".VnTime" pitchFamily="34" charset="0"/>
              </a:defRPr>
            </a:lvl2pPr>
            <a:lvl3pPr marL="1257300" indent="-342900" algn="l">
              <a:defRPr>
                <a:solidFill>
                  <a:schemeClr val="tx1"/>
                </a:solidFill>
                <a:latin typeface=".VnTime" pitchFamily="34" charset="0"/>
              </a:defRPr>
            </a:lvl3pPr>
            <a:lvl4pPr marL="1714500" indent="-342900" algn="l">
              <a:defRPr>
                <a:solidFill>
                  <a:schemeClr val="tx1"/>
                </a:solidFill>
                <a:latin typeface=".VnTime" pitchFamily="34" charset="0"/>
              </a:defRPr>
            </a:lvl4pPr>
            <a:lvl5pPr marL="2171700" indent="-342900" algn="l">
              <a:defRPr>
                <a:solidFill>
                  <a:schemeClr val="tx1"/>
                </a:solidFill>
                <a:latin typeface=".VnTime" pitchFamily="34" charset="0"/>
              </a:defRPr>
            </a:lvl5pPr>
            <a:lvl6pPr marL="2628900" indent="-342900" fontAlgn="base">
              <a:spcBef>
                <a:spcPct val="0"/>
              </a:spcBef>
              <a:spcAft>
                <a:spcPct val="0"/>
              </a:spcAft>
              <a:defRPr>
                <a:solidFill>
                  <a:schemeClr val="tx1"/>
                </a:solidFill>
                <a:latin typeface=".VnTime" pitchFamily="34" charset="0"/>
              </a:defRPr>
            </a:lvl6pPr>
            <a:lvl7pPr marL="3086100" indent="-342900" fontAlgn="base">
              <a:spcBef>
                <a:spcPct val="0"/>
              </a:spcBef>
              <a:spcAft>
                <a:spcPct val="0"/>
              </a:spcAft>
              <a:defRPr>
                <a:solidFill>
                  <a:schemeClr val="tx1"/>
                </a:solidFill>
                <a:latin typeface=".VnTime" pitchFamily="34" charset="0"/>
              </a:defRPr>
            </a:lvl7pPr>
            <a:lvl8pPr marL="3543300" indent="-342900" fontAlgn="base">
              <a:spcBef>
                <a:spcPct val="0"/>
              </a:spcBef>
              <a:spcAft>
                <a:spcPct val="0"/>
              </a:spcAft>
              <a:defRPr>
                <a:solidFill>
                  <a:schemeClr val="tx1"/>
                </a:solidFill>
                <a:latin typeface=".VnTime" pitchFamily="34" charset="0"/>
              </a:defRPr>
            </a:lvl8pPr>
            <a:lvl9pPr marL="4000500" indent="-342900" fontAlgn="base">
              <a:spcBef>
                <a:spcPct val="0"/>
              </a:spcBef>
              <a:spcAft>
                <a:spcPct val="0"/>
              </a:spcAft>
              <a:defRPr>
                <a:solidFill>
                  <a:schemeClr val="tx1"/>
                </a:solidFill>
                <a:latin typeface=".VnTime" pitchFamily="34" charset="0"/>
              </a:defRPr>
            </a:lvl9pPr>
          </a:lstStyle>
          <a:p>
            <a:r>
              <a:rPr lang="pt-BR" sz="2800" b="1" u="sng">
                <a:solidFill>
                  <a:srgbClr val="000099"/>
                </a:solidFill>
                <a:latin typeface="Times New Roman" pitchFamily="18" charset="0"/>
              </a:rPr>
              <a:t>Xử phạt đối với  người xâm hại trẻ em: </a:t>
            </a:r>
            <a:r>
              <a:rPr lang="pt-BR" sz="2000" b="1" i="1" u="sng">
                <a:latin typeface="Times New Roman" pitchFamily="18" charset="0"/>
              </a:rPr>
              <a:t>(Tại</a:t>
            </a:r>
            <a:r>
              <a:rPr lang="pt-BR" b="1" i="1" u="sng">
                <a:latin typeface="Times New Roman" pitchFamily="18" charset="0"/>
              </a:rPr>
              <a:t> Điều 112, 114,115,116 c</a:t>
            </a:r>
            <a:r>
              <a:rPr lang="en-US" b="1" i="1" u="sng">
                <a:latin typeface="Times New Roman" pitchFamily="18" charset="0"/>
              </a:rPr>
              <a:t>ủa Bộ luật Hình  sự Việt Nam sửa đổi, bổ sung năm 2009)</a:t>
            </a:r>
            <a:r>
              <a:rPr lang="en-US" b="1" i="1">
                <a:latin typeface="Times New Roman" pitchFamily="18" charset="0"/>
              </a:rPr>
              <a:t> </a:t>
            </a:r>
            <a:endParaRPr lang="pt-BR" sz="2800" b="1" i="1" u="sng">
              <a:latin typeface="Times New Roman" pitchFamily="18" charset="0"/>
            </a:endParaRPr>
          </a:p>
          <a:p>
            <a:r>
              <a:rPr lang="en-US" sz="2800" b="1">
                <a:solidFill>
                  <a:srgbClr val="FF0000"/>
                </a:solidFill>
                <a:latin typeface="Times New Roman" pitchFamily="18" charset="0"/>
              </a:rPr>
              <a:t>1. Tội hiếp dâmtrẻ em</a:t>
            </a:r>
            <a:r>
              <a:rPr lang="en-US" sz="2800" b="1">
                <a:latin typeface="Times New Roman" pitchFamily="18" charset="0"/>
              </a:rPr>
              <a:t> </a:t>
            </a:r>
            <a:r>
              <a:rPr lang="en-US" sz="2400" b="1">
                <a:latin typeface="Times New Roman" pitchFamily="18" charset="0"/>
              </a:rPr>
              <a:t>(Bị phạt tự từ 7 năm đến chung thân hoặc tử hình) </a:t>
            </a:r>
            <a:r>
              <a:rPr lang="en-US" sz="2800" b="1">
                <a:latin typeface="Times New Roman" pitchFamily="18" charset="0"/>
              </a:rPr>
              <a:t>đối với những hành vi sau:</a:t>
            </a:r>
          </a:p>
          <a:p>
            <a:r>
              <a:rPr lang="en-US" sz="2800" b="1">
                <a:latin typeface="Times New Roman" pitchFamily="18" charset="0"/>
              </a:rPr>
              <a:t>- Hiếp dõm trẻ em từ đủ 13 tuổi đến dưới 16 tuổi.</a:t>
            </a:r>
          </a:p>
          <a:p>
            <a:r>
              <a:rPr lang="en-US" sz="2800" b="1">
                <a:latin typeface="Times New Roman" pitchFamily="18" charset="0"/>
              </a:rPr>
              <a:t>- Cú tớnh chất loạn luõn;</a:t>
            </a:r>
          </a:p>
          <a:p>
            <a:r>
              <a:rPr lang="en-US" sz="2800" b="1">
                <a:latin typeface="Times New Roman" pitchFamily="18" charset="0"/>
              </a:rPr>
              <a:t>- Làm nạn nhân có thai;</a:t>
            </a:r>
          </a:p>
          <a:p>
            <a:pPr>
              <a:buFontTx/>
              <a:buChar char="-"/>
            </a:pPr>
            <a:r>
              <a:rPr lang="en-US" sz="2800" b="1">
                <a:latin typeface="Times New Roman" pitchFamily="18" charset="0"/>
              </a:rPr>
              <a:t>Gây tổn hại cho sức khoẻ của nạn nhân mà tỷ lệ thương tật từ 31% đến 60%; </a:t>
            </a:r>
          </a:p>
          <a:p>
            <a:pPr>
              <a:buFontTx/>
              <a:buChar char="-"/>
            </a:pPr>
            <a:r>
              <a:rPr lang="en-US" sz="2400" b="1">
                <a:latin typeface="Times New Roman" pitchFamily="18" charset="0"/>
              </a:rPr>
              <a:t> </a:t>
            </a:r>
            <a:r>
              <a:rPr lang="en-US" sz="2800" b="1">
                <a:latin typeface="Times New Roman" pitchFamily="18" charset="0"/>
              </a:rPr>
              <a:t>Có tổ chức;</a:t>
            </a:r>
          </a:p>
          <a:p>
            <a:r>
              <a:rPr lang="en-US" sz="2800" b="1">
                <a:latin typeface="Times New Roman" pitchFamily="18" charset="0"/>
              </a:rPr>
              <a:t>- Nhiều người hiếp một người; </a:t>
            </a:r>
          </a:p>
          <a:p>
            <a:r>
              <a:rPr lang="en-US" sz="2800" b="1">
                <a:latin typeface="Times New Roman" pitchFamily="18" charset="0"/>
              </a:rPr>
              <a:t>- Phạm tội nhiều lần;</a:t>
            </a:r>
          </a:p>
          <a:p>
            <a:r>
              <a:rPr lang="en-US" sz="2800" b="1">
                <a:latin typeface="Times New Roman" pitchFamily="18" charset="0"/>
              </a:rPr>
              <a:t>- Biết mình bị nhiễm HIVmà vẫn phạm tội;</a:t>
            </a:r>
          </a:p>
          <a:p>
            <a:r>
              <a:rPr lang="en-US" sz="2800" b="1">
                <a:latin typeface="Times New Roman" pitchFamily="18" charset="0"/>
              </a:rPr>
              <a:t>- Làm nạn nhân chết hoặc tự sát...</a:t>
            </a:r>
          </a:p>
          <a:p>
            <a:r>
              <a:rPr lang="en-US" sz="2800" b="1">
                <a:latin typeface="Times New Roman" pitchFamily="18" charset="0"/>
              </a:rPr>
              <a:t>- Mọi trường hợp giao cấu với trẻ em chưa đủ 13 tuổi là phạm tội hiếp dâm trẻ em</a:t>
            </a:r>
          </a:p>
          <a:p>
            <a:endParaRPr lang="en-US" sz="2800" b="1">
              <a:latin typeface="Times New Roman" pitchFamily="18" charset="0"/>
            </a:endParaRPr>
          </a:p>
        </p:txBody>
      </p:sp>
    </p:spTree>
    <p:extLst>
      <p:ext uri="{BB962C8B-B14F-4D97-AF65-F5344CB8AC3E}">
        <p14:creationId xmlns:p14="http://schemas.microsoft.com/office/powerpoint/2010/main" val="3586205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4" name="Text Box 4"/>
          <p:cNvSpPr txBox="1">
            <a:spLocks noChangeArrowheads="1"/>
          </p:cNvSpPr>
          <p:nvPr/>
        </p:nvSpPr>
        <p:spPr bwMode="auto">
          <a:xfrm>
            <a:off x="0" y="0"/>
            <a:ext cx="8915400" cy="799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1">
                <a:solidFill>
                  <a:srgbClr val="FF0000"/>
                </a:solidFill>
              </a:rPr>
              <a:t>2. Tội cưỡng dâm trẻ em</a:t>
            </a:r>
            <a:r>
              <a:rPr lang="en-US" sz="2800" b="1"/>
              <a:t> (Bị phạt tù từ 5 năm đến chung thân hoặc tử hình)</a:t>
            </a:r>
            <a:r>
              <a:rPr lang="en-US" sz="2800"/>
              <a:t> </a:t>
            </a:r>
            <a:r>
              <a:rPr lang="en-US" sz="2800" b="1"/>
              <a:t>đối với những hành vi sau:</a:t>
            </a:r>
            <a:endParaRPr lang="en-US" sz="2800"/>
          </a:p>
          <a:p>
            <a:pPr algn="l"/>
            <a:r>
              <a:rPr lang="en-US" sz="2800" b="1"/>
              <a:t>- Người nào cưỡng dâm trẻ em từ đủ 13 tuổi đến dưới 16 tuổi</a:t>
            </a:r>
          </a:p>
          <a:p>
            <a:pPr algn="l"/>
            <a:r>
              <a:rPr lang="en-US" sz="2800" b="1"/>
              <a:t>- Có tính chất loạn luân;</a:t>
            </a:r>
          </a:p>
          <a:p>
            <a:pPr algn="l"/>
            <a:r>
              <a:rPr lang="en-US" sz="2800" b="1"/>
              <a:t>- Làm nạn nhân có thai;</a:t>
            </a:r>
          </a:p>
          <a:p>
            <a:pPr algn="l"/>
            <a:r>
              <a:rPr lang="en-US" sz="2800" b="1"/>
              <a:t>- Gây tổn hại cho sức khoẻ của nạn nhân mà tỷ lệ thương tật từ 31% đến 60%; </a:t>
            </a:r>
          </a:p>
          <a:p>
            <a:pPr algn="l">
              <a:buFontTx/>
              <a:buChar char="-"/>
            </a:pPr>
            <a:r>
              <a:rPr lang="en-US" sz="2800" b="1"/>
              <a:t>Tái phạm nguy hiểm. </a:t>
            </a:r>
          </a:p>
          <a:p>
            <a:pPr algn="l">
              <a:buFontTx/>
              <a:buChar char="-"/>
            </a:pPr>
            <a:r>
              <a:rPr lang="en-US" sz="2800" b="1"/>
              <a:t> Nhiều người cưỡng dâm một người;</a:t>
            </a:r>
          </a:p>
          <a:p>
            <a:pPr algn="l"/>
            <a:r>
              <a:rPr lang="en-US" sz="2800" b="1"/>
              <a:t>- Phạm tội nhiều lần;</a:t>
            </a:r>
          </a:p>
          <a:p>
            <a:pPr algn="l"/>
            <a:r>
              <a:rPr lang="en-US" sz="2800" b="1"/>
              <a:t>- Đối với nhiều người;</a:t>
            </a:r>
          </a:p>
          <a:p>
            <a:pPr algn="l"/>
            <a:r>
              <a:rPr lang="en-US" sz="2800" b="1"/>
              <a:t>- Gây tổn hại cho sức khoẻ của nạn nhân mà tỷ lệ thương tật từ 61% trở lên;</a:t>
            </a:r>
          </a:p>
          <a:p>
            <a:pPr algn="l"/>
            <a:r>
              <a:rPr lang="en-US" sz="2800" b="1"/>
              <a:t>- Biết mình bị nhiễm HIVmà vẫn phạm tội;.</a:t>
            </a:r>
          </a:p>
          <a:p>
            <a:pPr algn="l"/>
            <a:r>
              <a:rPr lang="en-US" sz="2800" b="1"/>
              <a:t>Làm nạn nhân chết hoặc tự sát.</a:t>
            </a:r>
          </a:p>
          <a:p>
            <a:pPr algn="l"/>
            <a:r>
              <a:rPr lang="en-US" sz="2800" b="1"/>
              <a:t> </a:t>
            </a:r>
          </a:p>
          <a:p>
            <a:pPr>
              <a:spcBef>
                <a:spcPct val="50000"/>
              </a:spcBef>
            </a:pPr>
            <a:endParaRPr lang="en-US" sz="2800"/>
          </a:p>
        </p:txBody>
      </p:sp>
    </p:spTree>
    <p:extLst>
      <p:ext uri="{BB962C8B-B14F-4D97-AF65-F5344CB8AC3E}">
        <p14:creationId xmlns:p14="http://schemas.microsoft.com/office/powerpoint/2010/main" val="585424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4" name="Text Box 4"/>
          <p:cNvSpPr txBox="1">
            <a:spLocks noChangeArrowheads="1"/>
          </p:cNvSpPr>
          <p:nvPr/>
        </p:nvSpPr>
        <p:spPr bwMode="auto">
          <a:xfrm>
            <a:off x="152400" y="0"/>
            <a:ext cx="8763000" cy="905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1" dirty="0">
                <a:solidFill>
                  <a:srgbClr val="FF0000"/>
                </a:solidFill>
              </a:rPr>
              <a:t>3. </a:t>
            </a:r>
            <a:r>
              <a:rPr lang="en-US" sz="2800" b="1" dirty="0" err="1">
                <a:solidFill>
                  <a:srgbClr val="FF0000"/>
                </a:solidFill>
              </a:rPr>
              <a:t>Tội</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cấu</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r>
              <a:rPr lang="en-US" sz="2800" b="1" dirty="0"/>
              <a:t> (</a:t>
            </a:r>
            <a:r>
              <a:rPr lang="en-US" sz="2800" b="1" dirty="0" err="1"/>
              <a:t>bị</a:t>
            </a:r>
            <a:r>
              <a:rPr lang="en-US" sz="2800" b="1" dirty="0"/>
              <a:t> </a:t>
            </a:r>
            <a:r>
              <a:rPr lang="en-US" sz="2800" b="1" dirty="0" err="1"/>
              <a:t>phạt</a:t>
            </a:r>
            <a:r>
              <a:rPr lang="en-US" sz="2800" b="1" dirty="0"/>
              <a:t> </a:t>
            </a:r>
            <a:r>
              <a:rPr lang="en-US" sz="2800" b="1" dirty="0" err="1"/>
              <a:t>tù</a:t>
            </a:r>
            <a:r>
              <a:rPr lang="en-US" sz="2800" b="1" dirty="0"/>
              <a:t> </a:t>
            </a:r>
            <a:r>
              <a:rPr lang="en-US" sz="2800" b="1" dirty="0" err="1"/>
              <a:t>từ</a:t>
            </a:r>
            <a:r>
              <a:rPr lang="en-US" sz="2800" b="1" dirty="0"/>
              <a:t> </a:t>
            </a:r>
            <a:r>
              <a:rPr lang="en-US" sz="2800" b="1" dirty="0" err="1"/>
              <a:t>một</a:t>
            </a:r>
            <a:r>
              <a:rPr lang="en-US" sz="2800" b="1" dirty="0"/>
              <a:t> </a:t>
            </a:r>
            <a:r>
              <a:rPr lang="en-US" sz="2800" b="1" dirty="0" err="1"/>
              <a:t>năm</a:t>
            </a:r>
            <a:r>
              <a:rPr lang="en-US" sz="2800" b="1" dirty="0"/>
              <a:t> </a:t>
            </a:r>
            <a:r>
              <a:rPr lang="en-US" sz="2800" b="1" dirty="0" err="1"/>
              <a:t>đến</a:t>
            </a:r>
            <a:r>
              <a:rPr lang="en-US" sz="2800" b="1" dirty="0"/>
              <a:t> </a:t>
            </a:r>
            <a:r>
              <a:rPr lang="en-US" sz="2800" b="1" dirty="0" err="1"/>
              <a:t>mười</a:t>
            </a:r>
            <a:r>
              <a:rPr lang="en-US" sz="2800" b="1" dirty="0"/>
              <a:t> </a:t>
            </a:r>
            <a:r>
              <a:rPr lang="en-US" sz="2800" b="1" dirty="0" err="1"/>
              <a:t>lăm</a:t>
            </a:r>
            <a:r>
              <a:rPr lang="en-US" sz="2800" b="1" dirty="0"/>
              <a:t> </a:t>
            </a:r>
            <a:r>
              <a:rPr lang="en-US" sz="2800" b="1" dirty="0" err="1"/>
              <a:t>năm</a:t>
            </a:r>
            <a:r>
              <a:rPr lang="en-US" sz="2800" b="1" dirty="0"/>
              <a:t>) </a:t>
            </a:r>
            <a:r>
              <a:rPr lang="en-US" sz="2800" b="1" dirty="0" err="1"/>
              <a:t>đối</a:t>
            </a:r>
            <a:r>
              <a:rPr lang="en-US" sz="2800" b="1" dirty="0"/>
              <a:t> </a:t>
            </a:r>
            <a:r>
              <a:rPr lang="en-US" sz="2800" b="1" dirty="0" err="1"/>
              <a:t>với</a:t>
            </a:r>
            <a:r>
              <a:rPr lang="en-US" sz="2800" b="1" dirty="0"/>
              <a:t> </a:t>
            </a:r>
            <a:r>
              <a:rPr lang="en-US" sz="2800" b="1" dirty="0" err="1"/>
              <a:t>các</a:t>
            </a:r>
            <a:r>
              <a:rPr lang="en-US" sz="2800" b="1" dirty="0"/>
              <a:t> </a:t>
            </a:r>
            <a:r>
              <a:rPr lang="en-US" sz="2800" b="1" dirty="0" err="1"/>
              <a:t>hành</a:t>
            </a:r>
            <a:r>
              <a:rPr lang="en-US" sz="2800" b="1" dirty="0"/>
              <a:t> vi </a:t>
            </a:r>
            <a:r>
              <a:rPr lang="en-US" sz="2800" b="1" dirty="0" err="1"/>
              <a:t>sau</a:t>
            </a:r>
            <a:r>
              <a:rPr lang="en-US" sz="2800" b="1" dirty="0"/>
              <a:t>:</a:t>
            </a:r>
          </a:p>
          <a:p>
            <a:pPr algn="l"/>
            <a:r>
              <a:rPr lang="en-US" sz="2800" b="1" dirty="0"/>
              <a:t>- </a:t>
            </a:r>
            <a:r>
              <a:rPr lang="en-US" sz="2800" b="1" dirty="0" err="1"/>
              <a:t>Người</a:t>
            </a:r>
            <a:r>
              <a:rPr lang="en-US" sz="2800" b="1" dirty="0"/>
              <a:t> </a:t>
            </a:r>
            <a:r>
              <a:rPr lang="en-US" sz="2800" b="1" dirty="0" err="1"/>
              <a:t>nào</a:t>
            </a:r>
            <a:r>
              <a:rPr lang="en-US" sz="2800" b="1" dirty="0"/>
              <a:t> </a:t>
            </a:r>
            <a:r>
              <a:rPr lang="en-US" sz="2800" b="1" dirty="0" err="1"/>
              <a:t>đã</a:t>
            </a:r>
            <a:r>
              <a:rPr lang="en-US" sz="2800" b="1" dirty="0"/>
              <a:t> </a:t>
            </a:r>
            <a:r>
              <a:rPr lang="en-US" sz="2800" b="1" dirty="0" err="1"/>
              <a:t>thành</a:t>
            </a:r>
            <a:r>
              <a:rPr lang="en-US" sz="2800" b="1" dirty="0"/>
              <a:t> </a:t>
            </a:r>
            <a:r>
              <a:rPr lang="en-US" sz="2800" b="1" dirty="0" err="1"/>
              <a:t>niên</a:t>
            </a:r>
            <a:r>
              <a:rPr lang="en-US" sz="2800" b="1" dirty="0"/>
              <a:t> </a:t>
            </a:r>
            <a:r>
              <a:rPr lang="en-US" sz="2800" b="1" dirty="0" err="1"/>
              <a:t>mà</a:t>
            </a:r>
            <a:r>
              <a:rPr lang="en-US" sz="2800" b="1" dirty="0"/>
              <a:t> </a:t>
            </a:r>
            <a:r>
              <a:rPr lang="en-US" sz="2800" b="1" dirty="0" err="1"/>
              <a:t>giao</a:t>
            </a:r>
            <a:r>
              <a:rPr lang="en-US" sz="2800" b="1" dirty="0"/>
              <a:t> </a:t>
            </a:r>
            <a:r>
              <a:rPr lang="en-US" sz="2800" b="1" dirty="0" err="1"/>
              <a:t>cấu</a:t>
            </a:r>
            <a:r>
              <a:rPr lang="en-US" sz="2800" b="1" dirty="0"/>
              <a:t> </a:t>
            </a:r>
            <a:r>
              <a:rPr lang="en-US" sz="2800" b="1" dirty="0" err="1"/>
              <a:t>với</a:t>
            </a:r>
            <a:r>
              <a:rPr lang="en-US" sz="2800" b="1" dirty="0"/>
              <a:t> </a:t>
            </a:r>
            <a:r>
              <a:rPr lang="en-US" sz="2800" b="1" dirty="0" err="1"/>
              <a:t>trẻ</a:t>
            </a:r>
            <a:r>
              <a:rPr lang="en-US" sz="2800" b="1" dirty="0"/>
              <a:t> </a:t>
            </a:r>
            <a:r>
              <a:rPr lang="en-US" sz="2800" b="1" dirty="0" err="1"/>
              <a:t>em</a:t>
            </a:r>
            <a:r>
              <a:rPr lang="en-US" sz="2800" b="1" dirty="0"/>
              <a:t> </a:t>
            </a:r>
            <a:r>
              <a:rPr lang="en-US" sz="2800" b="1" dirty="0" err="1"/>
              <a:t>từ</a:t>
            </a:r>
            <a:r>
              <a:rPr lang="en-US" sz="2800" b="1" dirty="0"/>
              <a:t> </a:t>
            </a:r>
            <a:r>
              <a:rPr lang="en-US" sz="2800" b="1" dirty="0" err="1"/>
              <a:t>đủ</a:t>
            </a:r>
            <a:r>
              <a:rPr lang="en-US" sz="2800" b="1" dirty="0"/>
              <a:t> 13 </a:t>
            </a:r>
            <a:r>
              <a:rPr lang="en-US" sz="2800" b="1" dirty="0" err="1"/>
              <a:t>tuổi</a:t>
            </a:r>
            <a:r>
              <a:rPr lang="en-US" sz="2800" b="1" dirty="0"/>
              <a:t> </a:t>
            </a:r>
            <a:r>
              <a:rPr lang="en-US" sz="2800" b="1" dirty="0" err="1"/>
              <a:t>đến</a:t>
            </a:r>
            <a:r>
              <a:rPr lang="en-US" sz="2800" b="1" dirty="0"/>
              <a:t> </a:t>
            </a:r>
            <a:r>
              <a:rPr lang="en-US" sz="2800" b="1" dirty="0" err="1"/>
              <a:t>dưới</a:t>
            </a:r>
            <a:r>
              <a:rPr lang="en-US" sz="2800" b="1" dirty="0"/>
              <a:t> 16 </a:t>
            </a:r>
            <a:r>
              <a:rPr lang="en-US" sz="2800" b="1" dirty="0" err="1"/>
              <a:t>tuổi</a:t>
            </a:r>
            <a:r>
              <a:rPr lang="en-US" sz="2800" b="1" dirty="0"/>
              <a:t>.</a:t>
            </a:r>
          </a:p>
          <a:p>
            <a:pPr algn="l"/>
            <a:r>
              <a:rPr lang="en-US" sz="2800" b="1" dirty="0"/>
              <a:t>- </a:t>
            </a:r>
            <a:r>
              <a:rPr lang="en-US" sz="2800" b="1" dirty="0" err="1"/>
              <a:t>Phạm</a:t>
            </a:r>
            <a:r>
              <a:rPr lang="en-US" sz="2800" b="1" dirty="0"/>
              <a:t> </a:t>
            </a:r>
            <a:r>
              <a:rPr lang="en-US" sz="2800" b="1" dirty="0" err="1"/>
              <a:t>tội</a:t>
            </a:r>
            <a:r>
              <a:rPr lang="en-US" sz="2800" b="1" dirty="0"/>
              <a:t> </a:t>
            </a:r>
            <a:r>
              <a:rPr lang="en-US" sz="2800" b="1" dirty="0" err="1"/>
              <a:t>nhiều</a:t>
            </a:r>
            <a:r>
              <a:rPr lang="en-US" sz="2800" b="1" dirty="0"/>
              <a:t> </a:t>
            </a:r>
            <a:r>
              <a:rPr lang="en-US" sz="2800" b="1" dirty="0" err="1"/>
              <a:t>lần</a:t>
            </a:r>
            <a:r>
              <a:rPr lang="en-US" sz="2800" b="1" dirty="0"/>
              <a:t>;</a:t>
            </a:r>
          </a:p>
          <a:p>
            <a:pPr algn="l"/>
            <a:r>
              <a:rPr lang="en-US" sz="2800" b="1" dirty="0"/>
              <a:t>- </a:t>
            </a:r>
            <a:r>
              <a:rPr lang="en-US" sz="2800" b="1" dirty="0" err="1"/>
              <a:t>Đối</a:t>
            </a:r>
            <a:r>
              <a:rPr lang="en-US" sz="2800" b="1" dirty="0"/>
              <a:t> </a:t>
            </a:r>
            <a:r>
              <a:rPr lang="en-US" sz="2800" b="1" dirty="0" err="1"/>
              <a:t>với</a:t>
            </a:r>
            <a:r>
              <a:rPr lang="en-US" sz="2800" b="1" dirty="0"/>
              <a:t> </a:t>
            </a:r>
            <a:r>
              <a:rPr lang="en-US" sz="2800" b="1" dirty="0" err="1"/>
              <a:t>nhiều</a:t>
            </a:r>
            <a:r>
              <a:rPr lang="en-US" sz="2800" b="1" dirty="0"/>
              <a:t> </a:t>
            </a:r>
            <a:r>
              <a:rPr lang="en-US" sz="2800" b="1" dirty="0" err="1"/>
              <a:t>người</a:t>
            </a:r>
            <a:r>
              <a:rPr lang="en-US" sz="2800" b="1" dirty="0"/>
              <a:t>;</a:t>
            </a:r>
          </a:p>
          <a:p>
            <a:pPr algn="l"/>
            <a:r>
              <a:rPr lang="en-US" sz="2800" b="1" dirty="0"/>
              <a:t>- </a:t>
            </a:r>
            <a:r>
              <a:rPr lang="en-US" sz="2800" b="1" dirty="0" err="1"/>
              <a:t>Có</a:t>
            </a:r>
            <a:r>
              <a:rPr lang="en-US" sz="2800" b="1" dirty="0"/>
              <a:t> </a:t>
            </a:r>
            <a:r>
              <a:rPr lang="en-US" sz="2800" b="1" dirty="0" err="1"/>
              <a:t>tính</a:t>
            </a:r>
            <a:r>
              <a:rPr lang="en-US" sz="2800" b="1" dirty="0"/>
              <a:t> </a:t>
            </a:r>
            <a:r>
              <a:rPr lang="en-US" sz="2800" b="1" dirty="0" err="1"/>
              <a:t>chất</a:t>
            </a:r>
            <a:r>
              <a:rPr lang="en-US" sz="2800" b="1" dirty="0"/>
              <a:t> </a:t>
            </a:r>
            <a:r>
              <a:rPr lang="en-US" sz="2800" b="1" dirty="0" err="1"/>
              <a:t>loạn</a:t>
            </a:r>
            <a:r>
              <a:rPr lang="en-US" sz="2800" b="1" dirty="0"/>
              <a:t> </a:t>
            </a:r>
            <a:r>
              <a:rPr lang="en-US" sz="2800" b="1" dirty="0" err="1"/>
              <a:t>luân</a:t>
            </a:r>
            <a:r>
              <a:rPr lang="en-US" sz="2800" b="1" dirty="0"/>
              <a:t>;</a:t>
            </a:r>
          </a:p>
          <a:p>
            <a:pPr algn="l"/>
            <a:r>
              <a:rPr lang="en-US" sz="2800" b="1" dirty="0"/>
              <a:t>- </a:t>
            </a:r>
            <a:r>
              <a:rPr lang="en-US" sz="2800" b="1" dirty="0" err="1"/>
              <a:t>Làm</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có</a:t>
            </a:r>
            <a:r>
              <a:rPr lang="en-US" sz="2800" b="1" dirty="0"/>
              <a:t> </a:t>
            </a:r>
            <a:r>
              <a:rPr lang="en-US" sz="2800" b="1" dirty="0" err="1"/>
              <a:t>thai</a:t>
            </a:r>
            <a:r>
              <a:rPr lang="en-US" sz="2800" b="1" dirty="0"/>
              <a:t>;</a:t>
            </a:r>
          </a:p>
          <a:p>
            <a:pPr algn="l">
              <a:buFontTx/>
              <a:buChar char="-"/>
            </a:pPr>
            <a:r>
              <a:rPr lang="en-US" sz="2800" b="1" dirty="0" err="1"/>
              <a:t>Gây</a:t>
            </a:r>
            <a:r>
              <a:rPr lang="en-US" sz="2800" b="1" dirty="0"/>
              <a:t> </a:t>
            </a:r>
            <a:r>
              <a:rPr lang="en-US" sz="2800" b="1" dirty="0" err="1"/>
              <a:t>tổn</a:t>
            </a:r>
            <a:r>
              <a:rPr lang="en-US" sz="2800" b="1" dirty="0"/>
              <a:t> </a:t>
            </a:r>
            <a:r>
              <a:rPr lang="en-US" sz="2800" b="1" dirty="0" err="1"/>
              <a:t>hại</a:t>
            </a:r>
            <a:r>
              <a:rPr lang="en-US" sz="2800" b="1" dirty="0"/>
              <a:t> </a:t>
            </a:r>
            <a:r>
              <a:rPr lang="en-US" sz="2800" b="1" dirty="0" err="1"/>
              <a:t>cho</a:t>
            </a:r>
            <a:r>
              <a:rPr lang="en-US" sz="2800" b="1" dirty="0"/>
              <a:t> </a:t>
            </a:r>
            <a:r>
              <a:rPr lang="en-US" sz="2800" b="1" dirty="0" err="1"/>
              <a:t>sức</a:t>
            </a:r>
            <a:r>
              <a:rPr lang="en-US" sz="2800" b="1" dirty="0"/>
              <a:t> </a:t>
            </a:r>
            <a:r>
              <a:rPr lang="en-US" sz="2800" b="1" dirty="0" err="1"/>
              <a:t>khoẻ</a:t>
            </a:r>
            <a:r>
              <a:rPr lang="en-US" sz="2800" b="1" dirty="0"/>
              <a:t> </a:t>
            </a:r>
            <a:r>
              <a:rPr lang="en-US" sz="2800" b="1" dirty="0" err="1"/>
              <a:t>của</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mà</a:t>
            </a:r>
            <a:r>
              <a:rPr lang="en-US" sz="2800" b="1" dirty="0"/>
              <a:t> </a:t>
            </a:r>
            <a:r>
              <a:rPr lang="en-US" sz="2800" b="1" dirty="0" err="1"/>
              <a:t>tỷ</a:t>
            </a:r>
            <a:r>
              <a:rPr lang="en-US" sz="2800" b="1" dirty="0"/>
              <a:t> </a:t>
            </a:r>
            <a:r>
              <a:rPr lang="en-US" sz="2800" b="1" dirty="0" err="1"/>
              <a:t>lệ</a:t>
            </a:r>
            <a:r>
              <a:rPr lang="en-US" sz="2800" b="1" dirty="0"/>
              <a:t> </a:t>
            </a:r>
            <a:r>
              <a:rPr lang="en-US" sz="2800" b="1" dirty="0" err="1"/>
              <a:t>thương</a:t>
            </a:r>
            <a:r>
              <a:rPr lang="en-US" sz="2800" b="1" dirty="0"/>
              <a:t> </a:t>
            </a:r>
            <a:r>
              <a:rPr lang="en-US" sz="2800" b="1" dirty="0" err="1"/>
              <a:t>tật</a:t>
            </a:r>
            <a:r>
              <a:rPr lang="en-US" sz="2800" b="1" dirty="0"/>
              <a:t> </a:t>
            </a:r>
            <a:r>
              <a:rPr lang="en-US" sz="2800" b="1" dirty="0" err="1"/>
              <a:t>từ</a:t>
            </a:r>
            <a:r>
              <a:rPr lang="en-US" sz="2800" b="1" dirty="0"/>
              <a:t> 31% </a:t>
            </a:r>
            <a:r>
              <a:rPr lang="en-US" sz="2800" b="1" dirty="0" err="1"/>
              <a:t>đến</a:t>
            </a:r>
            <a:r>
              <a:rPr lang="en-US" sz="2800" b="1" dirty="0"/>
              <a:t> 60%.</a:t>
            </a:r>
          </a:p>
          <a:p>
            <a:pPr algn="l">
              <a:buFontTx/>
              <a:buChar char="-"/>
            </a:pPr>
            <a:r>
              <a:rPr lang="en-US" sz="2800" b="1" dirty="0"/>
              <a:t> - </a:t>
            </a:r>
            <a:r>
              <a:rPr lang="en-US" sz="2800" b="1" dirty="0" err="1"/>
              <a:t>Gây</a:t>
            </a:r>
            <a:r>
              <a:rPr lang="en-US" sz="2800" b="1" dirty="0"/>
              <a:t> </a:t>
            </a:r>
            <a:r>
              <a:rPr lang="en-US" sz="2800" b="1" dirty="0" err="1"/>
              <a:t>tổn</a:t>
            </a:r>
            <a:r>
              <a:rPr lang="en-US" sz="2800" b="1" dirty="0"/>
              <a:t> </a:t>
            </a:r>
            <a:r>
              <a:rPr lang="en-US" sz="2800" b="1" dirty="0" err="1"/>
              <a:t>hại</a:t>
            </a:r>
            <a:r>
              <a:rPr lang="en-US" sz="2800" b="1" dirty="0"/>
              <a:t> </a:t>
            </a:r>
            <a:r>
              <a:rPr lang="en-US" sz="2800" b="1" dirty="0" err="1"/>
              <a:t>cho</a:t>
            </a:r>
            <a:r>
              <a:rPr lang="en-US" sz="2800" b="1" dirty="0"/>
              <a:t> </a:t>
            </a:r>
            <a:r>
              <a:rPr lang="en-US" sz="2800" b="1" dirty="0" err="1"/>
              <a:t>sức</a:t>
            </a:r>
            <a:r>
              <a:rPr lang="en-US" sz="2800" b="1" dirty="0"/>
              <a:t> </a:t>
            </a:r>
            <a:r>
              <a:rPr lang="en-US" sz="2800" b="1" dirty="0" err="1"/>
              <a:t>khoẻ</a:t>
            </a:r>
            <a:r>
              <a:rPr lang="en-US" sz="2800" b="1" dirty="0"/>
              <a:t> </a:t>
            </a:r>
            <a:r>
              <a:rPr lang="en-US" sz="2800" b="1" dirty="0" err="1"/>
              <a:t>của</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mà</a:t>
            </a:r>
            <a:r>
              <a:rPr lang="en-US" sz="2800" b="1" dirty="0"/>
              <a:t> </a:t>
            </a:r>
            <a:r>
              <a:rPr lang="en-US" sz="2800" b="1" dirty="0" err="1"/>
              <a:t>tỷ</a:t>
            </a:r>
            <a:r>
              <a:rPr lang="en-US" sz="2800" b="1" dirty="0"/>
              <a:t> </a:t>
            </a:r>
            <a:r>
              <a:rPr lang="en-US" sz="2800" b="1" dirty="0" err="1"/>
              <a:t>lệ</a:t>
            </a:r>
            <a:r>
              <a:rPr lang="en-US" sz="2800" b="1" dirty="0"/>
              <a:t> </a:t>
            </a:r>
            <a:r>
              <a:rPr lang="en-US" sz="2800" b="1" dirty="0" err="1"/>
              <a:t>thương</a:t>
            </a:r>
            <a:r>
              <a:rPr lang="en-US" sz="2800" b="1" dirty="0"/>
              <a:t> </a:t>
            </a:r>
            <a:r>
              <a:rPr lang="en-US" sz="2800" b="1" dirty="0" err="1"/>
              <a:t>tật</a:t>
            </a:r>
            <a:r>
              <a:rPr lang="en-US" sz="2800" b="1" dirty="0"/>
              <a:t> </a:t>
            </a:r>
            <a:r>
              <a:rPr lang="en-US" sz="2800" b="1" dirty="0" err="1"/>
              <a:t>từ</a:t>
            </a:r>
            <a:r>
              <a:rPr lang="en-US" sz="2800" b="1" dirty="0"/>
              <a:t> 61% </a:t>
            </a:r>
            <a:r>
              <a:rPr lang="en-US" sz="2800" b="1" dirty="0" err="1"/>
              <a:t>trở</a:t>
            </a:r>
            <a:r>
              <a:rPr lang="en-US" sz="2800" b="1" dirty="0"/>
              <a:t> </a:t>
            </a:r>
            <a:r>
              <a:rPr lang="en-US" sz="2800" b="1" dirty="0" err="1"/>
              <a:t>lên</a:t>
            </a:r>
            <a:r>
              <a:rPr lang="en-US" sz="2800" b="1" dirty="0"/>
              <a:t>;</a:t>
            </a:r>
          </a:p>
          <a:p>
            <a:pPr algn="l"/>
            <a:r>
              <a:rPr lang="en-US" sz="2800" b="1" dirty="0"/>
              <a:t>- </a:t>
            </a:r>
            <a:r>
              <a:rPr lang="en-US" sz="2800" b="1" dirty="0" err="1"/>
              <a:t>Biết</a:t>
            </a:r>
            <a:r>
              <a:rPr lang="en-US" sz="2800" b="1" dirty="0"/>
              <a:t> </a:t>
            </a:r>
            <a:r>
              <a:rPr lang="en-US" sz="2800" b="1" dirty="0" err="1"/>
              <a:t>mình</a:t>
            </a:r>
            <a:r>
              <a:rPr lang="en-US" sz="2800" b="1" dirty="0"/>
              <a:t> </a:t>
            </a:r>
            <a:r>
              <a:rPr lang="en-US" sz="2800" b="1" dirty="0" err="1"/>
              <a:t>bị</a:t>
            </a:r>
            <a:r>
              <a:rPr lang="en-US" sz="2800" b="1" dirty="0"/>
              <a:t> </a:t>
            </a:r>
            <a:r>
              <a:rPr lang="en-US" sz="2800" b="1" dirty="0" err="1"/>
              <a:t>nhiễm</a:t>
            </a:r>
            <a:r>
              <a:rPr lang="en-US" sz="2800" b="1" dirty="0"/>
              <a:t> HIV </a:t>
            </a:r>
            <a:r>
              <a:rPr lang="en-US" sz="2800" b="1" dirty="0" err="1"/>
              <a:t>mà</a:t>
            </a:r>
            <a:r>
              <a:rPr lang="en-US" sz="2800" b="1" dirty="0"/>
              <a:t> </a:t>
            </a:r>
            <a:r>
              <a:rPr lang="en-US" sz="2800" b="1" dirty="0" err="1"/>
              <a:t>vẫn</a:t>
            </a:r>
            <a:r>
              <a:rPr lang="en-US" sz="2800" b="1" dirty="0"/>
              <a:t> </a:t>
            </a:r>
            <a:r>
              <a:rPr lang="en-US" sz="2800" b="1" dirty="0" err="1"/>
              <a:t>phạm</a:t>
            </a:r>
            <a:r>
              <a:rPr lang="en-US" sz="2800" b="1" dirty="0"/>
              <a:t> </a:t>
            </a:r>
            <a:r>
              <a:rPr lang="en-US" sz="2800" b="1" dirty="0" err="1"/>
              <a:t>tội</a:t>
            </a:r>
            <a:r>
              <a:rPr lang="en-US" sz="2800" b="1" dirty="0"/>
              <a:t>.</a:t>
            </a:r>
          </a:p>
          <a:p>
            <a:pPr algn="l"/>
            <a:endParaRPr lang="en-US" sz="2800" b="1" dirty="0"/>
          </a:p>
          <a:p>
            <a:pPr algn="l"/>
            <a:endParaRPr lang="pt-BR" sz="2800" b="1" dirty="0">
              <a:solidFill>
                <a:srgbClr val="FF0000"/>
              </a:solidFill>
            </a:endParaRPr>
          </a:p>
          <a:p>
            <a:pPr algn="l">
              <a:spcBef>
                <a:spcPct val="50000"/>
              </a:spcBef>
            </a:pPr>
            <a:endParaRPr lang="pt-BR" sz="2400" b="1" dirty="0">
              <a:solidFill>
                <a:srgbClr val="FF0000"/>
              </a:solidFill>
            </a:endParaRPr>
          </a:p>
          <a:p>
            <a:pPr>
              <a:spcBef>
                <a:spcPct val="50000"/>
              </a:spcBef>
            </a:pPr>
            <a:endParaRPr lang="pt-BR" sz="2400" b="1" dirty="0">
              <a:solidFill>
                <a:srgbClr val="FF0000"/>
              </a:solidFill>
            </a:endParaRPr>
          </a:p>
          <a:p>
            <a:pPr>
              <a:spcBef>
                <a:spcPct val="50000"/>
              </a:spcBef>
            </a:pPr>
            <a:endParaRPr lang="pt-BR" sz="3200" b="1" dirty="0">
              <a:solidFill>
                <a:srgbClr val="FF0000"/>
              </a:solidFill>
              <a:latin typeface=".VnTime" pitchFamily="34" charset="0"/>
            </a:endParaRPr>
          </a:p>
          <a:p>
            <a:pPr>
              <a:spcBef>
                <a:spcPct val="50000"/>
              </a:spcBef>
            </a:pPr>
            <a:endParaRPr lang="en-US" sz="3200" b="1" dirty="0">
              <a:solidFill>
                <a:srgbClr val="FF0000"/>
              </a:solidFill>
              <a:latin typeface=".VnTime" pitchFamily="34" charset="0"/>
            </a:endParaRPr>
          </a:p>
        </p:txBody>
      </p:sp>
    </p:spTree>
    <p:extLst>
      <p:ext uri="{BB962C8B-B14F-4D97-AF65-F5344CB8AC3E}">
        <p14:creationId xmlns:p14="http://schemas.microsoft.com/office/powerpoint/2010/main" val="1815545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2" name="Text Box 4"/>
          <p:cNvSpPr txBox="1">
            <a:spLocks noChangeArrowheads="1"/>
          </p:cNvSpPr>
          <p:nvPr/>
        </p:nvSpPr>
        <p:spPr bwMode="auto">
          <a:xfrm>
            <a:off x="0" y="152400"/>
            <a:ext cx="9144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VnTime" pitchFamily="34" charset="0"/>
              </a:defRPr>
            </a:lvl1pPr>
            <a:lvl2pPr marL="800100" indent="-342900" algn="l">
              <a:defRPr>
                <a:solidFill>
                  <a:schemeClr val="tx1"/>
                </a:solidFill>
                <a:latin typeface=".VnTime" pitchFamily="34" charset="0"/>
              </a:defRPr>
            </a:lvl2pPr>
            <a:lvl3pPr marL="1257300" indent="-342900" algn="l">
              <a:defRPr>
                <a:solidFill>
                  <a:schemeClr val="tx1"/>
                </a:solidFill>
                <a:latin typeface=".VnTime" pitchFamily="34" charset="0"/>
              </a:defRPr>
            </a:lvl3pPr>
            <a:lvl4pPr marL="1714500" indent="-342900" algn="l">
              <a:defRPr>
                <a:solidFill>
                  <a:schemeClr val="tx1"/>
                </a:solidFill>
                <a:latin typeface=".VnTime" pitchFamily="34" charset="0"/>
              </a:defRPr>
            </a:lvl4pPr>
            <a:lvl5pPr marL="2171700" indent="-342900" algn="l">
              <a:defRPr>
                <a:solidFill>
                  <a:schemeClr val="tx1"/>
                </a:solidFill>
                <a:latin typeface=".VnTime" pitchFamily="34" charset="0"/>
              </a:defRPr>
            </a:lvl5pPr>
            <a:lvl6pPr marL="2628900" indent="-342900" fontAlgn="base">
              <a:spcBef>
                <a:spcPct val="0"/>
              </a:spcBef>
              <a:spcAft>
                <a:spcPct val="0"/>
              </a:spcAft>
              <a:defRPr>
                <a:solidFill>
                  <a:schemeClr val="tx1"/>
                </a:solidFill>
                <a:latin typeface=".VnTime" pitchFamily="34" charset="0"/>
              </a:defRPr>
            </a:lvl6pPr>
            <a:lvl7pPr marL="3086100" indent="-342900" fontAlgn="base">
              <a:spcBef>
                <a:spcPct val="0"/>
              </a:spcBef>
              <a:spcAft>
                <a:spcPct val="0"/>
              </a:spcAft>
              <a:defRPr>
                <a:solidFill>
                  <a:schemeClr val="tx1"/>
                </a:solidFill>
                <a:latin typeface=".VnTime" pitchFamily="34" charset="0"/>
              </a:defRPr>
            </a:lvl7pPr>
            <a:lvl8pPr marL="3543300" indent="-342900" fontAlgn="base">
              <a:spcBef>
                <a:spcPct val="0"/>
              </a:spcBef>
              <a:spcAft>
                <a:spcPct val="0"/>
              </a:spcAft>
              <a:defRPr>
                <a:solidFill>
                  <a:schemeClr val="tx1"/>
                </a:solidFill>
                <a:latin typeface=".VnTime" pitchFamily="34" charset="0"/>
              </a:defRPr>
            </a:lvl8pPr>
            <a:lvl9pPr marL="4000500" indent="-342900" fontAlgn="base">
              <a:spcBef>
                <a:spcPct val="0"/>
              </a:spcBef>
              <a:spcAft>
                <a:spcPct val="0"/>
              </a:spcAft>
              <a:defRPr>
                <a:solidFill>
                  <a:schemeClr val="tx1"/>
                </a:solidFill>
                <a:latin typeface=".VnTime" pitchFamily="34" charset="0"/>
              </a:defRPr>
            </a:lvl9pPr>
          </a:lstStyle>
          <a:p>
            <a:r>
              <a:rPr lang="en-US" sz="2800" b="1">
                <a:solidFill>
                  <a:srgbClr val="FF0000"/>
                </a:solidFill>
                <a:latin typeface="Times New Roman" pitchFamily="18" charset="0"/>
              </a:rPr>
              <a:t>4. Tội dâm ô đối với trẻ em</a:t>
            </a:r>
            <a:r>
              <a:rPr lang="en-US" sz="2800">
                <a:latin typeface="Times New Roman" pitchFamily="18" charset="0"/>
              </a:rPr>
              <a:t> </a:t>
            </a:r>
            <a:r>
              <a:rPr lang="en-US" sz="2800" b="1">
                <a:latin typeface="Times New Roman" pitchFamily="18" charset="0"/>
              </a:rPr>
              <a:t>(bị phạt tù từ sáu tháng đến hai mươi năm) </a:t>
            </a:r>
            <a:r>
              <a:rPr lang="en-US" sz="2400" b="1">
                <a:latin typeface="Times New Roman" pitchFamily="18" charset="0"/>
              </a:rPr>
              <a:t>đối với các hành vi sau:</a:t>
            </a:r>
          </a:p>
          <a:p>
            <a:r>
              <a:rPr lang="en-US" sz="2800" b="1">
                <a:latin typeface="Times New Roman" pitchFamily="18" charset="0"/>
              </a:rPr>
              <a:t>- Người nào đã thành niên mà có hành vi dâm ô đối với trẻ em</a:t>
            </a:r>
          </a:p>
          <a:p>
            <a:r>
              <a:rPr lang="en-US" sz="2800" b="1">
                <a:latin typeface="Times New Roman" pitchFamily="18" charset="0"/>
              </a:rPr>
              <a:t>- Phạm tội nhiều lần;</a:t>
            </a:r>
          </a:p>
          <a:p>
            <a:r>
              <a:rPr lang="en-US" sz="2800" b="1">
                <a:latin typeface="Times New Roman" pitchFamily="18" charset="0"/>
              </a:rPr>
              <a:t>- Đối với nhiều trẻ em;</a:t>
            </a:r>
          </a:p>
          <a:p>
            <a:r>
              <a:rPr lang="en-US" sz="2800" b="1">
                <a:latin typeface="Times New Roman" pitchFamily="18" charset="0"/>
              </a:rPr>
              <a:t>- Đối với trẻ em mà người phạm tội có trách nhiệm chăm sóc, giáo dục, chữa bệnh;</a:t>
            </a:r>
          </a:p>
          <a:p>
            <a:r>
              <a:rPr lang="en-US" sz="2800" b="1">
                <a:latin typeface="Times New Roman" pitchFamily="18" charset="0"/>
              </a:rPr>
              <a:t>- Gây hậu quả nghiêm trọng;</a:t>
            </a:r>
          </a:p>
          <a:p>
            <a:r>
              <a:rPr lang="en-US" sz="2800" b="1">
                <a:latin typeface="Times New Roman" pitchFamily="18" charset="0"/>
              </a:rPr>
              <a:t>- Tái phạm nguy hiểm.</a:t>
            </a:r>
          </a:p>
          <a:p>
            <a:r>
              <a:rPr lang="en-US" sz="2800" b="1">
                <a:latin typeface="Times New Roman" pitchFamily="18" charset="0"/>
              </a:rPr>
              <a:t>- Phạm tội gây hậu quả rất nghiêm trọng hoặc đặc biệt nghiêm trọng</a:t>
            </a:r>
          </a:p>
          <a:p>
            <a:r>
              <a:rPr lang="en-US" sz="2800" b="1">
                <a:latin typeface="Times New Roman" pitchFamily="18" charset="0"/>
              </a:rPr>
              <a:t>- Người phạm tội còn có thể bị cấm đảm nhiệm chức vụ, cấm hành nghề hoặc làm công việc nhất định từ một năm đến năm năm.</a:t>
            </a:r>
          </a:p>
        </p:txBody>
      </p:sp>
    </p:spTree>
    <p:extLst>
      <p:ext uri="{BB962C8B-B14F-4D97-AF65-F5344CB8AC3E}">
        <p14:creationId xmlns:p14="http://schemas.microsoft.com/office/powerpoint/2010/main" val="2798009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010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2" y="474059"/>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1" y="1501914"/>
            <a:ext cx="4938715"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3111498"/>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31975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500584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43" y="2444371"/>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6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698" y="401696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08" y="332545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307467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92540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2502427"/>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463285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1"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1" y="497750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2"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1" y="4873879"/>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3"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4439432"/>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4"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1" y="3371033"/>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5"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2642705"/>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310413" y="75943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250457" y="84579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6822542" y="457201"/>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4846" flipH="1">
            <a:off x="6033663" y="278772"/>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89" y="4913641"/>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7714422" y="289285"/>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739192">
            <a:off x="8350011" y="581487"/>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5000" y="2590801"/>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1" y="2525174"/>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91150" y="286785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552965" y="289189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6"/>
            <a:ext cx="4495800" cy="1077218"/>
          </a:xfrm>
          <a:prstGeom prst="rect">
            <a:avLst/>
          </a:prstGeom>
          <a:noFill/>
        </p:spPr>
        <p:txBody>
          <a:bodyPr wrap="square" rtlCol="0">
            <a:spAutoFit/>
          </a:bodyPr>
          <a:lstStyle/>
          <a:p>
            <a:pPr algn="ctr"/>
            <a:r>
              <a:rPr lang="en-US" sz="3200" dirty="0" err="1">
                <a:solidFill>
                  <a:srgbClr val="008000"/>
                </a:solidFill>
                <a:latin typeface="Arial" panose="020B0604020202020204" pitchFamily="34" charset="0"/>
                <a:cs typeface="Arial" panose="020B0604020202020204" pitchFamily="34" charset="0"/>
              </a:rPr>
              <a:t>Bỏ</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ngoài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nướng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trong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ăn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ngoài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bỏ</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trong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gì</a:t>
            </a:r>
            <a:r>
              <a:rPr lang="en-US" sz="3200"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srgbClr val="C00000"/>
                </a:solidFill>
                <a:latin typeface="Arial" panose="020B0604020202020204" pitchFamily="34" charset="0"/>
                <a:cs typeface="Arial" panose="020B0604020202020204" pitchFamily="34" charset="0"/>
              </a:rPr>
              <a:t>Nướng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bắp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ngô</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8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7"/>
            <a:ext cx="4495800" cy="584775"/>
          </a:xfrm>
          <a:prstGeom prst="rect">
            <a:avLst/>
          </a:prstGeom>
          <a:noFill/>
        </p:spPr>
        <p:txBody>
          <a:bodyPr wrap="square" rtlCol="0">
            <a:spAutoFit/>
          </a:bodyPr>
          <a:lstStyle/>
          <a:p>
            <a:pPr algn="ctr"/>
            <a:r>
              <a:rPr lang="en-US" sz="3200" dirty="0" err="1">
                <a:solidFill>
                  <a:srgbClr val="008000"/>
                </a:solidFill>
                <a:latin typeface="Arial" panose="020B0604020202020204" pitchFamily="34" charset="0"/>
                <a:cs typeface="Arial" panose="020B0604020202020204" pitchFamily="34" charset="0"/>
              </a:rPr>
              <a:t>Bệnh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gì</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bác</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sĩ</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bó</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tay</a:t>
            </a:r>
            <a:r>
              <a:rPr lang="en-US" sz="3200"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bệnh</a:t>
            </a:r>
            <a:r>
              <a:rPr lang="en-US" sz="2800" dirty="0">
                <a:solidFill>
                  <a:prstClr val="black"/>
                </a:solidFill>
                <a:latin typeface="Calibri"/>
              </a:rPr>
              <a:t>... </a:t>
            </a:r>
            <a:r>
              <a:rPr lang="en-US" sz="2800" dirty="0" err="1">
                <a:solidFill>
                  <a:prstClr val="black"/>
                </a:solidFill>
                <a:latin typeface="Calibri"/>
              </a:rPr>
              <a:t>gãy</a:t>
            </a:r>
            <a:r>
              <a:rPr lang="en-US" sz="2800" dirty="0">
                <a:solidFill>
                  <a:prstClr val="black"/>
                </a:solidFill>
                <a:latin typeface="Calibri"/>
              </a:rPr>
              <a:t> </a:t>
            </a:r>
            <a:r>
              <a:rPr lang="en-US" sz="2800" dirty="0" err="1">
                <a:solidFill>
                  <a:prstClr val="black"/>
                </a:solidFill>
                <a:latin typeface="Calibri"/>
              </a:rPr>
              <a:t>tay</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9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95400" y="4103371"/>
            <a:ext cx="4495800" cy="1200329"/>
          </a:xfrm>
          <a:prstGeom prst="rect">
            <a:avLst/>
          </a:prstGeom>
          <a:noFill/>
        </p:spPr>
        <p:txBody>
          <a:bodyPr wrap="square" rtlCol="0">
            <a:spAutoFit/>
          </a:bodyPr>
          <a:lstStyle/>
          <a:p>
            <a:pPr algn="ctr"/>
            <a:r>
              <a:rPr lang="vi-VN" sz="2400" dirty="0">
                <a:solidFill>
                  <a:prstClr val="black"/>
                </a:solidFill>
                <a:latin typeface="Arial" panose="020B0604020202020204" pitchFamily="34" charset="0"/>
              </a:rPr>
              <a:t>Có 1 đàn chim đậu trên cành, người thợ săn bắn cái rằm. Hỏi chết mấy con?</a:t>
            </a:r>
            <a:endParaRPr lang="en-US" sz="24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84273" y="1270132"/>
            <a:ext cx="3124200" cy="1569660"/>
          </a:xfrm>
          <a:prstGeom prst="rect">
            <a:avLst/>
          </a:prstGeom>
          <a:noFill/>
        </p:spPr>
        <p:txBody>
          <a:bodyPr wrap="square" rtlCol="0">
            <a:spAutoFit/>
          </a:bodyPr>
          <a:lstStyle/>
          <a:p>
            <a:pPr algn="ctr"/>
            <a:r>
              <a:rPr lang="fr-FR" sz="4800" dirty="0" err="1">
                <a:solidFill>
                  <a:prstClr val="black"/>
                </a:solidFill>
                <a:latin typeface="Calibri"/>
              </a:rPr>
              <a:t>rằm</a:t>
            </a:r>
            <a:r>
              <a:rPr lang="fr-FR" sz="4800" dirty="0">
                <a:solidFill>
                  <a:prstClr val="black"/>
                </a:solidFill>
                <a:latin typeface="Calibri"/>
              </a:rPr>
              <a:t> là 15 - </a:t>
            </a:r>
            <a:r>
              <a:rPr lang="fr-FR" sz="4800" dirty="0" err="1">
                <a:solidFill>
                  <a:prstClr val="black"/>
                </a:solidFill>
                <a:latin typeface="Calibri"/>
              </a:rPr>
              <a:t>chết</a:t>
            </a:r>
            <a:r>
              <a:rPr lang="fr-FR" sz="4800" dirty="0">
                <a:solidFill>
                  <a:prstClr val="black"/>
                </a:solidFill>
                <a:latin typeface="Calibri"/>
              </a:rPr>
              <a:t> 15 con</a:t>
            </a:r>
            <a:endParaRPr lang="en-US" sz="4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0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6"/>
            <a:ext cx="4495800" cy="1446550"/>
          </a:xfrm>
          <a:prstGeom prst="rect">
            <a:avLst/>
          </a:prstGeom>
          <a:noFill/>
        </p:spPr>
        <p:txBody>
          <a:bodyPr wrap="square" rtlCol="0">
            <a:spAutoFit/>
          </a:bodyPr>
          <a:lstStyle/>
          <a:p>
            <a:pPr algn="ctr"/>
            <a:r>
              <a:rPr lang="vi-VN" sz="4400" dirty="0">
                <a:solidFill>
                  <a:prstClr val="black"/>
                </a:solidFill>
                <a:latin typeface="Arial" panose="020B0604020202020204" pitchFamily="34" charset="0"/>
              </a:rPr>
              <a:t>Con gì ăn lửa với nước than?</a:t>
            </a:r>
            <a:endParaRPr lang="en-US" sz="44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con </a:t>
            </a:r>
            <a:r>
              <a:rPr lang="en-US" sz="2800" dirty="0" err="1">
                <a:solidFill>
                  <a:prstClr val="black"/>
                </a:solidFill>
                <a:latin typeface="Calibri"/>
              </a:rPr>
              <a:t>tàu</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4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8909"/>
          </a:xfrm>
          <a:solidFill>
            <a:schemeClr val="accent1">
              <a:lumMod val="40000"/>
              <a:lumOff val="60000"/>
            </a:schemeClr>
          </a:solidFill>
        </p:spPr>
        <p:txBody>
          <a:bodyPr/>
          <a:lstStyle/>
          <a:p>
            <a:r>
              <a:rPr lang="en-US" b="1">
                <a:latin typeface="Times New Roman" panose="02020603050405020304" pitchFamily="18" charset="0"/>
                <a:cs typeface="Times New Roman" panose="02020603050405020304" pitchFamily="18" charset="0"/>
              </a:rPr>
              <a:t>I.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378823" y="1424153"/>
            <a:ext cx="8353697" cy="2485996"/>
          </a:xfrm>
          <a:ln>
            <a:solidFill>
              <a:srgbClr val="FFFF00"/>
            </a:solidFill>
          </a:ln>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	</a:t>
            </a:r>
            <a:r>
              <a:rPr lang="vi-VN" sz="3600" dirty="0">
                <a:latin typeface="+mj-lt"/>
              </a:rPr>
              <a:t>Xâm hại tình dục là việc dùng vũ lực, đe dọa dùng </a:t>
            </a:r>
            <a:r>
              <a:rPr lang="vi-VN" sz="3600" b="1" dirty="0">
                <a:latin typeface="+mj-lt"/>
              </a:rPr>
              <a:t>vũ lực, ép buộc, lôi kéo, dụ dỗ</a:t>
            </a:r>
            <a:r>
              <a:rPr lang="vi-VN" sz="3600" dirty="0">
                <a:latin typeface="+mj-lt"/>
              </a:rPr>
              <a:t> </a:t>
            </a:r>
            <a:r>
              <a:rPr lang="en-US" sz="3600" dirty="0" err="1">
                <a:latin typeface="Times New Roman" panose="02020603050405020304" pitchFamily="18" charset="0"/>
                <a:cs typeface="Times New Roman" panose="02020603050405020304" pitchFamily="18" charset="0"/>
              </a:rPr>
              <a:t>bạn</a:t>
            </a:r>
            <a:r>
              <a:rPr lang="en-US" sz="3600" dirty="0">
                <a:latin typeface="+mj-lt"/>
              </a:rPr>
              <a:t> </a:t>
            </a:r>
            <a:r>
              <a:rPr lang="vi-VN" sz="3600" dirty="0">
                <a:latin typeface="+mj-lt"/>
              </a:rPr>
              <a:t>tham gia vào các hành vi liên quan đến tình dục, bao gồm hiếp dâm, cưỡng dâm, giao cấu, dâm ô và sử dụng </a:t>
            </a:r>
            <a:r>
              <a:rPr lang="en-US" sz="3600" dirty="0" err="1">
                <a:latin typeface="Times New Roman" panose="02020603050405020304" pitchFamily="18" charset="0"/>
                <a:cs typeface="Times New Roman" panose="02020603050405020304" pitchFamily="18" charset="0"/>
              </a:rPr>
              <a:t>bạn</a:t>
            </a:r>
            <a:r>
              <a:rPr lang="vi-VN" sz="3600" dirty="0">
                <a:latin typeface="+mj-lt"/>
              </a:rPr>
              <a:t> vào Mục đích mại dâm, khiêu dâm dưới mọi hình thức.</a:t>
            </a:r>
            <a:endParaRPr lang="en-US" sz="3600" dirty="0">
              <a:latin typeface="+mj-lt"/>
              <a:cs typeface="Times New Roman" panose="02020603050405020304" pitchFamily="18" charset="0"/>
            </a:endParaRPr>
          </a:p>
        </p:txBody>
      </p:sp>
      <p:sp>
        <p:nvSpPr>
          <p:cNvPr id="6" name="Rectangle 5"/>
          <p:cNvSpPr/>
          <p:nvPr/>
        </p:nvSpPr>
        <p:spPr>
          <a:xfrm>
            <a:off x="378823" y="888909"/>
            <a:ext cx="2475213" cy="5352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Khái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niệm</a:t>
            </a:r>
            <a:endParaRPr lang="en-US" sz="32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694870908"/>
              </p:ext>
            </p:extLst>
          </p:nvPr>
        </p:nvGraphicFramePr>
        <p:xfrm>
          <a:off x="888273" y="3174276"/>
          <a:ext cx="7572159" cy="3683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75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Graphic spid="7"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71600" y="3869115"/>
            <a:ext cx="4495800" cy="1384995"/>
          </a:xfrm>
          <a:prstGeom prst="rect">
            <a:avLst/>
          </a:prstGeom>
          <a:noFill/>
        </p:spPr>
        <p:txBody>
          <a:bodyPr wrap="square" rtlCol="0">
            <a:spAutoFit/>
          </a:bodyPr>
          <a:lstStyle/>
          <a:p>
            <a:pPr algn="ctr"/>
            <a:r>
              <a:rPr lang="vi-VN" sz="2800" dirty="0">
                <a:solidFill>
                  <a:prstClr val="black"/>
                </a:solidFill>
                <a:latin typeface="Arial" panose="020B0604020202020204" pitchFamily="34" charset="0"/>
              </a:rPr>
              <a:t>Nắng ba năm tôi không bỏ bạn, mưa 1 ngày sao bạn lại bỏ tôi là cái gì?</a:t>
            </a:r>
            <a:endParaRPr lang="en-US" sz="28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1337310"/>
            <a:ext cx="3124200" cy="1200329"/>
          </a:xfrm>
          <a:prstGeom prst="rect">
            <a:avLst/>
          </a:prstGeom>
          <a:noFill/>
        </p:spPr>
        <p:txBody>
          <a:bodyPr wrap="square" rtlCol="0">
            <a:spAutoFit/>
          </a:bodyPr>
          <a:lstStyle/>
          <a:p>
            <a:pPr algn="ctr"/>
            <a:r>
              <a:rPr lang="en-US" sz="3600" dirty="0" err="1">
                <a:solidFill>
                  <a:prstClr val="black"/>
                </a:solidFill>
                <a:latin typeface="Calibri"/>
              </a:rPr>
              <a:t>Đó</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cái</a:t>
            </a:r>
            <a:r>
              <a:rPr lang="en-US" sz="3600" dirty="0">
                <a:solidFill>
                  <a:prstClr val="black"/>
                </a:solidFill>
                <a:latin typeface="Calibri"/>
              </a:rPr>
              <a:t> </a:t>
            </a:r>
            <a:r>
              <a:rPr lang="en-US" sz="3600" dirty="0" err="1">
                <a:solidFill>
                  <a:prstClr val="black"/>
                </a:solidFill>
                <a:latin typeface="Calibri"/>
              </a:rPr>
              <a:t>bóng</a:t>
            </a:r>
            <a:r>
              <a:rPr lang="en-US" sz="3600" dirty="0">
                <a:solidFill>
                  <a:prstClr val="black"/>
                </a:solidFill>
                <a:latin typeface="Calibri"/>
              </a:rPr>
              <a:t> </a:t>
            </a:r>
            <a:r>
              <a:rPr lang="en-US" sz="3600" dirty="0" err="1">
                <a:solidFill>
                  <a:prstClr val="black"/>
                </a:solidFill>
                <a:latin typeface="Calibri"/>
              </a:rPr>
              <a:t>của</a:t>
            </a:r>
            <a:r>
              <a:rPr lang="en-US" sz="3600" dirty="0">
                <a:solidFill>
                  <a:prstClr val="black"/>
                </a:solidFill>
                <a:latin typeface="Calibri"/>
              </a:rPr>
              <a:t> </a:t>
            </a:r>
            <a:r>
              <a:rPr lang="en-US" sz="3600" dirty="0" err="1">
                <a:solidFill>
                  <a:prstClr val="black"/>
                </a:solidFill>
                <a:latin typeface="Calibri"/>
              </a:rPr>
              <a:t>mình</a:t>
            </a:r>
            <a:endParaRPr lang="en-US" sz="36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670540"/>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đang</a:t>
            </a:r>
            <a:r>
              <a:rPr lang="en-US" sz="2800" dirty="0">
                <a:solidFill>
                  <a:prstClr val="black"/>
                </a:solidFill>
                <a:latin typeface="Calibri"/>
              </a:rPr>
              <a:t> </a:t>
            </a:r>
            <a:r>
              <a:rPr lang="en-US" sz="2800" dirty="0" err="1">
                <a:solidFill>
                  <a:prstClr val="black"/>
                </a:solidFill>
                <a:latin typeface="Calibri"/>
              </a:rPr>
              <a:t>câu</a:t>
            </a:r>
            <a:r>
              <a:rPr lang="en-US" sz="2800" dirty="0">
                <a:solidFill>
                  <a:prstClr val="black"/>
                </a:solidFill>
                <a:latin typeface="Calibri"/>
              </a:rPr>
              <a:t> </a:t>
            </a:r>
            <a:r>
              <a:rPr lang="en-US" sz="2800" dirty="0" err="1">
                <a:solidFill>
                  <a:prstClr val="black"/>
                </a:solidFill>
                <a:latin typeface="Calibri"/>
              </a:rPr>
              <a:t>cá</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1"/>
            <a:ext cx="4495800" cy="1200329"/>
          </a:xfrm>
          <a:prstGeom prst="rect">
            <a:avLst/>
          </a:prstGeom>
          <a:noFill/>
        </p:spPr>
        <p:txBody>
          <a:bodyPr wrap="square" rtlCol="0">
            <a:spAutoFit/>
          </a:bodyPr>
          <a:lstStyle/>
          <a:p>
            <a:pPr algn="ctr"/>
            <a:r>
              <a:rPr lang="vi-VN" sz="3600" dirty="0">
                <a:solidFill>
                  <a:prstClr val="black"/>
                </a:solidFill>
                <a:latin typeface="Arial" panose="020B0604020202020204" pitchFamily="34" charset="0"/>
              </a:rPr>
              <a:t>Trên nhấp dưới giật là đang làm gì?</a:t>
            </a:r>
            <a:endParaRPr lang="en-US" sz="36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37991"/>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mặt</a:t>
            </a:r>
            <a:r>
              <a:rPr lang="en-US" sz="2800" dirty="0">
                <a:solidFill>
                  <a:prstClr val="black"/>
                </a:solidFill>
                <a:latin typeface="Calibri"/>
              </a:rPr>
              <a:t> </a:t>
            </a:r>
            <a:r>
              <a:rPr lang="en-US" sz="2800" dirty="0" err="1">
                <a:solidFill>
                  <a:prstClr val="black"/>
                </a:solidFill>
                <a:latin typeface="Calibri"/>
              </a:rPr>
              <a:t>trăng</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24000" y="4038601"/>
            <a:ext cx="4495800" cy="1384995"/>
          </a:xfrm>
          <a:prstGeom prst="rect">
            <a:avLst/>
          </a:prstGeom>
          <a:noFill/>
        </p:spPr>
        <p:txBody>
          <a:bodyPr wrap="square" rtlCol="0">
            <a:spAutoFit/>
          </a:bodyPr>
          <a:lstStyle/>
          <a:p>
            <a:pPr algn="ctr"/>
            <a:r>
              <a:rPr lang="vi-VN" sz="2800" dirty="0">
                <a:solidFill>
                  <a:prstClr val="black"/>
                </a:solidFill>
                <a:latin typeface="Arial" panose="020B0604020202020204" pitchFamily="34" charset="0"/>
              </a:rPr>
              <a:t>Cái gì bằng cái vung, vùng xuống ao. Đào chẳng thấy, lấy chẳng được?</a:t>
            </a:r>
            <a:endParaRPr lang="en-US" sz="28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98524"/>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cái</a:t>
            </a:r>
            <a:r>
              <a:rPr lang="en-US" sz="2800" dirty="0">
                <a:solidFill>
                  <a:prstClr val="black"/>
                </a:solidFill>
                <a:latin typeface="Calibri"/>
              </a:rPr>
              <a:t> </a:t>
            </a:r>
            <a:r>
              <a:rPr lang="en-US" sz="2800" dirty="0" err="1">
                <a:solidFill>
                  <a:prstClr val="black"/>
                </a:solidFill>
                <a:latin typeface="Calibri"/>
              </a:rPr>
              <a:t>tủ</a:t>
            </a:r>
            <a:r>
              <a:rPr lang="en-US" sz="2800" dirty="0">
                <a:solidFill>
                  <a:prstClr val="black"/>
                </a:solidFill>
                <a:latin typeface="Calibri"/>
              </a:rPr>
              <a:t> </a:t>
            </a:r>
            <a:r>
              <a:rPr lang="en-US" sz="2800" dirty="0" err="1">
                <a:solidFill>
                  <a:prstClr val="black"/>
                </a:solidFill>
                <a:latin typeface="Calibri"/>
              </a:rPr>
              <a:t>lạnh</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1"/>
            <a:ext cx="4495800" cy="1323439"/>
          </a:xfrm>
          <a:prstGeom prst="rect">
            <a:avLst/>
          </a:prstGeom>
          <a:noFill/>
        </p:spPr>
        <p:txBody>
          <a:bodyPr wrap="square" rtlCol="0">
            <a:spAutoFit/>
          </a:bodyPr>
          <a:lstStyle/>
          <a:p>
            <a:pPr algn="ctr"/>
            <a:r>
              <a:rPr lang="vi-VN" sz="2000" dirty="0">
                <a:solidFill>
                  <a:prstClr val="black"/>
                </a:solidFill>
                <a:latin typeface="Arial" panose="020B0604020202020204" pitchFamily="34" charset="0"/>
              </a:rPr>
              <a:t>Cắm vào run rẩy toàn thân</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Rút ra nước chảy từ chân xuống sàn</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Hỡi chàng công tử giàu sang</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Cắm vào xin chớ vội vàng rút ra</a:t>
            </a:r>
            <a:endParaRPr lang="en-US" sz="20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72750"/>
            <a:ext cx="3124200" cy="523220"/>
          </a:xfrm>
          <a:prstGeom prst="rect">
            <a:avLst/>
          </a:prstGeom>
          <a:noFill/>
        </p:spPr>
        <p:txBody>
          <a:bodyPr wrap="square" rtlCol="0">
            <a:spAutoFit/>
          </a:bodyPr>
          <a:lstStyle/>
          <a:p>
            <a:pPr algn="ctr"/>
            <a:r>
              <a:rPr lang="en-US" sz="2800" dirty="0" err="1">
                <a:solidFill>
                  <a:prstClr val="black"/>
                </a:solidFill>
                <a:latin typeface="Calibri"/>
              </a:rPr>
              <a:t>Chỉ</a:t>
            </a:r>
            <a:r>
              <a:rPr lang="en-US" sz="2800" dirty="0">
                <a:solidFill>
                  <a:prstClr val="black"/>
                </a:solidFill>
                <a:latin typeface="Calibri"/>
              </a:rPr>
              <a:t> </a:t>
            </a:r>
            <a:r>
              <a:rPr lang="en-US" sz="2800" dirty="0" err="1">
                <a:solidFill>
                  <a:prstClr val="black"/>
                </a:solidFill>
                <a:latin typeface="Calibri"/>
              </a:rPr>
              <a:t>xuống</a:t>
            </a:r>
            <a:r>
              <a:rPr lang="en-US" sz="2800" dirty="0">
                <a:solidFill>
                  <a:prstClr val="black"/>
                </a:solidFill>
                <a:latin typeface="Calibri"/>
              </a:rPr>
              <a:t> </a:t>
            </a:r>
            <a:r>
              <a:rPr lang="en-US" sz="2800" dirty="0" err="1">
                <a:solidFill>
                  <a:prstClr val="black"/>
                </a:solidFill>
                <a:latin typeface="Calibri"/>
              </a:rPr>
              <a:t>đất</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0"/>
            <a:ext cx="4495800" cy="1631216"/>
          </a:xfrm>
          <a:prstGeom prst="rect">
            <a:avLst/>
          </a:prstGeom>
          <a:noFill/>
        </p:spPr>
        <p:txBody>
          <a:bodyPr wrap="square" rtlCol="0">
            <a:spAutoFit/>
          </a:bodyPr>
          <a:lstStyle/>
          <a:p>
            <a:pPr algn="ctr"/>
            <a:r>
              <a:rPr lang="vi-VN" sz="2000" dirty="0">
                <a:solidFill>
                  <a:prstClr val="black"/>
                </a:solidFill>
                <a:latin typeface="Arial" panose="020B0604020202020204" pitchFamily="34" charset="0"/>
              </a:rPr>
              <a:t>Có 1 con trâu. Đầu nó thì hướng về hướng mặt trời mọc, nó quay trái 2 vòng sau đó quay ngược lại sau đó lại quay phải hai vòng hỏi cái đuôi của nó chỉ hướng nào?</a:t>
            </a:r>
            <a:endParaRPr lang="en-US" sz="20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7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670540"/>
            <a:ext cx="3124200" cy="523220"/>
          </a:xfrm>
          <a:prstGeom prst="rect">
            <a:avLst/>
          </a:prstGeom>
          <a:noFill/>
        </p:spPr>
        <p:txBody>
          <a:bodyPr wrap="square" rtlCol="0">
            <a:spAutoFit/>
          </a:bodyPr>
          <a:lstStyle/>
          <a:p>
            <a:pPr algn="ctr"/>
            <a:r>
              <a:rPr lang="en-US" sz="2800" dirty="0" err="1">
                <a:solidFill>
                  <a:prstClr val="black"/>
                </a:solidFill>
                <a:latin typeface="Calibri"/>
              </a:rPr>
              <a:t>Bàn</a:t>
            </a:r>
            <a:r>
              <a:rPr lang="en-US" sz="2800" dirty="0">
                <a:solidFill>
                  <a:prstClr val="black"/>
                </a:solidFill>
                <a:latin typeface="Calibri"/>
              </a:rPr>
              <a:t> </a:t>
            </a:r>
            <a:r>
              <a:rPr lang="en-US" sz="2800" dirty="0" err="1">
                <a:solidFill>
                  <a:prstClr val="black"/>
                </a:solidFill>
                <a:latin typeface="Calibri"/>
              </a:rPr>
              <a:t>chân</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0"/>
            <a:ext cx="4495800" cy="1569660"/>
          </a:xfrm>
          <a:prstGeom prst="rect">
            <a:avLst/>
          </a:prstGeom>
          <a:noFill/>
        </p:spPr>
        <p:txBody>
          <a:bodyPr wrap="square" rtlCol="0">
            <a:spAutoFit/>
          </a:bodyPr>
          <a:lstStyle/>
          <a:p>
            <a:pPr algn="ctr"/>
            <a:r>
              <a:rPr lang="vi-VN" sz="3200" dirty="0">
                <a:solidFill>
                  <a:prstClr val="black"/>
                </a:solidFill>
                <a:latin typeface="Arial" panose="020B0604020202020204" pitchFamily="34" charset="0"/>
              </a:rPr>
              <a:t>Cái gì mà đi thì nằm, đứng cũng nằm, nhưng nằm lại đứng?</a:t>
            </a:r>
            <a:endParaRPr lang="en-US" sz="32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a:latin typeface="Times New Roman" pitchFamily="18" charset="0"/>
                <a:cs typeface="Times New Roman" pitchFamily="18" charset="0"/>
              </a:rPr>
              <a:t>Phân biệt các loại tội phạm xâm hại TD TE?</a:t>
            </a:r>
            <a:endParaRPr lang="en-US" sz="2800">
              <a:latin typeface="Times New Roman" pitchFamily="18" charset="0"/>
              <a:cs typeface="Times New Roman" pitchFamily="18" charset="0"/>
            </a:endParaRPr>
          </a:p>
        </p:txBody>
      </p:sp>
      <p:sp>
        <p:nvSpPr>
          <p:cNvPr id="75779" name="Content Placeholder 2"/>
          <p:cNvSpPr>
            <a:spLocks noGrp="1"/>
          </p:cNvSpPr>
          <p:nvPr>
            <p:ph idx="1"/>
          </p:nvPr>
        </p:nvSpPr>
        <p:spPr>
          <a:xfrm>
            <a:off x="304800" y="1371600"/>
            <a:ext cx="8686800" cy="4708525"/>
          </a:xfrm>
        </p:spPr>
        <p:txBody>
          <a:bodyPr>
            <a:normAutofit lnSpcReduction="10000"/>
          </a:bodyPr>
          <a:lstStyle/>
          <a:p>
            <a:pPr algn="just">
              <a:buFont typeface="Wingdings 2" pitchFamily="18" charset="2"/>
              <a:buNone/>
            </a:pPr>
            <a:r>
              <a:rPr lang="en-US"/>
              <a:t>   - Hiếp dâm trẻ em: giao cấu với trẻ em dưới 13 tuổi dù trẻ có đồng ý hay không vẫn bị kết tội.</a:t>
            </a:r>
          </a:p>
          <a:p>
            <a:pPr algn="just">
              <a:buFont typeface="Wingdings 2" pitchFamily="18" charset="2"/>
              <a:buNone/>
            </a:pPr>
            <a:r>
              <a:rPr lang="en-US"/>
              <a:t>   - Cưỡng dâm trẻ em: dùng thủ đoạn buộc trẻ từ 13 đến 16 tuổi miễn cưỡng giao cấu.</a:t>
            </a:r>
          </a:p>
          <a:p>
            <a:pPr algn="just">
              <a:buFont typeface="Wingdings 2" pitchFamily="18" charset="2"/>
              <a:buNone/>
            </a:pPr>
            <a:r>
              <a:rPr lang="en-US"/>
              <a:t>   - Giao cấu với trẻ em: giao cấu với trẻ em từ 13 đến 16 tuổi dù trẻ có đồng ý hay không vẫn bị kết tội.</a:t>
            </a:r>
          </a:p>
          <a:p>
            <a:pPr algn="just">
              <a:buFont typeface="Wingdings 2" pitchFamily="18" charset="2"/>
              <a:buNone/>
            </a:pPr>
            <a:r>
              <a:rPr lang="en-US"/>
              <a:t>   - Dâm ô với trẻ em: kích thích TD, không có ý định giao cấu (sờ mó, vuốt ve bộ phận SD)</a:t>
            </a:r>
          </a:p>
        </p:txBody>
      </p:sp>
    </p:spTree>
    <p:extLst>
      <p:ext uri="{BB962C8B-B14F-4D97-AF65-F5344CB8AC3E}">
        <p14:creationId xmlns:p14="http://schemas.microsoft.com/office/powerpoint/2010/main" val="117167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4324</Words>
  <Application>Microsoft Office PowerPoint</Application>
  <PresentationFormat>Trình chiếu Trên màn hình (4:3)</PresentationFormat>
  <Paragraphs>313</Paragraphs>
  <Slides>85</Slides>
  <Notes>5</Notes>
  <HiddenSlides>0</HiddenSlides>
  <MMClips>1</MMClips>
  <ScaleCrop>false</ScaleCrop>
  <HeadingPairs>
    <vt:vector size="4" baseType="variant">
      <vt:variant>
        <vt:lpstr>Chủ đề</vt:lpstr>
      </vt:variant>
      <vt:variant>
        <vt:i4>2</vt:i4>
      </vt:variant>
      <vt:variant>
        <vt:lpstr>Tiêu đề Bản chiếu</vt:lpstr>
      </vt:variant>
      <vt:variant>
        <vt:i4>85</vt:i4>
      </vt:variant>
    </vt:vector>
  </HeadingPairs>
  <TitlesOfParts>
    <vt:vector size="87" baseType="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 Xâm hại tình dục </vt:lpstr>
      <vt:lpstr>Phân biệt các loại tội phạm xâm hại TD TE?</vt:lpstr>
      <vt:lpstr>Bản trình bày PowerPoint</vt:lpstr>
      <vt:lpstr>Bản trình bày PowerPoint</vt:lpstr>
      <vt:lpstr>Nguyên nhân từ gia đình (3): </vt:lpstr>
      <vt:lpstr>Nguyên nhân từ gia đình (3)</vt:lpstr>
      <vt:lpstr>Nguyên nhân xã hội (3)</vt:lpstr>
      <vt:lpstr>Nguyên nhân do bản thân trẻ (4):</vt:lpstr>
      <vt:lpstr>Nguyên nhân từ phía kẻ phạm tội (2): </vt:lpstr>
      <vt:lpstr>Bản trình bày PowerPoint</vt:lpstr>
      <vt:lpstr>Tác hại thể chất  (7)</vt:lpstr>
      <vt:lpstr>Bản trình bày PowerPoint</vt:lpstr>
      <vt:lpstr>Tác hại thể chất</vt:lpstr>
      <vt:lpstr>Tác hại tâm lý  (7)</vt:lpstr>
      <vt:lpstr>Tác hại tâm lý </vt:lpstr>
      <vt:lpstr>Tác hại đối với gia đình :</vt:lpstr>
      <vt:lpstr>Bản trình bày PowerPoint</vt:lpstr>
      <vt:lpstr>Tác hại đối với xã hội (6)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CÁC HÀNH VI XÂM HẠI TÌNH DỤC </vt:lpstr>
      <vt:lpstr>CÁC HÀNH VI XÂM HẠI TÌNH DỤC </vt:lpstr>
      <vt:lpstr>Cần nhớ</vt:lpstr>
      <vt:lpstr>Bản trình bày PowerPoint</vt:lpstr>
      <vt:lpstr>Ai là người XH/QRTD, ai là nạn nhân?</vt:lpstr>
      <vt:lpstr>XH/QRTD xảy ra ở đâu? Khi nào?</vt:lpstr>
      <vt:lpstr>Hậu quả của XH/QRTD?</vt:lpstr>
      <vt:lpstr>Hậu quả của XH/QRTD?</vt:lpstr>
      <vt:lpstr>Các con số biết nói</vt:lpstr>
      <vt:lpstr>Các con số biết nói</vt:lpstr>
      <vt:lpstr>Các con số biết nói</vt:lpstr>
      <vt:lpstr>Bản trình bày PowerPoint</vt:lpstr>
      <vt:lpstr>Dấu hiệu cảnh báo</vt:lpstr>
      <vt:lpstr>Phòng tránh nguy cơ (7 không)</vt:lpstr>
      <vt:lpstr>Các bước đối phó khi có nguy cơ</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HÃY LUÔN NHỚ</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C.H. Mai.Anh</cp:lastModifiedBy>
  <cp:revision>25</cp:revision>
  <dcterms:created xsi:type="dcterms:W3CDTF">2019-12-01T06:53:31Z</dcterms:created>
  <dcterms:modified xsi:type="dcterms:W3CDTF">2023-08-31T12:51:06Z</dcterms:modified>
</cp:coreProperties>
</file>