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F4C0-B766-4DA7-81B0-7860131DE192}" type="datetimeFigureOut">
              <a:rPr lang="en-US" smtClean="0"/>
              <a:pPr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D00A-FA83-4AE2-87EE-878DC296A1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vi-VN" sz="2800" b="1" dirty="0" smtClean="0"/>
              <a:t>2.10.202</a:t>
            </a:r>
            <a:r>
              <a:rPr lang="en-US" sz="2800" b="1" dirty="0" smtClean="0"/>
              <a:t>3</a:t>
            </a:r>
            <a:r>
              <a:rPr lang="vi-VN" sz="2000" b="1" dirty="0" smtClean="0"/>
              <a:t>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Sự kiện, chi tiết đặc sắcvăn bản Bánh </a:t>
            </a:r>
            <a:r>
              <a:rPr lang="vi-VN" b="1" dirty="0"/>
              <a:t>chưng, </a:t>
            </a:r>
            <a:r>
              <a:rPr lang="vi-VN" b="1" dirty="0" smtClean="0"/>
              <a:t>bánh </a:t>
            </a:r>
            <a:r>
              <a:rPr lang="vi-VN" b="1" dirty="0"/>
              <a:t>giầy</a:t>
            </a:r>
            <a:endParaRPr lang="en-US" dirty="0"/>
          </a:p>
          <a:p>
            <a:pPr>
              <a:buFontTx/>
              <a:buChar char="-"/>
            </a:pPr>
            <a:r>
              <a:rPr lang="vi-VN" dirty="0" smtClean="0"/>
              <a:t>Chi </a:t>
            </a:r>
            <a:r>
              <a:rPr lang="vi-VN" dirty="0"/>
              <a:t>tiết Lang Liêu được thần báo mộng, lấy gạo làm bánh lễ Tiên </a:t>
            </a:r>
            <a:r>
              <a:rPr lang="vi-VN" dirty="0" smtClean="0"/>
              <a:t>vương</a:t>
            </a:r>
          </a:p>
          <a:p>
            <a:pPr>
              <a:buNone/>
            </a:pPr>
            <a:r>
              <a:rPr lang="vi-VN" b="1" dirty="0" smtClean="0"/>
              <a:t>* Lí do lựa chọn</a:t>
            </a:r>
          </a:p>
          <a:p>
            <a:pPr>
              <a:buNone/>
            </a:pPr>
            <a:r>
              <a:rPr lang="vi-VN" dirty="0" smtClean="0"/>
              <a:t>- </a:t>
            </a:r>
            <a:r>
              <a:rPr lang="nb-NO" dirty="0" smtClean="0"/>
              <a:t>Chi </a:t>
            </a:r>
            <a:r>
              <a:rPr lang="nb-NO" dirty="0"/>
              <a:t>tiết tưởng tượng này có ý nghĩa đề cao lao động, đề cao trí thông minh sáng tạo của con người.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1.10.2021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Hướng dẫn tự học: </a:t>
            </a:r>
          </a:p>
          <a:p>
            <a:pPr>
              <a:buFontTx/>
              <a:buChar char="-"/>
            </a:pPr>
            <a:r>
              <a:rPr lang="vi-VN" dirty="0" smtClean="0"/>
              <a:t>Tự đọc văn bản Sọ Dừa</a:t>
            </a:r>
          </a:p>
          <a:p>
            <a:pPr>
              <a:buFontTx/>
              <a:buChar char="-"/>
            </a:pPr>
            <a:r>
              <a:rPr lang="vi-VN" dirty="0" smtClean="0"/>
              <a:t>Chuẩn bị văn bản Em Bé Thông Minh</a:t>
            </a:r>
          </a:p>
          <a:p>
            <a:pPr>
              <a:buNone/>
            </a:pPr>
            <a:r>
              <a:rPr lang="vi-VN" smtClean="0"/>
              <a:t>+ Trả lời câu hỏi SGK trang 46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/>
          <a:lstStyle/>
          <a:p>
            <a:pPr algn="l"/>
            <a:r>
              <a:rPr lang="vi-VN" sz="2800" b="1" dirty="0" smtClean="0"/>
              <a:t>2.10.202</a:t>
            </a:r>
            <a:r>
              <a:rPr lang="en-US" sz="2800" b="1" dirty="0" smtClean="0"/>
              <a:t>3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7924800" cy="1752600"/>
          </a:xfrm>
        </p:spPr>
        <p:txBody>
          <a:bodyPr/>
          <a:lstStyle/>
          <a:p>
            <a:pPr marL="571500" lvl="0" indent="-571500" algn="l">
              <a:buAutoNum type="romanUcPeriod"/>
            </a:pPr>
            <a:r>
              <a:rPr lang="en-US" b="1" dirty="0" err="1" smtClean="0">
                <a:solidFill>
                  <a:schemeClr val="tx1"/>
                </a:solidFill>
              </a:rPr>
              <a:t>Tóm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tắt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nội</a:t>
            </a:r>
            <a:r>
              <a:rPr lang="en-US" b="1" dirty="0">
                <a:solidFill>
                  <a:schemeClr val="tx1"/>
                </a:solidFill>
              </a:rPr>
              <a:t> dung </a:t>
            </a:r>
            <a:r>
              <a:rPr lang="en-US" b="1" dirty="0" err="1">
                <a:solidFill>
                  <a:schemeClr val="tx1"/>
                </a:solidFill>
              </a:rPr>
              <a:t>chính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của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văn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bản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truyền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thuyết</a:t>
            </a:r>
            <a:endParaRPr lang="vi-VN" b="1" dirty="0" smtClean="0">
              <a:solidFill>
                <a:schemeClr val="tx1"/>
              </a:solidFill>
            </a:endParaRPr>
          </a:p>
          <a:p>
            <a:pPr marL="571500" lvl="0" indent="-571500" algn="l"/>
            <a:r>
              <a:rPr lang="vi-VN" b="1" dirty="0" smtClean="0">
                <a:solidFill>
                  <a:schemeClr val="tx1"/>
                </a:solidFill>
              </a:rPr>
              <a:t>1. Văn bản Thánh Gióng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vi-VN" b="1" dirty="0" smtClean="0"/>
              <a:t>Nội </a:t>
            </a:r>
            <a:r>
              <a:rPr lang="vi-VN" b="1" dirty="0"/>
              <a:t>dung chính</a:t>
            </a:r>
            <a:endParaRPr lang="en-US" dirty="0"/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vua</a:t>
            </a:r>
            <a:r>
              <a:rPr lang="en-US" dirty="0"/>
              <a:t> </a:t>
            </a:r>
            <a:r>
              <a:rPr lang="en-US" dirty="0" err="1"/>
              <a:t>Hùng</a:t>
            </a:r>
            <a:r>
              <a:rPr lang="en-US" dirty="0"/>
              <a:t> </a:t>
            </a:r>
            <a:r>
              <a:rPr lang="en-US" dirty="0" err="1"/>
              <a:t>Vương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sáu</a:t>
            </a:r>
            <a:r>
              <a:rPr lang="en-US" dirty="0"/>
              <a:t>, ở </a:t>
            </a:r>
            <a:r>
              <a:rPr lang="en-US" dirty="0" err="1"/>
              <a:t>làng</a:t>
            </a:r>
            <a:r>
              <a:rPr lang="en-US" dirty="0"/>
              <a:t> </a:t>
            </a:r>
            <a:r>
              <a:rPr lang="en-US" dirty="0" err="1"/>
              <a:t>Gióng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vợ</a:t>
            </a:r>
            <a:r>
              <a:rPr lang="en-US" dirty="0"/>
              <a:t> </a:t>
            </a:r>
            <a:r>
              <a:rPr lang="en-US" dirty="0" err="1"/>
              <a:t>chồng</a:t>
            </a:r>
            <a:r>
              <a:rPr lang="en-US" dirty="0"/>
              <a:t> </a:t>
            </a:r>
            <a:r>
              <a:rPr lang="en-US" dirty="0" err="1"/>
              <a:t>ông</a:t>
            </a:r>
            <a:r>
              <a:rPr lang="en-US" dirty="0"/>
              <a:t> </a:t>
            </a:r>
            <a:r>
              <a:rPr lang="en-US" dirty="0" err="1"/>
              <a:t>lão</a:t>
            </a:r>
            <a:r>
              <a:rPr lang="en-US" dirty="0"/>
              <a:t> </a:t>
            </a:r>
            <a:r>
              <a:rPr lang="en-US" dirty="0" err="1"/>
              <a:t>chăm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, </a:t>
            </a:r>
            <a:r>
              <a:rPr lang="en-US" dirty="0" err="1"/>
              <a:t>tốt</a:t>
            </a:r>
            <a:r>
              <a:rPr lang="en-US" dirty="0"/>
              <a:t> </a:t>
            </a:r>
            <a:r>
              <a:rPr lang="en-US" dirty="0" err="1"/>
              <a:t>bụng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ước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đứa</a:t>
            </a:r>
            <a:r>
              <a:rPr lang="en-US" dirty="0"/>
              <a:t> con.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hôm</a:t>
            </a:r>
            <a:r>
              <a:rPr lang="en-US" dirty="0"/>
              <a:t>, 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thấy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vết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to </a:t>
            </a:r>
            <a:r>
              <a:rPr lang="en-US" dirty="0" err="1"/>
              <a:t>ướm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. </a:t>
            </a:r>
            <a:r>
              <a:rPr lang="en-US" dirty="0" err="1"/>
              <a:t>Bà</a:t>
            </a:r>
            <a:r>
              <a:rPr lang="en-US" dirty="0"/>
              <a:t> </a:t>
            </a:r>
            <a:r>
              <a:rPr lang="en-US" dirty="0" err="1"/>
              <a:t>sinh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Gióng</a:t>
            </a:r>
            <a:r>
              <a:rPr lang="en-US" dirty="0"/>
              <a:t>, 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vẫn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biết</a:t>
            </a:r>
            <a:r>
              <a:rPr lang="en-US" dirty="0"/>
              <a:t> </a:t>
            </a:r>
            <a:r>
              <a:rPr lang="en-US" dirty="0" err="1"/>
              <a:t>nói</a:t>
            </a:r>
            <a:r>
              <a:rPr lang="en-US" dirty="0"/>
              <a:t> </a:t>
            </a:r>
            <a:r>
              <a:rPr lang="en-US" dirty="0" err="1"/>
              <a:t>cười</a:t>
            </a:r>
            <a:r>
              <a:rPr lang="en-US" dirty="0"/>
              <a:t>. 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en-US" dirty="0" err="1"/>
              <a:t>Giặc</a:t>
            </a:r>
            <a:r>
              <a:rPr lang="en-US" dirty="0"/>
              <a:t> </a:t>
            </a:r>
            <a:r>
              <a:rPr lang="en-US" dirty="0" err="1"/>
              <a:t>Ân</a:t>
            </a:r>
            <a:r>
              <a:rPr lang="en-US" dirty="0"/>
              <a:t>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lược</a:t>
            </a:r>
            <a:r>
              <a:rPr lang="en-US" dirty="0"/>
              <a:t>, </a:t>
            </a:r>
            <a:r>
              <a:rPr lang="en-US" dirty="0" err="1"/>
              <a:t>vua</a:t>
            </a:r>
            <a:r>
              <a:rPr lang="en-US" dirty="0"/>
              <a:t> </a:t>
            </a:r>
            <a:r>
              <a:rPr lang="en-US" dirty="0" err="1"/>
              <a:t>sai</a:t>
            </a:r>
            <a:r>
              <a:rPr lang="en-US" dirty="0"/>
              <a:t> </a:t>
            </a:r>
            <a:r>
              <a:rPr lang="en-US" dirty="0" err="1"/>
              <a:t>sứ</a:t>
            </a:r>
            <a:r>
              <a:rPr lang="en-US" dirty="0"/>
              <a:t> </a:t>
            </a:r>
            <a:r>
              <a:rPr lang="en-US" dirty="0" err="1"/>
              <a:t>giả</a:t>
            </a:r>
            <a:r>
              <a:rPr lang="en-US" dirty="0"/>
              <a:t> </a:t>
            </a:r>
            <a:r>
              <a:rPr lang="en-US" dirty="0" err="1"/>
              <a:t>rao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, </a:t>
            </a:r>
            <a:r>
              <a:rPr lang="en-US" dirty="0" err="1"/>
              <a:t>nghe</a:t>
            </a:r>
            <a:r>
              <a:rPr lang="en-US" dirty="0"/>
              <a:t> </a:t>
            </a:r>
            <a:r>
              <a:rPr lang="en-US" dirty="0" err="1"/>
              <a:t>tiếng</a:t>
            </a:r>
            <a:r>
              <a:rPr lang="en-US" dirty="0"/>
              <a:t> </a:t>
            </a:r>
            <a:r>
              <a:rPr lang="en-US" dirty="0" err="1"/>
              <a:t>rao</a:t>
            </a:r>
            <a:r>
              <a:rPr lang="en-US" dirty="0"/>
              <a:t>, </a:t>
            </a:r>
            <a:r>
              <a:rPr lang="en-US" dirty="0" err="1"/>
              <a:t>Gióng</a:t>
            </a:r>
            <a:r>
              <a:rPr lang="en-US" dirty="0"/>
              <a:t> </a:t>
            </a:r>
            <a:r>
              <a:rPr lang="en-US" dirty="0" err="1"/>
              <a:t>liền</a:t>
            </a:r>
            <a:r>
              <a:rPr lang="en-US" dirty="0"/>
              <a:t> </a:t>
            </a:r>
            <a:r>
              <a:rPr lang="en-US" dirty="0" err="1" smtClean="0"/>
              <a:t>nói</a:t>
            </a:r>
            <a:r>
              <a:rPr lang="en-US" dirty="0" smtClean="0"/>
              <a:t>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giặc</a:t>
            </a:r>
            <a:r>
              <a:rPr lang="en-US" dirty="0"/>
              <a:t>. </a:t>
            </a:r>
            <a:r>
              <a:rPr lang="en-US" dirty="0" err="1"/>
              <a:t>Vua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ngựa</a:t>
            </a:r>
            <a:r>
              <a:rPr lang="en-US" dirty="0"/>
              <a:t> </a:t>
            </a:r>
            <a:r>
              <a:rPr lang="en-US" dirty="0" err="1"/>
              <a:t>sắt</a:t>
            </a:r>
            <a:r>
              <a:rPr lang="en-US" dirty="0"/>
              <a:t>, </a:t>
            </a:r>
            <a:r>
              <a:rPr lang="en-US" dirty="0" err="1"/>
              <a:t>roi</a:t>
            </a:r>
            <a:r>
              <a:rPr lang="en-US" dirty="0"/>
              <a:t> </a:t>
            </a:r>
            <a:r>
              <a:rPr lang="en-US" dirty="0" err="1"/>
              <a:t>sắt</a:t>
            </a:r>
            <a:r>
              <a:rPr lang="en-US" dirty="0"/>
              <a:t>, </a:t>
            </a:r>
            <a:r>
              <a:rPr lang="en-US" dirty="0" err="1"/>
              <a:t>giáp</a:t>
            </a:r>
            <a:r>
              <a:rPr lang="en-US" dirty="0"/>
              <a:t> </a:t>
            </a:r>
            <a:r>
              <a:rPr lang="en-US" dirty="0" err="1"/>
              <a:t>sắt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, </a:t>
            </a:r>
            <a:r>
              <a:rPr lang="en-US" dirty="0" err="1"/>
              <a:t>Gióng</a:t>
            </a:r>
            <a:r>
              <a:rPr lang="en-US" dirty="0"/>
              <a:t> </a:t>
            </a:r>
            <a:r>
              <a:rPr lang="en-US" dirty="0" err="1"/>
              <a:t>vươn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trượng</a:t>
            </a:r>
            <a:r>
              <a:rPr lang="en-US" dirty="0"/>
              <a:t>, phi </a:t>
            </a:r>
            <a:r>
              <a:rPr lang="en-US" dirty="0" err="1"/>
              <a:t>ngựa</a:t>
            </a:r>
            <a:r>
              <a:rPr lang="en-US" dirty="0"/>
              <a:t> </a:t>
            </a:r>
            <a:r>
              <a:rPr lang="en-US" dirty="0" err="1"/>
              <a:t>xông</a:t>
            </a:r>
            <a:r>
              <a:rPr lang="en-US" dirty="0"/>
              <a:t> </a:t>
            </a:r>
            <a:r>
              <a:rPr lang="vi-VN" dirty="0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trận</a:t>
            </a:r>
            <a:r>
              <a:rPr lang="vi-VN" dirty="0" smtClean="0"/>
              <a:t> đánh tan </a:t>
            </a:r>
            <a:r>
              <a:rPr lang="en-US" dirty="0" err="1" smtClean="0"/>
              <a:t>giặc</a:t>
            </a:r>
            <a:r>
              <a:rPr lang="en-US" dirty="0" smtClean="0"/>
              <a:t>.</a:t>
            </a:r>
            <a:r>
              <a:rPr lang="vi-VN" dirty="0" smtClean="0"/>
              <a:t> </a:t>
            </a:r>
            <a:r>
              <a:rPr lang="en-US" dirty="0" err="1" smtClean="0"/>
              <a:t>Gióng</a:t>
            </a:r>
            <a:r>
              <a:rPr lang="en-US" dirty="0" smtClean="0"/>
              <a:t>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đỉnh</a:t>
            </a:r>
            <a:r>
              <a:rPr lang="en-US" dirty="0"/>
              <a:t> </a:t>
            </a:r>
            <a:r>
              <a:rPr lang="en-US" dirty="0" err="1"/>
              <a:t>núi</a:t>
            </a:r>
            <a:r>
              <a:rPr lang="en-US" dirty="0"/>
              <a:t>, </a:t>
            </a:r>
            <a:r>
              <a:rPr lang="en-US" dirty="0" err="1"/>
              <a:t>cởi</a:t>
            </a:r>
            <a:r>
              <a:rPr lang="en-US" dirty="0"/>
              <a:t> </a:t>
            </a:r>
            <a:r>
              <a:rPr lang="en-US" dirty="0" err="1"/>
              <a:t>bỏ</a:t>
            </a:r>
            <a:r>
              <a:rPr lang="en-US" dirty="0"/>
              <a:t> </a:t>
            </a:r>
            <a:r>
              <a:rPr lang="en-US" dirty="0" err="1"/>
              <a:t>áo</a:t>
            </a:r>
            <a:r>
              <a:rPr lang="en-US" dirty="0"/>
              <a:t> </a:t>
            </a:r>
            <a:r>
              <a:rPr lang="en-US" dirty="0" err="1"/>
              <a:t>giáp</a:t>
            </a:r>
            <a:r>
              <a:rPr lang="en-US" dirty="0"/>
              <a:t> </a:t>
            </a:r>
            <a:r>
              <a:rPr lang="en-US" dirty="0" err="1"/>
              <a:t>sắt</a:t>
            </a:r>
            <a:r>
              <a:rPr lang="en-US" dirty="0"/>
              <a:t>,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lẫn</a:t>
            </a:r>
            <a:r>
              <a:rPr lang="en-US" dirty="0"/>
              <a:t> </a:t>
            </a:r>
            <a:r>
              <a:rPr lang="en-US" dirty="0" err="1"/>
              <a:t>ngựa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bay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trời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vi-VN" dirty="0"/>
              <a:t>- Vua nhớ công ơn, cho lập đền thờ.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2.10.2021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vi-VN" dirty="0" smtClean="0"/>
              <a:t>2. </a:t>
            </a:r>
            <a:r>
              <a:rPr lang="vi-VN" b="1" u="sng" dirty="0" smtClean="0"/>
              <a:t>Nội dung chính văn bản: Sự </a:t>
            </a:r>
            <a:r>
              <a:rPr lang="vi-VN" b="1" u="sng" dirty="0"/>
              <a:t>tích Hồ </a:t>
            </a:r>
            <a:r>
              <a:rPr lang="vi-VN" b="1" u="sng" dirty="0" smtClean="0"/>
              <a:t>Gươm</a:t>
            </a:r>
          </a:p>
          <a:p>
            <a:pPr>
              <a:buNone/>
            </a:pPr>
            <a:endParaRPr lang="en-US" b="1" u="sng" dirty="0"/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/>
              <a:t>Giặc</a:t>
            </a:r>
            <a:r>
              <a:rPr lang="en-US" sz="3800" dirty="0"/>
              <a:t> Minh </a:t>
            </a:r>
            <a:r>
              <a:rPr lang="en-US" sz="3800" dirty="0" err="1"/>
              <a:t>đô</a:t>
            </a:r>
            <a:r>
              <a:rPr lang="en-US" sz="3800" dirty="0"/>
              <a:t> </a:t>
            </a:r>
            <a:r>
              <a:rPr lang="en-US" sz="3800" dirty="0" err="1"/>
              <a:t>hộ</a:t>
            </a:r>
            <a:r>
              <a:rPr lang="en-US" sz="3800" dirty="0"/>
              <a:t>, </a:t>
            </a:r>
            <a:r>
              <a:rPr lang="en-US" sz="3800" dirty="0" err="1"/>
              <a:t>nghĩa</a:t>
            </a:r>
            <a:r>
              <a:rPr lang="en-US" sz="3800" dirty="0"/>
              <a:t> </a:t>
            </a:r>
            <a:r>
              <a:rPr lang="en-US" sz="3800" dirty="0" err="1"/>
              <a:t>quân</a:t>
            </a:r>
            <a:r>
              <a:rPr lang="en-US" sz="3800" dirty="0"/>
              <a:t> Lam </a:t>
            </a:r>
            <a:r>
              <a:rPr lang="en-US" sz="3800" dirty="0" err="1"/>
              <a:t>Sơn</a:t>
            </a:r>
            <a:r>
              <a:rPr lang="en-US" sz="3800" dirty="0"/>
              <a:t> </a:t>
            </a:r>
            <a:r>
              <a:rPr lang="en-US" sz="3800" dirty="0" err="1"/>
              <a:t>nổi</a:t>
            </a:r>
            <a:r>
              <a:rPr lang="en-US" sz="3800" dirty="0"/>
              <a:t> </a:t>
            </a:r>
            <a:r>
              <a:rPr lang="en-US" sz="3800" dirty="0" err="1"/>
              <a:t>dậy</a:t>
            </a:r>
            <a:r>
              <a:rPr lang="en-US" sz="3800" dirty="0"/>
              <a:t> </a:t>
            </a:r>
            <a:r>
              <a:rPr lang="en-US" sz="3800" dirty="0" err="1"/>
              <a:t>nhưng</a:t>
            </a:r>
            <a:r>
              <a:rPr lang="en-US" sz="3800" dirty="0"/>
              <a:t> </a:t>
            </a:r>
            <a:r>
              <a:rPr lang="en-US" sz="3800" dirty="0" err="1"/>
              <a:t>thất</a:t>
            </a:r>
            <a:r>
              <a:rPr lang="en-US" sz="3800" dirty="0"/>
              <a:t> </a:t>
            </a:r>
            <a:r>
              <a:rPr lang="en-US" sz="3800" dirty="0" err="1"/>
              <a:t>bại</a:t>
            </a:r>
            <a:r>
              <a:rPr lang="en-US" sz="3800" dirty="0"/>
              <a:t>, Long </a:t>
            </a:r>
            <a:r>
              <a:rPr lang="en-US" sz="3800" dirty="0" err="1"/>
              <a:t>Quân</a:t>
            </a:r>
            <a:r>
              <a:rPr lang="en-US" sz="3800" dirty="0"/>
              <a:t> </a:t>
            </a:r>
            <a:r>
              <a:rPr lang="en-US" sz="3800" dirty="0" err="1"/>
              <a:t>quyết</a:t>
            </a:r>
            <a:r>
              <a:rPr lang="en-US" sz="3800" dirty="0"/>
              <a:t> </a:t>
            </a:r>
            <a:r>
              <a:rPr lang="en-US" sz="3800" dirty="0" err="1"/>
              <a:t>định</a:t>
            </a:r>
            <a:r>
              <a:rPr lang="en-US" sz="3800" dirty="0"/>
              <a:t> </a:t>
            </a:r>
            <a:r>
              <a:rPr lang="en-US" sz="3800" dirty="0" err="1"/>
              <a:t>cho</a:t>
            </a:r>
            <a:r>
              <a:rPr lang="en-US" sz="3800" dirty="0"/>
              <a:t> </a:t>
            </a:r>
            <a:r>
              <a:rPr lang="en-US" sz="3800" dirty="0" err="1"/>
              <a:t>mượn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 </a:t>
            </a:r>
            <a:r>
              <a:rPr lang="en-US" sz="3800" dirty="0" err="1"/>
              <a:t>thần</a:t>
            </a:r>
            <a:r>
              <a:rPr lang="en-US" sz="3800" dirty="0"/>
              <a:t>.</a:t>
            </a:r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 smtClean="0"/>
              <a:t>Lê</a:t>
            </a:r>
            <a:r>
              <a:rPr lang="en-US" sz="3800" dirty="0" smtClean="0"/>
              <a:t> </a:t>
            </a:r>
            <a:r>
              <a:rPr lang="en-US" sz="3800" dirty="0" err="1" smtClean="0"/>
              <a:t>Th</a:t>
            </a:r>
            <a:r>
              <a:rPr lang="vi-VN" sz="3800" dirty="0" smtClean="0"/>
              <a:t>ậ</a:t>
            </a:r>
            <a:r>
              <a:rPr lang="en-US" sz="3800" dirty="0" smtClean="0"/>
              <a:t>n </a:t>
            </a:r>
            <a:r>
              <a:rPr lang="en-US" sz="3800" dirty="0" err="1"/>
              <a:t>đi</a:t>
            </a:r>
            <a:r>
              <a:rPr lang="en-US" sz="3800" dirty="0"/>
              <a:t> </a:t>
            </a:r>
            <a:r>
              <a:rPr lang="en-US" sz="3800" dirty="0" err="1"/>
              <a:t>đánh</a:t>
            </a:r>
            <a:r>
              <a:rPr lang="en-US" sz="3800" dirty="0"/>
              <a:t> </a:t>
            </a:r>
            <a:r>
              <a:rPr lang="en-US" sz="3800" dirty="0" err="1"/>
              <a:t>cá</a:t>
            </a:r>
            <a:r>
              <a:rPr lang="en-US" sz="3800" dirty="0"/>
              <a:t>, </a:t>
            </a:r>
            <a:r>
              <a:rPr lang="en-US" sz="3800" dirty="0" err="1"/>
              <a:t>ba</a:t>
            </a:r>
            <a:r>
              <a:rPr lang="en-US" sz="3800" dirty="0"/>
              <a:t> </a:t>
            </a:r>
            <a:r>
              <a:rPr lang="en-US" sz="3800" dirty="0" err="1"/>
              <a:t>lần</a:t>
            </a:r>
            <a:r>
              <a:rPr lang="en-US" sz="3800" dirty="0"/>
              <a:t> </a:t>
            </a:r>
            <a:r>
              <a:rPr lang="en-US" sz="3800" dirty="0" err="1"/>
              <a:t>kéo</a:t>
            </a:r>
            <a:r>
              <a:rPr lang="en-US" sz="3800" dirty="0"/>
              <a:t> </a:t>
            </a:r>
            <a:r>
              <a:rPr lang="en-US" sz="3800" dirty="0" err="1"/>
              <a:t>lưới</a:t>
            </a:r>
            <a:r>
              <a:rPr lang="en-US" sz="3800" dirty="0"/>
              <a:t> </a:t>
            </a:r>
            <a:r>
              <a:rPr lang="en-US" sz="3800" dirty="0" err="1"/>
              <a:t>đều</a:t>
            </a:r>
            <a:r>
              <a:rPr lang="en-US" sz="3800" dirty="0"/>
              <a:t> </a:t>
            </a:r>
            <a:r>
              <a:rPr lang="en-US" sz="3800" dirty="0" err="1"/>
              <a:t>thấy</a:t>
            </a:r>
            <a:r>
              <a:rPr lang="en-US" sz="3800" dirty="0"/>
              <a:t> </a:t>
            </a:r>
            <a:r>
              <a:rPr lang="en-US" sz="3800" dirty="0" err="1"/>
              <a:t>lưỡi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, </a:t>
            </a:r>
            <a:r>
              <a:rPr lang="en-US" sz="3800" dirty="0" err="1"/>
              <a:t>bèn</a:t>
            </a:r>
            <a:r>
              <a:rPr lang="en-US" sz="3800" dirty="0"/>
              <a:t> </a:t>
            </a:r>
            <a:r>
              <a:rPr lang="en-US" sz="3800" dirty="0" err="1"/>
              <a:t>mang</a:t>
            </a:r>
            <a:r>
              <a:rPr lang="en-US" sz="3800" dirty="0"/>
              <a:t> </a:t>
            </a:r>
            <a:r>
              <a:rPr lang="en-US" sz="3800" dirty="0" err="1"/>
              <a:t>về</a:t>
            </a:r>
            <a:r>
              <a:rPr lang="en-US" sz="3800" dirty="0"/>
              <a:t> </a:t>
            </a:r>
            <a:r>
              <a:rPr lang="en-US" sz="3800" dirty="0" err="1"/>
              <a:t>nhà</a:t>
            </a:r>
            <a:r>
              <a:rPr lang="en-US" sz="3800" dirty="0"/>
              <a:t>.</a:t>
            </a:r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/>
              <a:t>Lê</a:t>
            </a:r>
            <a:r>
              <a:rPr lang="en-US" sz="3800" dirty="0"/>
              <a:t> </a:t>
            </a:r>
            <a:r>
              <a:rPr lang="en-US" sz="3800" dirty="0" err="1"/>
              <a:t>Lợi</a:t>
            </a:r>
            <a:r>
              <a:rPr lang="en-US" sz="3800" dirty="0"/>
              <a:t> </a:t>
            </a:r>
            <a:r>
              <a:rPr lang="en-US" sz="3800" dirty="0" err="1"/>
              <a:t>đến</a:t>
            </a:r>
            <a:r>
              <a:rPr lang="en-US" sz="3800" dirty="0"/>
              <a:t> </a:t>
            </a:r>
            <a:r>
              <a:rPr lang="en-US" sz="3800" dirty="0" err="1"/>
              <a:t>nhà</a:t>
            </a:r>
            <a:r>
              <a:rPr lang="en-US" sz="3800" dirty="0"/>
              <a:t> </a:t>
            </a:r>
            <a:r>
              <a:rPr lang="en-US" sz="3800" dirty="0" err="1"/>
              <a:t>Thận</a:t>
            </a:r>
            <a:r>
              <a:rPr lang="en-US" sz="3800" dirty="0"/>
              <a:t>, </a:t>
            </a:r>
            <a:r>
              <a:rPr lang="en-US" sz="3800" dirty="0" err="1"/>
              <a:t>thấy</a:t>
            </a:r>
            <a:r>
              <a:rPr lang="en-US" sz="3800" dirty="0"/>
              <a:t> </a:t>
            </a:r>
            <a:r>
              <a:rPr lang="en-US" sz="3800" dirty="0" err="1"/>
              <a:t>lưỡi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 </a:t>
            </a:r>
            <a:r>
              <a:rPr lang="en-US" sz="3800" dirty="0" err="1"/>
              <a:t>phát</a:t>
            </a:r>
            <a:r>
              <a:rPr lang="en-US" sz="3800" dirty="0"/>
              <a:t> </a:t>
            </a:r>
            <a:r>
              <a:rPr lang="en-US" sz="3800" dirty="0" err="1"/>
              <a:t>sáng</a:t>
            </a:r>
            <a:r>
              <a:rPr lang="en-US" sz="3800" dirty="0"/>
              <a:t>, </a:t>
            </a:r>
            <a:r>
              <a:rPr lang="en-US" sz="3800" dirty="0" err="1"/>
              <a:t>cầm</a:t>
            </a:r>
            <a:r>
              <a:rPr lang="en-US" sz="3800" dirty="0"/>
              <a:t> </a:t>
            </a:r>
            <a:r>
              <a:rPr lang="en-US" sz="3800" dirty="0" err="1"/>
              <a:t>lên</a:t>
            </a:r>
            <a:r>
              <a:rPr lang="en-US" sz="3800" dirty="0"/>
              <a:t> </a:t>
            </a:r>
            <a:r>
              <a:rPr lang="en-US" sz="3800" dirty="0" err="1"/>
              <a:t>xem</a:t>
            </a:r>
            <a:r>
              <a:rPr lang="en-US" sz="3800" dirty="0"/>
              <a:t>.</a:t>
            </a:r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/>
              <a:t>Lê</a:t>
            </a:r>
            <a:r>
              <a:rPr lang="en-US" sz="3800" dirty="0"/>
              <a:t> </a:t>
            </a:r>
            <a:r>
              <a:rPr lang="en-US" sz="3800" dirty="0" err="1"/>
              <a:t>Lợi</a:t>
            </a:r>
            <a:r>
              <a:rPr lang="en-US" sz="3800" dirty="0"/>
              <a:t> </a:t>
            </a:r>
            <a:r>
              <a:rPr lang="en-US" sz="3800" dirty="0" err="1"/>
              <a:t>thua</a:t>
            </a:r>
            <a:r>
              <a:rPr lang="en-US" sz="3800" dirty="0"/>
              <a:t> </a:t>
            </a:r>
            <a:r>
              <a:rPr lang="en-US" sz="3800" dirty="0" err="1"/>
              <a:t>trận</a:t>
            </a:r>
            <a:r>
              <a:rPr lang="en-US" sz="3800" dirty="0"/>
              <a:t>, </a:t>
            </a:r>
            <a:r>
              <a:rPr lang="en-US" sz="3800" dirty="0" err="1"/>
              <a:t>chạy</a:t>
            </a:r>
            <a:r>
              <a:rPr lang="en-US" sz="3800" dirty="0"/>
              <a:t> </a:t>
            </a:r>
            <a:r>
              <a:rPr lang="en-US" sz="3800" dirty="0" err="1"/>
              <a:t>vào</a:t>
            </a:r>
            <a:r>
              <a:rPr lang="en-US" sz="3800" dirty="0"/>
              <a:t> </a:t>
            </a:r>
            <a:r>
              <a:rPr lang="en-US" sz="3800" dirty="0" err="1"/>
              <a:t>rừng</a:t>
            </a:r>
            <a:r>
              <a:rPr lang="en-US" sz="3800" dirty="0"/>
              <a:t>, </a:t>
            </a:r>
            <a:r>
              <a:rPr lang="en-US" sz="3800" dirty="0" err="1"/>
              <a:t>tình</a:t>
            </a:r>
            <a:r>
              <a:rPr lang="en-US" sz="3800" dirty="0"/>
              <a:t> </a:t>
            </a:r>
            <a:r>
              <a:rPr lang="en-US" sz="3800" dirty="0" err="1"/>
              <a:t>cờ</a:t>
            </a:r>
            <a:r>
              <a:rPr lang="en-US" sz="3800" dirty="0"/>
              <a:t> </a:t>
            </a:r>
            <a:r>
              <a:rPr lang="en-US" sz="3800" dirty="0" err="1"/>
              <a:t>bắt</a:t>
            </a:r>
            <a:r>
              <a:rPr lang="en-US" sz="3800" dirty="0"/>
              <a:t> </a:t>
            </a:r>
            <a:r>
              <a:rPr lang="en-US" sz="3800" dirty="0" err="1"/>
              <a:t>được</a:t>
            </a:r>
            <a:r>
              <a:rPr lang="en-US" sz="3800" dirty="0"/>
              <a:t> </a:t>
            </a:r>
            <a:r>
              <a:rPr lang="en-US" sz="3800" dirty="0" err="1"/>
              <a:t>chuôi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.</a:t>
            </a:r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/>
              <a:t>Lê</a:t>
            </a:r>
            <a:r>
              <a:rPr lang="en-US" sz="3800" dirty="0"/>
              <a:t> </a:t>
            </a:r>
            <a:r>
              <a:rPr lang="en-US" sz="3800" dirty="0" err="1"/>
              <a:t>Lợi</a:t>
            </a:r>
            <a:r>
              <a:rPr lang="en-US" sz="3800" dirty="0"/>
              <a:t> </a:t>
            </a:r>
            <a:r>
              <a:rPr lang="en-US" sz="3800" dirty="0" err="1"/>
              <a:t>gặp</a:t>
            </a:r>
            <a:r>
              <a:rPr lang="en-US" sz="3800" dirty="0"/>
              <a:t> </a:t>
            </a:r>
            <a:r>
              <a:rPr lang="en-US" sz="3800" dirty="0" err="1"/>
              <a:t>lại</a:t>
            </a:r>
            <a:r>
              <a:rPr lang="en-US" sz="3800" dirty="0"/>
              <a:t> </a:t>
            </a:r>
            <a:r>
              <a:rPr lang="en-US" sz="3800" dirty="0" err="1"/>
              <a:t>Thận</a:t>
            </a:r>
            <a:r>
              <a:rPr lang="en-US" sz="3800" dirty="0"/>
              <a:t>, </a:t>
            </a:r>
            <a:r>
              <a:rPr lang="en-US" sz="3800" dirty="0" err="1"/>
              <a:t>kể</a:t>
            </a:r>
            <a:r>
              <a:rPr lang="en-US" sz="3800" dirty="0"/>
              <a:t> </a:t>
            </a:r>
            <a:r>
              <a:rPr lang="en-US" sz="3800" dirty="0" err="1"/>
              <a:t>lại</a:t>
            </a:r>
            <a:r>
              <a:rPr lang="en-US" sz="3800" dirty="0"/>
              <a:t> </a:t>
            </a:r>
            <a:r>
              <a:rPr lang="vi-VN" sz="3800" dirty="0" smtClean="0"/>
              <a:t>ch</a:t>
            </a:r>
            <a:r>
              <a:rPr lang="en-US" sz="3800" dirty="0" err="1" smtClean="0"/>
              <a:t>uyện</a:t>
            </a:r>
            <a:r>
              <a:rPr lang="en-US" sz="3800" dirty="0"/>
              <a:t>, </a:t>
            </a:r>
            <a:r>
              <a:rPr lang="en-US" sz="3800" dirty="0" err="1"/>
              <a:t>hai</a:t>
            </a:r>
            <a:r>
              <a:rPr lang="en-US" sz="3800" dirty="0"/>
              <a:t> </a:t>
            </a:r>
            <a:r>
              <a:rPr lang="en-US" sz="3800" dirty="0" err="1"/>
              <a:t>người</a:t>
            </a:r>
            <a:r>
              <a:rPr lang="en-US" sz="3800" dirty="0"/>
              <a:t> </a:t>
            </a:r>
            <a:r>
              <a:rPr lang="en-US" sz="3800" dirty="0" err="1"/>
              <a:t>đem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 </a:t>
            </a:r>
            <a:r>
              <a:rPr lang="en-US" sz="3800" dirty="0" err="1"/>
              <a:t>ra</a:t>
            </a:r>
            <a:r>
              <a:rPr lang="en-US" sz="3800" dirty="0"/>
              <a:t> </a:t>
            </a:r>
            <a:r>
              <a:rPr lang="en-US" sz="3800" dirty="0" err="1"/>
              <a:t>tra</a:t>
            </a:r>
            <a:r>
              <a:rPr lang="en-US" sz="3800" dirty="0"/>
              <a:t> </a:t>
            </a:r>
            <a:r>
              <a:rPr lang="en-US" sz="3800" dirty="0" err="1"/>
              <a:t>vào</a:t>
            </a:r>
            <a:r>
              <a:rPr lang="en-US" sz="3800" dirty="0"/>
              <a:t> </a:t>
            </a:r>
            <a:r>
              <a:rPr lang="en-US" sz="3800" dirty="0" err="1"/>
              <a:t>nhau</a:t>
            </a:r>
            <a:r>
              <a:rPr lang="en-US" sz="3800" dirty="0"/>
              <a:t> </a:t>
            </a:r>
            <a:r>
              <a:rPr lang="en-US" sz="3800" dirty="0" err="1"/>
              <a:t>vừa</a:t>
            </a:r>
            <a:r>
              <a:rPr lang="en-US" sz="3800" dirty="0"/>
              <a:t> </a:t>
            </a:r>
            <a:r>
              <a:rPr lang="en-US" sz="3800" dirty="0" err="1"/>
              <a:t>như</a:t>
            </a:r>
            <a:r>
              <a:rPr lang="en-US" sz="3800" dirty="0"/>
              <a:t> in. </a:t>
            </a:r>
            <a:r>
              <a:rPr lang="en-US" sz="3800" dirty="0" err="1"/>
              <a:t>Lê</a:t>
            </a:r>
            <a:r>
              <a:rPr lang="en-US" sz="3800" dirty="0"/>
              <a:t> </a:t>
            </a:r>
            <a:r>
              <a:rPr lang="en-US" sz="3800" dirty="0" err="1"/>
              <a:t>Thận</a:t>
            </a:r>
            <a:r>
              <a:rPr lang="en-US" sz="3800" dirty="0"/>
              <a:t> </a:t>
            </a:r>
            <a:r>
              <a:rPr lang="en-US" sz="3800" dirty="0" err="1"/>
              <a:t>cùng</a:t>
            </a:r>
            <a:r>
              <a:rPr lang="en-US" sz="3800" dirty="0"/>
              <a:t> </a:t>
            </a:r>
            <a:r>
              <a:rPr lang="en-US" sz="3800" dirty="0" err="1"/>
              <a:t>tướng</a:t>
            </a:r>
            <a:r>
              <a:rPr lang="en-US" sz="3800" dirty="0"/>
              <a:t> </a:t>
            </a:r>
            <a:r>
              <a:rPr lang="en-US" sz="3800" dirty="0" err="1"/>
              <a:t>lĩnh</a:t>
            </a:r>
            <a:r>
              <a:rPr lang="en-US" sz="3800" dirty="0"/>
              <a:t> </a:t>
            </a:r>
            <a:r>
              <a:rPr lang="en-US" sz="3800" dirty="0" err="1"/>
              <a:t>nguyện</a:t>
            </a:r>
            <a:r>
              <a:rPr lang="en-US" sz="3800" dirty="0"/>
              <a:t> </a:t>
            </a:r>
            <a:r>
              <a:rPr lang="en-US" sz="3800" dirty="0" err="1"/>
              <a:t>một</a:t>
            </a:r>
            <a:r>
              <a:rPr lang="en-US" sz="3800" dirty="0"/>
              <a:t> </a:t>
            </a:r>
            <a:r>
              <a:rPr lang="en-US" sz="3800" dirty="0" err="1"/>
              <a:t>lòng</a:t>
            </a:r>
            <a:r>
              <a:rPr lang="en-US" sz="3800" dirty="0"/>
              <a:t> </a:t>
            </a:r>
            <a:r>
              <a:rPr lang="en-US" sz="3800" dirty="0" err="1"/>
              <a:t>phò</a:t>
            </a:r>
            <a:r>
              <a:rPr lang="en-US" sz="3800" dirty="0"/>
              <a:t> </a:t>
            </a:r>
            <a:r>
              <a:rPr lang="en-US" sz="3800" dirty="0" err="1"/>
              <a:t>Lê</a:t>
            </a:r>
            <a:r>
              <a:rPr lang="en-US" sz="3800" dirty="0"/>
              <a:t> </a:t>
            </a:r>
            <a:r>
              <a:rPr lang="en-US" sz="3800" dirty="0" err="1"/>
              <a:t>Lợi</a:t>
            </a:r>
            <a:r>
              <a:rPr lang="en-US" sz="3800" dirty="0"/>
              <a:t> </a:t>
            </a:r>
            <a:r>
              <a:rPr lang="en-US" sz="3800" dirty="0" err="1"/>
              <a:t>cứu</a:t>
            </a:r>
            <a:r>
              <a:rPr lang="en-US" sz="3800" dirty="0"/>
              <a:t> </a:t>
            </a:r>
            <a:r>
              <a:rPr lang="en-US" sz="3800" dirty="0" err="1"/>
              <a:t>nước</a:t>
            </a:r>
            <a:r>
              <a:rPr lang="en-US" sz="3800" dirty="0"/>
              <a:t>. </a:t>
            </a:r>
            <a:r>
              <a:rPr lang="en-US" sz="3800" dirty="0" err="1"/>
              <a:t>Từ</a:t>
            </a:r>
            <a:r>
              <a:rPr lang="en-US" sz="3800" dirty="0"/>
              <a:t> </a:t>
            </a:r>
            <a:r>
              <a:rPr lang="en-US" sz="3800" dirty="0" err="1"/>
              <a:t>đó</a:t>
            </a:r>
            <a:r>
              <a:rPr lang="en-US" sz="3800" dirty="0"/>
              <a:t> </a:t>
            </a:r>
            <a:r>
              <a:rPr lang="en-US" sz="3800" dirty="0" err="1"/>
              <a:t>nghĩa</a:t>
            </a:r>
            <a:r>
              <a:rPr lang="en-US" sz="3800" dirty="0"/>
              <a:t> </a:t>
            </a:r>
            <a:r>
              <a:rPr lang="en-US" sz="3800" dirty="0" err="1"/>
              <a:t>quân</a:t>
            </a:r>
            <a:r>
              <a:rPr lang="en-US" sz="3800" dirty="0"/>
              <a:t> </a:t>
            </a:r>
            <a:r>
              <a:rPr lang="en-US" sz="3800" dirty="0" err="1"/>
              <a:t>nhanh</a:t>
            </a:r>
            <a:r>
              <a:rPr lang="en-US" sz="3800" dirty="0"/>
              <a:t> </a:t>
            </a:r>
            <a:r>
              <a:rPr lang="en-US" sz="3800" dirty="0" err="1"/>
              <a:t>chóng</a:t>
            </a:r>
            <a:r>
              <a:rPr lang="en-US" sz="3800" dirty="0"/>
              <a:t> </a:t>
            </a:r>
            <a:r>
              <a:rPr lang="en-US" sz="3800" dirty="0" err="1"/>
              <a:t>quét</a:t>
            </a:r>
            <a:r>
              <a:rPr lang="en-US" sz="3800" dirty="0"/>
              <a:t> </a:t>
            </a:r>
            <a:r>
              <a:rPr lang="en-US" sz="3800" dirty="0" err="1"/>
              <a:t>sạch</a:t>
            </a:r>
            <a:r>
              <a:rPr lang="en-US" sz="3800" dirty="0"/>
              <a:t> </a:t>
            </a:r>
            <a:r>
              <a:rPr lang="en-US" sz="3800" dirty="0" err="1"/>
              <a:t>giặc</a:t>
            </a:r>
            <a:r>
              <a:rPr lang="en-US" sz="3800" dirty="0"/>
              <a:t> </a:t>
            </a:r>
            <a:r>
              <a:rPr lang="en-US" sz="3800" dirty="0" err="1"/>
              <a:t>ngoại</a:t>
            </a:r>
            <a:r>
              <a:rPr lang="en-US" sz="3800" dirty="0"/>
              <a:t> </a:t>
            </a:r>
            <a:r>
              <a:rPr lang="en-US" sz="3800" dirty="0" err="1"/>
              <a:t>xâm</a:t>
            </a:r>
            <a:r>
              <a:rPr lang="en-US" sz="3800" dirty="0"/>
              <a:t>.</a:t>
            </a:r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/>
              <a:t>Đất</a:t>
            </a:r>
            <a:r>
              <a:rPr lang="en-US" sz="3800" dirty="0"/>
              <a:t> </a:t>
            </a:r>
            <a:r>
              <a:rPr lang="en-US" sz="3800" dirty="0" err="1"/>
              <a:t>nước</a:t>
            </a:r>
            <a:r>
              <a:rPr lang="en-US" sz="3800" dirty="0"/>
              <a:t> </a:t>
            </a:r>
            <a:r>
              <a:rPr lang="en-US" sz="3800" dirty="0" err="1"/>
              <a:t>thanh</a:t>
            </a:r>
            <a:r>
              <a:rPr lang="en-US" sz="3800" dirty="0"/>
              <a:t> </a:t>
            </a:r>
            <a:r>
              <a:rPr lang="en-US" sz="3800" dirty="0" err="1"/>
              <a:t>bình</a:t>
            </a:r>
            <a:r>
              <a:rPr lang="en-US" sz="3800" dirty="0"/>
              <a:t>, </a:t>
            </a:r>
            <a:r>
              <a:rPr lang="en-US" sz="3800" dirty="0" err="1"/>
              <a:t>Lê</a:t>
            </a:r>
            <a:r>
              <a:rPr lang="en-US" sz="3800" dirty="0"/>
              <a:t> </a:t>
            </a:r>
            <a:r>
              <a:rPr lang="en-US" sz="3800" dirty="0" err="1"/>
              <a:t>Lợi</a:t>
            </a:r>
            <a:r>
              <a:rPr lang="en-US" sz="3800" dirty="0"/>
              <a:t> </a:t>
            </a:r>
            <a:r>
              <a:rPr lang="en-US" sz="3800" dirty="0" err="1"/>
              <a:t>lên</a:t>
            </a:r>
            <a:r>
              <a:rPr lang="en-US" sz="3800" dirty="0"/>
              <a:t> </a:t>
            </a:r>
            <a:r>
              <a:rPr lang="en-US" sz="3800" dirty="0" err="1"/>
              <a:t>làm</a:t>
            </a:r>
            <a:r>
              <a:rPr lang="en-US" sz="3800" dirty="0"/>
              <a:t> </a:t>
            </a:r>
            <a:r>
              <a:rPr lang="en-US" sz="3800" dirty="0" err="1"/>
              <a:t>vua</a:t>
            </a:r>
            <a:r>
              <a:rPr lang="en-US" sz="3800" dirty="0"/>
              <a:t>, Long </a:t>
            </a:r>
            <a:r>
              <a:rPr lang="en-US" sz="3800" dirty="0" err="1"/>
              <a:t>Quân</a:t>
            </a:r>
            <a:r>
              <a:rPr lang="en-US" sz="3800" dirty="0"/>
              <a:t> </a:t>
            </a:r>
            <a:r>
              <a:rPr lang="en-US" sz="3800" dirty="0" err="1"/>
              <a:t>sai</a:t>
            </a:r>
            <a:r>
              <a:rPr lang="en-US" sz="3800" dirty="0"/>
              <a:t> </a:t>
            </a:r>
            <a:r>
              <a:rPr lang="en-US" sz="3800" dirty="0" err="1"/>
              <a:t>Rùa</a:t>
            </a:r>
            <a:r>
              <a:rPr lang="en-US" sz="3800" dirty="0"/>
              <a:t> </a:t>
            </a:r>
            <a:r>
              <a:rPr lang="en-US" sz="3800" dirty="0" err="1"/>
              <a:t>Vàng</a:t>
            </a:r>
            <a:r>
              <a:rPr lang="en-US" sz="3800" dirty="0"/>
              <a:t> </a:t>
            </a:r>
            <a:r>
              <a:rPr lang="en-US" sz="3800" dirty="0" err="1"/>
              <a:t>đòi</a:t>
            </a:r>
            <a:r>
              <a:rPr lang="en-US" sz="3800" dirty="0"/>
              <a:t> </a:t>
            </a:r>
            <a:r>
              <a:rPr lang="en-US" sz="3800" dirty="0" err="1"/>
              <a:t>lại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 </a:t>
            </a:r>
            <a:r>
              <a:rPr lang="en-US" sz="3800" dirty="0" err="1"/>
              <a:t>thần</a:t>
            </a:r>
            <a:r>
              <a:rPr lang="en-US" sz="3800" dirty="0"/>
              <a:t>.</a:t>
            </a:r>
          </a:p>
          <a:p>
            <a:pPr>
              <a:buNone/>
            </a:pPr>
            <a:r>
              <a:rPr lang="en-US" sz="3800" dirty="0"/>
              <a:t>- </a:t>
            </a:r>
            <a:r>
              <a:rPr lang="en-US" sz="3800" dirty="0" err="1"/>
              <a:t>Vua</a:t>
            </a:r>
            <a:r>
              <a:rPr lang="en-US" sz="3800" dirty="0"/>
              <a:t> </a:t>
            </a:r>
            <a:r>
              <a:rPr lang="en-US" sz="3800" dirty="0" err="1"/>
              <a:t>trả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, </a:t>
            </a:r>
            <a:r>
              <a:rPr lang="en-US" sz="3800" dirty="0" err="1"/>
              <a:t>từ</a:t>
            </a:r>
            <a:r>
              <a:rPr lang="en-US" sz="3800" dirty="0"/>
              <a:t> </a:t>
            </a:r>
            <a:r>
              <a:rPr lang="en-US" sz="3800" dirty="0" err="1"/>
              <a:t>đó</a:t>
            </a:r>
            <a:r>
              <a:rPr lang="en-US" sz="3800" dirty="0"/>
              <a:t> </a:t>
            </a:r>
            <a:r>
              <a:rPr lang="en-US" sz="3800" dirty="0" err="1"/>
              <a:t>hồ</a:t>
            </a:r>
            <a:r>
              <a:rPr lang="en-US" sz="3800" dirty="0"/>
              <a:t> </a:t>
            </a:r>
            <a:r>
              <a:rPr lang="en-US" sz="3800" dirty="0" err="1"/>
              <a:t>Tả</a:t>
            </a:r>
            <a:r>
              <a:rPr lang="en-US" sz="3800" dirty="0"/>
              <a:t> </a:t>
            </a:r>
            <a:r>
              <a:rPr lang="en-US" sz="3800" dirty="0" err="1"/>
              <a:t>Vọng</a:t>
            </a:r>
            <a:r>
              <a:rPr lang="en-US" sz="3800" dirty="0"/>
              <a:t> </a:t>
            </a:r>
            <a:r>
              <a:rPr lang="en-US" sz="3800" dirty="0" err="1"/>
              <a:t>mang</a:t>
            </a:r>
            <a:r>
              <a:rPr lang="en-US" sz="3800" dirty="0"/>
              <a:t> </a:t>
            </a:r>
            <a:r>
              <a:rPr lang="en-US" sz="3800" dirty="0" err="1"/>
              <a:t>tên</a:t>
            </a:r>
            <a:r>
              <a:rPr lang="en-US" sz="3800" dirty="0"/>
              <a:t> </a:t>
            </a:r>
            <a:r>
              <a:rPr lang="en-US" sz="3800" dirty="0" err="1"/>
              <a:t>Hồ</a:t>
            </a:r>
            <a:r>
              <a:rPr lang="en-US" sz="3800" dirty="0"/>
              <a:t> </a:t>
            </a:r>
            <a:r>
              <a:rPr lang="en-US" sz="3800" dirty="0" err="1"/>
              <a:t>Gươm</a:t>
            </a:r>
            <a:r>
              <a:rPr lang="en-US" sz="3800" dirty="0"/>
              <a:t> hay </a:t>
            </a:r>
            <a:r>
              <a:rPr lang="en-US" sz="3800" dirty="0" err="1"/>
              <a:t>hồ</a:t>
            </a:r>
            <a:r>
              <a:rPr lang="en-US" sz="3800" dirty="0"/>
              <a:t> </a:t>
            </a:r>
            <a:r>
              <a:rPr lang="en-US" sz="3800" dirty="0" err="1"/>
              <a:t>Hoàn</a:t>
            </a:r>
            <a:r>
              <a:rPr lang="en-US" sz="3800" dirty="0"/>
              <a:t> </a:t>
            </a:r>
            <a:r>
              <a:rPr lang="en-US" sz="3800" dirty="0" err="1"/>
              <a:t>Kiếm</a:t>
            </a:r>
            <a:r>
              <a:rPr lang="en-US" sz="3800" dirty="0"/>
              <a:t>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1.10.2021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vi-VN" b="1" dirty="0" smtClean="0"/>
              <a:t>3.</a:t>
            </a:r>
            <a:r>
              <a:rPr lang="vi-VN" b="1" u="sng" dirty="0" smtClean="0"/>
              <a:t> Nội dung chính văn bản: Bánh </a:t>
            </a:r>
            <a:r>
              <a:rPr lang="vi-VN" b="1" u="sng" dirty="0"/>
              <a:t>chưng, bánh giầy</a:t>
            </a:r>
            <a:endParaRPr lang="en-US" b="1" u="sng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err="1"/>
              <a:t>Hùng</a:t>
            </a:r>
            <a:r>
              <a:rPr lang="fr-FR" dirty="0"/>
              <a:t> </a:t>
            </a:r>
            <a:r>
              <a:rPr lang="fr-FR" dirty="0" err="1"/>
              <a:t>Vương</a:t>
            </a:r>
            <a:r>
              <a:rPr lang="fr-FR" dirty="0"/>
              <a:t> </a:t>
            </a:r>
            <a:r>
              <a:rPr lang="fr-FR" dirty="0" err="1"/>
              <a:t>thứ</a:t>
            </a:r>
            <a:r>
              <a:rPr lang="fr-FR" dirty="0"/>
              <a:t> </a:t>
            </a:r>
            <a:r>
              <a:rPr lang="fr-FR" dirty="0" err="1"/>
              <a:t>sáu</a:t>
            </a:r>
            <a:r>
              <a:rPr lang="fr-FR" dirty="0"/>
              <a:t> </a:t>
            </a:r>
            <a:r>
              <a:rPr lang="fr-FR" dirty="0" err="1"/>
              <a:t>về</a:t>
            </a:r>
            <a:r>
              <a:rPr lang="fr-FR" dirty="0"/>
              <a:t> </a:t>
            </a:r>
            <a:r>
              <a:rPr lang="fr-FR" dirty="0" err="1"/>
              <a:t>già</a:t>
            </a:r>
            <a:r>
              <a:rPr lang="fr-FR" dirty="0"/>
              <a:t> </a:t>
            </a:r>
            <a:r>
              <a:rPr lang="fr-FR" dirty="0" err="1"/>
              <a:t>muốn</a:t>
            </a:r>
            <a:r>
              <a:rPr lang="fr-FR" dirty="0"/>
              <a:t> </a:t>
            </a:r>
            <a:r>
              <a:rPr lang="fr-FR" dirty="0" err="1"/>
              <a:t>truyền</a:t>
            </a:r>
            <a:r>
              <a:rPr lang="fr-FR" dirty="0"/>
              <a:t> </a:t>
            </a:r>
            <a:r>
              <a:rPr lang="fr-FR" dirty="0" err="1"/>
              <a:t>ngôi</a:t>
            </a:r>
            <a:r>
              <a:rPr lang="fr-FR" dirty="0"/>
              <a:t> </a:t>
            </a:r>
            <a:r>
              <a:rPr lang="fr-FR" dirty="0" err="1"/>
              <a:t>cho</a:t>
            </a:r>
            <a:r>
              <a:rPr lang="fr-FR" dirty="0"/>
              <a:t> </a:t>
            </a:r>
            <a:r>
              <a:rPr lang="fr-FR" dirty="0" err="1"/>
              <a:t>người</a:t>
            </a:r>
            <a:r>
              <a:rPr lang="fr-FR" dirty="0"/>
              <a:t> con </a:t>
            </a:r>
            <a:r>
              <a:rPr lang="fr-FR" dirty="0" err="1"/>
              <a:t>nào</a:t>
            </a:r>
            <a:r>
              <a:rPr lang="fr-FR" dirty="0"/>
              <a:t> </a:t>
            </a:r>
            <a:r>
              <a:rPr lang="fr-FR" dirty="0" err="1"/>
              <a:t>tài</a:t>
            </a:r>
            <a:r>
              <a:rPr lang="fr-FR" dirty="0"/>
              <a:t> </a:t>
            </a:r>
            <a:r>
              <a:rPr lang="fr-FR" dirty="0" err="1"/>
              <a:t>giỏi</a:t>
            </a:r>
            <a:r>
              <a:rPr lang="fr-FR" dirty="0"/>
              <a:t>.</a:t>
            </a:r>
            <a:endParaRPr lang="en-US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err="1"/>
              <a:t>Các</a:t>
            </a:r>
            <a:r>
              <a:rPr lang="fr-FR" dirty="0"/>
              <a:t> </a:t>
            </a:r>
            <a:r>
              <a:rPr lang="fr-FR" dirty="0" err="1"/>
              <a:t>hoàng</a:t>
            </a:r>
            <a:r>
              <a:rPr lang="fr-FR" dirty="0"/>
              <a:t> </a:t>
            </a:r>
            <a:r>
              <a:rPr lang="fr-FR" dirty="0" err="1"/>
              <a:t>tử</a:t>
            </a:r>
            <a:r>
              <a:rPr lang="fr-FR" dirty="0"/>
              <a:t> </a:t>
            </a:r>
            <a:r>
              <a:rPr lang="fr-FR" dirty="0" err="1"/>
              <a:t>đua</a:t>
            </a:r>
            <a:r>
              <a:rPr lang="fr-FR" dirty="0"/>
              <a:t> </a:t>
            </a:r>
            <a:r>
              <a:rPr lang="fr-FR" dirty="0" err="1"/>
              <a:t>nhau</a:t>
            </a:r>
            <a:r>
              <a:rPr lang="fr-FR" dirty="0"/>
              <a:t> </a:t>
            </a:r>
            <a:r>
              <a:rPr lang="fr-FR" dirty="0" err="1"/>
              <a:t>làm</a:t>
            </a:r>
            <a:r>
              <a:rPr lang="fr-FR" dirty="0"/>
              <a:t> </a:t>
            </a:r>
            <a:r>
              <a:rPr lang="fr-FR" dirty="0" err="1"/>
              <a:t>cỗ</a:t>
            </a:r>
            <a:r>
              <a:rPr lang="fr-FR" dirty="0"/>
              <a:t> </a:t>
            </a:r>
            <a:r>
              <a:rPr lang="fr-FR" dirty="0" err="1"/>
              <a:t>thật</a:t>
            </a:r>
            <a:r>
              <a:rPr lang="fr-FR" dirty="0"/>
              <a:t> </a:t>
            </a:r>
            <a:r>
              <a:rPr lang="fr-FR" dirty="0" err="1"/>
              <a:t>hậu</a:t>
            </a:r>
            <a:r>
              <a:rPr lang="fr-FR" dirty="0"/>
              <a:t>, </a:t>
            </a:r>
            <a:r>
              <a:rPr lang="fr-FR" dirty="0" err="1"/>
              <a:t>riêng</a:t>
            </a:r>
            <a:r>
              <a:rPr lang="fr-FR" dirty="0"/>
              <a:t> Lang </a:t>
            </a:r>
            <a:r>
              <a:rPr lang="fr-FR" dirty="0" err="1"/>
              <a:t>Liêu</a:t>
            </a:r>
            <a:r>
              <a:rPr lang="fr-FR" dirty="0"/>
              <a:t> </a:t>
            </a:r>
            <a:r>
              <a:rPr lang="fr-FR" dirty="0" err="1"/>
              <a:t>được</a:t>
            </a:r>
            <a:r>
              <a:rPr lang="fr-FR" dirty="0"/>
              <a:t> </a:t>
            </a:r>
            <a:r>
              <a:rPr lang="fr-FR" dirty="0" err="1"/>
              <a:t>thần</a:t>
            </a:r>
            <a:r>
              <a:rPr lang="fr-FR" dirty="0"/>
              <a:t> </a:t>
            </a:r>
            <a:r>
              <a:rPr lang="fr-FR" dirty="0" err="1"/>
              <a:t>mách</a:t>
            </a:r>
            <a:r>
              <a:rPr lang="fr-FR" dirty="0"/>
              <a:t> </a:t>
            </a:r>
            <a:r>
              <a:rPr lang="fr-FR" dirty="0" err="1"/>
              <a:t>bảo</a:t>
            </a:r>
            <a:r>
              <a:rPr lang="fr-FR" dirty="0"/>
              <a:t>, </a:t>
            </a:r>
            <a:r>
              <a:rPr lang="fr-FR" dirty="0" err="1"/>
              <a:t>dùng</a:t>
            </a:r>
            <a:r>
              <a:rPr lang="fr-FR" dirty="0"/>
              <a:t> </a:t>
            </a:r>
            <a:r>
              <a:rPr lang="fr-FR" dirty="0" err="1"/>
              <a:t>gạo</a:t>
            </a:r>
            <a:r>
              <a:rPr lang="fr-FR" dirty="0"/>
              <a:t> </a:t>
            </a:r>
            <a:r>
              <a:rPr lang="fr-FR" dirty="0" err="1"/>
              <a:t>làm</a:t>
            </a:r>
            <a:r>
              <a:rPr lang="fr-FR" dirty="0"/>
              <a:t> </a:t>
            </a:r>
            <a:r>
              <a:rPr lang="fr-FR" dirty="0" err="1"/>
              <a:t>hai</a:t>
            </a:r>
            <a:r>
              <a:rPr lang="fr-FR" dirty="0"/>
              <a:t> </a:t>
            </a:r>
            <a:r>
              <a:rPr lang="fr-FR" dirty="0" err="1"/>
              <a:t>thứ</a:t>
            </a:r>
            <a:r>
              <a:rPr lang="fr-FR" dirty="0"/>
              <a:t> </a:t>
            </a:r>
            <a:r>
              <a:rPr lang="fr-FR" dirty="0" err="1"/>
              <a:t>bánh</a:t>
            </a:r>
            <a:r>
              <a:rPr lang="fr-FR" dirty="0"/>
              <a:t> </a:t>
            </a:r>
            <a:r>
              <a:rPr lang="fr-FR" dirty="0" err="1"/>
              <a:t>dâng</a:t>
            </a:r>
            <a:r>
              <a:rPr lang="fr-FR" dirty="0"/>
              <a:t> </a:t>
            </a:r>
            <a:r>
              <a:rPr lang="fr-FR" dirty="0" err="1"/>
              <a:t>vua</a:t>
            </a:r>
            <a:r>
              <a:rPr lang="fr-FR" dirty="0"/>
              <a:t>.</a:t>
            </a:r>
            <a:endParaRPr lang="en-US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err="1"/>
              <a:t>Vua</a:t>
            </a:r>
            <a:r>
              <a:rPr lang="fr-FR" dirty="0"/>
              <a:t> </a:t>
            </a:r>
            <a:r>
              <a:rPr lang="fr-FR" dirty="0" err="1"/>
              <a:t>cha</a:t>
            </a:r>
            <a:r>
              <a:rPr lang="fr-FR" dirty="0"/>
              <a:t> </a:t>
            </a:r>
            <a:r>
              <a:rPr lang="fr-FR" dirty="0" err="1"/>
              <a:t>chọn</a:t>
            </a:r>
            <a:r>
              <a:rPr lang="fr-FR" dirty="0"/>
              <a:t> </a:t>
            </a:r>
            <a:r>
              <a:rPr lang="fr-FR" dirty="0" err="1"/>
              <a:t>bánh</a:t>
            </a:r>
            <a:r>
              <a:rPr lang="fr-FR" dirty="0"/>
              <a:t> </a:t>
            </a:r>
            <a:r>
              <a:rPr lang="fr-FR" dirty="0" err="1"/>
              <a:t>của</a:t>
            </a:r>
            <a:r>
              <a:rPr lang="fr-FR" dirty="0"/>
              <a:t> </a:t>
            </a:r>
            <a:r>
              <a:rPr lang="vi-VN" dirty="0" err="1" smtClean="0"/>
              <a:t>L</a:t>
            </a:r>
            <a:r>
              <a:rPr lang="fr-FR" dirty="0" err="1" smtClean="0"/>
              <a:t>ang</a:t>
            </a:r>
            <a:r>
              <a:rPr lang="fr-FR" dirty="0" smtClean="0"/>
              <a:t> </a:t>
            </a:r>
            <a:r>
              <a:rPr lang="fr-FR" dirty="0" err="1"/>
              <a:t>Liêu</a:t>
            </a:r>
            <a:r>
              <a:rPr lang="fr-FR" dirty="0"/>
              <a:t> </a:t>
            </a:r>
            <a:r>
              <a:rPr lang="fr-FR" dirty="0" err="1"/>
              <a:t>để</a:t>
            </a:r>
            <a:r>
              <a:rPr lang="fr-FR" dirty="0"/>
              <a:t> </a:t>
            </a:r>
            <a:r>
              <a:rPr lang="fr-FR" dirty="0" err="1"/>
              <a:t>tế</a:t>
            </a:r>
            <a:r>
              <a:rPr lang="fr-FR" dirty="0"/>
              <a:t> </a:t>
            </a:r>
            <a:r>
              <a:rPr lang="fr-FR" dirty="0" err="1"/>
              <a:t>trời</a:t>
            </a:r>
            <a:r>
              <a:rPr lang="fr-FR" dirty="0"/>
              <a:t> </a:t>
            </a:r>
            <a:r>
              <a:rPr lang="fr-FR" dirty="0" err="1"/>
              <a:t>đất</a:t>
            </a:r>
            <a:r>
              <a:rPr lang="fr-FR" dirty="0"/>
              <a:t> </a:t>
            </a:r>
            <a:r>
              <a:rPr lang="fr-FR" dirty="0" err="1"/>
              <a:t>cùng</a:t>
            </a:r>
            <a:r>
              <a:rPr lang="fr-FR" dirty="0"/>
              <a:t> </a:t>
            </a:r>
            <a:r>
              <a:rPr lang="fr-FR" dirty="0" err="1"/>
              <a:t>Tiên</a:t>
            </a:r>
            <a:r>
              <a:rPr lang="fr-FR" dirty="0"/>
              <a:t> </a:t>
            </a:r>
            <a:r>
              <a:rPr lang="fr-FR" dirty="0" err="1"/>
              <a:t>Vương</a:t>
            </a:r>
            <a:r>
              <a:rPr lang="fr-FR" dirty="0"/>
              <a:t> </a:t>
            </a:r>
            <a:r>
              <a:rPr lang="fr-FR" dirty="0" err="1"/>
              <a:t>và</a:t>
            </a:r>
            <a:r>
              <a:rPr lang="fr-FR" dirty="0"/>
              <a:t> </a:t>
            </a:r>
            <a:r>
              <a:rPr lang="fr-FR" dirty="0" err="1"/>
              <a:t>nhường</a:t>
            </a:r>
            <a:r>
              <a:rPr lang="fr-FR" dirty="0"/>
              <a:t> </a:t>
            </a:r>
            <a:r>
              <a:rPr lang="fr-FR" dirty="0" err="1"/>
              <a:t>ngôi</a:t>
            </a:r>
            <a:r>
              <a:rPr lang="fr-FR" dirty="0"/>
              <a:t> </a:t>
            </a:r>
            <a:r>
              <a:rPr lang="fr-FR" dirty="0" err="1"/>
              <a:t>cho</a:t>
            </a:r>
            <a:r>
              <a:rPr lang="fr-FR" dirty="0"/>
              <a:t> </a:t>
            </a:r>
            <a:r>
              <a:rPr lang="fr-FR" dirty="0" err="1"/>
              <a:t>chàng</a:t>
            </a:r>
            <a:r>
              <a:rPr lang="fr-FR" dirty="0"/>
              <a:t>.</a:t>
            </a:r>
            <a:endParaRPr lang="en-US" dirty="0"/>
          </a:p>
          <a:p>
            <a:pPr lvl="0">
              <a:buFontTx/>
              <a:buChar char="-"/>
            </a:pPr>
            <a:r>
              <a:rPr lang="fr-FR" dirty="0" err="1" smtClean="0"/>
              <a:t>Từ</a:t>
            </a:r>
            <a:r>
              <a:rPr lang="fr-FR" dirty="0" smtClean="0"/>
              <a:t> </a:t>
            </a:r>
            <a:r>
              <a:rPr lang="fr-FR" dirty="0" err="1"/>
              <a:t>đó</a:t>
            </a:r>
            <a:r>
              <a:rPr lang="fr-FR" dirty="0"/>
              <a:t> </a:t>
            </a:r>
            <a:r>
              <a:rPr lang="fr-FR" dirty="0" err="1"/>
              <a:t>nước</a:t>
            </a:r>
            <a:r>
              <a:rPr lang="fr-FR" dirty="0"/>
              <a:t> ta </a:t>
            </a:r>
            <a:r>
              <a:rPr lang="fr-FR" dirty="0" err="1"/>
              <a:t>có</a:t>
            </a:r>
            <a:r>
              <a:rPr lang="fr-FR" dirty="0"/>
              <a:t> </a:t>
            </a:r>
            <a:r>
              <a:rPr lang="fr-FR" dirty="0" err="1"/>
              <a:t>tục</a:t>
            </a:r>
            <a:r>
              <a:rPr lang="fr-FR" dirty="0"/>
              <a:t> </a:t>
            </a:r>
            <a:r>
              <a:rPr lang="fr-FR" dirty="0" err="1"/>
              <a:t>làm</a:t>
            </a:r>
            <a:r>
              <a:rPr lang="fr-FR" dirty="0"/>
              <a:t> </a:t>
            </a:r>
            <a:r>
              <a:rPr lang="fr-FR" dirty="0" err="1"/>
              <a:t>bánh</a:t>
            </a:r>
            <a:r>
              <a:rPr lang="fr-FR" dirty="0"/>
              <a:t> </a:t>
            </a:r>
            <a:r>
              <a:rPr lang="fr-FR" dirty="0" err="1"/>
              <a:t>chưng</a:t>
            </a:r>
            <a:r>
              <a:rPr lang="fr-FR" dirty="0"/>
              <a:t>, </a:t>
            </a:r>
            <a:r>
              <a:rPr lang="fr-FR" dirty="0" err="1"/>
              <a:t>bánh</a:t>
            </a:r>
            <a:r>
              <a:rPr lang="fr-FR" dirty="0"/>
              <a:t> </a:t>
            </a:r>
            <a:r>
              <a:rPr lang="fr-FR" dirty="0" err="1"/>
              <a:t>giầy</a:t>
            </a:r>
            <a:r>
              <a:rPr lang="fr-FR" dirty="0"/>
              <a:t> </a:t>
            </a:r>
            <a:r>
              <a:rPr lang="fr-FR" dirty="0" err="1"/>
              <a:t>vào</a:t>
            </a:r>
            <a:r>
              <a:rPr lang="fr-FR" dirty="0"/>
              <a:t> </a:t>
            </a:r>
            <a:r>
              <a:rPr lang="fr-FR" dirty="0" err="1"/>
              <a:t>ngày</a:t>
            </a:r>
            <a:r>
              <a:rPr lang="fr-FR" dirty="0"/>
              <a:t> </a:t>
            </a:r>
            <a:r>
              <a:rPr lang="vi-VN" dirty="0" err="1" smtClean="0"/>
              <a:t>T</a:t>
            </a:r>
            <a:r>
              <a:rPr lang="fr-FR" dirty="0" err="1" smtClean="0"/>
              <a:t>ết</a:t>
            </a:r>
            <a:r>
              <a:rPr lang="fr-FR" dirty="0" smtClean="0"/>
              <a:t>.</a:t>
            </a:r>
            <a:r>
              <a:rPr lang="vi-VN" b="1" dirty="0"/>
              <a:t> </a:t>
            </a:r>
            <a:endParaRPr lang="vi-VN" b="1" dirty="0" smtClean="0"/>
          </a:p>
          <a:p>
            <a:pPr lvl="0">
              <a:buNone/>
            </a:pPr>
            <a:r>
              <a:rPr lang="vi-VN" b="1" dirty="0" smtClean="0"/>
              <a:t>II. </a:t>
            </a:r>
            <a:r>
              <a:rPr lang="vi-VN" b="1" u="sng" dirty="0" smtClean="0"/>
              <a:t>Sự </a:t>
            </a:r>
            <a:r>
              <a:rPr lang="vi-VN" b="1" u="sng" dirty="0"/>
              <a:t>kiện, chi tiết đặc sắc, đáng nhớ</a:t>
            </a:r>
            <a:endParaRPr lang="en-US" u="sng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2.10.2021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b="1" dirty="0"/>
              <a:t>Sự kiện, chi </a:t>
            </a:r>
            <a:r>
              <a:rPr lang="vi-VN" b="1" dirty="0" smtClean="0"/>
              <a:t>tiết đặc sắcvăn bản Thánh Gióng</a:t>
            </a:r>
            <a:endParaRPr lang="en-US" b="1" dirty="0"/>
          </a:p>
          <a:p>
            <a:pPr>
              <a:buNone/>
            </a:pPr>
            <a:r>
              <a:rPr lang="vi-VN" dirty="0"/>
              <a:t>- Gióng cất tiếng nói đầu tiên là tiếng nói đòi đi đánh giặc.</a:t>
            </a:r>
            <a:endParaRPr lang="en-US" dirty="0"/>
          </a:p>
          <a:p>
            <a:pPr>
              <a:buNone/>
            </a:pPr>
            <a:r>
              <a:rPr lang="vi-VN" dirty="0"/>
              <a:t>- Cả dân làng góp gạo nuôi Gióng</a:t>
            </a:r>
            <a:endParaRPr lang="en-US" dirty="0"/>
          </a:p>
          <a:p>
            <a:pPr>
              <a:buNone/>
            </a:pPr>
            <a:r>
              <a:rPr lang="vi-VN" dirty="0"/>
              <a:t>- Gióng lớn nhanh như thổi, vươn vai trở thành tráng sĩ.</a:t>
            </a:r>
            <a:endParaRPr lang="en-US" dirty="0"/>
          </a:p>
          <a:p>
            <a:pPr>
              <a:buNone/>
            </a:pPr>
            <a:r>
              <a:rPr lang="vi-VN" dirty="0"/>
              <a:t>- </a:t>
            </a:r>
            <a:r>
              <a:rPr lang="fr-FR" dirty="0"/>
              <a:t>Roi </a:t>
            </a:r>
            <a:r>
              <a:rPr lang="fr-FR" dirty="0" err="1"/>
              <a:t>sắt</a:t>
            </a:r>
            <a:r>
              <a:rPr lang="fr-FR" dirty="0"/>
              <a:t> </a:t>
            </a:r>
            <a:r>
              <a:rPr lang="fr-FR" dirty="0" err="1"/>
              <a:t>gãy</a:t>
            </a:r>
            <a:r>
              <a:rPr lang="fr-FR" dirty="0"/>
              <a:t>, </a:t>
            </a:r>
            <a:r>
              <a:rPr lang="fr-FR" dirty="0" err="1"/>
              <a:t>Gióng</a:t>
            </a:r>
            <a:r>
              <a:rPr lang="fr-FR" dirty="0"/>
              <a:t> </a:t>
            </a:r>
            <a:r>
              <a:rPr lang="fr-FR" dirty="0" err="1"/>
              <a:t>nhổ</a:t>
            </a:r>
            <a:r>
              <a:rPr lang="fr-FR" dirty="0"/>
              <a:t> </a:t>
            </a:r>
            <a:r>
              <a:rPr lang="fr-FR" dirty="0" err="1"/>
              <a:t>tre</a:t>
            </a:r>
            <a:r>
              <a:rPr lang="fr-FR" dirty="0"/>
              <a:t> </a:t>
            </a:r>
            <a:r>
              <a:rPr lang="fr-FR" dirty="0" err="1"/>
              <a:t>bên</a:t>
            </a:r>
            <a:r>
              <a:rPr lang="fr-FR" dirty="0"/>
              <a:t> </a:t>
            </a:r>
            <a:r>
              <a:rPr lang="fr-FR" dirty="0" err="1"/>
              <a:t>đường</a:t>
            </a:r>
            <a:r>
              <a:rPr lang="fr-FR" dirty="0"/>
              <a:t> </a:t>
            </a:r>
            <a:r>
              <a:rPr lang="fr-FR" dirty="0" err="1"/>
              <a:t>đánh</a:t>
            </a:r>
            <a:r>
              <a:rPr lang="fr-FR" dirty="0"/>
              <a:t> </a:t>
            </a:r>
            <a:r>
              <a:rPr lang="fr-FR" dirty="0" err="1"/>
              <a:t>giặc</a:t>
            </a:r>
            <a:endParaRPr lang="en-US" dirty="0"/>
          </a:p>
          <a:p>
            <a:pPr>
              <a:buNone/>
            </a:pPr>
            <a:r>
              <a:rPr lang="vi-VN" dirty="0"/>
              <a:t>- Giặc tan, Gióng cưỡi ngựa bay về trời.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2.10.2021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/>
              <a:t>Lí do lựa chọn</a:t>
            </a:r>
            <a:endParaRPr lang="en-US" b="1" dirty="0"/>
          </a:p>
          <a:p>
            <a:pPr>
              <a:buNone/>
            </a:pPr>
            <a:r>
              <a:rPr lang="vi-VN" dirty="0"/>
              <a:t>Những chi tiết trên thể hiện được ý nghĩa, nội dung, chủ đề của truyện: Gióng là hình tượng người anh </a:t>
            </a:r>
            <a:r>
              <a:rPr lang="vi-VN" dirty="0" smtClean="0"/>
              <a:t>hùng </a:t>
            </a:r>
            <a:r>
              <a:rPr lang="vi-VN" dirty="0"/>
              <a:t>tiêu biểu cho lòng yêu nước, cho ý thức đánh giặc cứu nước của nhân dân ta.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1.10.2021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b="1" dirty="0" smtClean="0"/>
              <a:t>Sự kiện, chi tiết đặc sắcvăn bản Sự </a:t>
            </a:r>
            <a:r>
              <a:rPr lang="vi-VN" b="1" dirty="0"/>
              <a:t>tích Hồ Gươm</a:t>
            </a:r>
            <a:endParaRPr lang="en-US" dirty="0"/>
          </a:p>
          <a:p>
            <a:pPr>
              <a:buNone/>
            </a:pPr>
            <a:r>
              <a:rPr lang="vi-VN" dirty="0"/>
              <a:t>- Khi tra </a:t>
            </a:r>
            <a:r>
              <a:rPr lang="vi-VN" dirty="0" smtClean="0"/>
              <a:t>lưỡi </a:t>
            </a:r>
            <a:r>
              <a:rPr lang="vi-VN" dirty="0"/>
              <a:t>gươm vào </a:t>
            </a:r>
            <a:r>
              <a:rPr lang="vi-VN" dirty="0" smtClean="0"/>
              <a:t>chuôi gươm </a:t>
            </a:r>
            <a:r>
              <a:rPr lang="vi-VN" dirty="0"/>
              <a:t>thì vừa như in.</a:t>
            </a:r>
            <a:endParaRPr lang="en-US" dirty="0"/>
          </a:p>
          <a:p>
            <a:pPr>
              <a:buNone/>
            </a:pPr>
            <a:r>
              <a:rPr lang="vi-VN" dirty="0"/>
              <a:t>- Chi tiết Rùa Vàng đòi gươm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1.10.2021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b="1" dirty="0"/>
              <a:t>Lí do lựa </a:t>
            </a:r>
            <a:r>
              <a:rPr lang="vi-VN" b="1" dirty="0" smtClean="0"/>
              <a:t>chọn</a:t>
            </a:r>
          </a:p>
          <a:p>
            <a:pPr>
              <a:buFontTx/>
              <a:buChar char="-"/>
            </a:pPr>
            <a:r>
              <a:rPr lang="vi-VN" dirty="0" smtClean="0"/>
              <a:t>Chi </a:t>
            </a:r>
            <a:r>
              <a:rPr lang="vi-VN" dirty="0"/>
              <a:t>tiết tra </a:t>
            </a:r>
            <a:r>
              <a:rPr lang="vi-VN" dirty="0" smtClean="0"/>
              <a:t>lưỡi gươm </a:t>
            </a:r>
            <a:r>
              <a:rPr lang="vi-VN" dirty="0"/>
              <a:t>vào </a:t>
            </a:r>
            <a:r>
              <a:rPr lang="vi-VN" dirty="0" smtClean="0"/>
              <a:t>chuôi </a:t>
            </a:r>
            <a:r>
              <a:rPr lang="vi-VN" dirty="0"/>
              <a:t>gươm cho thấy đó là sự thống nhất sức mạnh, ý chí của cả dân </a:t>
            </a:r>
            <a:r>
              <a:rPr lang="vi-VN" dirty="0" smtClean="0"/>
              <a:t>tộc.</a:t>
            </a:r>
          </a:p>
          <a:p>
            <a:pPr>
              <a:buNone/>
            </a:pPr>
            <a:r>
              <a:rPr lang="vi-VN" dirty="0" smtClean="0"/>
              <a:t>- </a:t>
            </a:r>
            <a:r>
              <a:rPr lang="vi-VN" dirty="0"/>
              <a:t>Chi tiết Rùa Vàng đòi gươm mang nhiều ý nghĩa: giải thích tên gọi Hồ </a:t>
            </a:r>
            <a:r>
              <a:rPr lang="vi-VN" dirty="0" smtClean="0"/>
              <a:t>Gươm và </a:t>
            </a:r>
            <a:r>
              <a:rPr lang="vi-VN" dirty="0"/>
              <a:t>tư tưởng yêu hoà bình của nhân dân ta.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vi-VN" sz="2800" b="1" dirty="0" smtClean="0"/>
              <a:t>1.10.2021</a:t>
            </a:r>
            <a:r>
              <a:rPr lang="vi-VN" sz="2000" b="1" dirty="0" smtClean="0"/>
              <a:t>                              </a:t>
            </a:r>
            <a:r>
              <a:rPr lang="vi-VN" b="1" dirty="0" smtClean="0"/>
              <a:t>ÔN </a:t>
            </a:r>
            <a:r>
              <a:rPr lang="vi-VN" b="1" dirty="0"/>
              <a:t>TẬP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665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2.10.2023                             ÔN TẬP </vt:lpstr>
      <vt:lpstr>2.10.2023                              ÔN TẬP </vt:lpstr>
      <vt:lpstr>2.10.2021                              ÔN TẬP </vt:lpstr>
      <vt:lpstr>1.10.2021                              ÔN TẬP </vt:lpstr>
      <vt:lpstr>2.10.2021                              ÔN TẬP </vt:lpstr>
      <vt:lpstr>2.10.2021                              ÔN TẬP </vt:lpstr>
      <vt:lpstr>1.10.2021                              ÔN TẬP </vt:lpstr>
      <vt:lpstr>1.10.2021                              ÔN TẬP </vt:lpstr>
      <vt:lpstr>1.10.2021                              ÔN TẬP </vt:lpstr>
      <vt:lpstr>1.10.2021                              ÔN TẬP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1.10.2021                              ÔN TẬP</dc:title>
  <dc:creator>Windows User</dc:creator>
  <cp:lastModifiedBy>Windows User</cp:lastModifiedBy>
  <cp:revision>17</cp:revision>
  <dcterms:created xsi:type="dcterms:W3CDTF">2021-10-01T04:55:31Z</dcterms:created>
  <dcterms:modified xsi:type="dcterms:W3CDTF">2024-07-03T13:40:49Z</dcterms:modified>
</cp:coreProperties>
</file>