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ABB9F-AB91-405C-AA2E-1F25EF6269E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33109-B9CE-4FE5-9A96-D63D30B7B0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vi-VN" sz="2200" b="1" dirty="0" smtClean="0">
                <a:solidFill>
                  <a:srgbClr val="FF0000"/>
                </a:solidFill>
              </a:rPr>
              <a:t/>
            </a:r>
            <a:br>
              <a:rPr lang="vi-VN" sz="2200" b="1" dirty="0" smtClean="0">
                <a:solidFill>
                  <a:srgbClr val="FF0000"/>
                </a:solidFill>
              </a:rPr>
            </a:br>
            <a:r>
              <a:rPr lang="vi-VN" sz="2200" b="1" dirty="0" smtClean="0">
                <a:solidFill>
                  <a:srgbClr val="FF0000"/>
                </a:solidFill>
              </a:rPr>
              <a:t>Tiết 14,15</a:t>
            </a:r>
            <a:br>
              <a:rPr lang="vi-VN" sz="2200" b="1" dirty="0" smtClean="0">
                <a:solidFill>
                  <a:srgbClr val="FF0000"/>
                </a:solidFill>
              </a:rPr>
            </a:br>
            <a:r>
              <a:rPr lang="vi-VN" sz="2200" b="1" dirty="0" smtClean="0">
                <a:solidFill>
                  <a:srgbClr val="FF0000"/>
                </a:solidFill>
              </a:rPr>
              <a:t>NÓI </a:t>
            </a:r>
            <a:r>
              <a:rPr lang="vi-VN" sz="2200" b="1" dirty="0">
                <a:solidFill>
                  <a:srgbClr val="FF0000"/>
                </a:solidFill>
              </a:rPr>
              <a:t>VÀ </a:t>
            </a:r>
            <a:r>
              <a:rPr lang="vi-VN" sz="2200" b="1" dirty="0" smtClean="0">
                <a:solidFill>
                  <a:srgbClr val="FF0000"/>
                </a:solidFill>
              </a:rPr>
              <a:t>NGHE          </a:t>
            </a:r>
            <a:r>
              <a:rPr lang="en-US" sz="2200" b="1" dirty="0" smtClean="0">
                <a:solidFill>
                  <a:srgbClr val="FF0000"/>
                </a:solidFill>
              </a:rPr>
              <a:t>THẢO </a:t>
            </a:r>
            <a:r>
              <a:rPr lang="en-US" sz="2200" b="1" dirty="0">
                <a:solidFill>
                  <a:srgbClr val="FF0000"/>
                </a:solidFill>
              </a:rPr>
              <a:t>LUẬN NHÓM NHỎ </a:t>
            </a:r>
            <a:r>
              <a:rPr lang="en-US" sz="2200" b="1" dirty="0" smtClean="0">
                <a:solidFill>
                  <a:srgbClr val="FF0000"/>
                </a:solidFill>
              </a:rPr>
              <a:t>VỀ </a:t>
            </a:r>
            <a:r>
              <a:rPr lang="en-US" sz="2200" b="1" dirty="0">
                <a:solidFill>
                  <a:srgbClr val="FF0000"/>
                </a:solidFill>
              </a:rPr>
              <a:t>MỘT </a:t>
            </a:r>
            <a:r>
              <a:rPr lang="vi-VN" sz="2200" b="1" dirty="0" smtClean="0">
                <a:solidFill>
                  <a:srgbClr val="FF0000"/>
                </a:solidFill>
              </a:rPr>
              <a:t/>
            </a:r>
            <a:br>
              <a:rPr lang="vi-VN" sz="2200" b="1" dirty="0" smtClean="0">
                <a:solidFill>
                  <a:srgbClr val="FF0000"/>
                </a:solidFill>
              </a:rPr>
            </a:br>
            <a:r>
              <a:rPr lang="vi-VN" sz="2200" b="1" dirty="0" smtClean="0">
                <a:solidFill>
                  <a:srgbClr val="FF0000"/>
                </a:solidFill>
              </a:rPr>
              <a:t>                                  </a:t>
            </a:r>
            <a:r>
              <a:rPr lang="en-US" sz="2200" b="1" dirty="0" smtClean="0">
                <a:solidFill>
                  <a:srgbClr val="FF0000"/>
                </a:solidFill>
              </a:rPr>
              <a:t>VẤN </a:t>
            </a:r>
            <a:r>
              <a:rPr lang="en-US" sz="2200" b="1" dirty="0">
                <a:solidFill>
                  <a:srgbClr val="FF0000"/>
                </a:solidFill>
              </a:rPr>
              <a:t>ĐỀ CẦN CÓ GIẢI PHÁP THỐNG NHẤT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Các kĩ thuật dạy học tích cực ~ Tư liệu Ngữ văn THC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47800"/>
            <a:ext cx="761999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/>
              <a:t>Bài tập 1: Em hãy nêu ý kiến làm thế nào để học môn Ngữ văn có hiệu quả.</a:t>
            </a:r>
            <a:endParaRPr lang="en-US" dirty="0"/>
          </a:p>
          <a:p>
            <a:r>
              <a:rPr lang="vi-VN" b="1" dirty="0"/>
              <a:t>Bài tập 2: Đóng vai nhân vật Thánh Gióng, kể lại câu chuyện.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Tiết 14,15 NÓI VÀ NGHE          THẢO LUẬN NHÓM NHỎ VỀ MỘT                                    VẤN ĐỀ CẦN CÓ GIẢI PHÁP THỐNG NHẤT 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Tiết 14,15 NÓI VÀ NGHE          THẢO LUẬN NHÓM NHỎ VỀ MỘT                                    VẤN ĐỀ CẦN CÓ GIẢI PHÁP THỐNG NHẤT  </dc:title>
  <dc:creator>Windows User</dc:creator>
  <cp:lastModifiedBy>Windows User</cp:lastModifiedBy>
  <cp:revision>1</cp:revision>
  <dcterms:created xsi:type="dcterms:W3CDTF">2022-04-04T14:39:16Z</dcterms:created>
  <dcterms:modified xsi:type="dcterms:W3CDTF">2022-04-04T14:43:09Z</dcterms:modified>
</cp:coreProperties>
</file>