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1DEB6-7526-4919-9A9B-F0AAE46D71F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DB29A-7603-4CC6-B46D-E4F93AC04D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vi-VN" sz="3200" b="1" dirty="0" smtClean="0"/>
              <a:t>Tiết 11,12,13</a:t>
            </a:r>
            <a:br>
              <a:rPr lang="vi-VN" sz="3200" b="1" dirty="0" smtClean="0"/>
            </a:br>
            <a:r>
              <a:rPr lang="en-US" sz="3200" b="1" dirty="0" smtClean="0">
                <a:solidFill>
                  <a:srgbClr val="FF0000"/>
                </a:solidFill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vi-VN" sz="3200" dirty="0" smtClean="0">
                <a:solidFill>
                  <a:srgbClr val="FF0000"/>
                </a:solidFill>
              </a:rPr>
              <a:t>:    </a:t>
            </a:r>
            <a:r>
              <a:rPr lang="en-US" sz="3200" b="1" dirty="0" smtClean="0">
                <a:solidFill>
                  <a:srgbClr val="FF0000"/>
                </a:solidFill>
              </a:rPr>
              <a:t>TÓM </a:t>
            </a:r>
            <a:r>
              <a:rPr lang="en-US" sz="3200" b="1" dirty="0">
                <a:solidFill>
                  <a:srgbClr val="FF0000"/>
                </a:solidFill>
              </a:rPr>
              <a:t>TẮT NỘI DUNG CHÍNH CỦA MỘT VĂN BẢN BẰNG SƠ ĐỒ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458200" cy="4572000"/>
          </a:xfrm>
        </p:spPr>
        <p:txBody>
          <a:bodyPr/>
          <a:lstStyle/>
          <a:p>
            <a:pPr algn="l"/>
            <a:r>
              <a:rPr lang="pt-BR" sz="2000" b="1" dirty="0">
                <a:solidFill>
                  <a:schemeClr val="tx1"/>
                </a:solidFill>
              </a:rPr>
              <a:t>I. Tìm hiểu chung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2000" b="1" i="1" dirty="0">
                <a:solidFill>
                  <a:schemeClr val="tx1"/>
                </a:solidFill>
              </a:rPr>
              <a:t>1. </a:t>
            </a:r>
            <a:r>
              <a:rPr lang="en-US" sz="2000" b="1" i="1" dirty="0" err="1">
                <a:solidFill>
                  <a:schemeClr val="tx1"/>
                </a:solidFill>
              </a:rPr>
              <a:t>Khái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</a:rPr>
              <a:t>niệm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- </a:t>
            </a:r>
            <a:r>
              <a:rPr lang="en-US" sz="2000" dirty="0" err="1">
                <a:solidFill>
                  <a:schemeClr val="tx1"/>
                </a:solidFill>
              </a:rPr>
              <a:t>Tóm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tắt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văn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bản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bằng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sơ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đồ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cách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lược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các</a:t>
            </a:r>
            <a:r>
              <a:rPr lang="en-US" sz="2000" dirty="0">
                <a:solidFill>
                  <a:schemeClr val="tx1"/>
                </a:solidFill>
              </a:rPr>
              <a:t> ý </a:t>
            </a:r>
            <a:r>
              <a:rPr lang="en-US" sz="2000" dirty="0" err="1">
                <a:solidFill>
                  <a:schemeClr val="tx1"/>
                </a:solidFill>
              </a:rPr>
              <a:t>phụ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thông</a:t>
            </a:r>
            <a:r>
              <a:rPr lang="en-US" sz="2000" dirty="0">
                <a:solidFill>
                  <a:schemeClr val="tx1"/>
                </a:solidFill>
              </a:rPr>
              <a:t> tin chi </a:t>
            </a:r>
            <a:r>
              <a:rPr lang="en-US" sz="2000" dirty="0" err="1">
                <a:solidFill>
                  <a:schemeClr val="tx1"/>
                </a:solidFill>
              </a:rPr>
              <a:t>tiế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chỉ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giữ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các</a:t>
            </a:r>
            <a:r>
              <a:rPr lang="en-US" sz="2000" dirty="0">
                <a:solidFill>
                  <a:schemeClr val="tx1"/>
                </a:solidFill>
              </a:rPr>
              <a:t> ý </a:t>
            </a:r>
            <a:r>
              <a:rPr lang="en-US" sz="2000" dirty="0" err="1">
                <a:solidFill>
                  <a:schemeClr val="tx1"/>
                </a:solidFill>
              </a:rPr>
              <a:t>chính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  <a:r>
              <a:rPr lang="en-US" sz="2000" dirty="0" err="1">
                <a:solidFill>
                  <a:schemeClr val="tx1"/>
                </a:solidFill>
              </a:rPr>
              <a:t>thông</a:t>
            </a:r>
            <a:r>
              <a:rPr lang="en-US" sz="2000" dirty="0">
                <a:solidFill>
                  <a:schemeClr val="tx1"/>
                </a:solidFill>
              </a:rPr>
              <a:t> tin </a:t>
            </a:r>
            <a:r>
              <a:rPr lang="en-US" sz="2000" dirty="0" err="1">
                <a:solidFill>
                  <a:schemeClr val="tx1"/>
                </a:solidFill>
              </a:rPr>
              <a:t>cốt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lõi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thể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hiện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dưới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dạng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sơ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đồ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/>
              <a:t>2.Yêu </a:t>
            </a:r>
            <a:r>
              <a:rPr lang="en-US" b="1" i="1" dirty="0" err="1"/>
              <a:t>cầu</a:t>
            </a:r>
            <a:r>
              <a:rPr lang="en-US" b="1" i="1" dirty="0"/>
              <a:t> </a:t>
            </a:r>
            <a:r>
              <a:rPr lang="en-US" b="1" i="1" dirty="0" err="1"/>
              <a:t>đối</a:t>
            </a:r>
            <a:r>
              <a:rPr lang="en-US" b="1" i="1" dirty="0"/>
              <a:t> </a:t>
            </a:r>
            <a:r>
              <a:rPr lang="en-US" b="1" i="1" dirty="0" err="1"/>
              <a:t>với</a:t>
            </a:r>
            <a:r>
              <a:rPr lang="en-US" b="1" i="1" dirty="0"/>
              <a:t> </a:t>
            </a:r>
            <a:r>
              <a:rPr lang="nl-NL" b="1" i="1" dirty="0"/>
              <a:t>sơ đồ tóm tắt văn bản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tóm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b="1" i="1" dirty="0"/>
              <a:t>a. </a:t>
            </a: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nội</a:t>
            </a:r>
            <a:r>
              <a:rPr lang="en-US" b="1" i="1" dirty="0"/>
              <a:t> dung</a:t>
            </a:r>
            <a:endParaRPr lang="en-US" dirty="0"/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Tóm</a:t>
            </a:r>
            <a:r>
              <a:rPr lang="en-US" dirty="0"/>
              <a:t> </a:t>
            </a:r>
            <a:r>
              <a:rPr lang="en-US" dirty="0" err="1"/>
              <a:t>lược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, </a:t>
            </a:r>
            <a:r>
              <a:rPr lang="en-US" dirty="0" err="1"/>
              <a:t>phần</a:t>
            </a:r>
            <a:r>
              <a:rPr lang="en-US" dirty="0"/>
              <a:t>, </a:t>
            </a:r>
            <a:r>
              <a:rPr lang="en-US" dirty="0" err="1"/>
              <a:t>đoạn</a:t>
            </a:r>
            <a:r>
              <a:rPr lang="en-US" dirty="0"/>
              <a:t>, ý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khoá</a:t>
            </a:r>
            <a:r>
              <a:rPr lang="en-US" dirty="0"/>
              <a:t>, </a:t>
            </a:r>
            <a:r>
              <a:rPr lang="en-US" dirty="0" err="1"/>
              <a:t>cụm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, </a:t>
            </a:r>
            <a:r>
              <a:rPr lang="en-US" dirty="0" err="1"/>
              <a:t>phần</a:t>
            </a:r>
            <a:r>
              <a:rPr lang="en-US" dirty="0"/>
              <a:t>, </a:t>
            </a:r>
            <a:r>
              <a:rPr lang="en-US" dirty="0" err="1"/>
              <a:t>đoạn</a:t>
            </a:r>
            <a:r>
              <a:rPr lang="en-US" dirty="0"/>
              <a:t>, ý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,</a:t>
            </a:r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quát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b="1" i="1" dirty="0"/>
              <a:t>b. </a:t>
            </a: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hình</a:t>
            </a:r>
            <a:r>
              <a:rPr lang="en-US" b="1" i="1" dirty="0"/>
              <a:t> </a:t>
            </a:r>
            <a:r>
              <a:rPr lang="en-US" b="1" i="1" dirty="0" err="1"/>
              <a:t>thức</a:t>
            </a:r>
            <a:endParaRPr lang="en-US" dirty="0"/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hài</a:t>
            </a:r>
            <a:r>
              <a:rPr lang="en-US" dirty="0"/>
              <a:t> </a:t>
            </a:r>
            <a:r>
              <a:rPr lang="en-US" dirty="0" err="1"/>
              <a:t>hoà</a:t>
            </a:r>
            <a:r>
              <a:rPr lang="en-US" dirty="0"/>
              <a:t>,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khoá</a:t>
            </a:r>
            <a:r>
              <a:rPr lang="en-US" dirty="0"/>
              <a:t>, </a:t>
            </a:r>
            <a:r>
              <a:rPr lang="en-US" dirty="0" err="1"/>
              <a:t>mũi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, </a:t>
            </a:r>
            <a:r>
              <a:rPr lang="en-US" dirty="0" err="1"/>
              <a:t>kí</a:t>
            </a:r>
            <a:r>
              <a:rPr lang="en-US" dirty="0"/>
              <a:t> </a:t>
            </a:r>
            <a:r>
              <a:rPr lang="en-US" dirty="0" err="1"/>
              <a:t>hiệu</a:t>
            </a:r>
            <a:endParaRPr lang="en-US" dirty="0"/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rõ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mĩ</a:t>
            </a:r>
            <a:r>
              <a:rPr lang="en-US" dirty="0"/>
              <a:t>,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nắm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, </a:t>
            </a:r>
            <a:r>
              <a:rPr lang="en-US" dirty="0" err="1"/>
              <a:t>rõ</a:t>
            </a:r>
            <a:r>
              <a:rPr lang="en-US" dirty="0"/>
              <a:t> </a:t>
            </a:r>
            <a:r>
              <a:rPr lang="en-US" dirty="0" err="1"/>
              <a:t>ràng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/>
              <a:t>II. Phân tích ví dụ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tóm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Thánh</a:t>
            </a:r>
            <a:r>
              <a:rPr lang="en-US" dirty="0"/>
              <a:t> </a:t>
            </a:r>
            <a:r>
              <a:rPr lang="en-US" dirty="0" err="1"/>
              <a:t>Gióng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1"/>
            <a:ext cx="77724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Tiết 11,12,13</a:t>
            </a:r>
            <a:br>
              <a:rPr kumimoji="0" lang="vi-V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VIẾT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  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TÓM TẮT NỘI DUNG CHÍNH CỦA MỘT VĂN BẢN BẰNG SƠ ĐỒ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III. Thực hành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3 </a:t>
            </a:r>
            <a:r>
              <a:rPr lang="en-US" dirty="0" err="1"/>
              <a:t>bước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Bước</a:t>
            </a:r>
            <a:r>
              <a:rPr lang="en-US" dirty="0"/>
              <a:t> 1: 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tóm</a:t>
            </a:r>
            <a:r>
              <a:rPr lang="en-US" dirty="0"/>
              <a:t> </a:t>
            </a:r>
            <a:r>
              <a:rPr lang="en-US" dirty="0" err="1"/>
              <a:t>tắt</a:t>
            </a:r>
            <a:endParaRPr lang="en-US" dirty="0"/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Bước</a:t>
            </a:r>
            <a:r>
              <a:rPr lang="en-US" dirty="0"/>
              <a:t> 2: </a:t>
            </a:r>
            <a:r>
              <a:rPr lang="en-US" dirty="0" err="1"/>
              <a:t>Tóm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 </a:t>
            </a:r>
            <a:r>
              <a:rPr lang="vi-VN" dirty="0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endParaRPr lang="en-US" dirty="0"/>
          </a:p>
          <a:p>
            <a:pPr>
              <a:buNone/>
            </a:pPr>
            <a:r>
              <a:rPr lang="en-US" dirty="0"/>
              <a:t>+ </a:t>
            </a:r>
            <a:r>
              <a:rPr lang="en-US" dirty="0" err="1"/>
              <a:t>Bước</a:t>
            </a:r>
            <a:r>
              <a:rPr lang="en-US" dirty="0"/>
              <a:t> 3: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vẽ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1"/>
            <a:ext cx="77724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Tiết 11,12,13</a:t>
            </a:r>
            <a:br>
              <a:rPr kumimoji="0" lang="vi-V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VIẾT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  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TÓM TẮT NỘI DUNG CHÍNH CỦA MỘT VĂN BẢN BẰNG SƠ ĐỒ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vi-VN" b="1" dirty="0"/>
              <a:t>* </a:t>
            </a:r>
            <a:r>
              <a:rPr lang="en-US" b="1" dirty="0" err="1"/>
              <a:t>Luyện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endParaRPr lang="en-US" dirty="0"/>
          </a:p>
          <a:p>
            <a:pPr>
              <a:buNone/>
            </a:pPr>
            <a:r>
              <a:rPr lang="en-US" b="1" i="1" dirty="0" err="1"/>
              <a:t>Đề</a:t>
            </a:r>
            <a:r>
              <a:rPr lang="en-US" b="1" i="1" dirty="0"/>
              <a:t> </a:t>
            </a:r>
            <a:r>
              <a:rPr lang="en-US" b="1" i="1" dirty="0" err="1"/>
              <a:t>bài</a:t>
            </a:r>
            <a:r>
              <a:rPr lang="en-US" b="1" i="1" dirty="0"/>
              <a:t>: </a:t>
            </a:r>
            <a:r>
              <a:rPr lang="en-US" b="1" i="1" dirty="0" err="1"/>
              <a:t>Tóm</a:t>
            </a:r>
            <a:r>
              <a:rPr lang="en-US" b="1" i="1" dirty="0"/>
              <a:t> </a:t>
            </a:r>
            <a:r>
              <a:rPr lang="en-US" b="1" i="1" dirty="0" err="1"/>
              <a:t>tắt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bản</a:t>
            </a:r>
            <a:r>
              <a:rPr lang="en-US" b="1" i="1" dirty="0"/>
              <a:t> “ </a:t>
            </a:r>
            <a:r>
              <a:rPr lang="vi-VN" b="1" i="1" dirty="0" smtClean="0"/>
              <a:t>Thánh Gióng”</a:t>
            </a:r>
            <a:r>
              <a:rPr lang="en-US" b="1" i="1" dirty="0" smtClean="0"/>
              <a:t> </a:t>
            </a:r>
            <a:r>
              <a:rPr lang="en-US" b="1" i="1" dirty="0" err="1"/>
              <a:t>bằng</a:t>
            </a:r>
            <a:r>
              <a:rPr lang="en-US" b="1" i="1" dirty="0"/>
              <a:t> </a:t>
            </a:r>
            <a:r>
              <a:rPr lang="en-US" b="1" i="1" dirty="0" err="1"/>
              <a:t>sơ</a:t>
            </a:r>
            <a:r>
              <a:rPr lang="en-US" b="1" i="1" dirty="0"/>
              <a:t> </a:t>
            </a:r>
            <a:r>
              <a:rPr lang="en-US" b="1" i="1" dirty="0" err="1"/>
              <a:t>đồ</a:t>
            </a:r>
            <a:r>
              <a:rPr lang="en-US" b="1" i="1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1"/>
            <a:ext cx="77724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Tiết 11,12,13</a:t>
            </a:r>
            <a:br>
              <a:rPr kumimoji="0" lang="vi-V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VIẾT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  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TÓM TẮT NỘI DUNG CHÍNH CỦA MỘT VĂN BẢN BẰNG SƠ ĐỒ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i="1" dirty="0" err="1"/>
              <a:t>Trước</a:t>
            </a:r>
            <a:r>
              <a:rPr lang="en-US" i="1" dirty="0"/>
              <a:t> </a:t>
            </a:r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viết</a:t>
            </a:r>
            <a:r>
              <a:rPr lang="en-US" i="1" dirty="0"/>
              <a:t>:</a:t>
            </a:r>
            <a:endParaRPr lang="en-US" dirty="0"/>
          </a:p>
          <a:p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tóm</a:t>
            </a:r>
            <a:r>
              <a:rPr lang="en-US" dirty="0"/>
              <a:t> </a:t>
            </a:r>
            <a:r>
              <a:rPr lang="en-US" dirty="0" err="1"/>
              <a:t>tắt</a:t>
            </a:r>
            <a:endParaRPr lang="en-US" dirty="0"/>
          </a:p>
          <a:p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khoá</a:t>
            </a:r>
            <a:r>
              <a:rPr lang="en-US" dirty="0"/>
              <a:t>, </a:t>
            </a:r>
            <a:r>
              <a:rPr lang="en-US" dirty="0" err="1"/>
              <a:t>cụm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lọc</a:t>
            </a:r>
            <a:r>
              <a:rPr lang="en-US" dirty="0"/>
              <a:t>,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-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.</a:t>
            </a:r>
          </a:p>
          <a:p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.</a:t>
            </a:r>
          </a:p>
          <a:p>
            <a:r>
              <a:rPr lang="en-US" i="1" dirty="0" err="1"/>
              <a:t>Viết</a:t>
            </a:r>
            <a:r>
              <a:rPr lang="en-US" i="1" dirty="0"/>
              <a:t> </a:t>
            </a:r>
            <a:r>
              <a:rPr lang="en-US" i="1" dirty="0" err="1"/>
              <a:t>tóm</a:t>
            </a:r>
            <a:r>
              <a:rPr lang="en-US" i="1" dirty="0"/>
              <a:t> </a:t>
            </a:r>
            <a:r>
              <a:rPr lang="en-US" i="1" dirty="0" err="1"/>
              <a:t>tắt</a:t>
            </a:r>
            <a:r>
              <a:rPr lang="en-US" i="1" dirty="0"/>
              <a:t> </a:t>
            </a:r>
            <a:r>
              <a:rPr lang="en-US" i="1" dirty="0" err="1"/>
              <a:t>bằng</a:t>
            </a:r>
            <a:r>
              <a:rPr lang="en-US" i="1" dirty="0"/>
              <a:t> </a:t>
            </a:r>
            <a:r>
              <a:rPr lang="en-US" i="1" dirty="0" err="1"/>
              <a:t>sơ</a:t>
            </a:r>
            <a:r>
              <a:rPr lang="en-US" i="1" dirty="0"/>
              <a:t> </a:t>
            </a:r>
            <a:r>
              <a:rPr lang="en-US" i="1" dirty="0" err="1"/>
              <a:t>đồ</a:t>
            </a:r>
            <a:endParaRPr lang="en-US" dirty="0"/>
          </a:p>
          <a:p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dung.</a:t>
            </a:r>
          </a:p>
          <a:p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trật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.</a:t>
            </a:r>
          </a:p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khoá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315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Tiết 11,12,13 VIẾT :    TÓM TẮT NỘI DUNG CHÍNH CỦA MỘT VĂN BẢN BẰNG SƠ ĐỒ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11,12,13 VIẾT :    TÓM TẮT NỘI DUNG CHÍNH CỦA MỘT VĂN BẢN BẰNG SƠ ĐỒ </dc:title>
  <dc:creator>Windows User</dc:creator>
  <cp:lastModifiedBy>Windows User</cp:lastModifiedBy>
  <cp:revision>1</cp:revision>
  <dcterms:created xsi:type="dcterms:W3CDTF">2022-04-04T14:29:53Z</dcterms:created>
  <dcterms:modified xsi:type="dcterms:W3CDTF">2022-04-04T14:38:23Z</dcterms:modified>
</cp:coreProperties>
</file>