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6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1DEB6-7526-4919-9A9B-F0AAE46D71F7}" type="datetimeFigureOut">
              <a:rPr lang="en-US" smtClean="0"/>
              <a:t>4/4/2022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DB29A-7603-4CC6-B46D-E4F93AC04D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1DEB6-7526-4919-9A9B-F0AAE46D71F7}" type="datetimeFigureOut">
              <a:rPr lang="en-US" smtClean="0"/>
              <a:t>4/4/2022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DB29A-7603-4CC6-B46D-E4F93AC04D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1DEB6-7526-4919-9A9B-F0AAE46D71F7}" type="datetimeFigureOut">
              <a:rPr lang="en-US" smtClean="0"/>
              <a:t>4/4/2022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DB29A-7603-4CC6-B46D-E4F93AC04D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1DEB6-7526-4919-9A9B-F0AAE46D71F7}" type="datetimeFigureOut">
              <a:rPr lang="en-US" smtClean="0"/>
              <a:t>4/4/2022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DB29A-7603-4CC6-B46D-E4F93AC04D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1DEB6-7526-4919-9A9B-F0AAE46D71F7}" type="datetimeFigureOut">
              <a:rPr lang="en-US" smtClean="0"/>
              <a:t>4/4/2022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DB29A-7603-4CC6-B46D-E4F93AC04D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1DEB6-7526-4919-9A9B-F0AAE46D71F7}" type="datetimeFigureOut">
              <a:rPr lang="en-US" smtClean="0"/>
              <a:t>4/4/2022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DB29A-7603-4CC6-B46D-E4F93AC04D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1DEB6-7526-4919-9A9B-F0AAE46D71F7}" type="datetimeFigureOut">
              <a:rPr lang="en-US" smtClean="0"/>
              <a:t>4/4/2022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DB29A-7603-4CC6-B46D-E4F93AC04D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1DEB6-7526-4919-9A9B-F0AAE46D71F7}" type="datetimeFigureOut">
              <a:rPr lang="en-US" smtClean="0"/>
              <a:t>4/4/2022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DB29A-7603-4CC6-B46D-E4F93AC04D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1DEB6-7526-4919-9A9B-F0AAE46D71F7}" type="datetimeFigureOut">
              <a:rPr lang="en-US" smtClean="0"/>
              <a:t>4/4/2022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DB29A-7603-4CC6-B46D-E4F93AC04D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1DEB6-7526-4919-9A9B-F0AAE46D71F7}" type="datetimeFigureOut">
              <a:rPr lang="en-US" smtClean="0"/>
              <a:t>4/4/2022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DB29A-7603-4CC6-B46D-E4F93AC04D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1DEB6-7526-4919-9A9B-F0AAE46D71F7}" type="datetimeFigureOut">
              <a:rPr lang="en-US" smtClean="0"/>
              <a:t>4/4/2022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DB29A-7603-4CC6-B46D-E4F93AC04D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F1DEB6-7526-4919-9A9B-F0AAE46D71F7}" type="datetimeFigureOut">
              <a:rPr lang="en-US" smtClean="0"/>
              <a:t>4/4/2022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EDB29A-7603-4CC6-B46D-E4F93AC04DF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1"/>
            <a:ext cx="7772400" cy="1524000"/>
          </a:xfrm>
        </p:spPr>
        <p:txBody>
          <a:bodyPr>
            <a:normAutofit fontScale="90000"/>
          </a:bodyPr>
          <a:lstStyle/>
          <a:p>
            <a:pPr algn="l"/>
            <a:r>
              <a:rPr lang="vi-VN" sz="3200" b="1" dirty="0" smtClean="0"/>
              <a:t>Tiết 11,12,13</a:t>
            </a:r>
            <a:br>
              <a:rPr lang="vi-VN" sz="3200" b="1" dirty="0" smtClean="0"/>
            </a:br>
            <a:r>
              <a:rPr lang="en-US" sz="3200" b="1" dirty="0" smtClean="0">
                <a:solidFill>
                  <a:srgbClr val="FF0000"/>
                </a:solidFill>
              </a:rPr>
              <a:t>VIẾT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vi-VN" sz="3200" dirty="0" smtClean="0">
                <a:solidFill>
                  <a:srgbClr val="FF0000"/>
                </a:solidFill>
              </a:rPr>
              <a:t>:    </a:t>
            </a:r>
            <a:r>
              <a:rPr lang="en-US" sz="3200" b="1" dirty="0" smtClean="0">
                <a:solidFill>
                  <a:srgbClr val="FF0000"/>
                </a:solidFill>
              </a:rPr>
              <a:t>TÓM </a:t>
            </a:r>
            <a:r>
              <a:rPr lang="en-US" sz="3200" b="1" dirty="0">
                <a:solidFill>
                  <a:srgbClr val="FF0000"/>
                </a:solidFill>
              </a:rPr>
              <a:t>TẮT NỘI DUNG CHÍNH CỦA MỘT VĂN BẢN BẰNG SƠ ĐỒ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1828800"/>
            <a:ext cx="8458200" cy="4572000"/>
          </a:xfrm>
        </p:spPr>
        <p:txBody>
          <a:bodyPr/>
          <a:lstStyle/>
          <a:p>
            <a:pPr algn="l"/>
            <a:r>
              <a:rPr lang="pt-BR" sz="2000" b="1" dirty="0">
                <a:solidFill>
                  <a:schemeClr val="tx1"/>
                </a:solidFill>
              </a:rPr>
              <a:t>I. Tìm hiểu chung</a:t>
            </a:r>
            <a:endParaRPr lang="en-US" sz="2000" dirty="0">
              <a:solidFill>
                <a:schemeClr val="tx1"/>
              </a:solidFill>
            </a:endParaRPr>
          </a:p>
          <a:p>
            <a:pPr algn="l"/>
            <a:r>
              <a:rPr lang="en-US" sz="2000" dirty="0">
                <a:solidFill>
                  <a:schemeClr val="tx1"/>
                </a:solidFill>
              </a:rPr>
              <a:t> </a:t>
            </a:r>
          </a:p>
          <a:p>
            <a:pPr algn="l"/>
            <a:r>
              <a:rPr lang="en-US" sz="2000" b="1" i="1" dirty="0">
                <a:solidFill>
                  <a:schemeClr val="tx1"/>
                </a:solidFill>
              </a:rPr>
              <a:t>1. </a:t>
            </a:r>
            <a:r>
              <a:rPr lang="en-US" sz="2000" b="1" i="1" dirty="0" err="1">
                <a:solidFill>
                  <a:schemeClr val="tx1"/>
                </a:solidFill>
              </a:rPr>
              <a:t>Khái</a:t>
            </a:r>
            <a:r>
              <a:rPr lang="en-US" sz="2000" b="1" i="1" dirty="0">
                <a:solidFill>
                  <a:schemeClr val="tx1"/>
                </a:solidFill>
              </a:rPr>
              <a:t> </a:t>
            </a:r>
            <a:r>
              <a:rPr lang="en-US" sz="2000" b="1" i="1" dirty="0" err="1">
                <a:solidFill>
                  <a:schemeClr val="tx1"/>
                </a:solidFill>
              </a:rPr>
              <a:t>niệm</a:t>
            </a:r>
            <a:endParaRPr lang="en-US" sz="2000" dirty="0">
              <a:solidFill>
                <a:schemeClr val="tx1"/>
              </a:solidFill>
            </a:endParaRPr>
          </a:p>
          <a:p>
            <a:pPr algn="l"/>
            <a:r>
              <a:rPr lang="en-US" sz="2000" dirty="0">
                <a:solidFill>
                  <a:schemeClr val="tx1"/>
                </a:solidFill>
              </a:rPr>
              <a:t>- </a:t>
            </a:r>
            <a:r>
              <a:rPr lang="en-US" sz="2000" dirty="0" err="1">
                <a:solidFill>
                  <a:schemeClr val="tx1"/>
                </a:solidFill>
              </a:rPr>
              <a:t>Tóm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tắt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văn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bản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bằng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sơ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đồ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là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cách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lược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bỏ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các</a:t>
            </a:r>
            <a:r>
              <a:rPr lang="en-US" sz="2000" dirty="0">
                <a:solidFill>
                  <a:schemeClr val="tx1"/>
                </a:solidFill>
              </a:rPr>
              <a:t> ý </a:t>
            </a:r>
            <a:r>
              <a:rPr lang="en-US" sz="2000" dirty="0" err="1">
                <a:solidFill>
                  <a:schemeClr val="tx1"/>
                </a:solidFill>
              </a:rPr>
              <a:t>phụ</a:t>
            </a:r>
            <a:r>
              <a:rPr lang="en-US" sz="2000" dirty="0">
                <a:solidFill>
                  <a:schemeClr val="tx1"/>
                </a:solidFill>
              </a:rPr>
              <a:t>, </a:t>
            </a:r>
            <a:r>
              <a:rPr lang="en-US" sz="2000" dirty="0" err="1">
                <a:solidFill>
                  <a:schemeClr val="tx1"/>
                </a:solidFill>
              </a:rPr>
              <a:t>thông</a:t>
            </a:r>
            <a:r>
              <a:rPr lang="en-US" sz="2000" dirty="0">
                <a:solidFill>
                  <a:schemeClr val="tx1"/>
                </a:solidFill>
              </a:rPr>
              <a:t> tin chi </a:t>
            </a:r>
            <a:r>
              <a:rPr lang="en-US" sz="2000" dirty="0" err="1">
                <a:solidFill>
                  <a:schemeClr val="tx1"/>
                </a:solidFill>
              </a:rPr>
              <a:t>tiế</a:t>
            </a:r>
            <a:r>
              <a:rPr lang="en-US" sz="2000" dirty="0">
                <a:solidFill>
                  <a:schemeClr val="tx1"/>
                </a:solidFill>
              </a:rPr>
              <a:t>, </a:t>
            </a:r>
            <a:r>
              <a:rPr lang="en-US" sz="2000" dirty="0" err="1">
                <a:solidFill>
                  <a:schemeClr val="tx1"/>
                </a:solidFill>
              </a:rPr>
              <a:t>chỉ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giữ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lại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các</a:t>
            </a:r>
            <a:r>
              <a:rPr lang="en-US" sz="2000" dirty="0">
                <a:solidFill>
                  <a:schemeClr val="tx1"/>
                </a:solidFill>
              </a:rPr>
              <a:t> ý </a:t>
            </a:r>
            <a:r>
              <a:rPr lang="en-US" sz="2000" dirty="0" err="1">
                <a:solidFill>
                  <a:schemeClr val="tx1"/>
                </a:solidFill>
              </a:rPr>
              <a:t>chính</a:t>
            </a:r>
            <a:r>
              <a:rPr lang="en-US" sz="2000" dirty="0">
                <a:solidFill>
                  <a:schemeClr val="tx1"/>
                </a:solidFill>
              </a:rPr>
              <a:t> , </a:t>
            </a:r>
            <a:r>
              <a:rPr lang="en-US" sz="2000" dirty="0" err="1">
                <a:solidFill>
                  <a:schemeClr val="tx1"/>
                </a:solidFill>
              </a:rPr>
              <a:t>thông</a:t>
            </a:r>
            <a:r>
              <a:rPr lang="en-US" sz="2000" dirty="0">
                <a:solidFill>
                  <a:schemeClr val="tx1"/>
                </a:solidFill>
              </a:rPr>
              <a:t> tin </a:t>
            </a:r>
            <a:r>
              <a:rPr lang="en-US" sz="2000" dirty="0" err="1">
                <a:solidFill>
                  <a:schemeClr val="tx1"/>
                </a:solidFill>
              </a:rPr>
              <a:t>cốt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lõi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và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thể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hiện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dưới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dạng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sơ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đồ</a:t>
            </a:r>
            <a:r>
              <a:rPr lang="en-US" sz="2000" dirty="0">
                <a:solidFill>
                  <a:schemeClr val="tx1"/>
                </a:solidFill>
              </a:rPr>
              <a:t>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b="1" i="1" dirty="0"/>
              <a:t>2.Yêu </a:t>
            </a:r>
            <a:r>
              <a:rPr lang="en-US" b="1" i="1" dirty="0" err="1"/>
              <a:t>cầu</a:t>
            </a:r>
            <a:r>
              <a:rPr lang="en-US" b="1" i="1" dirty="0"/>
              <a:t> </a:t>
            </a:r>
            <a:r>
              <a:rPr lang="en-US" b="1" i="1" dirty="0" err="1"/>
              <a:t>đối</a:t>
            </a:r>
            <a:r>
              <a:rPr lang="en-US" b="1" i="1" dirty="0"/>
              <a:t> </a:t>
            </a:r>
            <a:r>
              <a:rPr lang="en-US" b="1" i="1" dirty="0" err="1"/>
              <a:t>với</a:t>
            </a:r>
            <a:r>
              <a:rPr lang="en-US" b="1" i="1" dirty="0"/>
              <a:t> </a:t>
            </a:r>
            <a:r>
              <a:rPr lang="nl-NL" b="1" i="1" dirty="0"/>
              <a:t>sơ đồ tóm tắt văn bản</a:t>
            </a:r>
            <a:endParaRPr lang="en-US" dirty="0"/>
          </a:p>
          <a:p>
            <a:pPr>
              <a:buNone/>
            </a:pPr>
            <a:r>
              <a:rPr lang="en-US" dirty="0"/>
              <a:t>- </a:t>
            </a:r>
            <a:r>
              <a:rPr lang="en-US" dirty="0" err="1"/>
              <a:t>Yêu</a:t>
            </a:r>
            <a:r>
              <a:rPr lang="en-US" dirty="0"/>
              <a:t> </a:t>
            </a:r>
            <a:r>
              <a:rPr lang="en-US" dirty="0" err="1"/>
              <a:t>cầu</a:t>
            </a:r>
            <a:r>
              <a:rPr lang="en-US" dirty="0"/>
              <a:t> </a:t>
            </a:r>
            <a:r>
              <a:rPr lang="en-US" dirty="0" err="1"/>
              <a:t>đối</a:t>
            </a:r>
            <a:r>
              <a:rPr lang="en-US" dirty="0"/>
              <a:t> </a:t>
            </a:r>
            <a:r>
              <a:rPr lang="en-US" dirty="0" err="1"/>
              <a:t>với</a:t>
            </a:r>
            <a:r>
              <a:rPr lang="en-US" dirty="0"/>
              <a:t> </a:t>
            </a:r>
            <a:r>
              <a:rPr lang="en-US" dirty="0" err="1"/>
              <a:t>sơ</a:t>
            </a:r>
            <a:r>
              <a:rPr lang="en-US" dirty="0"/>
              <a:t> </a:t>
            </a:r>
            <a:r>
              <a:rPr lang="en-US" dirty="0" err="1"/>
              <a:t>đồ</a:t>
            </a:r>
            <a:r>
              <a:rPr lang="en-US" dirty="0"/>
              <a:t> </a:t>
            </a:r>
            <a:r>
              <a:rPr lang="en-US" dirty="0" err="1"/>
              <a:t>để</a:t>
            </a:r>
            <a:r>
              <a:rPr lang="en-US" dirty="0"/>
              <a:t> </a:t>
            </a:r>
            <a:r>
              <a:rPr lang="en-US" dirty="0" err="1"/>
              <a:t>tóm</a:t>
            </a:r>
            <a:r>
              <a:rPr lang="en-US" dirty="0"/>
              <a:t> </a:t>
            </a:r>
            <a:r>
              <a:rPr lang="en-US" dirty="0" err="1"/>
              <a:t>tắt</a:t>
            </a:r>
            <a:r>
              <a:rPr lang="en-US" dirty="0"/>
              <a:t> </a:t>
            </a:r>
            <a:r>
              <a:rPr lang="en-US" dirty="0" err="1"/>
              <a:t>văn</a:t>
            </a:r>
            <a:r>
              <a:rPr lang="en-US" dirty="0"/>
              <a:t> </a:t>
            </a:r>
            <a:r>
              <a:rPr lang="en-US" dirty="0" err="1"/>
              <a:t>bản</a:t>
            </a:r>
            <a:r>
              <a:rPr lang="en-US" dirty="0"/>
              <a:t>:</a:t>
            </a:r>
          </a:p>
          <a:p>
            <a:pPr>
              <a:buNone/>
            </a:pPr>
            <a:r>
              <a:rPr lang="en-US" b="1" i="1" dirty="0"/>
              <a:t>a. </a:t>
            </a:r>
            <a:r>
              <a:rPr lang="en-US" b="1" i="1" dirty="0" err="1"/>
              <a:t>Yêu</a:t>
            </a:r>
            <a:r>
              <a:rPr lang="en-US" b="1" i="1" dirty="0"/>
              <a:t> </a:t>
            </a:r>
            <a:r>
              <a:rPr lang="en-US" b="1" i="1" dirty="0" err="1"/>
              <a:t>cầu</a:t>
            </a:r>
            <a:r>
              <a:rPr lang="en-US" b="1" i="1" dirty="0"/>
              <a:t> </a:t>
            </a:r>
            <a:r>
              <a:rPr lang="en-US" b="1" i="1" dirty="0" err="1"/>
              <a:t>về</a:t>
            </a:r>
            <a:r>
              <a:rPr lang="en-US" b="1" i="1" dirty="0"/>
              <a:t> </a:t>
            </a:r>
            <a:r>
              <a:rPr lang="en-US" b="1" i="1" dirty="0" err="1"/>
              <a:t>nội</a:t>
            </a:r>
            <a:r>
              <a:rPr lang="en-US" b="1" i="1" dirty="0"/>
              <a:t> dung</a:t>
            </a:r>
            <a:endParaRPr lang="en-US" dirty="0"/>
          </a:p>
          <a:p>
            <a:pPr>
              <a:buNone/>
            </a:pPr>
            <a:r>
              <a:rPr lang="en-US" dirty="0"/>
              <a:t>+ </a:t>
            </a:r>
            <a:r>
              <a:rPr lang="en-US" dirty="0" err="1"/>
              <a:t>Tóm</a:t>
            </a:r>
            <a:r>
              <a:rPr lang="en-US" dirty="0"/>
              <a:t> </a:t>
            </a:r>
            <a:r>
              <a:rPr lang="en-US" dirty="0" err="1"/>
              <a:t>lược</a:t>
            </a:r>
            <a:r>
              <a:rPr lang="en-US" dirty="0"/>
              <a:t> </a:t>
            </a:r>
            <a:r>
              <a:rPr lang="en-US" dirty="0" err="1"/>
              <a:t>đúng</a:t>
            </a:r>
            <a:r>
              <a:rPr lang="en-US" dirty="0"/>
              <a:t> </a:t>
            </a:r>
            <a:r>
              <a:rPr lang="en-US" dirty="0" err="1"/>
              <a:t>và</a:t>
            </a:r>
            <a:r>
              <a:rPr lang="en-US" dirty="0"/>
              <a:t> </a:t>
            </a:r>
            <a:r>
              <a:rPr lang="en-US" dirty="0" err="1"/>
              <a:t>đủ</a:t>
            </a:r>
            <a:r>
              <a:rPr lang="en-US" dirty="0"/>
              <a:t> </a:t>
            </a:r>
            <a:r>
              <a:rPr lang="en-US" dirty="0" err="1"/>
              <a:t>các</a:t>
            </a:r>
            <a:r>
              <a:rPr lang="en-US" dirty="0"/>
              <a:t> </a:t>
            </a:r>
            <a:r>
              <a:rPr lang="en-US" dirty="0" err="1"/>
              <a:t>sự</a:t>
            </a:r>
            <a:r>
              <a:rPr lang="en-US" dirty="0"/>
              <a:t> </a:t>
            </a:r>
            <a:r>
              <a:rPr lang="en-US" dirty="0" err="1"/>
              <a:t>việc</a:t>
            </a:r>
            <a:r>
              <a:rPr lang="en-US" dirty="0"/>
              <a:t>, </a:t>
            </a:r>
            <a:r>
              <a:rPr lang="en-US" dirty="0" err="1"/>
              <a:t>phần</a:t>
            </a:r>
            <a:r>
              <a:rPr lang="en-US" dirty="0"/>
              <a:t>, </a:t>
            </a:r>
            <a:r>
              <a:rPr lang="en-US" dirty="0" err="1"/>
              <a:t>đoạn</a:t>
            </a:r>
            <a:r>
              <a:rPr lang="en-US" dirty="0"/>
              <a:t>, ý </a:t>
            </a:r>
            <a:r>
              <a:rPr lang="en-US" dirty="0" err="1"/>
              <a:t>chính</a:t>
            </a:r>
            <a:r>
              <a:rPr lang="en-US" dirty="0"/>
              <a:t> </a:t>
            </a:r>
            <a:r>
              <a:rPr lang="en-US" dirty="0" err="1"/>
              <a:t>trong</a:t>
            </a:r>
            <a:r>
              <a:rPr lang="en-US" dirty="0"/>
              <a:t> </a:t>
            </a:r>
            <a:r>
              <a:rPr lang="en-US" dirty="0" err="1"/>
              <a:t>văn</a:t>
            </a:r>
            <a:r>
              <a:rPr lang="en-US" dirty="0"/>
              <a:t> </a:t>
            </a:r>
            <a:r>
              <a:rPr lang="en-US" dirty="0" err="1"/>
              <a:t>bản</a:t>
            </a:r>
            <a:r>
              <a:rPr lang="en-US" dirty="0"/>
              <a:t>.</a:t>
            </a:r>
          </a:p>
          <a:p>
            <a:pPr>
              <a:buNone/>
            </a:pPr>
            <a:r>
              <a:rPr lang="en-US" dirty="0"/>
              <a:t>+ </a:t>
            </a:r>
            <a:r>
              <a:rPr lang="en-US" dirty="0" err="1"/>
              <a:t>Sử</a:t>
            </a:r>
            <a:r>
              <a:rPr lang="en-US" dirty="0"/>
              <a:t> </a:t>
            </a:r>
            <a:r>
              <a:rPr lang="en-US" dirty="0" err="1"/>
              <a:t>dụng</a:t>
            </a:r>
            <a:r>
              <a:rPr lang="en-US" dirty="0"/>
              <a:t> </a:t>
            </a:r>
            <a:r>
              <a:rPr lang="en-US" dirty="0" err="1"/>
              <a:t>các</a:t>
            </a:r>
            <a:r>
              <a:rPr lang="en-US" dirty="0"/>
              <a:t> </a:t>
            </a:r>
            <a:r>
              <a:rPr lang="en-US" dirty="0" err="1"/>
              <a:t>từ</a:t>
            </a:r>
            <a:r>
              <a:rPr lang="en-US" dirty="0"/>
              <a:t> </a:t>
            </a:r>
            <a:r>
              <a:rPr lang="en-US" dirty="0" err="1"/>
              <a:t>khoá</a:t>
            </a:r>
            <a:r>
              <a:rPr lang="en-US" dirty="0"/>
              <a:t>, </a:t>
            </a:r>
            <a:r>
              <a:rPr lang="en-US" dirty="0" err="1"/>
              <a:t>cụm</a:t>
            </a:r>
            <a:r>
              <a:rPr lang="en-US" dirty="0"/>
              <a:t> </a:t>
            </a:r>
            <a:r>
              <a:rPr lang="en-US" dirty="0" err="1"/>
              <a:t>từ</a:t>
            </a:r>
            <a:r>
              <a:rPr lang="en-US" dirty="0"/>
              <a:t>.</a:t>
            </a:r>
          </a:p>
          <a:p>
            <a:pPr>
              <a:buNone/>
            </a:pPr>
            <a:r>
              <a:rPr lang="en-US" dirty="0"/>
              <a:t>+ </a:t>
            </a:r>
            <a:r>
              <a:rPr lang="en-US" dirty="0" err="1"/>
              <a:t>Thể</a:t>
            </a:r>
            <a:r>
              <a:rPr lang="en-US" dirty="0"/>
              <a:t> </a:t>
            </a:r>
            <a:r>
              <a:rPr lang="en-US" dirty="0" err="1"/>
              <a:t>hiện</a:t>
            </a:r>
            <a:r>
              <a:rPr lang="en-US" dirty="0"/>
              <a:t> </a:t>
            </a:r>
            <a:r>
              <a:rPr lang="en-US" dirty="0" err="1"/>
              <a:t>được</a:t>
            </a:r>
            <a:r>
              <a:rPr lang="en-US" dirty="0"/>
              <a:t> </a:t>
            </a:r>
            <a:r>
              <a:rPr lang="en-US" dirty="0" err="1"/>
              <a:t>quan</a:t>
            </a:r>
            <a:r>
              <a:rPr lang="en-US" dirty="0"/>
              <a:t> </a:t>
            </a:r>
            <a:r>
              <a:rPr lang="en-US" dirty="0" err="1"/>
              <a:t>hệ</a:t>
            </a:r>
            <a:r>
              <a:rPr lang="en-US" dirty="0"/>
              <a:t> </a:t>
            </a:r>
            <a:r>
              <a:rPr lang="en-US" dirty="0" err="1"/>
              <a:t>giữa</a:t>
            </a:r>
            <a:r>
              <a:rPr lang="en-US" dirty="0"/>
              <a:t> </a:t>
            </a:r>
            <a:r>
              <a:rPr lang="en-US" dirty="0" err="1"/>
              <a:t>các</a:t>
            </a:r>
            <a:r>
              <a:rPr lang="en-US" dirty="0"/>
              <a:t> </a:t>
            </a:r>
            <a:r>
              <a:rPr lang="en-US" dirty="0" err="1"/>
              <a:t>sự</a:t>
            </a:r>
            <a:r>
              <a:rPr lang="en-US" dirty="0"/>
              <a:t> </a:t>
            </a:r>
            <a:r>
              <a:rPr lang="en-US" dirty="0" err="1"/>
              <a:t>việc</a:t>
            </a:r>
            <a:r>
              <a:rPr lang="en-US" dirty="0"/>
              <a:t>, </a:t>
            </a:r>
            <a:r>
              <a:rPr lang="en-US" dirty="0" err="1"/>
              <a:t>phần</a:t>
            </a:r>
            <a:r>
              <a:rPr lang="en-US" dirty="0"/>
              <a:t>, </a:t>
            </a:r>
            <a:r>
              <a:rPr lang="en-US" dirty="0" err="1"/>
              <a:t>đoạn</a:t>
            </a:r>
            <a:r>
              <a:rPr lang="en-US" dirty="0"/>
              <a:t>, ý </a:t>
            </a:r>
            <a:r>
              <a:rPr lang="en-US" dirty="0" err="1"/>
              <a:t>chính</a:t>
            </a:r>
            <a:r>
              <a:rPr lang="en-US" dirty="0"/>
              <a:t> </a:t>
            </a:r>
            <a:r>
              <a:rPr lang="en-US" dirty="0" err="1"/>
              <a:t>trong</a:t>
            </a:r>
            <a:r>
              <a:rPr lang="en-US" dirty="0"/>
              <a:t> </a:t>
            </a:r>
            <a:r>
              <a:rPr lang="en-US" dirty="0" err="1"/>
              <a:t>văn</a:t>
            </a:r>
            <a:r>
              <a:rPr lang="en-US" dirty="0"/>
              <a:t> </a:t>
            </a:r>
            <a:r>
              <a:rPr lang="en-US" dirty="0" err="1"/>
              <a:t>bản</a:t>
            </a:r>
            <a:r>
              <a:rPr lang="en-US" dirty="0"/>
              <a:t>,</a:t>
            </a:r>
          </a:p>
          <a:p>
            <a:pPr>
              <a:buNone/>
            </a:pPr>
            <a:r>
              <a:rPr lang="en-US" dirty="0"/>
              <a:t>+ </a:t>
            </a:r>
            <a:r>
              <a:rPr lang="en-US" dirty="0" err="1"/>
              <a:t>Thể</a:t>
            </a:r>
            <a:r>
              <a:rPr lang="en-US" dirty="0"/>
              <a:t> </a:t>
            </a:r>
            <a:r>
              <a:rPr lang="en-US" dirty="0" err="1"/>
              <a:t>hiện</a:t>
            </a:r>
            <a:r>
              <a:rPr lang="en-US" dirty="0"/>
              <a:t> </a:t>
            </a:r>
            <a:r>
              <a:rPr lang="en-US" dirty="0" err="1"/>
              <a:t>được</a:t>
            </a:r>
            <a:r>
              <a:rPr lang="en-US" dirty="0"/>
              <a:t> </a:t>
            </a:r>
            <a:r>
              <a:rPr lang="en-US" dirty="0" err="1"/>
              <a:t>nội</a:t>
            </a:r>
            <a:r>
              <a:rPr lang="en-US" dirty="0"/>
              <a:t> dung </a:t>
            </a:r>
            <a:r>
              <a:rPr lang="en-US" dirty="0" err="1"/>
              <a:t>bao</a:t>
            </a:r>
            <a:r>
              <a:rPr lang="en-US" dirty="0"/>
              <a:t> </a:t>
            </a:r>
            <a:r>
              <a:rPr lang="en-US" dirty="0" err="1"/>
              <a:t>quát</a:t>
            </a:r>
            <a:r>
              <a:rPr lang="en-US" dirty="0"/>
              <a:t> </a:t>
            </a:r>
            <a:r>
              <a:rPr lang="en-US" dirty="0" err="1"/>
              <a:t>của</a:t>
            </a:r>
            <a:r>
              <a:rPr lang="en-US" dirty="0"/>
              <a:t> </a:t>
            </a:r>
            <a:r>
              <a:rPr lang="en-US" dirty="0" err="1"/>
              <a:t>văn</a:t>
            </a:r>
            <a:r>
              <a:rPr lang="en-US" dirty="0"/>
              <a:t> </a:t>
            </a:r>
            <a:r>
              <a:rPr lang="en-US" dirty="0" err="1"/>
              <a:t>bản</a:t>
            </a:r>
            <a:r>
              <a:rPr lang="en-US" dirty="0"/>
              <a:t>.</a:t>
            </a:r>
          </a:p>
          <a:p>
            <a:pPr>
              <a:buNone/>
            </a:pPr>
            <a:r>
              <a:rPr lang="en-US" b="1" i="1" dirty="0"/>
              <a:t>b. </a:t>
            </a:r>
            <a:r>
              <a:rPr lang="en-US" b="1" i="1" dirty="0" err="1"/>
              <a:t>Yêu</a:t>
            </a:r>
            <a:r>
              <a:rPr lang="en-US" b="1" i="1" dirty="0"/>
              <a:t> </a:t>
            </a:r>
            <a:r>
              <a:rPr lang="en-US" b="1" i="1" dirty="0" err="1"/>
              <a:t>cầu</a:t>
            </a:r>
            <a:r>
              <a:rPr lang="en-US" b="1" i="1" dirty="0"/>
              <a:t> </a:t>
            </a:r>
            <a:r>
              <a:rPr lang="en-US" b="1" i="1" dirty="0" err="1"/>
              <a:t>về</a:t>
            </a:r>
            <a:r>
              <a:rPr lang="en-US" b="1" i="1" dirty="0"/>
              <a:t> </a:t>
            </a:r>
            <a:r>
              <a:rPr lang="en-US" b="1" i="1" dirty="0" err="1"/>
              <a:t>hình</a:t>
            </a:r>
            <a:r>
              <a:rPr lang="en-US" b="1" i="1" dirty="0"/>
              <a:t> </a:t>
            </a:r>
            <a:r>
              <a:rPr lang="en-US" b="1" i="1" dirty="0" err="1"/>
              <a:t>thức</a:t>
            </a:r>
            <a:endParaRPr lang="en-US" dirty="0"/>
          </a:p>
          <a:p>
            <a:pPr>
              <a:buNone/>
            </a:pPr>
            <a:r>
              <a:rPr lang="en-US" dirty="0"/>
              <a:t>+ </a:t>
            </a:r>
            <a:r>
              <a:rPr lang="en-US" dirty="0" err="1"/>
              <a:t>Kết</a:t>
            </a:r>
            <a:r>
              <a:rPr lang="en-US" dirty="0"/>
              <a:t> </a:t>
            </a:r>
            <a:r>
              <a:rPr lang="en-US" dirty="0" err="1"/>
              <a:t>hợp</a:t>
            </a:r>
            <a:r>
              <a:rPr lang="en-US" dirty="0"/>
              <a:t> </a:t>
            </a:r>
            <a:r>
              <a:rPr lang="en-US" dirty="0" err="1"/>
              <a:t>hài</a:t>
            </a:r>
            <a:r>
              <a:rPr lang="en-US" dirty="0"/>
              <a:t> </a:t>
            </a:r>
            <a:r>
              <a:rPr lang="en-US" dirty="0" err="1"/>
              <a:t>hoà</a:t>
            </a:r>
            <a:r>
              <a:rPr lang="en-US" dirty="0"/>
              <a:t>, </a:t>
            </a:r>
            <a:r>
              <a:rPr lang="en-US" dirty="0" err="1"/>
              <a:t>hợp</a:t>
            </a:r>
            <a:r>
              <a:rPr lang="en-US" dirty="0"/>
              <a:t> </a:t>
            </a:r>
            <a:r>
              <a:rPr lang="en-US" dirty="0" err="1"/>
              <a:t>lí</a:t>
            </a:r>
            <a:r>
              <a:rPr lang="en-US" dirty="0"/>
              <a:t> </a:t>
            </a:r>
            <a:r>
              <a:rPr lang="en-US" dirty="0" err="1"/>
              <a:t>giữa</a:t>
            </a:r>
            <a:r>
              <a:rPr lang="en-US" dirty="0"/>
              <a:t> </a:t>
            </a:r>
            <a:r>
              <a:rPr lang="en-US" dirty="0" err="1"/>
              <a:t>các</a:t>
            </a:r>
            <a:r>
              <a:rPr lang="en-US" dirty="0"/>
              <a:t> </a:t>
            </a:r>
            <a:r>
              <a:rPr lang="en-US" dirty="0" err="1"/>
              <a:t>từ</a:t>
            </a:r>
            <a:r>
              <a:rPr lang="en-US" dirty="0"/>
              <a:t> </a:t>
            </a:r>
            <a:r>
              <a:rPr lang="en-US" dirty="0" err="1"/>
              <a:t>khoá</a:t>
            </a:r>
            <a:r>
              <a:rPr lang="en-US" dirty="0"/>
              <a:t>, </a:t>
            </a:r>
            <a:r>
              <a:rPr lang="en-US" dirty="0" err="1"/>
              <a:t>mũi</a:t>
            </a:r>
            <a:r>
              <a:rPr lang="en-US" dirty="0"/>
              <a:t> </a:t>
            </a:r>
            <a:r>
              <a:rPr lang="en-US" dirty="0" err="1"/>
              <a:t>tên</a:t>
            </a:r>
            <a:r>
              <a:rPr lang="en-US" dirty="0"/>
              <a:t>, </a:t>
            </a:r>
            <a:r>
              <a:rPr lang="en-US" dirty="0" err="1"/>
              <a:t>kí</a:t>
            </a:r>
            <a:r>
              <a:rPr lang="en-US" dirty="0"/>
              <a:t> </a:t>
            </a:r>
            <a:r>
              <a:rPr lang="en-US" dirty="0" err="1"/>
              <a:t>hiệu</a:t>
            </a:r>
            <a:endParaRPr lang="en-US" dirty="0"/>
          </a:p>
          <a:p>
            <a:pPr>
              <a:buNone/>
            </a:pPr>
            <a:r>
              <a:rPr lang="en-US" dirty="0"/>
              <a:t>+ </a:t>
            </a:r>
            <a:r>
              <a:rPr lang="en-US" dirty="0" err="1"/>
              <a:t>Sáng</a:t>
            </a:r>
            <a:r>
              <a:rPr lang="en-US" dirty="0"/>
              <a:t> </a:t>
            </a:r>
            <a:r>
              <a:rPr lang="en-US" dirty="0" err="1"/>
              <a:t>rõ</a:t>
            </a:r>
            <a:r>
              <a:rPr lang="en-US" dirty="0"/>
              <a:t>, </a:t>
            </a:r>
            <a:r>
              <a:rPr lang="en-US" dirty="0" err="1"/>
              <a:t>có</a:t>
            </a:r>
            <a:r>
              <a:rPr lang="en-US" dirty="0"/>
              <a:t> </a:t>
            </a:r>
            <a:r>
              <a:rPr lang="en-US" dirty="0" err="1"/>
              <a:t>tính</a:t>
            </a:r>
            <a:r>
              <a:rPr lang="en-US" dirty="0"/>
              <a:t> </a:t>
            </a:r>
            <a:r>
              <a:rPr lang="en-US" dirty="0" err="1"/>
              <a:t>thẩm</a:t>
            </a:r>
            <a:r>
              <a:rPr lang="en-US" dirty="0"/>
              <a:t> </a:t>
            </a:r>
            <a:r>
              <a:rPr lang="en-US" dirty="0" err="1"/>
              <a:t>mĩ</a:t>
            </a:r>
            <a:r>
              <a:rPr lang="en-US" dirty="0"/>
              <a:t>, </a:t>
            </a:r>
            <a:r>
              <a:rPr lang="en-US" dirty="0" err="1"/>
              <a:t>giúp</a:t>
            </a:r>
            <a:r>
              <a:rPr lang="en-US" dirty="0"/>
              <a:t> </a:t>
            </a:r>
            <a:r>
              <a:rPr lang="en-US" dirty="0" err="1"/>
              <a:t>nắm</a:t>
            </a:r>
            <a:r>
              <a:rPr lang="en-US" dirty="0"/>
              <a:t> </a:t>
            </a:r>
            <a:r>
              <a:rPr lang="en-US" dirty="0" err="1"/>
              <a:t>bắt</a:t>
            </a:r>
            <a:r>
              <a:rPr lang="en-US" dirty="0"/>
              <a:t> </a:t>
            </a:r>
            <a:r>
              <a:rPr lang="en-US" dirty="0" err="1"/>
              <a:t>nội</a:t>
            </a:r>
            <a:r>
              <a:rPr lang="en-US" dirty="0"/>
              <a:t> dung </a:t>
            </a:r>
            <a:r>
              <a:rPr lang="en-US" dirty="0" err="1"/>
              <a:t>chính</a:t>
            </a:r>
            <a:r>
              <a:rPr lang="en-US" dirty="0"/>
              <a:t> </a:t>
            </a:r>
            <a:r>
              <a:rPr lang="en-US" dirty="0" err="1"/>
              <a:t>của</a:t>
            </a:r>
            <a:r>
              <a:rPr lang="en-US" dirty="0"/>
              <a:t> </a:t>
            </a:r>
            <a:r>
              <a:rPr lang="en-US" dirty="0" err="1"/>
              <a:t>văn</a:t>
            </a:r>
            <a:r>
              <a:rPr lang="en-US" dirty="0"/>
              <a:t> </a:t>
            </a:r>
            <a:r>
              <a:rPr lang="en-US" dirty="0" err="1"/>
              <a:t>bản</a:t>
            </a:r>
            <a:r>
              <a:rPr lang="en-US" dirty="0"/>
              <a:t> </a:t>
            </a:r>
            <a:r>
              <a:rPr lang="en-US" dirty="0" err="1"/>
              <a:t>một</a:t>
            </a:r>
            <a:r>
              <a:rPr lang="en-US" dirty="0"/>
              <a:t> </a:t>
            </a:r>
            <a:r>
              <a:rPr lang="en-US" dirty="0" err="1"/>
              <a:t>cách</a:t>
            </a:r>
            <a:r>
              <a:rPr lang="en-US" dirty="0"/>
              <a:t> </a:t>
            </a:r>
            <a:r>
              <a:rPr lang="en-US" dirty="0" err="1"/>
              <a:t>thuận</a:t>
            </a:r>
            <a:r>
              <a:rPr lang="en-US" dirty="0"/>
              <a:t> </a:t>
            </a:r>
            <a:r>
              <a:rPr lang="en-US" dirty="0" err="1"/>
              <a:t>lợi</a:t>
            </a:r>
            <a:r>
              <a:rPr lang="en-US" dirty="0"/>
              <a:t>, </a:t>
            </a:r>
            <a:r>
              <a:rPr lang="en-US" dirty="0" err="1"/>
              <a:t>rõ</a:t>
            </a:r>
            <a:r>
              <a:rPr lang="en-US" dirty="0"/>
              <a:t> </a:t>
            </a:r>
            <a:r>
              <a:rPr lang="en-US" dirty="0" err="1"/>
              <a:t>ràng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t-BR" b="1" dirty="0"/>
              <a:t>II. Phân tích ví dụ</a:t>
            </a:r>
            <a:endParaRPr lang="en-US" dirty="0"/>
          </a:p>
          <a:p>
            <a:pPr>
              <a:buNone/>
            </a:pPr>
            <a:r>
              <a:rPr lang="en-US" dirty="0"/>
              <a:t>- </a:t>
            </a:r>
            <a:r>
              <a:rPr lang="en-US" dirty="0" err="1"/>
              <a:t>Sơ</a:t>
            </a:r>
            <a:r>
              <a:rPr lang="en-US" dirty="0"/>
              <a:t> </a:t>
            </a:r>
            <a:r>
              <a:rPr lang="en-US" dirty="0" err="1"/>
              <a:t>đồ</a:t>
            </a:r>
            <a:r>
              <a:rPr lang="en-US" dirty="0"/>
              <a:t> </a:t>
            </a:r>
            <a:r>
              <a:rPr lang="en-US" dirty="0" err="1"/>
              <a:t>tóm</a:t>
            </a:r>
            <a:r>
              <a:rPr lang="en-US" dirty="0"/>
              <a:t> </a:t>
            </a:r>
            <a:r>
              <a:rPr lang="en-US" dirty="0" err="1"/>
              <a:t>tắt</a:t>
            </a:r>
            <a:r>
              <a:rPr lang="en-US" dirty="0"/>
              <a:t> </a:t>
            </a:r>
            <a:r>
              <a:rPr lang="en-US" dirty="0" err="1"/>
              <a:t>văn</a:t>
            </a:r>
            <a:r>
              <a:rPr lang="en-US" dirty="0"/>
              <a:t> </a:t>
            </a:r>
            <a:r>
              <a:rPr lang="en-US" dirty="0" err="1"/>
              <a:t>bản</a:t>
            </a:r>
            <a:r>
              <a:rPr lang="en-US" dirty="0"/>
              <a:t> </a:t>
            </a:r>
            <a:r>
              <a:rPr lang="en-US" dirty="0" err="1"/>
              <a:t>Thánh</a:t>
            </a:r>
            <a:r>
              <a:rPr lang="en-US" dirty="0"/>
              <a:t> </a:t>
            </a:r>
            <a:r>
              <a:rPr lang="en-US" dirty="0" err="1"/>
              <a:t>Gióng</a:t>
            </a:r>
            <a:r>
              <a:rPr lang="en-US" dirty="0"/>
              <a:t> </a:t>
            </a:r>
            <a:r>
              <a:rPr lang="en-US" dirty="0" err="1"/>
              <a:t>đã</a:t>
            </a:r>
            <a:r>
              <a:rPr lang="en-US" dirty="0"/>
              <a:t> </a:t>
            </a:r>
            <a:r>
              <a:rPr lang="en-US" dirty="0" err="1"/>
              <a:t>đáp</a:t>
            </a:r>
            <a:r>
              <a:rPr lang="en-US" dirty="0"/>
              <a:t> </a:t>
            </a:r>
            <a:r>
              <a:rPr lang="en-US" dirty="0" err="1"/>
              <a:t>ứng</a:t>
            </a:r>
            <a:r>
              <a:rPr lang="en-US" dirty="0"/>
              <a:t> </a:t>
            </a:r>
            <a:r>
              <a:rPr lang="en-US" dirty="0" err="1"/>
              <a:t>được</a:t>
            </a:r>
            <a:r>
              <a:rPr lang="en-US" dirty="0"/>
              <a:t> </a:t>
            </a:r>
            <a:r>
              <a:rPr lang="en-US" dirty="0" err="1"/>
              <a:t>các</a:t>
            </a:r>
            <a:r>
              <a:rPr lang="en-US" dirty="0"/>
              <a:t> </a:t>
            </a:r>
            <a:r>
              <a:rPr lang="en-US" dirty="0" err="1"/>
              <a:t>yêu</a:t>
            </a:r>
            <a:r>
              <a:rPr lang="en-US" dirty="0"/>
              <a:t> </a:t>
            </a:r>
            <a:r>
              <a:rPr lang="en-US" dirty="0" err="1"/>
              <a:t>cầu</a:t>
            </a:r>
            <a:r>
              <a:rPr lang="en-US" dirty="0"/>
              <a:t> </a:t>
            </a:r>
            <a:r>
              <a:rPr lang="en-US" dirty="0" err="1"/>
              <a:t>về</a:t>
            </a:r>
            <a:r>
              <a:rPr lang="en-US" dirty="0"/>
              <a:t> </a:t>
            </a:r>
            <a:r>
              <a:rPr lang="en-US" dirty="0" err="1"/>
              <a:t>nội</a:t>
            </a:r>
            <a:r>
              <a:rPr lang="en-US" dirty="0"/>
              <a:t> dung </a:t>
            </a:r>
            <a:r>
              <a:rPr lang="en-US" dirty="0" err="1"/>
              <a:t>và</a:t>
            </a:r>
            <a:r>
              <a:rPr lang="en-US" dirty="0"/>
              <a:t> </a:t>
            </a:r>
            <a:r>
              <a:rPr lang="en-US" dirty="0" err="1"/>
              <a:t>hình</a:t>
            </a:r>
            <a:r>
              <a:rPr lang="en-US" dirty="0"/>
              <a:t> </a:t>
            </a:r>
            <a:r>
              <a:rPr lang="en-US" dirty="0" err="1"/>
              <a:t>thức</a:t>
            </a:r>
            <a:r>
              <a:rPr lang="en-US" dirty="0"/>
              <a:t>.</a:t>
            </a:r>
          </a:p>
          <a:p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85800" y="228601"/>
            <a:ext cx="77724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32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Tiết 11,12,13</a:t>
            </a:r>
            <a:br>
              <a:rPr kumimoji="0" lang="vi-VN" sz="32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3200" b="1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VIẾT</a:t>
            </a: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vi-VN" sz="3200" b="0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    </a:t>
            </a:r>
            <a:r>
              <a:rPr kumimoji="0" lang="en-US" sz="3200" b="1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TÓM TẮT NỘI DUNG CHÍNH CỦA MỘT VĂN BẢN BẰNG SƠ ĐỒ</a:t>
            </a:r>
            <a:r>
              <a:rPr kumimoji="0" lang="en-US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nl-NL" b="1" dirty="0"/>
              <a:t>III. Thực hành</a:t>
            </a:r>
            <a:endParaRPr lang="en-US" dirty="0"/>
          </a:p>
          <a:p>
            <a:pPr>
              <a:buNone/>
            </a:pPr>
            <a:r>
              <a:rPr lang="en-US" dirty="0"/>
              <a:t>- </a:t>
            </a:r>
            <a:r>
              <a:rPr lang="en-US" dirty="0" err="1"/>
              <a:t>Quy</a:t>
            </a:r>
            <a:r>
              <a:rPr lang="en-US" dirty="0"/>
              <a:t> </a:t>
            </a:r>
            <a:r>
              <a:rPr lang="en-US" dirty="0" err="1"/>
              <a:t>trình</a:t>
            </a:r>
            <a:r>
              <a:rPr lang="en-US" dirty="0"/>
              <a:t> </a:t>
            </a:r>
            <a:r>
              <a:rPr lang="en-US" dirty="0" err="1"/>
              <a:t>viết</a:t>
            </a:r>
            <a:r>
              <a:rPr lang="en-US" dirty="0"/>
              <a:t> </a:t>
            </a:r>
            <a:r>
              <a:rPr lang="en-US" dirty="0" err="1"/>
              <a:t>gồm</a:t>
            </a:r>
            <a:r>
              <a:rPr lang="en-US" dirty="0"/>
              <a:t> 3 </a:t>
            </a:r>
            <a:r>
              <a:rPr lang="en-US" dirty="0" err="1"/>
              <a:t>bước</a:t>
            </a:r>
            <a:r>
              <a:rPr lang="en-US" dirty="0"/>
              <a:t>:</a:t>
            </a:r>
          </a:p>
          <a:p>
            <a:pPr>
              <a:buNone/>
            </a:pPr>
            <a:r>
              <a:rPr lang="en-US" dirty="0"/>
              <a:t>+ </a:t>
            </a:r>
            <a:r>
              <a:rPr lang="en-US" dirty="0" err="1"/>
              <a:t>Bước</a:t>
            </a:r>
            <a:r>
              <a:rPr lang="en-US" dirty="0"/>
              <a:t> 1: </a:t>
            </a:r>
            <a:r>
              <a:rPr lang="en-US" dirty="0" err="1"/>
              <a:t>Đọc</a:t>
            </a:r>
            <a:r>
              <a:rPr lang="en-US" dirty="0"/>
              <a:t> </a:t>
            </a:r>
            <a:r>
              <a:rPr lang="en-US" dirty="0" err="1"/>
              <a:t>kĩ</a:t>
            </a:r>
            <a:r>
              <a:rPr lang="en-US" dirty="0"/>
              <a:t> </a:t>
            </a:r>
            <a:r>
              <a:rPr lang="en-US" dirty="0" err="1"/>
              <a:t>văn</a:t>
            </a:r>
            <a:r>
              <a:rPr lang="en-US" dirty="0"/>
              <a:t> </a:t>
            </a:r>
            <a:r>
              <a:rPr lang="en-US" dirty="0" err="1"/>
              <a:t>bản</a:t>
            </a:r>
            <a:r>
              <a:rPr lang="en-US" dirty="0"/>
              <a:t> </a:t>
            </a:r>
            <a:r>
              <a:rPr lang="en-US" dirty="0" err="1"/>
              <a:t>cần</a:t>
            </a:r>
            <a:r>
              <a:rPr lang="en-US" dirty="0"/>
              <a:t> </a:t>
            </a:r>
            <a:r>
              <a:rPr lang="en-US" dirty="0" err="1"/>
              <a:t>tóm</a:t>
            </a:r>
            <a:r>
              <a:rPr lang="en-US" dirty="0"/>
              <a:t> </a:t>
            </a:r>
            <a:r>
              <a:rPr lang="en-US" dirty="0" err="1"/>
              <a:t>tắt</a:t>
            </a:r>
            <a:endParaRPr lang="en-US" dirty="0"/>
          </a:p>
          <a:p>
            <a:pPr>
              <a:buNone/>
            </a:pPr>
            <a:r>
              <a:rPr lang="en-US" dirty="0"/>
              <a:t>+ </a:t>
            </a:r>
            <a:r>
              <a:rPr lang="en-US" dirty="0" err="1"/>
              <a:t>Bước</a:t>
            </a:r>
            <a:r>
              <a:rPr lang="en-US" dirty="0"/>
              <a:t> 2: </a:t>
            </a:r>
            <a:r>
              <a:rPr lang="en-US" dirty="0" err="1"/>
              <a:t>Tóm</a:t>
            </a:r>
            <a:r>
              <a:rPr lang="en-US" dirty="0"/>
              <a:t> </a:t>
            </a:r>
            <a:r>
              <a:rPr lang="en-US" dirty="0" err="1"/>
              <a:t>tắt</a:t>
            </a:r>
            <a:r>
              <a:rPr lang="en-US" dirty="0"/>
              <a:t> </a:t>
            </a:r>
            <a:r>
              <a:rPr lang="vi-VN" dirty="0"/>
              <a:t>văn</a:t>
            </a:r>
            <a:r>
              <a:rPr lang="en-US" dirty="0"/>
              <a:t> </a:t>
            </a:r>
            <a:r>
              <a:rPr lang="en-US" dirty="0" err="1"/>
              <a:t>bản</a:t>
            </a:r>
            <a:r>
              <a:rPr lang="en-US" dirty="0"/>
              <a:t> </a:t>
            </a:r>
            <a:r>
              <a:rPr lang="en-US" dirty="0" err="1"/>
              <a:t>bằng</a:t>
            </a:r>
            <a:r>
              <a:rPr lang="en-US" dirty="0"/>
              <a:t> </a:t>
            </a:r>
            <a:r>
              <a:rPr lang="en-US" dirty="0" err="1"/>
              <a:t>sơ</a:t>
            </a:r>
            <a:r>
              <a:rPr lang="en-US" dirty="0"/>
              <a:t> </a:t>
            </a:r>
            <a:r>
              <a:rPr lang="en-US" dirty="0" err="1"/>
              <a:t>đồ</a:t>
            </a:r>
            <a:endParaRPr lang="en-US" dirty="0"/>
          </a:p>
          <a:p>
            <a:pPr>
              <a:buNone/>
            </a:pPr>
            <a:r>
              <a:rPr lang="en-US" dirty="0"/>
              <a:t>+ </a:t>
            </a:r>
            <a:r>
              <a:rPr lang="en-US" dirty="0" err="1"/>
              <a:t>Bước</a:t>
            </a:r>
            <a:r>
              <a:rPr lang="en-US" dirty="0"/>
              <a:t> 3: </a:t>
            </a:r>
            <a:r>
              <a:rPr lang="en-US" dirty="0" err="1"/>
              <a:t>Kiểm</a:t>
            </a:r>
            <a:r>
              <a:rPr lang="en-US" dirty="0"/>
              <a:t> </a:t>
            </a:r>
            <a:r>
              <a:rPr lang="en-US" dirty="0" err="1"/>
              <a:t>tra</a:t>
            </a:r>
            <a:r>
              <a:rPr lang="en-US" dirty="0"/>
              <a:t> </a:t>
            </a:r>
            <a:r>
              <a:rPr lang="en-US" dirty="0" err="1"/>
              <a:t>lại</a:t>
            </a:r>
            <a:r>
              <a:rPr lang="en-US" dirty="0"/>
              <a:t> </a:t>
            </a:r>
            <a:r>
              <a:rPr lang="en-US" dirty="0" err="1"/>
              <a:t>sơ</a:t>
            </a:r>
            <a:r>
              <a:rPr lang="en-US" dirty="0"/>
              <a:t> </a:t>
            </a:r>
            <a:r>
              <a:rPr lang="en-US" dirty="0" err="1"/>
              <a:t>đồ</a:t>
            </a:r>
            <a:r>
              <a:rPr lang="en-US" dirty="0"/>
              <a:t> </a:t>
            </a:r>
            <a:r>
              <a:rPr lang="en-US" dirty="0" err="1"/>
              <a:t>đã</a:t>
            </a:r>
            <a:r>
              <a:rPr lang="en-US" dirty="0"/>
              <a:t> </a:t>
            </a:r>
            <a:r>
              <a:rPr lang="en-US" dirty="0" err="1"/>
              <a:t>vẽ</a:t>
            </a:r>
            <a:endParaRPr lang="en-US" dirty="0"/>
          </a:p>
          <a:p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85800" y="228601"/>
            <a:ext cx="77724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32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Tiết 11,12,13</a:t>
            </a:r>
            <a:br>
              <a:rPr kumimoji="0" lang="vi-VN" sz="32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3200" b="1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VIẾT</a:t>
            </a: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vi-VN" sz="3200" b="0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    </a:t>
            </a:r>
            <a:r>
              <a:rPr kumimoji="0" lang="en-US" sz="3200" b="1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TÓM TẮT NỘI DUNG CHÍNH CỦA MỘT VĂN BẢN BẰNG SƠ ĐỒ</a:t>
            </a:r>
            <a:r>
              <a:rPr kumimoji="0" lang="en-US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/>
          <a:lstStyle/>
          <a:p>
            <a:pPr>
              <a:buNone/>
            </a:pPr>
            <a:r>
              <a:rPr lang="vi-VN" b="1" dirty="0"/>
              <a:t>* </a:t>
            </a:r>
            <a:r>
              <a:rPr lang="en-US" b="1" dirty="0" err="1"/>
              <a:t>Luyện</a:t>
            </a:r>
            <a:r>
              <a:rPr lang="en-US" b="1" dirty="0"/>
              <a:t> </a:t>
            </a:r>
            <a:r>
              <a:rPr lang="en-US" b="1" dirty="0" err="1"/>
              <a:t>tập</a:t>
            </a:r>
            <a:endParaRPr lang="en-US" dirty="0"/>
          </a:p>
          <a:p>
            <a:pPr>
              <a:buNone/>
            </a:pPr>
            <a:r>
              <a:rPr lang="en-US" b="1" i="1" dirty="0" err="1"/>
              <a:t>Đề</a:t>
            </a:r>
            <a:r>
              <a:rPr lang="en-US" b="1" i="1" dirty="0"/>
              <a:t> </a:t>
            </a:r>
            <a:r>
              <a:rPr lang="en-US" b="1" i="1" dirty="0" err="1"/>
              <a:t>bài</a:t>
            </a:r>
            <a:r>
              <a:rPr lang="en-US" b="1" i="1" dirty="0"/>
              <a:t>: </a:t>
            </a:r>
            <a:r>
              <a:rPr lang="en-US" b="1" i="1" dirty="0" err="1"/>
              <a:t>Tóm</a:t>
            </a:r>
            <a:r>
              <a:rPr lang="en-US" b="1" i="1" dirty="0"/>
              <a:t> </a:t>
            </a:r>
            <a:r>
              <a:rPr lang="en-US" b="1" i="1" dirty="0" err="1"/>
              <a:t>tắt</a:t>
            </a:r>
            <a:r>
              <a:rPr lang="en-US" b="1" i="1" dirty="0"/>
              <a:t> </a:t>
            </a:r>
            <a:r>
              <a:rPr lang="en-US" b="1" i="1" dirty="0" err="1"/>
              <a:t>văn</a:t>
            </a:r>
            <a:r>
              <a:rPr lang="en-US" b="1" i="1" dirty="0"/>
              <a:t> </a:t>
            </a:r>
            <a:r>
              <a:rPr lang="en-US" b="1" i="1" dirty="0" err="1"/>
              <a:t>bản</a:t>
            </a:r>
            <a:r>
              <a:rPr lang="en-US" b="1" i="1" dirty="0"/>
              <a:t> “ </a:t>
            </a:r>
            <a:r>
              <a:rPr lang="vi-VN" b="1" i="1" dirty="0" smtClean="0"/>
              <a:t>Thánh Gióng”</a:t>
            </a:r>
            <a:r>
              <a:rPr lang="en-US" b="1" i="1" dirty="0" smtClean="0"/>
              <a:t> </a:t>
            </a:r>
            <a:r>
              <a:rPr lang="en-US" b="1" i="1" dirty="0" err="1"/>
              <a:t>bằng</a:t>
            </a:r>
            <a:r>
              <a:rPr lang="en-US" b="1" i="1" dirty="0"/>
              <a:t> </a:t>
            </a:r>
            <a:r>
              <a:rPr lang="en-US" b="1" i="1" dirty="0" err="1"/>
              <a:t>sơ</a:t>
            </a:r>
            <a:r>
              <a:rPr lang="en-US" b="1" i="1" dirty="0"/>
              <a:t> </a:t>
            </a:r>
            <a:r>
              <a:rPr lang="en-US" b="1" i="1" dirty="0" err="1"/>
              <a:t>đồ</a:t>
            </a:r>
            <a:r>
              <a:rPr lang="en-US" b="1" i="1" dirty="0"/>
              <a:t>.</a:t>
            </a:r>
            <a:endParaRPr lang="en-US" dirty="0"/>
          </a:p>
          <a:p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85800" y="228601"/>
            <a:ext cx="77724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32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Tiết 11,12,13</a:t>
            </a:r>
            <a:br>
              <a:rPr kumimoji="0" lang="vi-VN" sz="32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3200" b="1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VIẾT</a:t>
            </a: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vi-VN" sz="3200" b="0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    </a:t>
            </a:r>
            <a:r>
              <a:rPr kumimoji="0" lang="en-US" sz="3200" b="1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TÓM TẮT NỘI DUNG CHÍNH CỦA MỘT VĂN BẢN BẰNG SƠ ĐỒ</a:t>
            </a:r>
            <a:r>
              <a:rPr kumimoji="0" lang="en-US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/>
          </a:bodyPr>
          <a:lstStyle/>
          <a:p>
            <a:r>
              <a:rPr lang="en-US" i="1" dirty="0" err="1"/>
              <a:t>Trước</a:t>
            </a:r>
            <a:r>
              <a:rPr lang="en-US" i="1" dirty="0"/>
              <a:t> </a:t>
            </a:r>
            <a:r>
              <a:rPr lang="en-US" i="1" dirty="0" err="1"/>
              <a:t>khi</a:t>
            </a:r>
            <a:r>
              <a:rPr lang="en-US" i="1" dirty="0"/>
              <a:t> </a:t>
            </a:r>
            <a:r>
              <a:rPr lang="en-US" i="1" dirty="0" err="1"/>
              <a:t>viết</a:t>
            </a:r>
            <a:r>
              <a:rPr lang="en-US" i="1" dirty="0"/>
              <a:t>:</a:t>
            </a:r>
            <a:endParaRPr lang="en-US" dirty="0"/>
          </a:p>
          <a:p>
            <a:r>
              <a:rPr lang="en-US" dirty="0" err="1"/>
              <a:t>Đọc</a:t>
            </a:r>
            <a:r>
              <a:rPr lang="en-US" dirty="0"/>
              <a:t> </a:t>
            </a:r>
            <a:r>
              <a:rPr lang="en-US" dirty="0" err="1"/>
              <a:t>kĩ</a:t>
            </a:r>
            <a:r>
              <a:rPr lang="en-US" dirty="0"/>
              <a:t> </a:t>
            </a:r>
            <a:r>
              <a:rPr lang="en-US" dirty="0" err="1"/>
              <a:t>văn</a:t>
            </a:r>
            <a:r>
              <a:rPr lang="en-US" dirty="0"/>
              <a:t> </a:t>
            </a:r>
            <a:r>
              <a:rPr lang="en-US" dirty="0" err="1"/>
              <a:t>bản</a:t>
            </a:r>
            <a:r>
              <a:rPr lang="en-US" dirty="0"/>
              <a:t> </a:t>
            </a:r>
            <a:r>
              <a:rPr lang="en-US" dirty="0" err="1"/>
              <a:t>cần</a:t>
            </a:r>
            <a:r>
              <a:rPr lang="en-US" dirty="0"/>
              <a:t> </a:t>
            </a:r>
            <a:r>
              <a:rPr lang="en-US" dirty="0" err="1"/>
              <a:t>tóm</a:t>
            </a:r>
            <a:r>
              <a:rPr lang="en-US" dirty="0"/>
              <a:t> </a:t>
            </a:r>
            <a:r>
              <a:rPr lang="en-US" dirty="0" err="1"/>
              <a:t>tắt</a:t>
            </a:r>
            <a:endParaRPr lang="en-US" dirty="0"/>
          </a:p>
          <a:p>
            <a:r>
              <a:rPr lang="en-US" dirty="0" err="1"/>
              <a:t>Xác</a:t>
            </a:r>
            <a:r>
              <a:rPr lang="en-US" dirty="0"/>
              <a:t> </a:t>
            </a:r>
            <a:r>
              <a:rPr lang="en-US" dirty="0" err="1"/>
              <a:t>định</a:t>
            </a:r>
            <a:r>
              <a:rPr lang="en-US" dirty="0"/>
              <a:t> </a:t>
            </a:r>
            <a:r>
              <a:rPr lang="en-US" dirty="0" err="1"/>
              <a:t>từ</a:t>
            </a:r>
            <a:r>
              <a:rPr lang="en-US" dirty="0"/>
              <a:t> </a:t>
            </a:r>
            <a:r>
              <a:rPr lang="en-US" dirty="0" err="1"/>
              <a:t>khoá</a:t>
            </a:r>
            <a:r>
              <a:rPr lang="en-US" dirty="0"/>
              <a:t>, </a:t>
            </a:r>
            <a:r>
              <a:rPr lang="en-US" dirty="0" err="1"/>
              <a:t>cụm</a:t>
            </a:r>
            <a:r>
              <a:rPr lang="en-US" dirty="0"/>
              <a:t> </a:t>
            </a:r>
            <a:r>
              <a:rPr lang="en-US" dirty="0" err="1"/>
              <a:t>từ</a:t>
            </a:r>
            <a:r>
              <a:rPr lang="en-US" dirty="0"/>
              <a:t> </a:t>
            </a:r>
            <a:r>
              <a:rPr lang="en-US" dirty="0" err="1"/>
              <a:t>chọn</a:t>
            </a:r>
            <a:r>
              <a:rPr lang="en-US" dirty="0"/>
              <a:t> </a:t>
            </a:r>
            <a:r>
              <a:rPr lang="en-US" dirty="0" err="1"/>
              <a:t>lọc</a:t>
            </a:r>
            <a:r>
              <a:rPr lang="en-US" dirty="0"/>
              <a:t>, </a:t>
            </a:r>
            <a:r>
              <a:rPr lang="en-US" dirty="0" err="1"/>
              <a:t>nhân</a:t>
            </a:r>
            <a:r>
              <a:rPr lang="en-US" dirty="0"/>
              <a:t> </a:t>
            </a:r>
            <a:r>
              <a:rPr lang="en-US" dirty="0" err="1"/>
              <a:t>vật</a:t>
            </a:r>
            <a:r>
              <a:rPr lang="en-US" dirty="0"/>
              <a:t> - </a:t>
            </a:r>
            <a:r>
              <a:rPr lang="en-US" dirty="0" err="1"/>
              <a:t>sự</a:t>
            </a:r>
            <a:r>
              <a:rPr lang="en-US" dirty="0"/>
              <a:t> </a:t>
            </a:r>
            <a:r>
              <a:rPr lang="en-US" dirty="0" err="1"/>
              <a:t>việc</a:t>
            </a:r>
            <a:r>
              <a:rPr lang="en-US" dirty="0"/>
              <a:t> </a:t>
            </a:r>
            <a:r>
              <a:rPr lang="en-US" dirty="0" err="1"/>
              <a:t>chính</a:t>
            </a:r>
            <a:r>
              <a:rPr lang="en-US" dirty="0"/>
              <a:t>.</a:t>
            </a:r>
          </a:p>
          <a:p>
            <a:r>
              <a:rPr lang="en-US" dirty="0" err="1"/>
              <a:t>Sắp</a:t>
            </a:r>
            <a:r>
              <a:rPr lang="en-US" dirty="0"/>
              <a:t> </a:t>
            </a:r>
            <a:r>
              <a:rPr lang="en-US" dirty="0" err="1"/>
              <a:t>xếp</a:t>
            </a:r>
            <a:r>
              <a:rPr lang="en-US" dirty="0"/>
              <a:t> </a:t>
            </a:r>
            <a:r>
              <a:rPr lang="en-US" dirty="0" err="1"/>
              <a:t>đúng</a:t>
            </a:r>
            <a:r>
              <a:rPr lang="en-US" dirty="0"/>
              <a:t> </a:t>
            </a:r>
            <a:r>
              <a:rPr lang="en-US" dirty="0" err="1"/>
              <a:t>trình</a:t>
            </a:r>
            <a:r>
              <a:rPr lang="en-US" dirty="0"/>
              <a:t> </a:t>
            </a:r>
            <a:r>
              <a:rPr lang="en-US" dirty="0" err="1"/>
              <a:t>tự</a:t>
            </a:r>
            <a:r>
              <a:rPr lang="en-US" dirty="0"/>
              <a:t> </a:t>
            </a:r>
            <a:r>
              <a:rPr lang="en-US" dirty="0" err="1"/>
              <a:t>thời</a:t>
            </a:r>
            <a:r>
              <a:rPr lang="en-US" dirty="0"/>
              <a:t> </a:t>
            </a:r>
            <a:r>
              <a:rPr lang="en-US" dirty="0" err="1"/>
              <a:t>gian</a:t>
            </a:r>
            <a:r>
              <a:rPr lang="en-US" dirty="0"/>
              <a:t> </a:t>
            </a:r>
            <a:r>
              <a:rPr lang="en-US" dirty="0" err="1"/>
              <a:t>các</a:t>
            </a:r>
            <a:r>
              <a:rPr lang="en-US" dirty="0"/>
              <a:t> </a:t>
            </a:r>
            <a:r>
              <a:rPr lang="en-US" dirty="0" err="1"/>
              <a:t>sự</a:t>
            </a:r>
            <a:r>
              <a:rPr lang="en-US" dirty="0"/>
              <a:t> </a:t>
            </a:r>
            <a:r>
              <a:rPr lang="en-US" dirty="0" err="1"/>
              <a:t>việc</a:t>
            </a:r>
            <a:r>
              <a:rPr lang="en-US" dirty="0"/>
              <a:t>.</a:t>
            </a:r>
          </a:p>
          <a:p>
            <a:r>
              <a:rPr lang="en-US" i="1" dirty="0" err="1"/>
              <a:t>Viết</a:t>
            </a:r>
            <a:r>
              <a:rPr lang="en-US" i="1" dirty="0"/>
              <a:t> </a:t>
            </a:r>
            <a:r>
              <a:rPr lang="en-US" i="1" dirty="0" err="1"/>
              <a:t>tóm</a:t>
            </a:r>
            <a:r>
              <a:rPr lang="en-US" i="1" dirty="0"/>
              <a:t> </a:t>
            </a:r>
            <a:r>
              <a:rPr lang="en-US" i="1" dirty="0" err="1"/>
              <a:t>tắt</a:t>
            </a:r>
            <a:r>
              <a:rPr lang="en-US" i="1" dirty="0"/>
              <a:t> </a:t>
            </a:r>
            <a:r>
              <a:rPr lang="en-US" i="1" dirty="0" err="1"/>
              <a:t>bằng</a:t>
            </a:r>
            <a:r>
              <a:rPr lang="en-US" i="1" dirty="0"/>
              <a:t> </a:t>
            </a:r>
            <a:r>
              <a:rPr lang="en-US" i="1" dirty="0" err="1"/>
              <a:t>sơ</a:t>
            </a:r>
            <a:r>
              <a:rPr lang="en-US" i="1" dirty="0"/>
              <a:t> </a:t>
            </a:r>
            <a:r>
              <a:rPr lang="en-US" i="1" dirty="0" err="1"/>
              <a:t>đồ</a:t>
            </a:r>
            <a:endParaRPr lang="en-US" dirty="0"/>
          </a:p>
          <a:p>
            <a:r>
              <a:rPr lang="en-US" dirty="0" err="1"/>
              <a:t>Viết</a:t>
            </a:r>
            <a:r>
              <a:rPr lang="en-US" dirty="0"/>
              <a:t> </a:t>
            </a:r>
            <a:r>
              <a:rPr lang="en-US" dirty="0" err="1"/>
              <a:t>theo</a:t>
            </a:r>
            <a:r>
              <a:rPr lang="en-US" dirty="0"/>
              <a:t> </a:t>
            </a:r>
            <a:r>
              <a:rPr lang="en-US" dirty="0" err="1"/>
              <a:t>sơ</a:t>
            </a:r>
            <a:r>
              <a:rPr lang="en-US" dirty="0"/>
              <a:t> </a:t>
            </a:r>
            <a:r>
              <a:rPr lang="en-US" dirty="0" err="1"/>
              <a:t>đồ</a:t>
            </a:r>
            <a:r>
              <a:rPr lang="en-US" dirty="0"/>
              <a:t> </a:t>
            </a:r>
            <a:r>
              <a:rPr lang="en-US" dirty="0" err="1"/>
              <a:t>đã</a:t>
            </a:r>
            <a:r>
              <a:rPr lang="en-US" dirty="0"/>
              <a:t> </a:t>
            </a:r>
            <a:r>
              <a:rPr lang="en-US" dirty="0" err="1"/>
              <a:t>hình</a:t>
            </a:r>
            <a:r>
              <a:rPr lang="en-US" dirty="0"/>
              <a:t> dung.</a:t>
            </a:r>
          </a:p>
          <a:p>
            <a:r>
              <a:rPr lang="en-US" dirty="0" err="1"/>
              <a:t>Đảm</a:t>
            </a:r>
            <a:r>
              <a:rPr lang="en-US" dirty="0"/>
              <a:t> </a:t>
            </a:r>
            <a:r>
              <a:rPr lang="en-US" dirty="0" err="1"/>
              <a:t>bảo</a:t>
            </a:r>
            <a:r>
              <a:rPr lang="en-US" dirty="0"/>
              <a:t> </a:t>
            </a:r>
            <a:r>
              <a:rPr lang="en-US" dirty="0" err="1"/>
              <a:t>trật</a:t>
            </a:r>
            <a:r>
              <a:rPr lang="en-US" dirty="0"/>
              <a:t> </a:t>
            </a:r>
            <a:r>
              <a:rPr lang="en-US" dirty="0" err="1"/>
              <a:t>tự</a:t>
            </a:r>
            <a:r>
              <a:rPr lang="en-US" dirty="0"/>
              <a:t> </a:t>
            </a:r>
            <a:r>
              <a:rPr lang="en-US" dirty="0" err="1"/>
              <a:t>sự</a:t>
            </a:r>
            <a:r>
              <a:rPr lang="en-US" dirty="0"/>
              <a:t> </a:t>
            </a:r>
            <a:r>
              <a:rPr lang="en-US" dirty="0" err="1"/>
              <a:t>việc</a:t>
            </a:r>
            <a:r>
              <a:rPr lang="en-US" dirty="0"/>
              <a:t>.</a:t>
            </a:r>
          </a:p>
          <a:p>
            <a:r>
              <a:rPr lang="en-US" dirty="0" err="1"/>
              <a:t>Liên</a:t>
            </a:r>
            <a:r>
              <a:rPr lang="en-US" dirty="0"/>
              <a:t> </a:t>
            </a:r>
            <a:r>
              <a:rPr lang="en-US" dirty="0" err="1"/>
              <a:t>kết</a:t>
            </a:r>
            <a:r>
              <a:rPr lang="en-US" dirty="0"/>
              <a:t> </a:t>
            </a:r>
            <a:r>
              <a:rPr lang="en-US" dirty="0" err="1"/>
              <a:t>bằng</a:t>
            </a:r>
            <a:r>
              <a:rPr lang="en-US" dirty="0"/>
              <a:t> </a:t>
            </a:r>
            <a:r>
              <a:rPr lang="en-US" dirty="0" err="1"/>
              <a:t>từ</a:t>
            </a:r>
            <a:r>
              <a:rPr lang="en-US" dirty="0"/>
              <a:t> </a:t>
            </a:r>
            <a:r>
              <a:rPr lang="en-US" dirty="0" err="1"/>
              <a:t>khoá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315</Words>
  <Application>Microsoft Office PowerPoint</Application>
  <PresentationFormat>On-screen Show (4:3)</PresentationFormat>
  <Paragraphs>35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Tiết 11,12,13 VIẾT :    TÓM TẮT NỘI DUNG CHÍNH CỦA MỘT VĂN BẢN BẰNG SƠ ĐỒ 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Tiết 11,12,13 VIẾT :    TÓM TẮT NỘI DUNG CHÍNH CỦA MỘT VĂN BẢN BẰNG SƠ ĐỒ </dc:title>
  <dc:creator>Windows User</dc:creator>
  <cp:lastModifiedBy>Windows User</cp:lastModifiedBy>
  <cp:revision>1</cp:revision>
  <dcterms:created xsi:type="dcterms:W3CDTF">2022-04-04T14:29:53Z</dcterms:created>
  <dcterms:modified xsi:type="dcterms:W3CDTF">2022-04-04T14:38:23Z</dcterms:modified>
</cp:coreProperties>
</file>