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9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C2E9E-4FBE-4486-9409-8E4978412813}" type="datetimeFigureOut">
              <a:rPr lang="en-US" smtClean="0"/>
              <a:t>4/4/2022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AE2FF-0F53-4EFB-B5D6-4CDBDFAE46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C2E9E-4FBE-4486-9409-8E4978412813}" type="datetimeFigureOut">
              <a:rPr lang="en-US" smtClean="0"/>
              <a:t>4/4/2022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AE2FF-0F53-4EFB-B5D6-4CDBDFAE46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C2E9E-4FBE-4486-9409-8E4978412813}" type="datetimeFigureOut">
              <a:rPr lang="en-US" smtClean="0"/>
              <a:t>4/4/2022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AE2FF-0F53-4EFB-B5D6-4CDBDFAE46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C2E9E-4FBE-4486-9409-8E4978412813}" type="datetimeFigureOut">
              <a:rPr lang="en-US" smtClean="0"/>
              <a:t>4/4/2022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AE2FF-0F53-4EFB-B5D6-4CDBDFAE46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C2E9E-4FBE-4486-9409-8E4978412813}" type="datetimeFigureOut">
              <a:rPr lang="en-US" smtClean="0"/>
              <a:t>4/4/2022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AE2FF-0F53-4EFB-B5D6-4CDBDFAE46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C2E9E-4FBE-4486-9409-8E4978412813}" type="datetimeFigureOut">
              <a:rPr lang="en-US" smtClean="0"/>
              <a:t>4/4/2022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AE2FF-0F53-4EFB-B5D6-4CDBDFAE46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C2E9E-4FBE-4486-9409-8E4978412813}" type="datetimeFigureOut">
              <a:rPr lang="en-US" smtClean="0"/>
              <a:t>4/4/2022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AE2FF-0F53-4EFB-B5D6-4CDBDFAE46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C2E9E-4FBE-4486-9409-8E4978412813}" type="datetimeFigureOut">
              <a:rPr lang="en-US" smtClean="0"/>
              <a:t>4/4/2022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AE2FF-0F53-4EFB-B5D6-4CDBDFAE46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C2E9E-4FBE-4486-9409-8E4978412813}" type="datetimeFigureOut">
              <a:rPr lang="en-US" smtClean="0"/>
              <a:t>4/4/2022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AE2FF-0F53-4EFB-B5D6-4CDBDFAE46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C2E9E-4FBE-4486-9409-8E4978412813}" type="datetimeFigureOut">
              <a:rPr lang="en-US" smtClean="0"/>
              <a:t>4/4/2022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AE2FF-0F53-4EFB-B5D6-4CDBDFAE46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C2E9E-4FBE-4486-9409-8E4978412813}" type="datetimeFigureOut">
              <a:rPr lang="en-US" smtClean="0"/>
              <a:t>4/4/2022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AE2FF-0F53-4EFB-B5D6-4CDBDFAE46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EC2E9E-4FBE-4486-9409-8E4978412813}" type="datetimeFigureOut">
              <a:rPr lang="en-US" smtClean="0"/>
              <a:t>4/4/2022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BAE2FF-0F53-4EFB-B5D6-4CDBDFAE467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152400"/>
            <a:ext cx="8534400" cy="1371601"/>
          </a:xfrm>
        </p:spPr>
        <p:txBody>
          <a:bodyPr>
            <a:noAutofit/>
          </a:bodyPr>
          <a:lstStyle/>
          <a:p>
            <a:pPr algn="l"/>
            <a:r>
              <a:rPr lang="vi-VN" sz="2000" b="1" dirty="0" smtClean="0"/>
              <a:t>Tiết 10: ĐỌC </a:t>
            </a:r>
            <a:r>
              <a:rPr lang="vi-VN" sz="2000" b="1" dirty="0"/>
              <a:t>MỞ RỘNG THEO THỂ LOẠI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vi-VN" sz="3200" b="1" dirty="0">
                <a:solidFill>
                  <a:srgbClr val="FF0000"/>
                </a:solidFill>
              </a:rPr>
              <a:t>Văn bản </a:t>
            </a:r>
            <a:r>
              <a:rPr lang="vi-VN" sz="3200" b="1" dirty="0" smtClean="0">
                <a:solidFill>
                  <a:srgbClr val="FF0000"/>
                </a:solidFill>
              </a:rPr>
              <a:t>     BÁNH </a:t>
            </a:r>
            <a:r>
              <a:rPr lang="vi-VN" sz="3200" b="1" dirty="0">
                <a:solidFill>
                  <a:srgbClr val="FF0000"/>
                </a:solidFill>
              </a:rPr>
              <a:t>CHƯNG BÁNH GIẦY</a:t>
            </a:r>
            <a:r>
              <a:rPr lang="en-US" sz="3200" dirty="0">
                <a:solidFill>
                  <a:srgbClr val="FF0000"/>
                </a:solidFill>
              </a:rPr>
              <a:t/>
            </a:r>
            <a:br>
              <a:rPr lang="en-US" sz="3200" dirty="0">
                <a:solidFill>
                  <a:srgbClr val="FF0000"/>
                </a:solidFill>
              </a:rPr>
            </a:b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600200"/>
            <a:ext cx="8382000" cy="49530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" name="Picture 3" descr="cách làm nhân bánh chưng ngon (2) - Máy chế biến thực phẩm - Cơ Khí Viễn  Đông Máy chế biến thực phẩm – Cơ Khí Viễn Đôn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1752600"/>
            <a:ext cx="38862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Facebook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8200" y="1752600"/>
            <a:ext cx="39624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pt-BR" b="1" dirty="0"/>
              <a:t>I. Tìm hiểu chung</a:t>
            </a:r>
            <a:endParaRPr lang="en-US" dirty="0"/>
          </a:p>
          <a:p>
            <a:pPr>
              <a:buNone/>
            </a:pPr>
            <a:r>
              <a:rPr lang="vi-VN" dirty="0"/>
              <a:t>1.  Đọc </a:t>
            </a:r>
            <a:endParaRPr lang="en-US" dirty="0"/>
          </a:p>
          <a:p>
            <a:pPr>
              <a:buNone/>
            </a:pPr>
            <a:r>
              <a:rPr lang="vi-VN" dirty="0"/>
              <a:t>2.  Tìm hiểu chú thích</a:t>
            </a:r>
            <a:endParaRPr lang="en-US" dirty="0"/>
          </a:p>
          <a:p>
            <a:pPr>
              <a:buNone/>
            </a:pPr>
            <a:r>
              <a:rPr lang="vi-VN" b="1" dirty="0"/>
              <a:t>II.Tìm hiểu văn bản </a:t>
            </a:r>
            <a:endParaRPr lang="en-US" dirty="0"/>
          </a:p>
          <a:p>
            <a:pPr>
              <a:buNone/>
            </a:pPr>
            <a:r>
              <a:rPr lang="en-US" dirty="0"/>
              <a:t>a) </a:t>
            </a:r>
            <a:r>
              <a:rPr lang="en-US" dirty="0" err="1"/>
              <a:t>Thể</a:t>
            </a:r>
            <a:r>
              <a:rPr lang="en-US" dirty="0"/>
              <a:t> </a:t>
            </a:r>
            <a:r>
              <a:rPr lang="en-US" dirty="0" err="1"/>
              <a:t>loại</a:t>
            </a:r>
            <a:endParaRPr lang="en-US" dirty="0"/>
          </a:p>
          <a:p>
            <a:pPr>
              <a:buNone/>
            </a:pPr>
            <a:r>
              <a:rPr lang="en-US" dirty="0" err="1"/>
              <a:t>Truyền</a:t>
            </a:r>
            <a:r>
              <a:rPr lang="en-US" dirty="0"/>
              <a:t> </a:t>
            </a:r>
            <a:r>
              <a:rPr lang="en-US" dirty="0" err="1"/>
              <a:t>thuyết</a:t>
            </a:r>
            <a:endParaRPr lang="en-US" dirty="0"/>
          </a:p>
          <a:p>
            <a:pPr>
              <a:buNone/>
            </a:pPr>
            <a:r>
              <a:rPr lang="en-US" dirty="0"/>
              <a:t>b</a:t>
            </a:r>
            <a:r>
              <a:rPr lang="vi-VN" dirty="0"/>
              <a:t>) </a:t>
            </a:r>
            <a:r>
              <a:rPr lang="en-US" dirty="0" err="1"/>
              <a:t>Ngôi</a:t>
            </a:r>
            <a:r>
              <a:rPr lang="en-US" dirty="0"/>
              <a:t> </a:t>
            </a:r>
            <a:r>
              <a:rPr lang="en-US" dirty="0" err="1"/>
              <a:t>kể</a:t>
            </a:r>
            <a:endParaRPr lang="en-US" dirty="0"/>
          </a:p>
          <a:p>
            <a:pPr>
              <a:buNone/>
            </a:pPr>
            <a:r>
              <a:rPr lang="en-US" dirty="0" err="1"/>
              <a:t>Thứ</a:t>
            </a:r>
            <a:r>
              <a:rPr lang="en-US" dirty="0"/>
              <a:t> </a:t>
            </a:r>
            <a:r>
              <a:rPr lang="en-US" dirty="0" err="1"/>
              <a:t>ba</a:t>
            </a:r>
            <a:endParaRPr lang="en-US" dirty="0"/>
          </a:p>
          <a:p>
            <a:pPr>
              <a:buNone/>
            </a:pPr>
            <a:r>
              <a:rPr lang="en-US" dirty="0"/>
              <a:t>c) </a:t>
            </a:r>
            <a:r>
              <a:rPr lang="en-US" dirty="0" err="1"/>
              <a:t>Phương</a:t>
            </a:r>
            <a:r>
              <a:rPr lang="en-US" dirty="0"/>
              <a:t> </a:t>
            </a:r>
            <a:r>
              <a:rPr lang="en-US" dirty="0" err="1"/>
              <a:t>thức</a:t>
            </a:r>
            <a:r>
              <a:rPr lang="en-US" dirty="0"/>
              <a:t> </a:t>
            </a:r>
            <a:r>
              <a:rPr lang="en-US" dirty="0" err="1"/>
              <a:t>biểu</a:t>
            </a:r>
            <a:r>
              <a:rPr lang="en-US" dirty="0"/>
              <a:t> </a:t>
            </a:r>
            <a:r>
              <a:rPr lang="en-US" dirty="0" err="1"/>
              <a:t>đạt</a:t>
            </a:r>
            <a:endParaRPr lang="en-US" dirty="0"/>
          </a:p>
          <a:p>
            <a:pPr>
              <a:buNone/>
            </a:pPr>
            <a:r>
              <a:rPr lang="en-US" dirty="0" err="1"/>
              <a:t>Tự</a:t>
            </a:r>
            <a:r>
              <a:rPr lang="en-US" dirty="0"/>
              <a:t> </a:t>
            </a:r>
            <a:r>
              <a:rPr lang="en-US" dirty="0" err="1"/>
              <a:t>sự</a:t>
            </a:r>
            <a:endParaRPr lang="en-US" dirty="0"/>
          </a:p>
          <a:p>
            <a:pPr>
              <a:buNone/>
            </a:pPr>
            <a:r>
              <a:rPr lang="vi-VN" dirty="0"/>
              <a:t> </a:t>
            </a:r>
            <a:endParaRPr lang="en-US" dirty="0"/>
          </a:p>
          <a:p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04800" y="152400"/>
            <a:ext cx="8534400" cy="13716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20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Tiết 10: ĐỌC MỞ RỘNG THEO THỂ LOẠI</a:t>
            </a: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vi-VN" sz="3200" b="1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Văn bản      BÁNH CHƯNG BÁNH GIẦY</a:t>
            </a: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304800"/>
            <a:ext cx="8458200" cy="6248400"/>
          </a:xfrm>
        </p:spPr>
        <p:txBody>
          <a:bodyPr/>
          <a:lstStyle/>
          <a:p>
            <a:pPr>
              <a:buNone/>
            </a:pPr>
            <a:r>
              <a:rPr lang="en-US" b="1" dirty="0"/>
              <a:t>- </a:t>
            </a:r>
            <a:r>
              <a:rPr lang="en-US" b="1" dirty="0" err="1"/>
              <a:t>Đặc</a:t>
            </a:r>
            <a:r>
              <a:rPr lang="en-US" b="1" dirty="0"/>
              <a:t> </a:t>
            </a:r>
            <a:r>
              <a:rPr lang="en-US" b="1" dirty="0" err="1"/>
              <a:t>điểm</a:t>
            </a:r>
            <a:r>
              <a:rPr lang="en-US" b="1" dirty="0"/>
              <a:t> </a:t>
            </a:r>
            <a:r>
              <a:rPr lang="en-US" b="1" dirty="0" err="1"/>
              <a:t>cốt</a:t>
            </a:r>
            <a:r>
              <a:rPr lang="en-US" b="1" dirty="0"/>
              <a:t> </a:t>
            </a:r>
            <a:r>
              <a:rPr lang="en-US" b="1" dirty="0" err="1"/>
              <a:t>truyện</a:t>
            </a:r>
            <a:r>
              <a:rPr lang="en-US" b="1" dirty="0"/>
              <a:t> </a:t>
            </a:r>
            <a:r>
              <a:rPr lang="en-US" b="1" dirty="0" err="1"/>
              <a:t>truyền</a:t>
            </a:r>
            <a:r>
              <a:rPr lang="en-US" b="1" dirty="0"/>
              <a:t> </a:t>
            </a:r>
            <a:r>
              <a:rPr lang="en-US" b="1" dirty="0" err="1"/>
              <a:t>thuyết</a:t>
            </a:r>
            <a:r>
              <a:rPr lang="en-US" b="1" dirty="0"/>
              <a:t> qua </a:t>
            </a:r>
            <a:r>
              <a:rPr lang="en-US" b="1" dirty="0" err="1"/>
              <a:t>truyện</a:t>
            </a:r>
            <a:r>
              <a:rPr lang="en-US" b="1" dirty="0"/>
              <a:t> </a:t>
            </a:r>
            <a:r>
              <a:rPr lang="en-US" b="1" dirty="0" err="1"/>
              <a:t>Bánh</a:t>
            </a:r>
            <a:r>
              <a:rPr lang="en-US" b="1" dirty="0"/>
              <a:t> </a:t>
            </a:r>
            <a:r>
              <a:rPr lang="en-US" b="1" dirty="0" err="1"/>
              <a:t>chưng</a:t>
            </a:r>
            <a:r>
              <a:rPr lang="en-US" b="1" dirty="0"/>
              <a:t>, </a:t>
            </a:r>
            <a:r>
              <a:rPr lang="en-US" b="1" dirty="0" err="1"/>
              <a:t>bánh</a:t>
            </a:r>
            <a:r>
              <a:rPr lang="en-US" b="1" dirty="0"/>
              <a:t> </a:t>
            </a:r>
            <a:r>
              <a:rPr lang="en-US" b="1" dirty="0" err="1"/>
              <a:t>giầy</a:t>
            </a:r>
            <a:r>
              <a:rPr lang="en-US" b="1" dirty="0"/>
              <a:t>.</a:t>
            </a:r>
            <a:endParaRPr lang="en-US" dirty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28600" y="1447800"/>
          <a:ext cx="8686800" cy="43178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43400"/>
                <a:gridCol w="4343400"/>
              </a:tblGrid>
              <a:tr h="5334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b="1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Đặc</a:t>
                      </a: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điểm</a:t>
                      </a:r>
                      <a:endParaRPr lang="en-US" sz="2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Chi </a:t>
                      </a:r>
                      <a:r>
                        <a:rPr lang="en-US" sz="2000" b="1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tiết</a:t>
                      </a: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biểu</a:t>
                      </a: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hiện</a:t>
                      </a:r>
                      <a:endParaRPr lang="en-US" sz="2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2509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a. </a:t>
                      </a:r>
                      <a:r>
                        <a:rPr lang="en-US" sz="20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Thường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xoay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quanh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công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trạng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20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kì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tích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của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NV </a:t>
                      </a:r>
                      <a:r>
                        <a:rPr lang="en-US" sz="20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mà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cộng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đồng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truyền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tụng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20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tôn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thờ</a:t>
                      </a:r>
                      <a:endParaRPr lang="en-US" sz="2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 Lang </a:t>
                      </a:r>
                      <a:r>
                        <a:rPr lang="en-US" sz="20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Liêu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làm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ra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bánh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trưng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(</a:t>
                      </a:r>
                      <a:r>
                        <a:rPr lang="en-US" sz="20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nguyên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liệu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lấy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từ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nông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sản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do </a:t>
                      </a:r>
                      <a:r>
                        <a:rPr lang="en-US" sz="20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nhân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dân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làm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ra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) </a:t>
                      </a:r>
                      <a:r>
                        <a:rPr lang="en-US" sz="20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được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Vua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cha </a:t>
                      </a:r>
                      <a:r>
                        <a:rPr lang="en-US" sz="20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lựa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chọn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dâng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lên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lễ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Tiên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Vương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en-US" sz="2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2509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b. </a:t>
                      </a:r>
                      <a:r>
                        <a:rPr lang="en-US" sz="20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Thường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sử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dụng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yếu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tố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kì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ảo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nhằm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thể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hiện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tài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năng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20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sức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mạnh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khác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thường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của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NV.</a:t>
                      </a:r>
                      <a:endParaRPr lang="en-US" sz="2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 Lang </a:t>
                      </a:r>
                      <a:r>
                        <a:rPr lang="en-US" sz="20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Liêu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nằm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mộng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được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thần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mách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bảo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những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nguyên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liệu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làm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bánh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en-US" sz="2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25095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c. </a:t>
                      </a:r>
                      <a:r>
                        <a:rPr lang="en-US" sz="20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Cuối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truyện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thường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gợi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nhắc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các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dấu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tích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xưa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còn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lưu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lại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đến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“ </a:t>
                      </a:r>
                      <a:r>
                        <a:rPr lang="en-US" sz="20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ngày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nay”.</a:t>
                      </a:r>
                      <a:endParaRPr lang="en-US" sz="2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 </a:t>
                      </a:r>
                      <a:r>
                        <a:rPr lang="en-US" sz="20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Hàng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năm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20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cứ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vào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dịp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tết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Nguyên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đán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nhân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dân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ta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có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tục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làm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bánh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chưng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20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bánh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giầy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để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dâng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cúng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Trời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Đất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và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tổ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tiên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en-US" sz="2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sz="2200" b="1" dirty="0"/>
              <a:t>- </a:t>
            </a:r>
            <a:r>
              <a:rPr lang="en-US" sz="2200" b="1" dirty="0" err="1"/>
              <a:t>Đặc</a:t>
            </a:r>
            <a:r>
              <a:rPr lang="en-US" sz="2200" b="1" dirty="0"/>
              <a:t> </a:t>
            </a:r>
            <a:r>
              <a:rPr lang="en-US" sz="2200" b="1" dirty="0" err="1"/>
              <a:t>điểm</a:t>
            </a:r>
            <a:r>
              <a:rPr lang="en-US" sz="2200" b="1" dirty="0"/>
              <a:t> </a:t>
            </a:r>
            <a:r>
              <a:rPr lang="en-US" sz="2200" b="1" dirty="0" err="1"/>
              <a:t>nhân</a:t>
            </a:r>
            <a:r>
              <a:rPr lang="en-US" sz="2200" b="1" dirty="0"/>
              <a:t> </a:t>
            </a:r>
            <a:r>
              <a:rPr lang="en-US" sz="2200" b="1" dirty="0" err="1"/>
              <a:t>vật</a:t>
            </a:r>
            <a:r>
              <a:rPr lang="en-US" sz="2200" b="1" dirty="0"/>
              <a:t> </a:t>
            </a:r>
            <a:r>
              <a:rPr lang="en-US" sz="2200" b="1" dirty="0" err="1"/>
              <a:t>truyền</a:t>
            </a:r>
            <a:r>
              <a:rPr lang="en-US" sz="2200" b="1" dirty="0"/>
              <a:t> </a:t>
            </a:r>
            <a:r>
              <a:rPr lang="en-US" sz="2200" b="1" dirty="0" err="1"/>
              <a:t>thuyết</a:t>
            </a:r>
            <a:r>
              <a:rPr lang="en-US" sz="2200" b="1" dirty="0"/>
              <a:t> qua </a:t>
            </a:r>
            <a:r>
              <a:rPr lang="en-US" sz="2200" b="1" dirty="0" err="1"/>
              <a:t>truyện</a:t>
            </a:r>
            <a:r>
              <a:rPr lang="en-US" sz="2200" b="1" dirty="0"/>
              <a:t> </a:t>
            </a:r>
            <a:r>
              <a:rPr lang="en-US" sz="2200" b="1" dirty="0" err="1"/>
              <a:t>Bánh</a:t>
            </a:r>
            <a:r>
              <a:rPr lang="en-US" sz="2200" b="1" dirty="0"/>
              <a:t> </a:t>
            </a:r>
            <a:r>
              <a:rPr lang="en-US" sz="2200" b="1" dirty="0" err="1"/>
              <a:t>chưng</a:t>
            </a:r>
            <a:r>
              <a:rPr lang="en-US" sz="2200" b="1" dirty="0"/>
              <a:t>, </a:t>
            </a:r>
            <a:r>
              <a:rPr lang="en-US" sz="2200" b="1" dirty="0" err="1"/>
              <a:t>bánh</a:t>
            </a:r>
            <a:r>
              <a:rPr lang="en-US" sz="2200" b="1" dirty="0"/>
              <a:t> </a:t>
            </a:r>
            <a:r>
              <a:rPr lang="en-US" sz="2200" b="1" dirty="0" err="1"/>
              <a:t>giầy</a:t>
            </a:r>
            <a:r>
              <a:rPr lang="en-US" sz="2200" b="1" dirty="0"/>
              <a:t>.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28600" y="685800"/>
          <a:ext cx="8382000" cy="5867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91000"/>
                <a:gridCol w="4191000"/>
              </a:tblGrid>
              <a:tr h="146685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b="1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Đặc</a:t>
                      </a: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điểm</a:t>
                      </a:r>
                      <a:endParaRPr lang="en-US" sz="2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Chi </a:t>
                      </a:r>
                      <a:r>
                        <a:rPr lang="en-US" sz="2000" b="1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tiết</a:t>
                      </a: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biểu</a:t>
                      </a: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hiện</a:t>
                      </a:r>
                      <a:endParaRPr lang="en-US" sz="2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46685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a. </a:t>
                      </a:r>
                      <a:r>
                        <a:rPr lang="en-US" sz="20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Thường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có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những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điểm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khác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lạ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 </a:t>
                      </a:r>
                      <a:r>
                        <a:rPr lang="en-US" sz="20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về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lai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lịch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20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phẩm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chất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20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tài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năng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20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sức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mạnh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,…</a:t>
                      </a:r>
                      <a:endParaRPr lang="en-US" sz="2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 Lang </a:t>
                      </a:r>
                      <a:r>
                        <a:rPr lang="en-US" sz="20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Liêu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mồ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côi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mẹ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20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là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chàng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trai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hiền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hậu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20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chăm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chỉ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20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rất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mực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hiếu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thảo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en-US" sz="2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46685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b. </a:t>
                      </a:r>
                      <a:r>
                        <a:rPr lang="en-US" sz="20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Thường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gắn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với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sự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kiện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lịch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sử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và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có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công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lớn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đối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với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cộng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đồng</a:t>
                      </a:r>
                      <a:endParaRPr lang="en-US" sz="2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 Lang </a:t>
                      </a:r>
                      <a:r>
                        <a:rPr lang="en-US" sz="20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Liêu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làm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ra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bánh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trưng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(</a:t>
                      </a:r>
                      <a:r>
                        <a:rPr lang="en-US" sz="20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nguyên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liệu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lấy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từ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nông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sản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do </a:t>
                      </a:r>
                      <a:r>
                        <a:rPr lang="en-US" sz="20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nhân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dân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làm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ra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) </a:t>
                      </a:r>
                      <a:r>
                        <a:rPr lang="en-US" sz="20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được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Vua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cha </a:t>
                      </a:r>
                      <a:r>
                        <a:rPr lang="en-US" sz="20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lựa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chọn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dâng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lên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lễ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Tiên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Vương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en-US" sz="2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46685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c. </a:t>
                      </a:r>
                      <a:r>
                        <a:rPr lang="en-US" sz="20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Được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cộng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đồng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truyền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tụng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20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tôn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thờ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en-US" sz="2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 </a:t>
                      </a:r>
                      <a:r>
                        <a:rPr lang="en-US" sz="20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Hàng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năm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20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cứ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vào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dịp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tết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Nguyên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đán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nhân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dân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ta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có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tục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làm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bánh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chưng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20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bánh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giầy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để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tưởng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nhớ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tổ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tiên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và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người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đã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sáng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tạo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ra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2 </a:t>
                      </a:r>
                      <a:r>
                        <a:rPr lang="en-US" sz="20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thứ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bánh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này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. </a:t>
                      </a:r>
                      <a:endParaRPr lang="en-US" sz="2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373</Words>
  <Application>Microsoft Office PowerPoint</Application>
  <PresentationFormat>On-screen Show (4:3)</PresentationFormat>
  <Paragraphs>31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Tiết 10: ĐỌC MỞ RỘNG THEO THỂ LOẠI Văn bản      BÁNH CHƯNG BÁNH GIẦY </vt:lpstr>
      <vt:lpstr>Slide 2</vt:lpstr>
      <vt:lpstr>Slide 3</vt:lpstr>
      <vt:lpstr>- Đặc điểm nhân vật truyền thuyết qua truyện Bánh chưng, bánh giầy.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Tiết 10: ĐỌC MỞ RỘNG THEO THỂ LOẠI Văn bản      BÁNH CHƯNG BÁNH GIẦY</dc:title>
  <dc:creator>Windows User</dc:creator>
  <cp:lastModifiedBy>Windows User</cp:lastModifiedBy>
  <cp:revision>2</cp:revision>
  <dcterms:created xsi:type="dcterms:W3CDTF">2022-04-04T14:15:52Z</dcterms:created>
  <dcterms:modified xsi:type="dcterms:W3CDTF">2022-04-04T14:27:03Z</dcterms:modified>
</cp:coreProperties>
</file>