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5" r:id="rId11"/>
    <p:sldId id="267" r:id="rId12"/>
    <p:sldId id="266"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7D3F39-6116-4948-BDF7-2BAA953F7A37}"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D3F39-6116-4948-BDF7-2BAA953F7A37}"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D3F39-6116-4948-BDF7-2BAA953F7A37}"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D3F39-6116-4948-BDF7-2BAA953F7A37}"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D3F39-6116-4948-BDF7-2BAA953F7A37}"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7D3F39-6116-4948-BDF7-2BAA953F7A37}"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7D3F39-6116-4948-BDF7-2BAA953F7A37}" type="datetimeFigureOut">
              <a:rPr lang="en-US" smtClean="0"/>
              <a:pPr/>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7D3F39-6116-4948-BDF7-2BAA953F7A37}" type="datetimeFigureOut">
              <a:rPr lang="en-US" smtClean="0"/>
              <a:pPr/>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D3F39-6116-4948-BDF7-2BAA953F7A37}" type="datetimeFigureOut">
              <a:rPr lang="en-US" smtClean="0"/>
              <a:pPr/>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D3F39-6116-4948-BDF7-2BAA953F7A37}"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D3F39-6116-4948-BDF7-2BAA953F7A37}"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65D09-826C-4D82-BAA4-6DB2962B86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D3F39-6116-4948-BDF7-2BAA953F7A37}" type="datetimeFigureOut">
              <a:rPr lang="en-US" smtClean="0"/>
              <a:pPr/>
              <a:t>9/21/2021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65D09-826C-4D82-BAA4-6DB2962B86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47800"/>
          </a:xfrm>
          <a:solidFill>
            <a:schemeClr val="accent2">
              <a:lumMod val="20000"/>
              <a:lumOff val="80000"/>
            </a:schemeClr>
          </a:solidFill>
        </p:spPr>
        <p:txBody>
          <a:bodyPr>
            <a:normAutofit fontScale="90000"/>
          </a:bodyPr>
          <a:lstStyle/>
          <a:p>
            <a:pPr algn="l"/>
            <a:r>
              <a:rPr lang="vi-VN" sz="2200" b="1" smtClean="0">
                <a:solidFill>
                  <a:srgbClr val="C00000"/>
                </a:solidFill>
              </a:rPr>
              <a:t/>
            </a:r>
            <a:br>
              <a:rPr lang="vi-VN" sz="2200" b="1" smtClean="0">
                <a:solidFill>
                  <a:srgbClr val="C00000"/>
                </a:solidFill>
              </a:rPr>
            </a:br>
            <a:r>
              <a:rPr lang="vi-VN" sz="2200" b="1" smtClean="0">
                <a:solidFill>
                  <a:srgbClr val="C00000"/>
                </a:solidFill>
              </a:rPr>
              <a:t>21</a:t>
            </a:r>
            <a:r>
              <a:rPr lang="vi-VN" sz="2200" b="1" smtClean="0">
                <a:solidFill>
                  <a:srgbClr val="C00000"/>
                </a:solidFill>
              </a:rPr>
              <a:t>.9.2021</a:t>
            </a: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
        <p:nvSpPr>
          <p:cNvPr id="3" name="Subtitle 2"/>
          <p:cNvSpPr>
            <a:spLocks noGrp="1"/>
          </p:cNvSpPr>
          <p:nvPr>
            <p:ph type="subTitle" idx="1"/>
          </p:nvPr>
        </p:nvSpPr>
        <p:spPr>
          <a:xfrm>
            <a:off x="533400" y="2209800"/>
            <a:ext cx="7239000" cy="3429000"/>
          </a:xfrm>
          <a:solidFill>
            <a:schemeClr val="accent3">
              <a:lumMod val="20000"/>
              <a:lumOff val="80000"/>
            </a:schemeClr>
          </a:solidFill>
        </p:spPr>
        <p:txBody>
          <a:bodyPr>
            <a:normAutofit/>
          </a:bodyPr>
          <a:lstStyle/>
          <a:p>
            <a:pPr algn="l"/>
            <a:r>
              <a:rPr lang="pt-BR" b="1" dirty="0">
                <a:solidFill>
                  <a:schemeClr val="tx1"/>
                </a:solidFill>
              </a:rPr>
              <a:t>I. Tìm hiểu chung</a:t>
            </a:r>
            <a:endParaRPr lang="en-US" dirty="0">
              <a:solidFill>
                <a:schemeClr val="tx1"/>
              </a:solidFill>
            </a:endParaRPr>
          </a:p>
          <a:p>
            <a:pPr algn="l"/>
            <a:r>
              <a:rPr lang="vi-VN" i="1" dirty="0" smtClean="0">
                <a:solidFill>
                  <a:schemeClr val="tx1"/>
                </a:solidFill>
              </a:rPr>
              <a:t>1. Đọc văn bản</a:t>
            </a:r>
            <a:r>
              <a:rPr lang="pt-BR" i="1" dirty="0" smtClean="0">
                <a:solidFill>
                  <a:schemeClr val="tx1"/>
                </a:solidFill>
              </a:rPr>
              <a:t> </a:t>
            </a:r>
            <a:endParaRPr lang="en-US" dirty="0">
              <a:solidFill>
                <a:schemeClr val="tx1"/>
              </a:solidFill>
            </a:endParaRPr>
          </a:p>
          <a:p>
            <a:r>
              <a:rPr lang="vi-VN" i="1" dirty="0">
                <a:solidFill>
                  <a:schemeClr val="tx1"/>
                </a:solidFill>
              </a:rPr>
              <a:t> </a:t>
            </a:r>
            <a:endParaRPr lang="en-US" dirty="0">
              <a:solidFill>
                <a:schemeClr val="tx1"/>
              </a:solidFill>
            </a:endParaRPr>
          </a:p>
          <a:p>
            <a:r>
              <a:rPr lang="vi-VN" i="1" dirty="0">
                <a:solidFill>
                  <a:schemeClr val="tx1"/>
                </a:solidFill>
              </a:rPr>
              <a:t> </a:t>
            </a:r>
            <a:endParaRPr lang="en-US" dirty="0">
              <a:solidFill>
                <a:schemeClr val="tx1"/>
              </a:solidFill>
            </a:endParaRPr>
          </a:p>
          <a:p>
            <a:r>
              <a:rPr lang="vi-VN" dirty="0">
                <a:solidFill>
                  <a:schemeClr val="tx1"/>
                </a:solidFill>
              </a:rPr>
              <a:t> </a:t>
            </a:r>
            <a:endParaRPr lang="en-US"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4">
              <a:lumMod val="20000"/>
              <a:lumOff val="80000"/>
            </a:schemeClr>
          </a:solidFill>
        </p:spPr>
        <p:txBody>
          <a:bodyPr>
            <a:normAutofit lnSpcReduction="10000"/>
          </a:bodyPr>
          <a:lstStyle/>
          <a:p>
            <a:pPr>
              <a:buNone/>
            </a:pPr>
            <a:r>
              <a:rPr lang="vi-VN" b="1" i="1" dirty="0" smtClean="0"/>
              <a:t>* </a:t>
            </a:r>
            <a:r>
              <a:rPr lang="en-US" b="1" i="1" dirty="0" smtClean="0"/>
              <a:t>Ý </a:t>
            </a:r>
            <a:r>
              <a:rPr lang="en-US" b="1" i="1" dirty="0" err="1" smtClean="0"/>
              <a:t>nghĩa</a:t>
            </a:r>
            <a:r>
              <a:rPr lang="en-US" b="1" i="1" dirty="0" smtClean="0"/>
              <a:t> </a:t>
            </a:r>
            <a:r>
              <a:rPr lang="en-US" b="1" i="1" dirty="0" err="1" smtClean="0"/>
              <a:t>của</a:t>
            </a:r>
            <a:r>
              <a:rPr lang="en-US" b="1" i="1" dirty="0" smtClean="0"/>
              <a:t> </a:t>
            </a:r>
            <a:r>
              <a:rPr lang="en-US" b="1" i="1" dirty="0" err="1" smtClean="0"/>
              <a:t>hội</a:t>
            </a:r>
            <a:r>
              <a:rPr lang="en-US" b="1" i="1" dirty="0" smtClean="0"/>
              <a:t> </a:t>
            </a:r>
            <a:r>
              <a:rPr lang="en-US" b="1" i="1" dirty="0" err="1" smtClean="0"/>
              <a:t>thổi</a:t>
            </a:r>
            <a:r>
              <a:rPr lang="en-US" b="1" i="1" dirty="0" smtClean="0"/>
              <a:t> </a:t>
            </a:r>
            <a:r>
              <a:rPr lang="en-US" b="1" i="1" dirty="0" err="1" smtClean="0"/>
              <a:t>cơm</a:t>
            </a:r>
            <a:r>
              <a:rPr lang="en-US" b="1" i="1" dirty="0" smtClean="0"/>
              <a:t> </a:t>
            </a:r>
            <a:r>
              <a:rPr lang="en-US" b="1" i="1" dirty="0" err="1" smtClean="0"/>
              <a:t>thi</a:t>
            </a:r>
            <a:endParaRPr lang="vi-VN" dirty="0" smtClean="0"/>
          </a:p>
          <a:p>
            <a:pPr>
              <a:buNone/>
            </a:pPr>
            <a:r>
              <a:rPr lang="nl-NL" dirty="0" smtClean="0"/>
              <a:t>- </a:t>
            </a:r>
            <a:r>
              <a:rPr lang="vi-VN" dirty="0"/>
              <a:t>Nguồn gốc: bắt nguồn từ các cuộc trẩy quân đánh giặc của người Việt cổ bên dòng sông Đáy xưa</a:t>
            </a:r>
            <a:r>
              <a:rPr lang="en-US" dirty="0"/>
              <a:t>.</a:t>
            </a:r>
          </a:p>
          <a:p>
            <a:pPr>
              <a:buNone/>
            </a:pPr>
            <a:r>
              <a:rPr lang="en-US" dirty="0"/>
              <a:t>- </a:t>
            </a:r>
            <a:r>
              <a:rPr lang="vi-VN" dirty="0"/>
              <a:t>Mục đích của hội thổi cơm: hội thi</a:t>
            </a:r>
            <a:r>
              <a:rPr lang="en-US" dirty="0"/>
              <a:t> </a:t>
            </a:r>
            <a:r>
              <a:rPr lang="en-US" dirty="0" err="1"/>
              <a:t>là</a:t>
            </a:r>
            <a:r>
              <a:rPr lang="en-US" dirty="0"/>
              <a:t> </a:t>
            </a:r>
            <a:r>
              <a:rPr lang="en-US" dirty="0" err="1"/>
              <a:t>dịp</a:t>
            </a:r>
            <a:r>
              <a:rPr lang="en-US" dirty="0"/>
              <a:t> </a:t>
            </a:r>
            <a:r>
              <a:rPr lang="en-US" dirty="0" err="1"/>
              <a:t>để</a:t>
            </a:r>
            <a:r>
              <a:rPr lang="en-US" dirty="0"/>
              <a:t> </a:t>
            </a:r>
            <a:r>
              <a:rPr lang="en-US" dirty="0" err="1"/>
              <a:t>thanh</a:t>
            </a:r>
            <a:r>
              <a:rPr lang="en-US" dirty="0"/>
              <a:t> </a:t>
            </a:r>
            <a:r>
              <a:rPr lang="en-US" dirty="0" err="1"/>
              <a:t>niên</a:t>
            </a:r>
            <a:r>
              <a:rPr lang="en-US" dirty="0"/>
              <a:t> </a:t>
            </a:r>
            <a:r>
              <a:rPr lang="en-US" dirty="0" err="1"/>
              <a:t>thể</a:t>
            </a:r>
            <a:r>
              <a:rPr lang="en-US" dirty="0"/>
              <a:t> </a:t>
            </a:r>
            <a:r>
              <a:rPr lang="en-US" dirty="0" err="1"/>
              <a:t>hiện</a:t>
            </a:r>
            <a:r>
              <a:rPr lang="en-US" dirty="0"/>
              <a:t> </a:t>
            </a:r>
            <a:r>
              <a:rPr lang="en-US" dirty="0" err="1"/>
              <a:t>sức</a:t>
            </a:r>
            <a:r>
              <a:rPr lang="en-US" dirty="0"/>
              <a:t> </a:t>
            </a:r>
            <a:r>
              <a:rPr lang="en-US" dirty="0" err="1"/>
              <a:t>khoẻ</a:t>
            </a:r>
            <a:r>
              <a:rPr lang="en-US" dirty="0"/>
              <a:t>, </a:t>
            </a:r>
            <a:r>
              <a:rPr lang="en-US" dirty="0" err="1"/>
              <a:t>tài</a:t>
            </a:r>
            <a:r>
              <a:rPr lang="en-US" dirty="0"/>
              <a:t> </a:t>
            </a:r>
            <a:r>
              <a:rPr lang="en-US" dirty="0" err="1"/>
              <a:t>năng</a:t>
            </a:r>
            <a:r>
              <a:rPr lang="en-US" dirty="0"/>
              <a:t>, </a:t>
            </a:r>
            <a:r>
              <a:rPr lang="en-US" dirty="0" err="1"/>
              <a:t>sự</a:t>
            </a:r>
            <a:r>
              <a:rPr lang="en-US" dirty="0"/>
              <a:t> </a:t>
            </a:r>
            <a:r>
              <a:rPr lang="en-US" dirty="0" err="1"/>
              <a:t>thông</a:t>
            </a:r>
            <a:r>
              <a:rPr lang="en-US" dirty="0"/>
              <a:t> minh, </a:t>
            </a:r>
            <a:r>
              <a:rPr lang="en-US" dirty="0" err="1"/>
              <a:t>khéo</a:t>
            </a:r>
            <a:r>
              <a:rPr lang="en-US" dirty="0"/>
              <a:t> </a:t>
            </a:r>
            <a:r>
              <a:rPr lang="en-US" dirty="0" err="1"/>
              <a:t>léo</a:t>
            </a:r>
            <a:r>
              <a:rPr lang="en-US" dirty="0"/>
              <a:t> </a:t>
            </a:r>
            <a:r>
              <a:rPr lang="en-US" dirty="0" err="1"/>
              <a:t>và</a:t>
            </a:r>
            <a:r>
              <a:rPr lang="en-US" dirty="0"/>
              <a:t> </a:t>
            </a:r>
            <a:r>
              <a:rPr lang="en-US" dirty="0" err="1"/>
              <a:t>mang</a:t>
            </a:r>
            <a:r>
              <a:rPr lang="en-US" dirty="0"/>
              <a:t> </a:t>
            </a:r>
            <a:r>
              <a:rPr lang="en-US" dirty="0" err="1"/>
              <a:t>lại</a:t>
            </a:r>
            <a:r>
              <a:rPr lang="en-US" dirty="0"/>
              <a:t> </a:t>
            </a:r>
            <a:r>
              <a:rPr lang="en-US" dirty="0" err="1"/>
              <a:t>niềm</a:t>
            </a:r>
            <a:r>
              <a:rPr lang="en-US" dirty="0"/>
              <a:t> </a:t>
            </a:r>
            <a:r>
              <a:rPr lang="en-US" dirty="0" err="1"/>
              <a:t>vui</a:t>
            </a:r>
            <a:r>
              <a:rPr lang="en-US" dirty="0"/>
              <a:t>, </a:t>
            </a:r>
            <a:r>
              <a:rPr lang="en-US" dirty="0" err="1"/>
              <a:t>tiếng</a:t>
            </a:r>
            <a:r>
              <a:rPr lang="en-US" dirty="0"/>
              <a:t> </a:t>
            </a:r>
            <a:r>
              <a:rPr lang="en-US" dirty="0" err="1"/>
              <a:t>cười</a:t>
            </a:r>
            <a:r>
              <a:rPr lang="en-US" dirty="0"/>
              <a:t> </a:t>
            </a:r>
            <a:r>
              <a:rPr lang="en-US" dirty="0" err="1"/>
              <a:t>cho</a:t>
            </a:r>
            <a:r>
              <a:rPr lang="en-US" dirty="0"/>
              <a:t> </a:t>
            </a:r>
            <a:r>
              <a:rPr lang="en-US" dirty="0" err="1"/>
              <a:t>mọi</a:t>
            </a:r>
            <a:r>
              <a:rPr lang="en-US" dirty="0"/>
              <a:t> </a:t>
            </a:r>
            <a:r>
              <a:rPr lang="en-US" dirty="0" err="1"/>
              <a:t>người</a:t>
            </a:r>
            <a:r>
              <a:rPr lang="en-US" dirty="0"/>
              <a:t>.</a:t>
            </a:r>
          </a:p>
          <a:p>
            <a:pPr>
              <a:buNone/>
            </a:pPr>
            <a:r>
              <a:rPr lang="nl-NL" dirty="0">
                <a:sym typeface="Wingdings"/>
              </a:rPr>
              <a:t></a:t>
            </a:r>
            <a:r>
              <a:rPr lang="nl-NL" dirty="0"/>
              <a:t> mang đậm bản sắc văn hoá dân gian.</a:t>
            </a:r>
            <a:endParaRPr lang="en-US" dirty="0"/>
          </a:p>
          <a:p>
            <a:endParaRPr lang="en-US" dirty="0"/>
          </a:p>
        </p:txBody>
      </p:sp>
      <p:sp>
        <p:nvSpPr>
          <p:cNvPr id="4" name="Title 1"/>
          <p:cNvSpPr>
            <a:spLocks noGrp="1"/>
          </p:cNvSpPr>
          <p:nvPr>
            <p:ph type="title"/>
          </p:nvPr>
        </p:nvSpPr>
        <p:spPr>
          <a:solidFill>
            <a:schemeClr val="accent4">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3">
              <a:lumMod val="20000"/>
              <a:lumOff val="80000"/>
            </a:schemeClr>
          </a:solidFill>
        </p:spPr>
        <p:txBody>
          <a:bodyPr/>
          <a:lstStyle/>
          <a:p>
            <a:pPr>
              <a:buNone/>
            </a:pPr>
            <a:r>
              <a:rPr lang="vi-VN" dirty="0" smtClean="0"/>
              <a:t>Em hãy nêu</a:t>
            </a:r>
            <a:r>
              <a:rPr lang="en-US" dirty="0" smtClean="0"/>
              <a:t> </a:t>
            </a:r>
            <a:r>
              <a:rPr lang="en-US" dirty="0" err="1"/>
              <a:t>nội</a:t>
            </a:r>
            <a:r>
              <a:rPr lang="en-US" dirty="0"/>
              <a:t> dung, ý </a:t>
            </a:r>
            <a:r>
              <a:rPr lang="en-US" dirty="0" err="1"/>
              <a:t>nghĩa</a:t>
            </a:r>
            <a:r>
              <a:rPr lang="en-US" dirty="0"/>
              <a:t> </a:t>
            </a:r>
            <a:r>
              <a:rPr lang="en-US" dirty="0" err="1"/>
              <a:t>và</a:t>
            </a:r>
            <a:r>
              <a:rPr lang="en-US" dirty="0"/>
              <a:t> </a:t>
            </a:r>
            <a:r>
              <a:rPr lang="en-US" dirty="0" err="1"/>
              <a:t>nghệ</a:t>
            </a:r>
            <a:r>
              <a:rPr lang="en-US" dirty="0"/>
              <a:t> </a:t>
            </a:r>
            <a:r>
              <a:rPr lang="en-US" dirty="0" err="1"/>
              <a:t>thuật</a:t>
            </a:r>
            <a:r>
              <a:rPr lang="en-US" dirty="0"/>
              <a:t> </a:t>
            </a:r>
            <a:r>
              <a:rPr lang="en-US" dirty="0" err="1"/>
              <a:t>của</a:t>
            </a:r>
            <a:r>
              <a:rPr lang="en-US" dirty="0"/>
              <a:t> </a:t>
            </a:r>
            <a:r>
              <a:rPr lang="en-US" dirty="0" err="1"/>
              <a:t>văn</a:t>
            </a:r>
            <a:r>
              <a:rPr lang="en-US" dirty="0"/>
              <a:t> </a:t>
            </a:r>
            <a:r>
              <a:rPr lang="en-US" dirty="0" err="1"/>
              <a:t>bản</a:t>
            </a:r>
            <a:r>
              <a:rPr lang="en-US" dirty="0"/>
              <a:t>?</a:t>
            </a:r>
          </a:p>
          <a:p>
            <a:pPr>
              <a:buNone/>
            </a:pPr>
            <a:endParaRPr lang="en-US" dirty="0"/>
          </a:p>
        </p:txBody>
      </p:sp>
      <p:sp>
        <p:nvSpPr>
          <p:cNvPr id="4" name="Title 1"/>
          <p:cNvSpPr>
            <a:spLocks noGrp="1"/>
          </p:cNvSpPr>
          <p:nvPr>
            <p:ph type="title"/>
          </p:nvPr>
        </p:nvSpPr>
        <p:spPr>
          <a:solidFill>
            <a:schemeClr val="accent5">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pPr>
              <a:buNone/>
            </a:pPr>
            <a:r>
              <a:rPr lang="nl-NL" b="1" dirty="0">
                <a:solidFill>
                  <a:srgbClr val="C00000"/>
                </a:solidFill>
              </a:rPr>
              <a:t>III. Tổng kết</a:t>
            </a:r>
            <a:endParaRPr lang="en-US" dirty="0">
              <a:solidFill>
                <a:srgbClr val="C00000"/>
              </a:solidFill>
            </a:endParaRPr>
          </a:p>
          <a:p>
            <a:pPr>
              <a:buNone/>
            </a:pPr>
            <a:r>
              <a:rPr lang="nl-NL" b="1" i="1" dirty="0"/>
              <a:t>1. Nội dung – Ý nghĩa:</a:t>
            </a:r>
            <a:endParaRPr lang="en-US" dirty="0"/>
          </a:p>
          <a:p>
            <a:pPr>
              <a:buNone/>
            </a:pPr>
            <a:r>
              <a:rPr lang="nl-NL" dirty="0"/>
              <a:t>- </a:t>
            </a:r>
            <a:r>
              <a:rPr lang="nl-NL" dirty="0" smtClean="0"/>
              <a:t>V</a:t>
            </a:r>
            <a:r>
              <a:rPr lang="vi-VN" dirty="0" smtClean="0"/>
              <a:t>ăn bản</a:t>
            </a:r>
            <a:r>
              <a:rPr lang="nl-NL" dirty="0" smtClean="0"/>
              <a:t> </a:t>
            </a:r>
            <a:r>
              <a:rPr lang="nl-NL" dirty="0"/>
              <a:t>thuật lại lễ hội thổi cơm thi ở làng Đồng Vân diễn ra vào ngày rằm tháng Giêng hàng năm. Qua đó, thể hiện niềm tự hào và trân trọng nét đẹp cổ truyền trong sinh hoạt văn hoá hiện đại của dân tộc.</a:t>
            </a:r>
            <a:endParaRPr lang="en-US" dirty="0"/>
          </a:p>
          <a:p>
            <a:pPr>
              <a:buNone/>
            </a:pPr>
            <a:r>
              <a:rPr lang="nl-NL" b="1" i="1" dirty="0"/>
              <a:t>2. Nghệ thuật</a:t>
            </a:r>
            <a:endParaRPr lang="en-US" dirty="0"/>
          </a:p>
          <a:p>
            <a:pPr>
              <a:buNone/>
            </a:pPr>
            <a:r>
              <a:rPr lang="nl-NL" dirty="0"/>
              <a:t>- Nghệ thuật kể chuyện hấp dẫn, sinh động.</a:t>
            </a:r>
            <a:endParaRPr lang="en-US" dirty="0"/>
          </a:p>
          <a:p>
            <a:endParaRPr lang="en-US" dirty="0"/>
          </a:p>
        </p:txBody>
      </p:sp>
      <p:sp>
        <p:nvSpPr>
          <p:cNvPr id="4" name="Title 1"/>
          <p:cNvSpPr>
            <a:spLocks noGrp="1"/>
          </p:cNvSpPr>
          <p:nvPr>
            <p:ph type="title"/>
          </p:nvPr>
        </p:nvSpPr>
        <p:spPr>
          <a:solidFill>
            <a:schemeClr val="accent5">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20000"/>
              <a:lumOff val="80000"/>
            </a:schemeClr>
          </a:solidFill>
        </p:spPr>
        <p:txBody>
          <a:bodyPr/>
          <a:lstStyle/>
          <a:p>
            <a:pPr>
              <a:defRPr/>
            </a:pPr>
            <a:r>
              <a:rPr lang="en-US" sz="2800" dirty="0"/>
              <a:t> </a:t>
            </a:r>
            <a:r>
              <a:rPr lang="en-US" b="1" dirty="0">
                <a:solidFill>
                  <a:srgbClr val="0000FF"/>
                </a:solidFill>
              </a:rPr>
              <a:t>1.  </a:t>
            </a:r>
            <a:r>
              <a:rPr lang="en-US" b="1" dirty="0" err="1">
                <a:solidFill>
                  <a:srgbClr val="0000FF"/>
                </a:solidFill>
              </a:rPr>
              <a:t>Những</a:t>
            </a:r>
            <a:r>
              <a:rPr lang="en-US" b="1" dirty="0">
                <a:solidFill>
                  <a:srgbClr val="0000FF"/>
                </a:solidFill>
              </a:rPr>
              <a:t> </a:t>
            </a:r>
            <a:r>
              <a:rPr lang="en-US" b="1" dirty="0" err="1">
                <a:solidFill>
                  <a:srgbClr val="0000FF"/>
                </a:solidFill>
              </a:rPr>
              <a:t>lễ</a:t>
            </a:r>
            <a:r>
              <a:rPr lang="en-US" b="1" dirty="0">
                <a:solidFill>
                  <a:srgbClr val="0000FF"/>
                </a:solidFill>
              </a:rPr>
              <a:t> </a:t>
            </a:r>
            <a:r>
              <a:rPr lang="en-US" b="1" dirty="0" err="1">
                <a:solidFill>
                  <a:srgbClr val="0000FF"/>
                </a:solidFill>
              </a:rPr>
              <a:t>hội</a:t>
            </a:r>
            <a:r>
              <a:rPr lang="en-US" b="1" dirty="0">
                <a:solidFill>
                  <a:srgbClr val="0000FF"/>
                </a:solidFill>
              </a:rPr>
              <a:t> </a:t>
            </a:r>
            <a:r>
              <a:rPr lang="en-US" b="1" dirty="0" err="1">
                <a:solidFill>
                  <a:srgbClr val="0000FF"/>
                </a:solidFill>
              </a:rPr>
              <a:t>như</a:t>
            </a:r>
            <a:r>
              <a:rPr lang="en-US" b="1" dirty="0">
                <a:solidFill>
                  <a:srgbClr val="0000FF"/>
                </a:solidFill>
              </a:rPr>
              <a:t> </a:t>
            </a:r>
            <a:r>
              <a:rPr lang="en-US" b="1" dirty="0" err="1">
                <a:solidFill>
                  <a:srgbClr val="0000FF"/>
                </a:solidFill>
              </a:rPr>
              <a:t>hội</a:t>
            </a:r>
            <a:r>
              <a:rPr lang="en-US" b="1" dirty="0">
                <a:solidFill>
                  <a:srgbClr val="0000FF"/>
                </a:solidFill>
              </a:rPr>
              <a:t> </a:t>
            </a:r>
            <a:r>
              <a:rPr lang="en-US" b="1" dirty="0" err="1">
                <a:solidFill>
                  <a:srgbClr val="0000FF"/>
                </a:solidFill>
              </a:rPr>
              <a:t>thổi</a:t>
            </a:r>
            <a:r>
              <a:rPr lang="en-US" b="1" dirty="0">
                <a:solidFill>
                  <a:srgbClr val="0000FF"/>
                </a:solidFill>
              </a:rPr>
              <a:t> </a:t>
            </a:r>
            <a:r>
              <a:rPr lang="en-US" b="1" dirty="0" err="1">
                <a:solidFill>
                  <a:srgbClr val="0000FF"/>
                </a:solidFill>
              </a:rPr>
              <a:t>cơm</a:t>
            </a:r>
            <a:r>
              <a:rPr lang="en-US" b="1" dirty="0">
                <a:solidFill>
                  <a:srgbClr val="0000FF"/>
                </a:solidFill>
              </a:rPr>
              <a:t> </a:t>
            </a:r>
            <a:r>
              <a:rPr lang="en-US" b="1" dirty="0" err="1">
                <a:solidFill>
                  <a:srgbClr val="0000FF"/>
                </a:solidFill>
              </a:rPr>
              <a:t>thi</a:t>
            </a:r>
            <a:r>
              <a:rPr lang="en-US" b="1" dirty="0">
                <a:solidFill>
                  <a:srgbClr val="0000FF"/>
                </a:solidFill>
              </a:rPr>
              <a:t> ở </a:t>
            </a:r>
            <a:r>
              <a:rPr lang="en-US" b="1" dirty="0" err="1">
                <a:solidFill>
                  <a:srgbClr val="0000FF"/>
                </a:solidFill>
              </a:rPr>
              <a:t>làng</a:t>
            </a:r>
            <a:r>
              <a:rPr lang="en-US" b="1" dirty="0">
                <a:solidFill>
                  <a:srgbClr val="0000FF"/>
                </a:solidFill>
              </a:rPr>
              <a:t> </a:t>
            </a:r>
            <a:r>
              <a:rPr lang="en-US" b="1" dirty="0" err="1">
                <a:solidFill>
                  <a:srgbClr val="0000FF"/>
                </a:solidFill>
              </a:rPr>
              <a:t>Đồng</a:t>
            </a:r>
            <a:r>
              <a:rPr lang="en-US" b="1" dirty="0">
                <a:solidFill>
                  <a:srgbClr val="0000FF"/>
                </a:solidFill>
              </a:rPr>
              <a:t> </a:t>
            </a:r>
            <a:r>
              <a:rPr lang="en-US" b="1" dirty="0" err="1">
                <a:solidFill>
                  <a:srgbClr val="0000FF"/>
                </a:solidFill>
              </a:rPr>
              <a:t>Vân</a:t>
            </a:r>
            <a:r>
              <a:rPr lang="en-US" b="1" dirty="0">
                <a:solidFill>
                  <a:srgbClr val="0000FF"/>
                </a:solidFill>
              </a:rPr>
              <a:t> </a:t>
            </a:r>
            <a:r>
              <a:rPr lang="en-US" b="1" dirty="0" err="1">
                <a:solidFill>
                  <a:srgbClr val="0000FF"/>
                </a:solidFill>
              </a:rPr>
              <a:t>cho</a:t>
            </a:r>
            <a:r>
              <a:rPr lang="en-US" b="1" dirty="0">
                <a:solidFill>
                  <a:srgbClr val="0000FF"/>
                </a:solidFill>
              </a:rPr>
              <a:t> </a:t>
            </a:r>
            <a:r>
              <a:rPr lang="en-US" b="1" dirty="0" err="1">
                <a:solidFill>
                  <a:srgbClr val="0000FF"/>
                </a:solidFill>
              </a:rPr>
              <a:t>em</a:t>
            </a:r>
            <a:r>
              <a:rPr lang="en-US" b="1" dirty="0">
                <a:solidFill>
                  <a:srgbClr val="0000FF"/>
                </a:solidFill>
              </a:rPr>
              <a:t> </a:t>
            </a:r>
            <a:r>
              <a:rPr lang="en-US" b="1" dirty="0" err="1">
                <a:solidFill>
                  <a:srgbClr val="0000FF"/>
                </a:solidFill>
              </a:rPr>
              <a:t>biết</a:t>
            </a:r>
            <a:r>
              <a:rPr lang="en-US" b="1" dirty="0">
                <a:solidFill>
                  <a:srgbClr val="0000FF"/>
                </a:solidFill>
              </a:rPr>
              <a:t> </a:t>
            </a:r>
            <a:r>
              <a:rPr lang="en-US" b="1" dirty="0" err="1">
                <a:solidFill>
                  <a:srgbClr val="0000FF"/>
                </a:solidFill>
              </a:rPr>
              <a:t>thêm</a:t>
            </a:r>
            <a:r>
              <a:rPr lang="en-US" b="1" dirty="0">
                <a:solidFill>
                  <a:srgbClr val="0000FF"/>
                </a:solidFill>
              </a:rPr>
              <a:t> </a:t>
            </a:r>
            <a:r>
              <a:rPr lang="en-US" b="1" dirty="0" err="1">
                <a:solidFill>
                  <a:srgbClr val="0000FF"/>
                </a:solidFill>
              </a:rPr>
              <a:t>điều</a:t>
            </a:r>
            <a:r>
              <a:rPr lang="en-US" b="1" dirty="0">
                <a:solidFill>
                  <a:srgbClr val="0000FF"/>
                </a:solidFill>
              </a:rPr>
              <a:t> </a:t>
            </a:r>
            <a:r>
              <a:rPr lang="en-US" b="1" dirty="0" err="1">
                <a:solidFill>
                  <a:srgbClr val="0000FF"/>
                </a:solidFill>
              </a:rPr>
              <a:t>gì</a:t>
            </a:r>
            <a:r>
              <a:rPr lang="en-US" b="1" dirty="0">
                <a:solidFill>
                  <a:srgbClr val="0000FF"/>
                </a:solidFill>
              </a:rPr>
              <a:t> </a:t>
            </a:r>
            <a:r>
              <a:rPr lang="en-US" b="1" dirty="0" err="1">
                <a:solidFill>
                  <a:srgbClr val="0000FF"/>
                </a:solidFill>
              </a:rPr>
              <a:t>về</a:t>
            </a:r>
            <a:r>
              <a:rPr lang="en-US" b="1" dirty="0">
                <a:solidFill>
                  <a:srgbClr val="0000FF"/>
                </a:solidFill>
              </a:rPr>
              <a:t> </a:t>
            </a:r>
            <a:r>
              <a:rPr lang="en-US" b="1" dirty="0" err="1">
                <a:solidFill>
                  <a:srgbClr val="0000FF"/>
                </a:solidFill>
              </a:rPr>
              <a:t>lịch</a:t>
            </a:r>
            <a:r>
              <a:rPr lang="en-US" b="1" dirty="0">
                <a:solidFill>
                  <a:srgbClr val="0000FF"/>
                </a:solidFill>
              </a:rPr>
              <a:t> </a:t>
            </a:r>
            <a:r>
              <a:rPr lang="en-US" b="1" dirty="0" err="1">
                <a:solidFill>
                  <a:srgbClr val="0000FF"/>
                </a:solidFill>
              </a:rPr>
              <a:t>sử</a:t>
            </a:r>
            <a:r>
              <a:rPr lang="en-US" b="1" dirty="0">
                <a:solidFill>
                  <a:srgbClr val="0000FF"/>
                </a:solidFill>
              </a:rPr>
              <a:t>, </a:t>
            </a:r>
            <a:r>
              <a:rPr lang="en-US" b="1" dirty="0" err="1">
                <a:solidFill>
                  <a:srgbClr val="0000FF"/>
                </a:solidFill>
              </a:rPr>
              <a:t>văn</a:t>
            </a:r>
            <a:r>
              <a:rPr lang="en-US" b="1" dirty="0">
                <a:solidFill>
                  <a:srgbClr val="0000FF"/>
                </a:solidFill>
              </a:rPr>
              <a:t> </a:t>
            </a:r>
            <a:r>
              <a:rPr lang="en-US" b="1" dirty="0" err="1">
                <a:solidFill>
                  <a:srgbClr val="0000FF"/>
                </a:solidFill>
              </a:rPr>
              <a:t>hóa</a:t>
            </a:r>
            <a:r>
              <a:rPr lang="en-US" b="1" dirty="0">
                <a:solidFill>
                  <a:srgbClr val="0000FF"/>
                </a:solidFill>
              </a:rPr>
              <a:t> </a:t>
            </a:r>
            <a:r>
              <a:rPr lang="en-US" b="1" dirty="0" err="1">
                <a:solidFill>
                  <a:srgbClr val="0000FF"/>
                </a:solidFill>
              </a:rPr>
              <a:t>dân</a:t>
            </a:r>
            <a:r>
              <a:rPr lang="en-US" b="1" dirty="0">
                <a:solidFill>
                  <a:srgbClr val="0000FF"/>
                </a:solidFill>
              </a:rPr>
              <a:t> </a:t>
            </a:r>
            <a:r>
              <a:rPr lang="en-US" b="1" dirty="0" err="1">
                <a:solidFill>
                  <a:srgbClr val="0000FF"/>
                </a:solidFill>
              </a:rPr>
              <a:t>tộc</a:t>
            </a:r>
            <a:r>
              <a:rPr lang="en-US" b="1" dirty="0">
                <a:solidFill>
                  <a:srgbClr val="0000FF"/>
                </a:solidFill>
              </a:rPr>
              <a:t>? </a:t>
            </a:r>
          </a:p>
          <a:p>
            <a:pPr>
              <a:defRPr/>
            </a:pPr>
            <a:r>
              <a:rPr lang="en-US" b="1" dirty="0">
                <a:solidFill>
                  <a:srgbClr val="0000FF"/>
                </a:solidFill>
              </a:rPr>
              <a:t>  2. </a:t>
            </a:r>
            <a:r>
              <a:rPr lang="en-US" b="1" dirty="0" err="1">
                <a:solidFill>
                  <a:srgbClr val="0000FF"/>
                </a:solidFill>
              </a:rPr>
              <a:t>Liên</a:t>
            </a:r>
            <a:r>
              <a:rPr lang="en-US" b="1" dirty="0">
                <a:solidFill>
                  <a:srgbClr val="0000FF"/>
                </a:solidFill>
              </a:rPr>
              <a:t> </a:t>
            </a:r>
            <a:r>
              <a:rPr lang="en-US" b="1" dirty="0" err="1">
                <a:solidFill>
                  <a:srgbClr val="0000FF"/>
                </a:solidFill>
              </a:rPr>
              <a:t>hệ</a:t>
            </a:r>
            <a:r>
              <a:rPr lang="en-US" b="1" dirty="0">
                <a:solidFill>
                  <a:srgbClr val="0000FF"/>
                </a:solidFill>
              </a:rPr>
              <a:t> </a:t>
            </a:r>
            <a:r>
              <a:rPr lang="en-US" b="1" dirty="0" err="1">
                <a:solidFill>
                  <a:srgbClr val="0000FF"/>
                </a:solidFill>
              </a:rPr>
              <a:t>với</a:t>
            </a:r>
            <a:r>
              <a:rPr lang="en-US" b="1" dirty="0">
                <a:solidFill>
                  <a:srgbClr val="0000FF"/>
                </a:solidFill>
              </a:rPr>
              <a:t> </a:t>
            </a:r>
            <a:r>
              <a:rPr lang="en-US" b="1" dirty="0" err="1">
                <a:solidFill>
                  <a:srgbClr val="0000FF"/>
                </a:solidFill>
              </a:rPr>
              <a:t>văn</a:t>
            </a:r>
            <a:r>
              <a:rPr lang="en-US" b="1" dirty="0">
                <a:solidFill>
                  <a:srgbClr val="0000FF"/>
                </a:solidFill>
              </a:rPr>
              <a:t> </a:t>
            </a:r>
            <a:r>
              <a:rPr lang="en-US" b="1" dirty="0" err="1">
                <a:solidFill>
                  <a:srgbClr val="0000FF"/>
                </a:solidFill>
              </a:rPr>
              <a:t>bản</a:t>
            </a:r>
            <a:r>
              <a:rPr lang="en-US" b="1" dirty="0">
                <a:solidFill>
                  <a:srgbClr val="0000FF"/>
                </a:solidFill>
              </a:rPr>
              <a:t> </a:t>
            </a:r>
            <a:r>
              <a:rPr lang="en-US" b="1" dirty="0" err="1">
                <a:solidFill>
                  <a:srgbClr val="0000FF"/>
                </a:solidFill>
              </a:rPr>
              <a:t>Thánh</a:t>
            </a:r>
            <a:r>
              <a:rPr lang="en-US" b="1" dirty="0">
                <a:solidFill>
                  <a:srgbClr val="0000FF"/>
                </a:solidFill>
              </a:rPr>
              <a:t> </a:t>
            </a:r>
            <a:r>
              <a:rPr lang="en-US" b="1" dirty="0" err="1">
                <a:solidFill>
                  <a:srgbClr val="0000FF"/>
                </a:solidFill>
              </a:rPr>
              <a:t>Gióng</a:t>
            </a:r>
            <a:r>
              <a:rPr lang="en-US" b="1" dirty="0">
                <a:solidFill>
                  <a:srgbClr val="0000FF"/>
                </a:solidFill>
              </a:rPr>
              <a:t> </a:t>
            </a:r>
            <a:r>
              <a:rPr lang="en-US" b="1" dirty="0" err="1">
                <a:solidFill>
                  <a:srgbClr val="0000FF"/>
                </a:solidFill>
              </a:rPr>
              <a:t>và</a:t>
            </a:r>
            <a:r>
              <a:rPr lang="en-US" b="1" dirty="0">
                <a:solidFill>
                  <a:srgbClr val="0000FF"/>
                </a:solidFill>
              </a:rPr>
              <a:t> </a:t>
            </a:r>
            <a:r>
              <a:rPr lang="en-US" b="1" dirty="0" err="1">
                <a:solidFill>
                  <a:srgbClr val="0000FF"/>
                </a:solidFill>
              </a:rPr>
              <a:t>Sự</a:t>
            </a:r>
            <a:r>
              <a:rPr lang="en-US" b="1" dirty="0">
                <a:solidFill>
                  <a:srgbClr val="0000FF"/>
                </a:solidFill>
              </a:rPr>
              <a:t> </a:t>
            </a:r>
            <a:r>
              <a:rPr lang="en-US" b="1" dirty="0" err="1">
                <a:solidFill>
                  <a:srgbClr val="0000FF"/>
                </a:solidFill>
              </a:rPr>
              <a:t>tích</a:t>
            </a:r>
            <a:r>
              <a:rPr lang="en-US" b="1" dirty="0">
                <a:solidFill>
                  <a:srgbClr val="0000FF"/>
                </a:solidFill>
              </a:rPr>
              <a:t> </a:t>
            </a:r>
            <a:r>
              <a:rPr lang="en-US" b="1" dirty="0" err="1">
                <a:solidFill>
                  <a:srgbClr val="0000FF"/>
                </a:solidFill>
              </a:rPr>
              <a:t>Hồ</a:t>
            </a:r>
            <a:r>
              <a:rPr lang="en-US" b="1" dirty="0">
                <a:solidFill>
                  <a:srgbClr val="0000FF"/>
                </a:solidFill>
              </a:rPr>
              <a:t> </a:t>
            </a:r>
            <a:r>
              <a:rPr lang="en-US" b="1" dirty="0" err="1">
                <a:solidFill>
                  <a:srgbClr val="0000FF"/>
                </a:solidFill>
              </a:rPr>
              <a:t>Gươm</a:t>
            </a:r>
            <a:r>
              <a:rPr lang="en-US" b="1" dirty="0">
                <a:solidFill>
                  <a:srgbClr val="0000FF"/>
                </a:solidFill>
              </a:rPr>
              <a:t>.</a:t>
            </a:r>
            <a:endParaRPr lang="en-US" dirty="0"/>
          </a:p>
        </p:txBody>
      </p:sp>
      <p:sp>
        <p:nvSpPr>
          <p:cNvPr id="4" name="Title 1"/>
          <p:cNvSpPr>
            <a:spLocks noGrp="1"/>
          </p:cNvSpPr>
          <p:nvPr>
            <p:ph type="title"/>
          </p:nvPr>
        </p:nvSpPr>
        <p:spPr>
          <a:solidFill>
            <a:schemeClr val="accent5">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normAutofit fontScale="70000" lnSpcReduction="20000"/>
          </a:bodyPr>
          <a:lstStyle/>
          <a:p>
            <a:pPr>
              <a:buNone/>
              <a:defRPr/>
            </a:pPr>
            <a:r>
              <a:rPr lang="en-US" b="1" dirty="0">
                <a:solidFill>
                  <a:srgbClr val="0000FF"/>
                </a:solidFill>
              </a:rPr>
              <a:t>1.  </a:t>
            </a:r>
            <a:r>
              <a:rPr lang="en-US" b="1" dirty="0" err="1">
                <a:solidFill>
                  <a:srgbClr val="0000FF"/>
                </a:solidFill>
              </a:rPr>
              <a:t>Những</a:t>
            </a:r>
            <a:r>
              <a:rPr lang="en-US" b="1" dirty="0">
                <a:solidFill>
                  <a:srgbClr val="0000FF"/>
                </a:solidFill>
              </a:rPr>
              <a:t> </a:t>
            </a:r>
            <a:r>
              <a:rPr lang="en-US" b="1" dirty="0" err="1">
                <a:solidFill>
                  <a:srgbClr val="0000FF"/>
                </a:solidFill>
              </a:rPr>
              <a:t>lễ</a:t>
            </a:r>
            <a:r>
              <a:rPr lang="en-US" b="1" dirty="0">
                <a:solidFill>
                  <a:srgbClr val="0000FF"/>
                </a:solidFill>
              </a:rPr>
              <a:t> </a:t>
            </a:r>
            <a:r>
              <a:rPr lang="en-US" b="1" dirty="0" err="1">
                <a:solidFill>
                  <a:srgbClr val="0000FF"/>
                </a:solidFill>
              </a:rPr>
              <a:t>hội</a:t>
            </a:r>
            <a:r>
              <a:rPr lang="en-US" b="1" dirty="0">
                <a:solidFill>
                  <a:srgbClr val="0000FF"/>
                </a:solidFill>
              </a:rPr>
              <a:t> </a:t>
            </a:r>
            <a:r>
              <a:rPr lang="en-US" b="1" dirty="0" err="1">
                <a:solidFill>
                  <a:srgbClr val="0000FF"/>
                </a:solidFill>
              </a:rPr>
              <a:t>như</a:t>
            </a:r>
            <a:r>
              <a:rPr lang="en-US" b="1" dirty="0">
                <a:solidFill>
                  <a:srgbClr val="0000FF"/>
                </a:solidFill>
              </a:rPr>
              <a:t> </a:t>
            </a:r>
            <a:r>
              <a:rPr lang="en-US" b="1" dirty="0" err="1">
                <a:solidFill>
                  <a:srgbClr val="0000FF"/>
                </a:solidFill>
              </a:rPr>
              <a:t>hội</a:t>
            </a:r>
            <a:r>
              <a:rPr lang="en-US" b="1" dirty="0">
                <a:solidFill>
                  <a:srgbClr val="0000FF"/>
                </a:solidFill>
              </a:rPr>
              <a:t> </a:t>
            </a:r>
            <a:r>
              <a:rPr lang="en-US" b="1" dirty="0" err="1">
                <a:solidFill>
                  <a:srgbClr val="0000FF"/>
                </a:solidFill>
              </a:rPr>
              <a:t>thổi</a:t>
            </a:r>
            <a:r>
              <a:rPr lang="en-US" b="1" dirty="0">
                <a:solidFill>
                  <a:srgbClr val="0000FF"/>
                </a:solidFill>
              </a:rPr>
              <a:t> </a:t>
            </a:r>
            <a:r>
              <a:rPr lang="en-US" b="1" dirty="0" err="1">
                <a:solidFill>
                  <a:srgbClr val="0000FF"/>
                </a:solidFill>
              </a:rPr>
              <a:t>cơm</a:t>
            </a:r>
            <a:r>
              <a:rPr lang="en-US" b="1" dirty="0">
                <a:solidFill>
                  <a:srgbClr val="0000FF"/>
                </a:solidFill>
              </a:rPr>
              <a:t> </a:t>
            </a:r>
            <a:r>
              <a:rPr lang="en-US" b="1" dirty="0" err="1">
                <a:solidFill>
                  <a:srgbClr val="0000FF"/>
                </a:solidFill>
              </a:rPr>
              <a:t>thi</a:t>
            </a:r>
            <a:r>
              <a:rPr lang="en-US" b="1" dirty="0">
                <a:solidFill>
                  <a:srgbClr val="0000FF"/>
                </a:solidFill>
              </a:rPr>
              <a:t> ở </a:t>
            </a:r>
            <a:r>
              <a:rPr lang="en-US" b="1" dirty="0" err="1">
                <a:solidFill>
                  <a:srgbClr val="0000FF"/>
                </a:solidFill>
              </a:rPr>
              <a:t>làng</a:t>
            </a:r>
            <a:r>
              <a:rPr lang="en-US" b="1" dirty="0">
                <a:solidFill>
                  <a:srgbClr val="0000FF"/>
                </a:solidFill>
              </a:rPr>
              <a:t> </a:t>
            </a:r>
            <a:r>
              <a:rPr lang="en-US" b="1" dirty="0" err="1">
                <a:solidFill>
                  <a:srgbClr val="0000FF"/>
                </a:solidFill>
              </a:rPr>
              <a:t>Đồng</a:t>
            </a:r>
            <a:r>
              <a:rPr lang="en-US" b="1" dirty="0">
                <a:solidFill>
                  <a:srgbClr val="0000FF"/>
                </a:solidFill>
              </a:rPr>
              <a:t> </a:t>
            </a:r>
            <a:r>
              <a:rPr lang="en-US" b="1" dirty="0" err="1">
                <a:solidFill>
                  <a:srgbClr val="0000FF"/>
                </a:solidFill>
              </a:rPr>
              <a:t>Vân</a:t>
            </a:r>
            <a:r>
              <a:rPr lang="en-US" b="1" dirty="0">
                <a:solidFill>
                  <a:srgbClr val="0000FF"/>
                </a:solidFill>
              </a:rPr>
              <a:t> </a:t>
            </a:r>
            <a:r>
              <a:rPr lang="en-US" b="1" dirty="0" err="1">
                <a:solidFill>
                  <a:srgbClr val="0000FF"/>
                </a:solidFill>
              </a:rPr>
              <a:t>cho</a:t>
            </a:r>
            <a:r>
              <a:rPr lang="en-US" b="1" dirty="0">
                <a:solidFill>
                  <a:srgbClr val="0000FF"/>
                </a:solidFill>
              </a:rPr>
              <a:t> </a:t>
            </a:r>
            <a:r>
              <a:rPr lang="en-US" b="1" dirty="0" err="1">
                <a:solidFill>
                  <a:srgbClr val="0000FF"/>
                </a:solidFill>
              </a:rPr>
              <a:t>em</a:t>
            </a:r>
            <a:r>
              <a:rPr lang="en-US" b="1" dirty="0">
                <a:solidFill>
                  <a:srgbClr val="0000FF"/>
                </a:solidFill>
              </a:rPr>
              <a:t> </a:t>
            </a:r>
            <a:r>
              <a:rPr lang="en-US" b="1" dirty="0" err="1">
                <a:solidFill>
                  <a:srgbClr val="0000FF"/>
                </a:solidFill>
              </a:rPr>
              <a:t>biết</a:t>
            </a:r>
            <a:r>
              <a:rPr lang="en-US" b="1" dirty="0">
                <a:solidFill>
                  <a:srgbClr val="0000FF"/>
                </a:solidFill>
              </a:rPr>
              <a:t> </a:t>
            </a:r>
            <a:r>
              <a:rPr lang="en-US" b="1" dirty="0" err="1">
                <a:solidFill>
                  <a:srgbClr val="0000FF"/>
                </a:solidFill>
              </a:rPr>
              <a:t>thêm</a:t>
            </a:r>
            <a:r>
              <a:rPr lang="en-US" b="1" dirty="0">
                <a:solidFill>
                  <a:srgbClr val="0000FF"/>
                </a:solidFill>
              </a:rPr>
              <a:t> </a:t>
            </a:r>
            <a:r>
              <a:rPr lang="en-US" b="1" dirty="0" err="1">
                <a:solidFill>
                  <a:srgbClr val="0000FF"/>
                </a:solidFill>
              </a:rPr>
              <a:t>điều</a:t>
            </a:r>
            <a:r>
              <a:rPr lang="en-US" b="1" dirty="0">
                <a:solidFill>
                  <a:srgbClr val="0000FF"/>
                </a:solidFill>
              </a:rPr>
              <a:t> </a:t>
            </a:r>
            <a:r>
              <a:rPr lang="en-US" b="1" dirty="0" err="1">
                <a:solidFill>
                  <a:srgbClr val="0000FF"/>
                </a:solidFill>
              </a:rPr>
              <a:t>gì</a:t>
            </a:r>
            <a:r>
              <a:rPr lang="en-US" b="1" dirty="0">
                <a:solidFill>
                  <a:srgbClr val="0000FF"/>
                </a:solidFill>
              </a:rPr>
              <a:t> </a:t>
            </a:r>
            <a:r>
              <a:rPr lang="en-US" b="1" dirty="0" err="1">
                <a:solidFill>
                  <a:srgbClr val="0000FF"/>
                </a:solidFill>
              </a:rPr>
              <a:t>về</a:t>
            </a:r>
            <a:r>
              <a:rPr lang="en-US" b="1" dirty="0">
                <a:solidFill>
                  <a:srgbClr val="0000FF"/>
                </a:solidFill>
              </a:rPr>
              <a:t> </a:t>
            </a:r>
            <a:r>
              <a:rPr lang="en-US" b="1" dirty="0" err="1">
                <a:solidFill>
                  <a:srgbClr val="0000FF"/>
                </a:solidFill>
              </a:rPr>
              <a:t>lịch</a:t>
            </a:r>
            <a:r>
              <a:rPr lang="en-US" b="1" dirty="0">
                <a:solidFill>
                  <a:srgbClr val="0000FF"/>
                </a:solidFill>
              </a:rPr>
              <a:t> </a:t>
            </a:r>
            <a:r>
              <a:rPr lang="en-US" b="1" dirty="0" err="1">
                <a:solidFill>
                  <a:srgbClr val="0000FF"/>
                </a:solidFill>
              </a:rPr>
              <a:t>sử</a:t>
            </a:r>
            <a:r>
              <a:rPr lang="en-US" b="1" dirty="0">
                <a:solidFill>
                  <a:srgbClr val="0000FF"/>
                </a:solidFill>
              </a:rPr>
              <a:t>, </a:t>
            </a:r>
            <a:r>
              <a:rPr lang="en-US" b="1" dirty="0" err="1">
                <a:solidFill>
                  <a:srgbClr val="0000FF"/>
                </a:solidFill>
              </a:rPr>
              <a:t>văn</a:t>
            </a:r>
            <a:r>
              <a:rPr lang="en-US" b="1" dirty="0">
                <a:solidFill>
                  <a:srgbClr val="0000FF"/>
                </a:solidFill>
              </a:rPr>
              <a:t> </a:t>
            </a:r>
            <a:r>
              <a:rPr lang="en-US" b="1" dirty="0" err="1">
                <a:solidFill>
                  <a:srgbClr val="0000FF"/>
                </a:solidFill>
              </a:rPr>
              <a:t>hóa</a:t>
            </a:r>
            <a:r>
              <a:rPr lang="en-US" b="1" dirty="0">
                <a:solidFill>
                  <a:srgbClr val="0000FF"/>
                </a:solidFill>
              </a:rPr>
              <a:t> </a:t>
            </a:r>
            <a:r>
              <a:rPr lang="en-US" b="1" dirty="0" err="1">
                <a:solidFill>
                  <a:srgbClr val="0000FF"/>
                </a:solidFill>
              </a:rPr>
              <a:t>dân</a:t>
            </a:r>
            <a:r>
              <a:rPr lang="en-US" b="1" dirty="0">
                <a:solidFill>
                  <a:srgbClr val="0000FF"/>
                </a:solidFill>
              </a:rPr>
              <a:t> </a:t>
            </a:r>
            <a:r>
              <a:rPr lang="en-US" b="1" dirty="0" err="1">
                <a:solidFill>
                  <a:srgbClr val="0000FF"/>
                </a:solidFill>
              </a:rPr>
              <a:t>tộc</a:t>
            </a:r>
            <a:r>
              <a:rPr lang="en-US" b="1" dirty="0">
                <a:solidFill>
                  <a:srgbClr val="0000FF"/>
                </a:solidFill>
              </a:rPr>
              <a:t>? </a:t>
            </a:r>
          </a:p>
          <a:p>
            <a:pPr>
              <a:buNone/>
              <a:defRPr/>
            </a:pPr>
            <a:r>
              <a:rPr lang="en-US" dirty="0"/>
              <a:t>      </a:t>
            </a:r>
            <a:r>
              <a:rPr lang="en-US" dirty="0" err="1"/>
              <a:t>Giúp</a:t>
            </a:r>
            <a:r>
              <a:rPr lang="en-US" dirty="0"/>
              <a:t> </a:t>
            </a:r>
            <a:r>
              <a:rPr lang="en-US" dirty="0" err="1"/>
              <a:t>hiểu</a:t>
            </a:r>
            <a:r>
              <a:rPr lang="en-US" dirty="0"/>
              <a:t> </a:t>
            </a:r>
            <a:r>
              <a:rPr lang="en-US" dirty="0" err="1"/>
              <a:t>thêm</a:t>
            </a:r>
            <a:r>
              <a:rPr lang="en-US" dirty="0"/>
              <a:t> </a:t>
            </a:r>
            <a:r>
              <a:rPr lang="en-US" dirty="0" err="1"/>
              <a:t>về</a:t>
            </a:r>
            <a:r>
              <a:rPr lang="en-US" dirty="0"/>
              <a:t> </a:t>
            </a:r>
            <a:r>
              <a:rPr lang="en-US" dirty="0" err="1"/>
              <a:t>lịch</a:t>
            </a:r>
            <a:r>
              <a:rPr lang="en-US" dirty="0"/>
              <a:t> </a:t>
            </a:r>
            <a:r>
              <a:rPr lang="en-US" dirty="0" err="1"/>
              <a:t>sử</a:t>
            </a:r>
            <a:r>
              <a:rPr lang="en-US" dirty="0"/>
              <a:t>, </a:t>
            </a:r>
            <a:r>
              <a:rPr lang="en-US" dirty="0" err="1"/>
              <a:t>về</a:t>
            </a:r>
            <a:r>
              <a:rPr lang="en-US" dirty="0"/>
              <a:t> </a:t>
            </a:r>
            <a:r>
              <a:rPr lang="en-US" dirty="0" err="1"/>
              <a:t>những</a:t>
            </a:r>
            <a:r>
              <a:rPr lang="en-US" dirty="0"/>
              <a:t> </a:t>
            </a:r>
            <a:r>
              <a:rPr lang="en-US" dirty="0" err="1"/>
              <a:t>lễ</a:t>
            </a:r>
            <a:r>
              <a:rPr lang="en-US" dirty="0"/>
              <a:t> </a:t>
            </a:r>
            <a:r>
              <a:rPr lang="en-US" dirty="0" err="1"/>
              <a:t>hội</a:t>
            </a:r>
            <a:r>
              <a:rPr lang="en-US" dirty="0"/>
              <a:t> </a:t>
            </a:r>
            <a:r>
              <a:rPr lang="en-US" dirty="0" err="1"/>
              <a:t>của</a:t>
            </a:r>
            <a:r>
              <a:rPr lang="en-US" dirty="0"/>
              <a:t> cha </a:t>
            </a:r>
            <a:r>
              <a:rPr lang="en-US" dirty="0" err="1"/>
              <a:t>ông</a:t>
            </a:r>
            <a:r>
              <a:rPr lang="en-US" dirty="0"/>
              <a:t> </a:t>
            </a:r>
            <a:r>
              <a:rPr lang="en-US" dirty="0" err="1"/>
              <a:t>ta</a:t>
            </a:r>
            <a:r>
              <a:rPr lang="en-US" dirty="0"/>
              <a:t> </a:t>
            </a:r>
            <a:r>
              <a:rPr lang="en-US" dirty="0" err="1"/>
              <a:t>lưu</a:t>
            </a:r>
            <a:r>
              <a:rPr lang="en-US" dirty="0"/>
              <a:t> </a:t>
            </a:r>
            <a:r>
              <a:rPr lang="en-US" dirty="0" err="1"/>
              <a:t>truyền</a:t>
            </a:r>
            <a:r>
              <a:rPr lang="en-US" dirty="0"/>
              <a:t> qua </a:t>
            </a:r>
            <a:r>
              <a:rPr lang="en-US" dirty="0" err="1"/>
              <a:t>nhiều</a:t>
            </a:r>
            <a:r>
              <a:rPr lang="en-US" dirty="0"/>
              <a:t> </a:t>
            </a:r>
            <a:r>
              <a:rPr lang="en-US" dirty="0" err="1"/>
              <a:t>thế</a:t>
            </a:r>
            <a:r>
              <a:rPr lang="en-US" dirty="0"/>
              <a:t> </a:t>
            </a:r>
            <a:r>
              <a:rPr lang="en-US" dirty="0" err="1"/>
              <a:t>hệ</a:t>
            </a:r>
            <a:r>
              <a:rPr lang="en-US" dirty="0"/>
              <a:t>, </a:t>
            </a:r>
            <a:r>
              <a:rPr lang="en-US" dirty="0" err="1"/>
              <a:t>nhằm</a:t>
            </a:r>
            <a:r>
              <a:rPr lang="en-US" dirty="0"/>
              <a:t> </a:t>
            </a:r>
            <a:r>
              <a:rPr lang="en-US" dirty="0" err="1"/>
              <a:t>tôn</a:t>
            </a:r>
            <a:r>
              <a:rPr lang="en-US" dirty="0"/>
              <a:t> </a:t>
            </a:r>
            <a:r>
              <a:rPr lang="en-US" dirty="0" err="1"/>
              <a:t>vinh</a:t>
            </a:r>
            <a:r>
              <a:rPr lang="en-US" dirty="0"/>
              <a:t> </a:t>
            </a:r>
            <a:r>
              <a:rPr lang="en-US" dirty="0" err="1"/>
              <a:t>những</a:t>
            </a:r>
            <a:r>
              <a:rPr lang="en-US" dirty="0"/>
              <a:t> </a:t>
            </a:r>
            <a:r>
              <a:rPr lang="en-US" dirty="0" err="1"/>
              <a:t>nét</a:t>
            </a:r>
            <a:r>
              <a:rPr lang="en-US" dirty="0"/>
              <a:t> </a:t>
            </a:r>
            <a:r>
              <a:rPr lang="en-US" dirty="0" err="1"/>
              <a:t>đẹp</a:t>
            </a:r>
            <a:r>
              <a:rPr lang="en-US" dirty="0"/>
              <a:t> </a:t>
            </a:r>
            <a:r>
              <a:rPr lang="en-US" dirty="0" err="1"/>
              <a:t>của</a:t>
            </a:r>
            <a:r>
              <a:rPr lang="en-US" dirty="0"/>
              <a:t> </a:t>
            </a:r>
            <a:r>
              <a:rPr lang="en-US" dirty="0" err="1"/>
              <a:t>văn</a:t>
            </a:r>
            <a:r>
              <a:rPr lang="en-US" dirty="0"/>
              <a:t> </a:t>
            </a:r>
            <a:r>
              <a:rPr lang="en-US" dirty="0" err="1"/>
              <a:t>hóa</a:t>
            </a:r>
            <a:r>
              <a:rPr lang="en-US" dirty="0"/>
              <a:t> </a:t>
            </a:r>
            <a:r>
              <a:rPr lang="en-US" dirty="0" err="1"/>
              <a:t>dân</a:t>
            </a:r>
            <a:r>
              <a:rPr lang="en-US" dirty="0"/>
              <a:t> </a:t>
            </a:r>
            <a:r>
              <a:rPr lang="en-US" dirty="0" err="1"/>
              <a:t>tộc</a:t>
            </a:r>
            <a:r>
              <a:rPr lang="en-US" dirty="0"/>
              <a:t>, </a:t>
            </a:r>
            <a:r>
              <a:rPr lang="en-US" dirty="0" err="1"/>
              <a:t>của</a:t>
            </a:r>
            <a:r>
              <a:rPr lang="en-US" dirty="0"/>
              <a:t> </a:t>
            </a:r>
            <a:r>
              <a:rPr lang="en-US" dirty="0" err="1"/>
              <a:t>nghề</a:t>
            </a:r>
            <a:r>
              <a:rPr lang="en-US" dirty="0"/>
              <a:t> </a:t>
            </a:r>
            <a:r>
              <a:rPr lang="en-US" dirty="0" err="1"/>
              <a:t>trồng</a:t>
            </a:r>
            <a:r>
              <a:rPr lang="en-US" dirty="0"/>
              <a:t> </a:t>
            </a:r>
            <a:r>
              <a:rPr lang="en-US" dirty="0" err="1"/>
              <a:t>lúa</a:t>
            </a:r>
            <a:r>
              <a:rPr lang="en-US" dirty="0"/>
              <a:t> </a:t>
            </a:r>
            <a:r>
              <a:rPr lang="en-US" dirty="0" err="1"/>
              <a:t>nước</a:t>
            </a:r>
            <a:r>
              <a:rPr lang="en-US" dirty="0"/>
              <a:t>.</a:t>
            </a:r>
          </a:p>
          <a:p>
            <a:pPr>
              <a:defRPr/>
            </a:pPr>
            <a:endParaRPr lang="en-US" b="1" dirty="0">
              <a:solidFill>
                <a:srgbClr val="0000FF"/>
              </a:solidFill>
            </a:endParaRPr>
          </a:p>
          <a:p>
            <a:pPr>
              <a:buNone/>
              <a:defRPr/>
            </a:pPr>
            <a:r>
              <a:rPr lang="en-US" b="1" dirty="0">
                <a:solidFill>
                  <a:srgbClr val="0000FF"/>
                </a:solidFill>
              </a:rPr>
              <a:t>  2. </a:t>
            </a:r>
            <a:r>
              <a:rPr lang="en-US" b="1" dirty="0" err="1">
                <a:solidFill>
                  <a:srgbClr val="0000FF"/>
                </a:solidFill>
              </a:rPr>
              <a:t>Liên</a:t>
            </a:r>
            <a:r>
              <a:rPr lang="en-US" b="1" dirty="0">
                <a:solidFill>
                  <a:srgbClr val="0000FF"/>
                </a:solidFill>
              </a:rPr>
              <a:t> </a:t>
            </a:r>
            <a:r>
              <a:rPr lang="en-US" b="1" dirty="0" err="1">
                <a:solidFill>
                  <a:srgbClr val="0000FF"/>
                </a:solidFill>
              </a:rPr>
              <a:t>hệ</a:t>
            </a:r>
            <a:r>
              <a:rPr lang="en-US" b="1" dirty="0">
                <a:solidFill>
                  <a:srgbClr val="0000FF"/>
                </a:solidFill>
              </a:rPr>
              <a:t> </a:t>
            </a:r>
            <a:r>
              <a:rPr lang="en-US" b="1" dirty="0" err="1">
                <a:solidFill>
                  <a:srgbClr val="0000FF"/>
                </a:solidFill>
              </a:rPr>
              <a:t>với</a:t>
            </a:r>
            <a:r>
              <a:rPr lang="en-US" b="1" dirty="0">
                <a:solidFill>
                  <a:srgbClr val="0000FF"/>
                </a:solidFill>
              </a:rPr>
              <a:t> </a:t>
            </a:r>
            <a:r>
              <a:rPr lang="en-US" b="1" dirty="0" err="1">
                <a:solidFill>
                  <a:srgbClr val="0000FF"/>
                </a:solidFill>
              </a:rPr>
              <a:t>văn</a:t>
            </a:r>
            <a:r>
              <a:rPr lang="en-US" b="1" dirty="0">
                <a:solidFill>
                  <a:srgbClr val="0000FF"/>
                </a:solidFill>
              </a:rPr>
              <a:t> </a:t>
            </a:r>
            <a:r>
              <a:rPr lang="en-US" b="1" dirty="0" err="1">
                <a:solidFill>
                  <a:srgbClr val="0000FF"/>
                </a:solidFill>
              </a:rPr>
              <a:t>bản</a:t>
            </a:r>
            <a:r>
              <a:rPr lang="en-US" b="1" dirty="0">
                <a:solidFill>
                  <a:srgbClr val="0000FF"/>
                </a:solidFill>
              </a:rPr>
              <a:t> </a:t>
            </a:r>
            <a:r>
              <a:rPr lang="en-US" b="1" dirty="0" err="1">
                <a:solidFill>
                  <a:srgbClr val="0000FF"/>
                </a:solidFill>
              </a:rPr>
              <a:t>Thánh</a:t>
            </a:r>
            <a:r>
              <a:rPr lang="en-US" b="1" dirty="0">
                <a:solidFill>
                  <a:srgbClr val="0000FF"/>
                </a:solidFill>
              </a:rPr>
              <a:t> </a:t>
            </a:r>
            <a:r>
              <a:rPr lang="en-US" b="1" dirty="0" err="1">
                <a:solidFill>
                  <a:srgbClr val="0000FF"/>
                </a:solidFill>
              </a:rPr>
              <a:t>Gióng</a:t>
            </a:r>
            <a:r>
              <a:rPr lang="en-US" b="1" dirty="0">
                <a:solidFill>
                  <a:srgbClr val="0000FF"/>
                </a:solidFill>
              </a:rPr>
              <a:t> </a:t>
            </a:r>
            <a:r>
              <a:rPr lang="en-US" b="1" dirty="0" err="1">
                <a:solidFill>
                  <a:srgbClr val="0000FF"/>
                </a:solidFill>
              </a:rPr>
              <a:t>và</a:t>
            </a:r>
            <a:r>
              <a:rPr lang="en-US" b="1" dirty="0">
                <a:solidFill>
                  <a:srgbClr val="0000FF"/>
                </a:solidFill>
              </a:rPr>
              <a:t> </a:t>
            </a:r>
            <a:r>
              <a:rPr lang="en-US" b="1" dirty="0" err="1">
                <a:solidFill>
                  <a:srgbClr val="0000FF"/>
                </a:solidFill>
              </a:rPr>
              <a:t>Sự</a:t>
            </a:r>
            <a:r>
              <a:rPr lang="en-US" b="1" dirty="0">
                <a:solidFill>
                  <a:srgbClr val="0000FF"/>
                </a:solidFill>
              </a:rPr>
              <a:t> </a:t>
            </a:r>
            <a:r>
              <a:rPr lang="en-US" b="1" dirty="0" err="1">
                <a:solidFill>
                  <a:srgbClr val="0000FF"/>
                </a:solidFill>
              </a:rPr>
              <a:t>tích</a:t>
            </a:r>
            <a:r>
              <a:rPr lang="en-US" b="1" dirty="0">
                <a:solidFill>
                  <a:srgbClr val="0000FF"/>
                </a:solidFill>
              </a:rPr>
              <a:t> </a:t>
            </a:r>
            <a:r>
              <a:rPr lang="en-US" b="1" dirty="0" err="1">
                <a:solidFill>
                  <a:srgbClr val="0000FF"/>
                </a:solidFill>
              </a:rPr>
              <a:t>Hồ</a:t>
            </a:r>
            <a:r>
              <a:rPr lang="en-US" b="1" dirty="0">
                <a:solidFill>
                  <a:srgbClr val="0000FF"/>
                </a:solidFill>
              </a:rPr>
              <a:t> </a:t>
            </a:r>
            <a:r>
              <a:rPr lang="en-US" b="1" dirty="0" err="1">
                <a:solidFill>
                  <a:srgbClr val="0000FF"/>
                </a:solidFill>
              </a:rPr>
              <a:t>Gươm</a:t>
            </a:r>
            <a:r>
              <a:rPr lang="en-US" b="1" dirty="0">
                <a:solidFill>
                  <a:srgbClr val="0000FF"/>
                </a:solidFill>
              </a:rPr>
              <a:t>.</a:t>
            </a:r>
          </a:p>
          <a:p>
            <a:pPr eaLnBrk="0" hangingPunct="0">
              <a:buNone/>
              <a:defRPr/>
            </a:pPr>
            <a:r>
              <a:rPr lang="en-US" dirty="0"/>
              <a:t>   </a:t>
            </a:r>
            <a:r>
              <a:rPr lang="en-US" dirty="0" smtClean="0"/>
              <a:t> </a:t>
            </a:r>
            <a:r>
              <a:rPr lang="vi-VN" dirty="0" smtClean="0"/>
              <a:t>-</a:t>
            </a:r>
            <a:r>
              <a:rPr lang="en-US" dirty="0" smtClean="0"/>
              <a:t> </a:t>
            </a:r>
            <a:r>
              <a:rPr lang="en-US" dirty="0" err="1"/>
              <a:t>Hai</a:t>
            </a:r>
            <a:r>
              <a:rPr lang="en-US" dirty="0"/>
              <a:t> </a:t>
            </a:r>
            <a:r>
              <a:rPr lang="en-US" dirty="0" err="1"/>
              <a:t>văn</a:t>
            </a:r>
            <a:r>
              <a:rPr lang="en-US" dirty="0"/>
              <a:t> </a:t>
            </a:r>
            <a:r>
              <a:rPr lang="en-US" dirty="0" err="1"/>
              <a:t>bản</a:t>
            </a:r>
            <a:r>
              <a:rPr lang="en-US" dirty="0"/>
              <a:t> </a:t>
            </a:r>
            <a:r>
              <a:rPr lang="en-US" dirty="0" err="1"/>
              <a:t>Thánh</a:t>
            </a:r>
            <a:r>
              <a:rPr lang="en-US" dirty="0"/>
              <a:t> </a:t>
            </a:r>
            <a:r>
              <a:rPr lang="en-US" dirty="0" err="1"/>
              <a:t>Gióng</a:t>
            </a:r>
            <a:r>
              <a:rPr lang="en-US" dirty="0"/>
              <a:t> </a:t>
            </a:r>
            <a:r>
              <a:rPr lang="en-US" dirty="0" err="1"/>
              <a:t>và</a:t>
            </a:r>
            <a:r>
              <a:rPr lang="en-US" dirty="0"/>
              <a:t> </a:t>
            </a:r>
            <a:r>
              <a:rPr lang="en-US" dirty="0" err="1"/>
              <a:t>Sự</a:t>
            </a:r>
            <a:r>
              <a:rPr lang="en-US" dirty="0"/>
              <a:t> </a:t>
            </a:r>
            <a:r>
              <a:rPr lang="en-US" dirty="0" err="1"/>
              <a:t>tích</a:t>
            </a:r>
            <a:r>
              <a:rPr lang="en-US" dirty="0"/>
              <a:t> </a:t>
            </a:r>
            <a:r>
              <a:rPr lang="en-US" dirty="0" err="1"/>
              <a:t>Hồ</a:t>
            </a:r>
            <a:r>
              <a:rPr lang="en-US" dirty="0"/>
              <a:t> </a:t>
            </a:r>
            <a:r>
              <a:rPr lang="en-US" dirty="0" err="1"/>
              <a:t>Gươm</a:t>
            </a:r>
            <a:r>
              <a:rPr lang="en-US" dirty="0"/>
              <a:t> </a:t>
            </a:r>
            <a:r>
              <a:rPr lang="en-US" dirty="0" err="1"/>
              <a:t>cho</a:t>
            </a:r>
            <a:r>
              <a:rPr lang="en-US" dirty="0"/>
              <a:t> </a:t>
            </a:r>
            <a:r>
              <a:rPr lang="en-US" dirty="0" err="1"/>
              <a:t>thấy</a:t>
            </a:r>
            <a:r>
              <a:rPr lang="en-US" dirty="0"/>
              <a:t> </a:t>
            </a:r>
            <a:r>
              <a:rPr lang="en-US" dirty="0" err="1"/>
              <a:t>nhân</a:t>
            </a:r>
            <a:r>
              <a:rPr lang="en-US" dirty="0"/>
              <a:t> </a:t>
            </a:r>
            <a:r>
              <a:rPr lang="en-US" dirty="0" err="1"/>
              <a:t>dân</a:t>
            </a:r>
            <a:r>
              <a:rPr lang="en-US" dirty="0"/>
              <a:t> </a:t>
            </a:r>
            <a:r>
              <a:rPr lang="en-US" dirty="0" err="1"/>
              <a:t>ta</a:t>
            </a:r>
            <a:endParaRPr lang="en-US" dirty="0"/>
          </a:p>
          <a:p>
            <a:pPr eaLnBrk="0" hangingPunct="0">
              <a:buNone/>
              <a:defRPr/>
            </a:pPr>
            <a:r>
              <a:rPr lang="vi-VN" dirty="0" smtClean="0"/>
              <a:t>     </a:t>
            </a:r>
            <a:r>
              <a:rPr lang="en-US" dirty="0" err="1" smtClean="0"/>
              <a:t>luôn</a:t>
            </a:r>
            <a:r>
              <a:rPr lang="en-US" dirty="0" smtClean="0"/>
              <a:t> </a:t>
            </a:r>
            <a:r>
              <a:rPr lang="en-US" dirty="0" err="1"/>
              <a:t>đoàn</a:t>
            </a:r>
            <a:r>
              <a:rPr lang="en-US" dirty="0"/>
              <a:t> </a:t>
            </a:r>
            <a:r>
              <a:rPr lang="en-US" dirty="0" err="1"/>
              <a:t>kết</a:t>
            </a:r>
            <a:r>
              <a:rPr lang="en-US" dirty="0"/>
              <a:t> </a:t>
            </a:r>
            <a:r>
              <a:rPr lang="en-US" dirty="0" err="1"/>
              <a:t>đấu</a:t>
            </a:r>
            <a:r>
              <a:rPr lang="en-US" dirty="0"/>
              <a:t> </a:t>
            </a:r>
            <a:r>
              <a:rPr lang="en-US" dirty="0" err="1"/>
              <a:t>tranh</a:t>
            </a:r>
            <a:r>
              <a:rPr lang="en-US" dirty="0"/>
              <a:t>, </a:t>
            </a:r>
            <a:r>
              <a:rPr lang="en-US" dirty="0" err="1"/>
              <a:t>quyết</a:t>
            </a:r>
            <a:r>
              <a:rPr lang="en-US" dirty="0"/>
              <a:t> </a:t>
            </a:r>
            <a:r>
              <a:rPr lang="en-US" dirty="0" err="1"/>
              <a:t>tâm</a:t>
            </a:r>
            <a:r>
              <a:rPr lang="en-US" dirty="0"/>
              <a:t> </a:t>
            </a:r>
            <a:r>
              <a:rPr lang="en-US" dirty="0" err="1"/>
              <a:t>chiến</a:t>
            </a:r>
            <a:r>
              <a:rPr lang="en-US" dirty="0"/>
              <a:t> </a:t>
            </a:r>
            <a:r>
              <a:rPr lang="en-US" dirty="0" err="1"/>
              <a:t>đấu</a:t>
            </a:r>
            <a:r>
              <a:rPr lang="en-US" dirty="0"/>
              <a:t> </a:t>
            </a:r>
            <a:r>
              <a:rPr lang="en-US" dirty="0" err="1"/>
              <a:t>và</a:t>
            </a:r>
            <a:r>
              <a:rPr lang="en-US" dirty="0"/>
              <a:t> </a:t>
            </a:r>
            <a:r>
              <a:rPr lang="en-US" dirty="0" err="1"/>
              <a:t>chiến</a:t>
            </a:r>
            <a:r>
              <a:rPr lang="en-US" dirty="0"/>
              <a:t> </a:t>
            </a:r>
            <a:r>
              <a:rPr lang="en-US" dirty="0" err="1"/>
              <a:t>thắng</a:t>
            </a:r>
            <a:r>
              <a:rPr lang="en-US" dirty="0"/>
              <a:t> </a:t>
            </a:r>
            <a:r>
              <a:rPr lang="en-US" dirty="0" err="1"/>
              <a:t>kẻ</a:t>
            </a:r>
            <a:r>
              <a:rPr lang="en-US" dirty="0"/>
              <a:t> </a:t>
            </a:r>
            <a:r>
              <a:rPr lang="en-US" dirty="0" err="1" smtClean="0"/>
              <a:t>th</a:t>
            </a:r>
            <a:r>
              <a:rPr lang="vi-VN" dirty="0" smtClean="0"/>
              <a:t>ù </a:t>
            </a:r>
            <a:r>
              <a:rPr lang="en-US" dirty="0" err="1" smtClean="0"/>
              <a:t>xâm</a:t>
            </a:r>
            <a:r>
              <a:rPr lang="en-US" dirty="0" smtClean="0"/>
              <a:t> </a:t>
            </a:r>
            <a:r>
              <a:rPr lang="en-US" dirty="0" err="1"/>
              <a:t>lược</a:t>
            </a:r>
            <a:r>
              <a:rPr lang="en-US" dirty="0"/>
              <a:t>.</a:t>
            </a:r>
          </a:p>
          <a:p>
            <a:pPr eaLnBrk="0" hangingPunct="0">
              <a:buNone/>
              <a:defRPr/>
            </a:pPr>
            <a:r>
              <a:rPr lang="vi-VN" dirty="0" smtClean="0"/>
              <a:t>- </a:t>
            </a:r>
            <a:r>
              <a:rPr lang="en-US" dirty="0" err="1" smtClean="0"/>
              <a:t>Điều</a:t>
            </a:r>
            <a:r>
              <a:rPr lang="en-US" dirty="0" smtClean="0"/>
              <a:t> </a:t>
            </a:r>
            <a:r>
              <a:rPr lang="en-US" dirty="0" err="1"/>
              <a:t>đó</a:t>
            </a:r>
            <a:r>
              <a:rPr lang="en-US" dirty="0"/>
              <a:t> </a:t>
            </a:r>
            <a:r>
              <a:rPr lang="en-US" dirty="0" err="1"/>
              <a:t>đã</a:t>
            </a:r>
            <a:r>
              <a:rPr lang="en-US" dirty="0"/>
              <a:t> </a:t>
            </a:r>
            <a:r>
              <a:rPr lang="en-US" dirty="0" err="1"/>
              <a:t>trở</a:t>
            </a:r>
            <a:r>
              <a:rPr lang="en-US" dirty="0"/>
              <a:t> </a:t>
            </a:r>
            <a:r>
              <a:rPr lang="en-US" dirty="0" err="1"/>
              <a:t>thành</a:t>
            </a:r>
            <a:r>
              <a:rPr lang="en-US" dirty="0"/>
              <a:t> </a:t>
            </a:r>
            <a:r>
              <a:rPr lang="en-US" dirty="0" err="1"/>
              <a:t>truyền</a:t>
            </a:r>
            <a:r>
              <a:rPr lang="en-US" dirty="0"/>
              <a:t> </a:t>
            </a:r>
            <a:r>
              <a:rPr lang="en-US" dirty="0" err="1"/>
              <a:t>thống</a:t>
            </a:r>
            <a:r>
              <a:rPr lang="en-US" dirty="0"/>
              <a:t> </a:t>
            </a:r>
            <a:r>
              <a:rPr lang="en-US" dirty="0" err="1"/>
              <a:t>yêu</a:t>
            </a:r>
            <a:r>
              <a:rPr lang="en-US" dirty="0"/>
              <a:t> </a:t>
            </a:r>
            <a:r>
              <a:rPr lang="en-US" dirty="0" err="1"/>
              <a:t>nước</a:t>
            </a:r>
            <a:r>
              <a:rPr lang="en-US" dirty="0"/>
              <a:t> </a:t>
            </a:r>
            <a:r>
              <a:rPr lang="en-US" dirty="0" err="1"/>
              <a:t>quý</a:t>
            </a:r>
            <a:r>
              <a:rPr lang="en-US" dirty="0"/>
              <a:t> </a:t>
            </a:r>
            <a:r>
              <a:rPr lang="en-US" dirty="0" err="1"/>
              <a:t>báu</a:t>
            </a:r>
            <a:r>
              <a:rPr lang="en-US" dirty="0"/>
              <a:t> </a:t>
            </a:r>
            <a:r>
              <a:rPr lang="en-US" dirty="0" err="1"/>
              <a:t>của</a:t>
            </a:r>
            <a:r>
              <a:rPr lang="en-US" dirty="0"/>
              <a:t> </a:t>
            </a:r>
            <a:r>
              <a:rPr lang="en-US" dirty="0" err="1"/>
              <a:t>nhân</a:t>
            </a:r>
            <a:r>
              <a:rPr lang="en-US" dirty="0"/>
              <a:t> </a:t>
            </a:r>
            <a:r>
              <a:rPr lang="en-US" dirty="0" err="1" smtClean="0"/>
              <a:t>dân</a:t>
            </a:r>
            <a:endParaRPr lang="vi-VN" dirty="0" smtClean="0"/>
          </a:p>
          <a:p>
            <a:pPr eaLnBrk="0" hangingPunct="0">
              <a:buNone/>
              <a:defRPr/>
            </a:pPr>
            <a:r>
              <a:rPr lang="vi-VN" dirty="0" smtClean="0"/>
              <a:t>    </a:t>
            </a:r>
            <a:r>
              <a:rPr lang="en-US" dirty="0" err="1" smtClean="0"/>
              <a:t>ta</a:t>
            </a:r>
            <a:r>
              <a:rPr lang="en-US" dirty="0" smtClean="0"/>
              <a:t> </a:t>
            </a:r>
            <a:r>
              <a:rPr lang="en-US" dirty="0" err="1"/>
              <a:t>từ</a:t>
            </a:r>
            <a:r>
              <a:rPr lang="en-US" dirty="0"/>
              <a:t> </a:t>
            </a:r>
            <a:r>
              <a:rPr lang="en-US" dirty="0" err="1" smtClean="0"/>
              <a:t>xưa</a:t>
            </a:r>
            <a:r>
              <a:rPr lang="vi-VN" dirty="0" smtClean="0"/>
              <a:t> </a:t>
            </a:r>
            <a:r>
              <a:rPr lang="en-US" dirty="0" err="1" smtClean="0"/>
              <a:t>đến</a:t>
            </a:r>
            <a:r>
              <a:rPr lang="en-US" dirty="0" smtClean="0"/>
              <a:t> </a:t>
            </a:r>
            <a:r>
              <a:rPr lang="en-US" dirty="0"/>
              <a:t>nay.</a:t>
            </a:r>
            <a:endParaRPr lang="en-US" b="1" dirty="0">
              <a:solidFill>
                <a:srgbClr val="0000FF"/>
              </a:solidFill>
              <a:cs typeface="Times New Roman" pitchFamily="18" charset="0"/>
            </a:endParaRPr>
          </a:p>
          <a:p>
            <a:endParaRPr lang="en-US" dirty="0"/>
          </a:p>
        </p:txBody>
      </p:sp>
      <p:sp>
        <p:nvSpPr>
          <p:cNvPr id="4" name="Title 1"/>
          <p:cNvSpPr>
            <a:spLocks noGrp="1"/>
          </p:cNvSpPr>
          <p:nvPr>
            <p:ph type="title"/>
          </p:nvPr>
        </p:nvSpPr>
        <p:spPr>
          <a:solidFill>
            <a:schemeClr val="accent5">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vi-VN" dirty="0" smtClean="0">
                <a:solidFill>
                  <a:srgbClr val="C00000"/>
                </a:solidFill>
              </a:rPr>
              <a:t>* Ở NHÀ</a:t>
            </a:r>
          </a:p>
          <a:p>
            <a:pPr>
              <a:buNone/>
            </a:pPr>
            <a:r>
              <a:rPr lang="vi-VN" dirty="0" smtClean="0"/>
              <a:t>- Làm bài tập : Thực hành Tiếng Việt 1,2,3,4,5,6,7,8,9 trang 27,28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noGrp="1"/>
          </p:cNvGrpSpPr>
          <p:nvPr>
            <p:ph idx="1"/>
          </p:nvPr>
        </p:nvGrpSpPr>
        <p:grpSpPr bwMode="auto">
          <a:xfrm>
            <a:off x="457200" y="1600200"/>
            <a:ext cx="8229600" cy="4525963"/>
            <a:chOff x="0" y="0"/>
            <a:chExt cx="5760" cy="4320"/>
          </a:xfrm>
        </p:grpSpPr>
        <p:pic>
          <p:nvPicPr>
            <p:cNvPr id="5" name="Picture 5"/>
            <p:cNvPicPr>
              <a:picLocks noChangeAspect="1" noChangeArrowheads="1"/>
            </p:cNvPicPr>
            <p:nvPr/>
          </p:nvPicPr>
          <p:blipFill>
            <a:blip r:embed="rId2"/>
            <a:srcRect/>
            <a:stretch>
              <a:fillRect/>
            </a:stretch>
          </p:blipFill>
          <p:spPr bwMode="auto">
            <a:xfrm>
              <a:off x="0" y="0"/>
              <a:ext cx="5760" cy="4320"/>
            </a:xfrm>
            <a:prstGeom prst="rect">
              <a:avLst/>
            </a:prstGeom>
            <a:noFill/>
            <a:ln w="9525">
              <a:noFill/>
              <a:miter lim="800000"/>
              <a:headEnd/>
              <a:tailEnd/>
            </a:ln>
          </p:spPr>
        </p:pic>
        <p:grpSp>
          <p:nvGrpSpPr>
            <p:cNvPr id="6" name="Group 6"/>
            <p:cNvGrpSpPr>
              <a:grpSpLocks/>
            </p:cNvGrpSpPr>
            <p:nvPr/>
          </p:nvGrpSpPr>
          <p:grpSpPr bwMode="auto">
            <a:xfrm>
              <a:off x="92" y="3272"/>
              <a:ext cx="859" cy="952"/>
              <a:chOff x="2794" y="2160"/>
              <a:chExt cx="1154" cy="1279"/>
            </a:xfrm>
          </p:grpSpPr>
          <p:sp>
            <p:nvSpPr>
              <p:cNvPr id="148" name="AutoShape 7"/>
              <p:cNvSpPr>
                <a:spLocks noChangeAspect="1" noChangeArrowheads="1" noTextEdit="1"/>
              </p:cNvSpPr>
              <p:nvPr/>
            </p:nvSpPr>
            <p:spPr bwMode="auto">
              <a:xfrm>
                <a:off x="2832" y="2160"/>
                <a:ext cx="1116" cy="1237"/>
              </a:xfrm>
              <a:prstGeom prst="rect">
                <a:avLst/>
              </a:prstGeom>
              <a:noFill/>
              <a:ln w="9525">
                <a:noFill/>
                <a:miter lim="800000"/>
                <a:headEnd/>
                <a:tailEnd/>
              </a:ln>
            </p:spPr>
            <p:txBody>
              <a:bodyPr/>
              <a:lstStyle/>
              <a:p>
                <a:endParaRPr lang="en-US"/>
              </a:p>
            </p:txBody>
          </p:sp>
          <p:sp>
            <p:nvSpPr>
              <p:cNvPr id="149" name="Freeform 8"/>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w="9525">
                <a:noFill/>
                <a:round/>
                <a:headEnd/>
                <a:tailEnd/>
              </a:ln>
            </p:spPr>
            <p:txBody>
              <a:bodyPr/>
              <a:lstStyle/>
              <a:p>
                <a:endParaRPr lang="en-US"/>
              </a:p>
            </p:txBody>
          </p:sp>
          <p:sp>
            <p:nvSpPr>
              <p:cNvPr id="150" name="Freeform 9"/>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w="9525">
                <a:noFill/>
                <a:round/>
                <a:headEnd/>
                <a:tailEnd/>
              </a:ln>
            </p:spPr>
            <p:txBody>
              <a:bodyPr/>
              <a:lstStyle/>
              <a:p>
                <a:endParaRPr lang="en-US"/>
              </a:p>
            </p:txBody>
          </p:sp>
          <p:sp>
            <p:nvSpPr>
              <p:cNvPr id="151" name="Freeform 10"/>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w="9525">
                <a:noFill/>
                <a:round/>
                <a:headEnd/>
                <a:tailEnd/>
              </a:ln>
            </p:spPr>
            <p:txBody>
              <a:bodyPr/>
              <a:lstStyle/>
              <a:p>
                <a:endParaRPr lang="en-US"/>
              </a:p>
            </p:txBody>
          </p:sp>
          <p:sp>
            <p:nvSpPr>
              <p:cNvPr id="152" name="Freeform 11"/>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w="9525">
                <a:noFill/>
                <a:round/>
                <a:headEnd/>
                <a:tailEnd/>
              </a:ln>
            </p:spPr>
            <p:txBody>
              <a:bodyPr/>
              <a:lstStyle/>
              <a:p>
                <a:endParaRPr lang="en-US"/>
              </a:p>
            </p:txBody>
          </p:sp>
          <p:sp>
            <p:nvSpPr>
              <p:cNvPr id="153" name="Freeform 12"/>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w="9525">
                <a:noFill/>
                <a:round/>
                <a:headEnd/>
                <a:tailEnd/>
              </a:ln>
            </p:spPr>
            <p:txBody>
              <a:bodyPr/>
              <a:lstStyle/>
              <a:p>
                <a:endParaRPr lang="en-US"/>
              </a:p>
            </p:txBody>
          </p:sp>
          <p:sp>
            <p:nvSpPr>
              <p:cNvPr id="154" name="Freeform 13"/>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w="9525">
                <a:noFill/>
                <a:round/>
                <a:headEnd/>
                <a:tailEnd/>
              </a:ln>
            </p:spPr>
            <p:txBody>
              <a:bodyPr/>
              <a:lstStyle/>
              <a:p>
                <a:endParaRPr lang="en-US"/>
              </a:p>
            </p:txBody>
          </p:sp>
          <p:sp>
            <p:nvSpPr>
              <p:cNvPr id="155" name="Freeform 14"/>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w="9525">
                <a:noFill/>
                <a:round/>
                <a:headEnd/>
                <a:tailEnd/>
              </a:ln>
            </p:spPr>
            <p:txBody>
              <a:bodyPr/>
              <a:lstStyle/>
              <a:p>
                <a:endParaRPr lang="en-US"/>
              </a:p>
            </p:txBody>
          </p:sp>
          <p:sp>
            <p:nvSpPr>
              <p:cNvPr id="156" name="Freeform 15"/>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w="9525">
                <a:noFill/>
                <a:round/>
                <a:headEnd/>
                <a:tailEnd/>
              </a:ln>
            </p:spPr>
            <p:txBody>
              <a:bodyPr/>
              <a:lstStyle/>
              <a:p>
                <a:endParaRPr lang="en-US"/>
              </a:p>
            </p:txBody>
          </p:sp>
          <p:sp>
            <p:nvSpPr>
              <p:cNvPr id="157" name="Freeform 16"/>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w="9525">
                <a:noFill/>
                <a:round/>
                <a:headEnd/>
                <a:tailEnd/>
              </a:ln>
            </p:spPr>
            <p:txBody>
              <a:bodyPr/>
              <a:lstStyle/>
              <a:p>
                <a:endParaRPr lang="en-US"/>
              </a:p>
            </p:txBody>
          </p:sp>
          <p:sp>
            <p:nvSpPr>
              <p:cNvPr id="158" name="Freeform 17"/>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w="9525">
                <a:noFill/>
                <a:round/>
                <a:headEnd/>
                <a:tailEnd/>
              </a:ln>
            </p:spPr>
            <p:txBody>
              <a:bodyPr/>
              <a:lstStyle/>
              <a:p>
                <a:endParaRPr lang="en-US"/>
              </a:p>
            </p:txBody>
          </p:sp>
          <p:sp>
            <p:nvSpPr>
              <p:cNvPr id="159" name="Freeform 18"/>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w="9525">
                <a:noFill/>
                <a:round/>
                <a:headEnd/>
                <a:tailEnd/>
              </a:ln>
            </p:spPr>
            <p:txBody>
              <a:bodyPr/>
              <a:lstStyle/>
              <a:p>
                <a:endParaRPr lang="en-US"/>
              </a:p>
            </p:txBody>
          </p:sp>
          <p:sp>
            <p:nvSpPr>
              <p:cNvPr id="160" name="Freeform 19"/>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w="9525">
                <a:noFill/>
                <a:round/>
                <a:headEnd/>
                <a:tailEnd/>
              </a:ln>
            </p:spPr>
            <p:txBody>
              <a:bodyPr/>
              <a:lstStyle/>
              <a:p>
                <a:endParaRPr lang="en-US"/>
              </a:p>
            </p:txBody>
          </p:sp>
          <p:sp>
            <p:nvSpPr>
              <p:cNvPr id="161" name="Freeform 20"/>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w="9525">
                <a:noFill/>
                <a:round/>
                <a:headEnd/>
                <a:tailEnd/>
              </a:ln>
            </p:spPr>
            <p:txBody>
              <a:bodyPr/>
              <a:lstStyle/>
              <a:p>
                <a:endParaRPr lang="en-US"/>
              </a:p>
            </p:txBody>
          </p:sp>
          <p:sp>
            <p:nvSpPr>
              <p:cNvPr id="162" name="Freeform 21"/>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w="9525">
                <a:noFill/>
                <a:round/>
                <a:headEnd/>
                <a:tailEnd/>
              </a:ln>
            </p:spPr>
            <p:txBody>
              <a:bodyPr/>
              <a:lstStyle/>
              <a:p>
                <a:endParaRPr lang="en-US"/>
              </a:p>
            </p:txBody>
          </p:sp>
          <p:sp>
            <p:nvSpPr>
              <p:cNvPr id="163" name="Freeform 22"/>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w="9525">
                <a:noFill/>
                <a:round/>
                <a:headEnd/>
                <a:tailEnd/>
              </a:ln>
            </p:spPr>
            <p:txBody>
              <a:bodyPr/>
              <a:lstStyle/>
              <a:p>
                <a:endParaRPr lang="en-US"/>
              </a:p>
            </p:txBody>
          </p:sp>
          <p:sp>
            <p:nvSpPr>
              <p:cNvPr id="164" name="Freeform 23"/>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w="9525">
                <a:noFill/>
                <a:round/>
                <a:headEnd/>
                <a:tailEnd/>
              </a:ln>
            </p:spPr>
            <p:txBody>
              <a:bodyPr/>
              <a:lstStyle/>
              <a:p>
                <a:endParaRPr lang="en-US"/>
              </a:p>
            </p:txBody>
          </p:sp>
          <p:sp>
            <p:nvSpPr>
              <p:cNvPr id="165" name="Freeform 24"/>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w="9525">
                <a:noFill/>
                <a:round/>
                <a:headEnd/>
                <a:tailEnd/>
              </a:ln>
            </p:spPr>
            <p:txBody>
              <a:bodyPr/>
              <a:lstStyle/>
              <a:p>
                <a:endParaRPr lang="en-US"/>
              </a:p>
            </p:txBody>
          </p:sp>
          <p:sp>
            <p:nvSpPr>
              <p:cNvPr id="166" name="Freeform 25"/>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w="9525">
                <a:noFill/>
                <a:round/>
                <a:headEnd/>
                <a:tailEnd/>
              </a:ln>
            </p:spPr>
            <p:txBody>
              <a:bodyPr/>
              <a:lstStyle/>
              <a:p>
                <a:endParaRPr lang="en-US"/>
              </a:p>
            </p:txBody>
          </p:sp>
          <p:sp>
            <p:nvSpPr>
              <p:cNvPr id="167" name="Freeform 26"/>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w="9525">
                <a:noFill/>
                <a:round/>
                <a:headEnd/>
                <a:tailEnd/>
              </a:ln>
            </p:spPr>
            <p:txBody>
              <a:bodyPr/>
              <a:lstStyle/>
              <a:p>
                <a:endParaRPr lang="en-US"/>
              </a:p>
            </p:txBody>
          </p:sp>
          <p:sp>
            <p:nvSpPr>
              <p:cNvPr id="168" name="Freeform 27"/>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w="9525">
                <a:noFill/>
                <a:round/>
                <a:headEnd/>
                <a:tailEnd/>
              </a:ln>
            </p:spPr>
            <p:txBody>
              <a:bodyPr/>
              <a:lstStyle/>
              <a:p>
                <a:endParaRPr lang="en-US"/>
              </a:p>
            </p:txBody>
          </p:sp>
          <p:sp>
            <p:nvSpPr>
              <p:cNvPr id="169" name="Freeform 28"/>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w="9525">
                <a:noFill/>
                <a:round/>
                <a:headEnd/>
                <a:tailEnd/>
              </a:ln>
            </p:spPr>
            <p:txBody>
              <a:bodyPr/>
              <a:lstStyle/>
              <a:p>
                <a:endParaRPr lang="en-US"/>
              </a:p>
            </p:txBody>
          </p:sp>
          <p:sp>
            <p:nvSpPr>
              <p:cNvPr id="170" name="Freeform 29"/>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w="9525">
                <a:noFill/>
                <a:round/>
                <a:headEnd/>
                <a:tailEnd/>
              </a:ln>
            </p:spPr>
            <p:txBody>
              <a:bodyPr/>
              <a:lstStyle/>
              <a:p>
                <a:endParaRPr lang="en-US"/>
              </a:p>
            </p:txBody>
          </p:sp>
          <p:sp>
            <p:nvSpPr>
              <p:cNvPr id="171" name="Freeform 30"/>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w="9525">
                <a:noFill/>
                <a:round/>
                <a:headEnd/>
                <a:tailEnd/>
              </a:ln>
            </p:spPr>
            <p:txBody>
              <a:bodyPr/>
              <a:lstStyle/>
              <a:p>
                <a:endParaRPr lang="en-US"/>
              </a:p>
            </p:txBody>
          </p:sp>
          <p:sp>
            <p:nvSpPr>
              <p:cNvPr id="172" name="Freeform 31"/>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w="9525">
                <a:noFill/>
                <a:round/>
                <a:headEnd/>
                <a:tailEnd/>
              </a:ln>
            </p:spPr>
            <p:txBody>
              <a:bodyPr/>
              <a:lstStyle/>
              <a:p>
                <a:endParaRPr lang="en-US"/>
              </a:p>
            </p:txBody>
          </p:sp>
          <p:sp>
            <p:nvSpPr>
              <p:cNvPr id="173" name="Freeform 32"/>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w="9525">
                <a:noFill/>
                <a:round/>
                <a:headEnd/>
                <a:tailEnd/>
              </a:ln>
            </p:spPr>
            <p:txBody>
              <a:bodyPr/>
              <a:lstStyle/>
              <a:p>
                <a:endParaRPr lang="en-US"/>
              </a:p>
            </p:txBody>
          </p:sp>
          <p:sp>
            <p:nvSpPr>
              <p:cNvPr id="174" name="Freeform 33"/>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w="9525">
                <a:noFill/>
                <a:round/>
                <a:headEnd/>
                <a:tailEnd/>
              </a:ln>
            </p:spPr>
            <p:txBody>
              <a:bodyPr/>
              <a:lstStyle/>
              <a:p>
                <a:endParaRPr lang="en-US"/>
              </a:p>
            </p:txBody>
          </p:sp>
          <p:sp>
            <p:nvSpPr>
              <p:cNvPr id="175" name="Freeform 34"/>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w="9525">
                <a:noFill/>
                <a:round/>
                <a:headEnd/>
                <a:tailEnd/>
              </a:ln>
            </p:spPr>
            <p:txBody>
              <a:bodyPr/>
              <a:lstStyle/>
              <a:p>
                <a:endParaRPr lang="en-US"/>
              </a:p>
            </p:txBody>
          </p:sp>
          <p:sp>
            <p:nvSpPr>
              <p:cNvPr id="176" name="Freeform 35"/>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w="9525">
                <a:noFill/>
                <a:round/>
                <a:headEnd/>
                <a:tailEnd/>
              </a:ln>
            </p:spPr>
            <p:txBody>
              <a:bodyPr/>
              <a:lstStyle/>
              <a:p>
                <a:endParaRPr lang="en-US"/>
              </a:p>
            </p:txBody>
          </p:sp>
          <p:sp>
            <p:nvSpPr>
              <p:cNvPr id="177" name="Freeform 36"/>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w="9525">
                <a:noFill/>
                <a:round/>
                <a:headEnd/>
                <a:tailEnd/>
              </a:ln>
            </p:spPr>
            <p:txBody>
              <a:bodyPr/>
              <a:lstStyle/>
              <a:p>
                <a:endParaRPr lang="en-US"/>
              </a:p>
            </p:txBody>
          </p:sp>
          <p:sp>
            <p:nvSpPr>
              <p:cNvPr id="178" name="Freeform 37"/>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w="9525">
                <a:noFill/>
                <a:round/>
                <a:headEnd/>
                <a:tailEnd/>
              </a:ln>
            </p:spPr>
            <p:txBody>
              <a:bodyPr/>
              <a:lstStyle/>
              <a:p>
                <a:endParaRPr lang="en-US"/>
              </a:p>
            </p:txBody>
          </p:sp>
          <p:sp>
            <p:nvSpPr>
              <p:cNvPr id="179" name="Freeform 38"/>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w="9525">
                <a:noFill/>
                <a:round/>
                <a:headEnd/>
                <a:tailEnd/>
              </a:ln>
            </p:spPr>
            <p:txBody>
              <a:bodyPr/>
              <a:lstStyle/>
              <a:p>
                <a:endParaRPr lang="en-US"/>
              </a:p>
            </p:txBody>
          </p:sp>
          <p:sp>
            <p:nvSpPr>
              <p:cNvPr id="180" name="Freeform 39"/>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w="9525">
                <a:noFill/>
                <a:round/>
                <a:headEnd/>
                <a:tailEnd/>
              </a:ln>
            </p:spPr>
            <p:txBody>
              <a:bodyPr/>
              <a:lstStyle/>
              <a:p>
                <a:endParaRPr lang="en-US"/>
              </a:p>
            </p:txBody>
          </p:sp>
          <p:sp>
            <p:nvSpPr>
              <p:cNvPr id="181" name="Freeform 40"/>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w="9525">
                <a:noFill/>
                <a:round/>
                <a:headEnd/>
                <a:tailEnd/>
              </a:ln>
            </p:spPr>
            <p:txBody>
              <a:bodyPr/>
              <a:lstStyle/>
              <a:p>
                <a:endParaRPr lang="en-US"/>
              </a:p>
            </p:txBody>
          </p:sp>
          <p:sp>
            <p:nvSpPr>
              <p:cNvPr id="182" name="Freeform 41"/>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w="9525">
                <a:noFill/>
                <a:round/>
                <a:headEnd/>
                <a:tailEnd/>
              </a:ln>
            </p:spPr>
            <p:txBody>
              <a:bodyPr/>
              <a:lstStyle/>
              <a:p>
                <a:endParaRPr lang="en-US"/>
              </a:p>
            </p:txBody>
          </p:sp>
          <p:sp>
            <p:nvSpPr>
              <p:cNvPr id="183" name="Freeform 42"/>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w="9525">
                <a:noFill/>
                <a:round/>
                <a:headEnd/>
                <a:tailEnd/>
              </a:ln>
            </p:spPr>
            <p:txBody>
              <a:bodyPr/>
              <a:lstStyle/>
              <a:p>
                <a:endParaRPr lang="en-US"/>
              </a:p>
            </p:txBody>
          </p:sp>
          <p:sp>
            <p:nvSpPr>
              <p:cNvPr id="184" name="Freeform 43"/>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w="9525">
                <a:noFill/>
                <a:round/>
                <a:headEnd/>
                <a:tailEnd/>
              </a:ln>
            </p:spPr>
            <p:txBody>
              <a:bodyPr/>
              <a:lstStyle/>
              <a:p>
                <a:endParaRPr lang="en-US"/>
              </a:p>
            </p:txBody>
          </p:sp>
          <p:sp>
            <p:nvSpPr>
              <p:cNvPr id="185" name="Freeform 44"/>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w="9525">
                <a:noFill/>
                <a:round/>
                <a:headEnd/>
                <a:tailEnd/>
              </a:ln>
            </p:spPr>
            <p:txBody>
              <a:bodyPr/>
              <a:lstStyle/>
              <a:p>
                <a:endParaRPr lang="en-US"/>
              </a:p>
            </p:txBody>
          </p:sp>
          <p:sp>
            <p:nvSpPr>
              <p:cNvPr id="186" name="Freeform 45"/>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w="9525">
                <a:noFill/>
                <a:round/>
                <a:headEnd/>
                <a:tailEnd/>
              </a:ln>
            </p:spPr>
            <p:txBody>
              <a:bodyPr/>
              <a:lstStyle/>
              <a:p>
                <a:endParaRPr lang="en-US"/>
              </a:p>
            </p:txBody>
          </p:sp>
          <p:sp>
            <p:nvSpPr>
              <p:cNvPr id="187" name="Freeform 46"/>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w="9525">
                <a:noFill/>
                <a:round/>
                <a:headEnd/>
                <a:tailEnd/>
              </a:ln>
            </p:spPr>
            <p:txBody>
              <a:bodyPr/>
              <a:lstStyle/>
              <a:p>
                <a:endParaRPr lang="en-US"/>
              </a:p>
            </p:txBody>
          </p:sp>
          <p:sp>
            <p:nvSpPr>
              <p:cNvPr id="188" name="Freeform 47"/>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w="9525">
                <a:noFill/>
                <a:round/>
                <a:headEnd/>
                <a:tailEnd/>
              </a:ln>
            </p:spPr>
            <p:txBody>
              <a:bodyPr/>
              <a:lstStyle/>
              <a:p>
                <a:endParaRPr lang="en-US"/>
              </a:p>
            </p:txBody>
          </p:sp>
          <p:sp>
            <p:nvSpPr>
              <p:cNvPr id="189" name="Freeform 48"/>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w="9525">
                <a:noFill/>
                <a:round/>
                <a:headEnd/>
                <a:tailEnd/>
              </a:ln>
            </p:spPr>
            <p:txBody>
              <a:bodyPr/>
              <a:lstStyle/>
              <a:p>
                <a:endParaRPr lang="en-US"/>
              </a:p>
            </p:txBody>
          </p:sp>
          <p:sp>
            <p:nvSpPr>
              <p:cNvPr id="190" name="Freeform 49"/>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w="9525">
                <a:noFill/>
                <a:round/>
                <a:headEnd/>
                <a:tailEnd/>
              </a:ln>
            </p:spPr>
            <p:txBody>
              <a:bodyPr/>
              <a:lstStyle/>
              <a:p>
                <a:endParaRPr lang="en-US"/>
              </a:p>
            </p:txBody>
          </p:sp>
          <p:sp>
            <p:nvSpPr>
              <p:cNvPr id="191" name="Freeform 50"/>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w="9525">
                <a:noFill/>
                <a:round/>
                <a:headEnd/>
                <a:tailEnd/>
              </a:ln>
            </p:spPr>
            <p:txBody>
              <a:bodyPr/>
              <a:lstStyle/>
              <a:p>
                <a:endParaRPr lang="en-US"/>
              </a:p>
            </p:txBody>
          </p:sp>
          <p:sp>
            <p:nvSpPr>
              <p:cNvPr id="192" name="Freeform 51"/>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w="9525">
                <a:noFill/>
                <a:round/>
                <a:headEnd/>
                <a:tailEnd/>
              </a:ln>
            </p:spPr>
            <p:txBody>
              <a:bodyPr/>
              <a:lstStyle/>
              <a:p>
                <a:endParaRPr lang="en-US"/>
              </a:p>
            </p:txBody>
          </p:sp>
          <p:sp>
            <p:nvSpPr>
              <p:cNvPr id="193" name="Freeform 52"/>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w="9525">
                <a:noFill/>
                <a:round/>
                <a:headEnd/>
                <a:tailEnd/>
              </a:ln>
            </p:spPr>
            <p:txBody>
              <a:bodyPr/>
              <a:lstStyle/>
              <a:p>
                <a:endParaRPr lang="en-US"/>
              </a:p>
            </p:txBody>
          </p:sp>
          <p:sp>
            <p:nvSpPr>
              <p:cNvPr id="194" name="Freeform 53"/>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w="9525">
                <a:noFill/>
                <a:round/>
                <a:headEnd/>
                <a:tailEnd/>
              </a:ln>
            </p:spPr>
            <p:txBody>
              <a:bodyPr/>
              <a:lstStyle/>
              <a:p>
                <a:endParaRPr lang="en-US"/>
              </a:p>
            </p:txBody>
          </p:sp>
          <p:sp>
            <p:nvSpPr>
              <p:cNvPr id="195" name="Freeform 54"/>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w="9525">
                <a:noFill/>
                <a:round/>
                <a:headEnd/>
                <a:tailEnd/>
              </a:ln>
            </p:spPr>
            <p:txBody>
              <a:bodyPr/>
              <a:lstStyle/>
              <a:p>
                <a:endParaRPr lang="en-US"/>
              </a:p>
            </p:txBody>
          </p:sp>
          <p:sp>
            <p:nvSpPr>
              <p:cNvPr id="196" name="Freeform 55"/>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w="9525">
                <a:noFill/>
                <a:round/>
                <a:headEnd/>
                <a:tailEnd/>
              </a:ln>
            </p:spPr>
            <p:txBody>
              <a:bodyPr/>
              <a:lstStyle/>
              <a:p>
                <a:endParaRPr lang="en-US"/>
              </a:p>
            </p:txBody>
          </p:sp>
          <p:sp>
            <p:nvSpPr>
              <p:cNvPr id="197" name="Freeform 56"/>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w="9525">
                <a:noFill/>
                <a:round/>
                <a:headEnd/>
                <a:tailEnd/>
              </a:ln>
            </p:spPr>
            <p:txBody>
              <a:bodyPr/>
              <a:lstStyle/>
              <a:p>
                <a:endParaRPr lang="en-US"/>
              </a:p>
            </p:txBody>
          </p:sp>
          <p:sp>
            <p:nvSpPr>
              <p:cNvPr id="198" name="Freeform 57"/>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w="9525">
                <a:noFill/>
                <a:round/>
                <a:headEnd/>
                <a:tailEnd/>
              </a:ln>
            </p:spPr>
            <p:txBody>
              <a:bodyPr/>
              <a:lstStyle/>
              <a:p>
                <a:endParaRPr lang="en-US"/>
              </a:p>
            </p:txBody>
          </p:sp>
          <p:sp>
            <p:nvSpPr>
              <p:cNvPr id="199" name="Freeform 58"/>
              <p:cNvSpPr>
                <a:spLocks/>
              </p:cNvSpPr>
              <p:nvPr/>
            </p:nvSpPr>
            <p:spPr bwMode="auto">
              <a:xfrm>
                <a:off x="2926" y="2651"/>
                <a:ext cx="186" cy="670"/>
              </a:xfrm>
              <a:custGeom>
                <a:avLst/>
                <a:gdLst>
                  <a:gd name="T0" fmla="*/ 0 w 373"/>
                  <a:gd name="T1" fmla="*/ 1 h 1340"/>
                  <a:gd name="T2" fmla="*/ 0 w 373"/>
                  <a:gd name="T3" fmla="*/ 1 h 1340"/>
                  <a:gd name="T4" fmla="*/ 0 w 373"/>
                  <a:gd name="T5" fmla="*/ 1 h 1340"/>
                  <a:gd name="T6" fmla="*/ 0 w 373"/>
                  <a:gd name="T7" fmla="*/ 1 h 1340"/>
                  <a:gd name="T8" fmla="*/ 0 w 373"/>
                  <a:gd name="T9" fmla="*/ 1 h 1340"/>
                  <a:gd name="T10" fmla="*/ 0 w 373"/>
                  <a:gd name="T11" fmla="*/ 1 h 1340"/>
                  <a:gd name="T12" fmla="*/ 0 w 373"/>
                  <a:gd name="T13" fmla="*/ 1 h 1340"/>
                  <a:gd name="T14" fmla="*/ 0 w 373"/>
                  <a:gd name="T15" fmla="*/ 1 h 1340"/>
                  <a:gd name="T16" fmla="*/ 0 w 373"/>
                  <a:gd name="T17" fmla="*/ 1 h 1340"/>
                  <a:gd name="T18" fmla="*/ 0 w 373"/>
                  <a:gd name="T19" fmla="*/ 1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1 h 1340"/>
                  <a:gd name="T82" fmla="*/ 0 w 373"/>
                  <a:gd name="T83" fmla="*/ 1 h 1340"/>
                  <a:gd name="T84" fmla="*/ 0 w 373"/>
                  <a:gd name="T85" fmla="*/ 1 h 1340"/>
                  <a:gd name="T86" fmla="*/ 0 w 373"/>
                  <a:gd name="T87" fmla="*/ 1 h 1340"/>
                  <a:gd name="T88" fmla="*/ 0 w 373"/>
                  <a:gd name="T89" fmla="*/ 1 h 1340"/>
                  <a:gd name="T90" fmla="*/ 0 w 373"/>
                  <a:gd name="T91" fmla="*/ 1 h 1340"/>
                  <a:gd name="T92" fmla="*/ 0 w 373"/>
                  <a:gd name="T93" fmla="*/ 1 h 1340"/>
                  <a:gd name="T94" fmla="*/ 0 w 373"/>
                  <a:gd name="T95" fmla="*/ 1 h 1340"/>
                  <a:gd name="T96" fmla="*/ 0 w 373"/>
                  <a:gd name="T97" fmla="*/ 1 h 1340"/>
                  <a:gd name="T98" fmla="*/ 0 w 373"/>
                  <a:gd name="T99" fmla="*/ 1 h 1340"/>
                  <a:gd name="T100" fmla="*/ 0 w 373"/>
                  <a:gd name="T101" fmla="*/ 1 h 1340"/>
                  <a:gd name="T102" fmla="*/ 0 w 373"/>
                  <a:gd name="T103" fmla="*/ 1 h 1340"/>
                  <a:gd name="T104" fmla="*/ 0 w 373"/>
                  <a:gd name="T105" fmla="*/ 1 h 1340"/>
                  <a:gd name="T106" fmla="*/ 0 w 373"/>
                  <a:gd name="T107" fmla="*/ 1 h 1340"/>
                  <a:gd name="T108" fmla="*/ 0 w 373"/>
                  <a:gd name="T109" fmla="*/ 1 h 1340"/>
                  <a:gd name="T110" fmla="*/ 0 w 373"/>
                  <a:gd name="T111" fmla="*/ 1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w="9525">
                <a:noFill/>
                <a:round/>
                <a:headEnd/>
                <a:tailEnd/>
              </a:ln>
            </p:spPr>
            <p:txBody>
              <a:bodyPr/>
              <a:lstStyle/>
              <a:p>
                <a:endParaRPr lang="en-US"/>
              </a:p>
            </p:txBody>
          </p:sp>
          <p:sp>
            <p:nvSpPr>
              <p:cNvPr id="200" name="Freeform 59"/>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w="9525">
                <a:noFill/>
                <a:round/>
                <a:headEnd/>
                <a:tailEnd/>
              </a:ln>
            </p:spPr>
            <p:txBody>
              <a:bodyPr/>
              <a:lstStyle/>
              <a:p>
                <a:endParaRPr lang="en-US"/>
              </a:p>
            </p:txBody>
          </p:sp>
          <p:sp>
            <p:nvSpPr>
              <p:cNvPr id="201" name="Freeform 60"/>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w="9525">
                <a:noFill/>
                <a:round/>
                <a:headEnd/>
                <a:tailEnd/>
              </a:ln>
            </p:spPr>
            <p:txBody>
              <a:bodyPr/>
              <a:lstStyle/>
              <a:p>
                <a:endParaRPr lang="en-US"/>
              </a:p>
            </p:txBody>
          </p:sp>
          <p:sp>
            <p:nvSpPr>
              <p:cNvPr id="202" name="Freeform 61"/>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w="9525">
                <a:noFill/>
                <a:round/>
                <a:headEnd/>
                <a:tailEnd/>
              </a:ln>
            </p:spPr>
            <p:txBody>
              <a:bodyPr/>
              <a:lstStyle/>
              <a:p>
                <a:endParaRPr lang="en-US"/>
              </a:p>
            </p:txBody>
          </p:sp>
          <p:sp>
            <p:nvSpPr>
              <p:cNvPr id="203" name="Freeform 62"/>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w="9525">
                <a:noFill/>
                <a:round/>
                <a:headEnd/>
                <a:tailEnd/>
              </a:ln>
            </p:spPr>
            <p:txBody>
              <a:bodyPr/>
              <a:lstStyle/>
              <a:p>
                <a:endParaRPr lang="en-US"/>
              </a:p>
            </p:txBody>
          </p:sp>
          <p:sp>
            <p:nvSpPr>
              <p:cNvPr id="204" name="Freeform 63"/>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w="9525">
                <a:noFill/>
                <a:round/>
                <a:headEnd/>
                <a:tailEnd/>
              </a:ln>
            </p:spPr>
            <p:txBody>
              <a:bodyPr/>
              <a:lstStyle/>
              <a:p>
                <a:endParaRPr lang="en-US"/>
              </a:p>
            </p:txBody>
          </p:sp>
          <p:sp>
            <p:nvSpPr>
              <p:cNvPr id="205" name="Freeform 64"/>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w="9525">
                <a:noFill/>
                <a:round/>
                <a:headEnd/>
                <a:tailEnd/>
              </a:ln>
            </p:spPr>
            <p:txBody>
              <a:bodyPr/>
              <a:lstStyle/>
              <a:p>
                <a:endParaRPr lang="en-US"/>
              </a:p>
            </p:txBody>
          </p:sp>
          <p:sp>
            <p:nvSpPr>
              <p:cNvPr id="206" name="Freeform 65"/>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w="9525">
                <a:noFill/>
                <a:round/>
                <a:headEnd/>
                <a:tailEnd/>
              </a:ln>
            </p:spPr>
            <p:txBody>
              <a:bodyPr/>
              <a:lstStyle/>
              <a:p>
                <a:endParaRPr lang="en-US"/>
              </a:p>
            </p:txBody>
          </p:sp>
          <p:sp>
            <p:nvSpPr>
              <p:cNvPr id="207" name="Freeform 66"/>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w="9525">
                <a:noFill/>
                <a:round/>
                <a:headEnd/>
                <a:tailEnd/>
              </a:ln>
            </p:spPr>
            <p:txBody>
              <a:bodyPr/>
              <a:lstStyle/>
              <a:p>
                <a:endParaRPr lang="en-US"/>
              </a:p>
            </p:txBody>
          </p:sp>
          <p:sp>
            <p:nvSpPr>
              <p:cNvPr id="208" name="Freeform 67"/>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w="9525">
                <a:noFill/>
                <a:round/>
                <a:headEnd/>
                <a:tailEnd/>
              </a:ln>
            </p:spPr>
            <p:txBody>
              <a:bodyPr/>
              <a:lstStyle/>
              <a:p>
                <a:endParaRPr lang="en-US"/>
              </a:p>
            </p:txBody>
          </p:sp>
          <p:sp>
            <p:nvSpPr>
              <p:cNvPr id="209" name="Freeform 68"/>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w="9525">
                <a:noFill/>
                <a:round/>
                <a:headEnd/>
                <a:tailEnd/>
              </a:ln>
            </p:spPr>
            <p:txBody>
              <a:bodyPr/>
              <a:lstStyle/>
              <a:p>
                <a:endParaRPr lang="en-US"/>
              </a:p>
            </p:txBody>
          </p:sp>
          <p:sp>
            <p:nvSpPr>
              <p:cNvPr id="210" name="Freeform 69"/>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w="9525">
                <a:noFill/>
                <a:round/>
                <a:headEnd/>
                <a:tailEnd/>
              </a:ln>
            </p:spPr>
            <p:txBody>
              <a:bodyPr/>
              <a:lstStyle/>
              <a:p>
                <a:endParaRPr lang="en-US"/>
              </a:p>
            </p:txBody>
          </p:sp>
          <p:sp>
            <p:nvSpPr>
              <p:cNvPr id="211" name="Freeform 70"/>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w="9525">
                <a:noFill/>
                <a:round/>
                <a:headEnd/>
                <a:tailEnd/>
              </a:ln>
            </p:spPr>
            <p:txBody>
              <a:bodyPr/>
              <a:lstStyle/>
              <a:p>
                <a:endParaRPr lang="en-US"/>
              </a:p>
            </p:txBody>
          </p:sp>
          <p:sp>
            <p:nvSpPr>
              <p:cNvPr id="212" name="Freeform 71"/>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w="9525">
                <a:noFill/>
                <a:round/>
                <a:headEnd/>
                <a:tailEnd/>
              </a:ln>
            </p:spPr>
            <p:txBody>
              <a:bodyPr/>
              <a:lstStyle/>
              <a:p>
                <a:endParaRPr lang="en-US"/>
              </a:p>
            </p:txBody>
          </p:sp>
          <p:sp>
            <p:nvSpPr>
              <p:cNvPr id="213" name="Freeform 72"/>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w="9525">
                <a:noFill/>
                <a:round/>
                <a:headEnd/>
                <a:tailEnd/>
              </a:ln>
            </p:spPr>
            <p:txBody>
              <a:bodyPr/>
              <a:lstStyle/>
              <a:p>
                <a:endParaRPr lang="en-US"/>
              </a:p>
            </p:txBody>
          </p:sp>
          <p:sp>
            <p:nvSpPr>
              <p:cNvPr id="214" name="Freeform 73"/>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w="9525">
                <a:noFill/>
                <a:round/>
                <a:headEnd/>
                <a:tailEnd/>
              </a:ln>
            </p:spPr>
            <p:txBody>
              <a:bodyPr/>
              <a:lstStyle/>
              <a:p>
                <a:endParaRPr lang="en-US"/>
              </a:p>
            </p:txBody>
          </p:sp>
          <p:sp>
            <p:nvSpPr>
              <p:cNvPr id="215" name="Freeform 74"/>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w="9525">
                <a:noFill/>
                <a:round/>
                <a:headEnd/>
                <a:tailEnd/>
              </a:ln>
            </p:spPr>
            <p:txBody>
              <a:bodyPr/>
              <a:lstStyle/>
              <a:p>
                <a:endParaRPr lang="en-US"/>
              </a:p>
            </p:txBody>
          </p:sp>
          <p:sp>
            <p:nvSpPr>
              <p:cNvPr id="216" name="Freeform 75"/>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w="9525">
                <a:noFill/>
                <a:round/>
                <a:headEnd/>
                <a:tailEnd/>
              </a:ln>
            </p:spPr>
            <p:txBody>
              <a:bodyPr/>
              <a:lstStyle/>
              <a:p>
                <a:endParaRPr lang="en-US"/>
              </a:p>
            </p:txBody>
          </p:sp>
          <p:sp>
            <p:nvSpPr>
              <p:cNvPr id="217" name="Freeform 76"/>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w="9525">
                <a:noFill/>
                <a:round/>
                <a:headEnd/>
                <a:tailEnd/>
              </a:ln>
            </p:spPr>
            <p:txBody>
              <a:bodyPr/>
              <a:lstStyle/>
              <a:p>
                <a:endParaRPr lang="en-US"/>
              </a:p>
            </p:txBody>
          </p:sp>
          <p:sp>
            <p:nvSpPr>
              <p:cNvPr id="218" name="Freeform 77"/>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w="9525">
                <a:noFill/>
                <a:round/>
                <a:headEnd/>
                <a:tailEnd/>
              </a:ln>
            </p:spPr>
            <p:txBody>
              <a:bodyPr/>
              <a:lstStyle/>
              <a:p>
                <a:endParaRPr lang="en-US"/>
              </a:p>
            </p:txBody>
          </p:sp>
          <p:sp>
            <p:nvSpPr>
              <p:cNvPr id="219" name="Freeform 78"/>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w="9525">
                <a:noFill/>
                <a:round/>
                <a:headEnd/>
                <a:tailEnd/>
              </a:ln>
            </p:spPr>
            <p:txBody>
              <a:bodyPr/>
              <a:lstStyle/>
              <a:p>
                <a:endParaRPr lang="en-US"/>
              </a:p>
            </p:txBody>
          </p:sp>
          <p:sp>
            <p:nvSpPr>
              <p:cNvPr id="220" name="Freeform 79"/>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w="9525">
                <a:noFill/>
                <a:round/>
                <a:headEnd/>
                <a:tailEnd/>
              </a:ln>
            </p:spPr>
            <p:txBody>
              <a:bodyPr/>
              <a:lstStyle/>
              <a:p>
                <a:endParaRPr lang="en-US"/>
              </a:p>
            </p:txBody>
          </p:sp>
          <p:sp>
            <p:nvSpPr>
              <p:cNvPr id="221" name="Freeform 80"/>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w="9525">
                <a:noFill/>
                <a:round/>
                <a:headEnd/>
                <a:tailEnd/>
              </a:ln>
            </p:spPr>
            <p:txBody>
              <a:bodyPr/>
              <a:lstStyle/>
              <a:p>
                <a:endParaRPr lang="en-US"/>
              </a:p>
            </p:txBody>
          </p:sp>
          <p:sp>
            <p:nvSpPr>
              <p:cNvPr id="222" name="Freeform 81"/>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w="9525">
                <a:noFill/>
                <a:round/>
                <a:headEnd/>
                <a:tailEnd/>
              </a:ln>
            </p:spPr>
            <p:txBody>
              <a:bodyPr/>
              <a:lstStyle/>
              <a:p>
                <a:endParaRPr lang="en-US"/>
              </a:p>
            </p:txBody>
          </p:sp>
          <p:sp>
            <p:nvSpPr>
              <p:cNvPr id="223" name="Freeform 82"/>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w="9525">
                <a:noFill/>
                <a:round/>
                <a:headEnd/>
                <a:tailEnd/>
              </a:ln>
            </p:spPr>
            <p:txBody>
              <a:bodyPr/>
              <a:lstStyle/>
              <a:p>
                <a:endParaRPr lang="en-US"/>
              </a:p>
            </p:txBody>
          </p:sp>
          <p:sp>
            <p:nvSpPr>
              <p:cNvPr id="224" name="Freeform 83"/>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w="9525">
                <a:noFill/>
                <a:round/>
                <a:headEnd/>
                <a:tailEnd/>
              </a:ln>
            </p:spPr>
            <p:txBody>
              <a:bodyPr/>
              <a:lstStyle/>
              <a:p>
                <a:endParaRPr lang="en-US"/>
              </a:p>
            </p:txBody>
          </p:sp>
          <p:sp>
            <p:nvSpPr>
              <p:cNvPr id="225" name="Freeform 84"/>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w="9525">
                <a:noFill/>
                <a:round/>
                <a:headEnd/>
                <a:tailEnd/>
              </a:ln>
            </p:spPr>
            <p:txBody>
              <a:bodyPr/>
              <a:lstStyle/>
              <a:p>
                <a:endParaRPr lang="en-US"/>
              </a:p>
            </p:txBody>
          </p:sp>
          <p:sp>
            <p:nvSpPr>
              <p:cNvPr id="226" name="Freeform 85"/>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w="9525">
                <a:noFill/>
                <a:round/>
                <a:headEnd/>
                <a:tailEnd/>
              </a:ln>
            </p:spPr>
            <p:txBody>
              <a:bodyPr/>
              <a:lstStyle/>
              <a:p>
                <a:endParaRPr lang="en-US"/>
              </a:p>
            </p:txBody>
          </p:sp>
          <p:sp>
            <p:nvSpPr>
              <p:cNvPr id="227" name="Freeform 86"/>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228" name="Freeform 87"/>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w="9525">
                <a:noFill/>
                <a:round/>
                <a:headEnd/>
                <a:tailEnd/>
              </a:ln>
            </p:spPr>
            <p:txBody>
              <a:bodyPr/>
              <a:lstStyle/>
              <a:p>
                <a:endParaRPr lang="en-US"/>
              </a:p>
            </p:txBody>
          </p:sp>
          <p:sp>
            <p:nvSpPr>
              <p:cNvPr id="229" name="Freeform 88"/>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230" name="Freeform 89"/>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w="9525">
                <a:noFill/>
                <a:round/>
                <a:headEnd/>
                <a:tailEnd/>
              </a:ln>
            </p:spPr>
            <p:txBody>
              <a:bodyPr/>
              <a:lstStyle/>
              <a:p>
                <a:endParaRPr lang="en-US"/>
              </a:p>
            </p:txBody>
          </p:sp>
          <p:sp>
            <p:nvSpPr>
              <p:cNvPr id="231" name="Freeform 90"/>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w="9525">
                <a:noFill/>
                <a:round/>
                <a:headEnd/>
                <a:tailEnd/>
              </a:ln>
            </p:spPr>
            <p:txBody>
              <a:bodyPr/>
              <a:lstStyle/>
              <a:p>
                <a:endParaRPr lang="en-US"/>
              </a:p>
            </p:txBody>
          </p:sp>
          <p:sp>
            <p:nvSpPr>
              <p:cNvPr id="232" name="Freeform 91"/>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233" name="Freeform 92"/>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234" name="Freeform 93"/>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w="9525">
                <a:noFill/>
                <a:round/>
                <a:headEnd/>
                <a:tailEnd/>
              </a:ln>
            </p:spPr>
            <p:txBody>
              <a:bodyPr/>
              <a:lstStyle/>
              <a:p>
                <a:endParaRPr lang="en-US"/>
              </a:p>
            </p:txBody>
          </p:sp>
          <p:sp>
            <p:nvSpPr>
              <p:cNvPr id="235" name="Freeform 94"/>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w="9525">
                <a:noFill/>
                <a:round/>
                <a:headEnd/>
                <a:tailEnd/>
              </a:ln>
            </p:spPr>
            <p:txBody>
              <a:bodyPr/>
              <a:lstStyle/>
              <a:p>
                <a:endParaRPr lang="en-US"/>
              </a:p>
            </p:txBody>
          </p:sp>
          <p:sp>
            <p:nvSpPr>
              <p:cNvPr id="236" name="Freeform 95"/>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w="9525">
                <a:noFill/>
                <a:round/>
                <a:headEnd/>
                <a:tailEnd/>
              </a:ln>
            </p:spPr>
            <p:txBody>
              <a:bodyPr/>
              <a:lstStyle/>
              <a:p>
                <a:endParaRPr lang="en-US"/>
              </a:p>
            </p:txBody>
          </p:sp>
          <p:sp>
            <p:nvSpPr>
              <p:cNvPr id="237" name="Freeform 96"/>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w="9525">
                <a:noFill/>
                <a:round/>
                <a:headEnd/>
                <a:tailEnd/>
              </a:ln>
            </p:spPr>
            <p:txBody>
              <a:bodyPr/>
              <a:lstStyle/>
              <a:p>
                <a:endParaRPr lang="en-US"/>
              </a:p>
            </p:txBody>
          </p:sp>
          <p:sp>
            <p:nvSpPr>
              <p:cNvPr id="238" name="Freeform 97"/>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w="9525">
                <a:noFill/>
                <a:round/>
                <a:headEnd/>
                <a:tailEnd/>
              </a:ln>
            </p:spPr>
            <p:txBody>
              <a:bodyPr/>
              <a:lstStyle/>
              <a:p>
                <a:endParaRPr lang="en-US"/>
              </a:p>
            </p:txBody>
          </p:sp>
          <p:sp>
            <p:nvSpPr>
              <p:cNvPr id="239" name="Freeform 98"/>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w="9525">
                <a:noFill/>
                <a:round/>
                <a:headEnd/>
                <a:tailEnd/>
              </a:ln>
            </p:spPr>
            <p:txBody>
              <a:bodyPr/>
              <a:lstStyle/>
              <a:p>
                <a:endParaRPr lang="en-US"/>
              </a:p>
            </p:txBody>
          </p:sp>
          <p:sp>
            <p:nvSpPr>
              <p:cNvPr id="240" name="Freeform 99"/>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w="9525">
                <a:noFill/>
                <a:round/>
                <a:headEnd/>
                <a:tailEnd/>
              </a:ln>
            </p:spPr>
            <p:txBody>
              <a:bodyPr/>
              <a:lstStyle/>
              <a:p>
                <a:endParaRPr lang="en-US"/>
              </a:p>
            </p:txBody>
          </p:sp>
          <p:sp>
            <p:nvSpPr>
              <p:cNvPr id="241" name="Freeform 100"/>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w="9525">
                <a:noFill/>
                <a:round/>
                <a:headEnd/>
                <a:tailEnd/>
              </a:ln>
            </p:spPr>
            <p:txBody>
              <a:bodyPr/>
              <a:lstStyle/>
              <a:p>
                <a:endParaRPr lang="en-US"/>
              </a:p>
            </p:txBody>
          </p:sp>
          <p:sp>
            <p:nvSpPr>
              <p:cNvPr id="242" name="Freeform 101"/>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243" name="Freeform 102"/>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244" name="Freeform 103"/>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w="9525">
                <a:noFill/>
                <a:round/>
                <a:headEnd/>
                <a:tailEnd/>
              </a:ln>
            </p:spPr>
            <p:txBody>
              <a:bodyPr/>
              <a:lstStyle/>
              <a:p>
                <a:endParaRPr lang="en-US"/>
              </a:p>
            </p:txBody>
          </p:sp>
          <p:sp>
            <p:nvSpPr>
              <p:cNvPr id="245" name="Freeform 104"/>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w="9525">
                <a:noFill/>
                <a:round/>
                <a:headEnd/>
                <a:tailEnd/>
              </a:ln>
            </p:spPr>
            <p:txBody>
              <a:bodyPr/>
              <a:lstStyle/>
              <a:p>
                <a:endParaRPr lang="en-US"/>
              </a:p>
            </p:txBody>
          </p:sp>
          <p:sp>
            <p:nvSpPr>
              <p:cNvPr id="246" name="Freeform 105"/>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w="9525">
                <a:noFill/>
                <a:round/>
                <a:headEnd/>
                <a:tailEnd/>
              </a:ln>
            </p:spPr>
            <p:txBody>
              <a:bodyPr/>
              <a:lstStyle/>
              <a:p>
                <a:endParaRPr lang="en-US"/>
              </a:p>
            </p:txBody>
          </p:sp>
          <p:sp>
            <p:nvSpPr>
              <p:cNvPr id="247" name="Freeform 106"/>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w="9525">
                <a:noFill/>
                <a:round/>
                <a:headEnd/>
                <a:tailEnd/>
              </a:ln>
            </p:spPr>
            <p:txBody>
              <a:bodyPr/>
              <a:lstStyle/>
              <a:p>
                <a:endParaRPr lang="en-US"/>
              </a:p>
            </p:txBody>
          </p:sp>
          <p:sp>
            <p:nvSpPr>
              <p:cNvPr id="248" name="Freeform 107"/>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249" name="Freeform 108"/>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250" name="Freeform 109"/>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w="9525">
                <a:noFill/>
                <a:round/>
                <a:headEnd/>
                <a:tailEnd/>
              </a:ln>
            </p:spPr>
            <p:txBody>
              <a:bodyPr/>
              <a:lstStyle/>
              <a:p>
                <a:endParaRPr lang="en-US"/>
              </a:p>
            </p:txBody>
          </p:sp>
          <p:sp>
            <p:nvSpPr>
              <p:cNvPr id="251" name="Freeform 110"/>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w="9525">
                <a:noFill/>
                <a:round/>
                <a:headEnd/>
                <a:tailEnd/>
              </a:ln>
            </p:spPr>
            <p:txBody>
              <a:bodyPr/>
              <a:lstStyle/>
              <a:p>
                <a:endParaRPr lang="en-US"/>
              </a:p>
            </p:txBody>
          </p:sp>
          <p:sp>
            <p:nvSpPr>
              <p:cNvPr id="252" name="Freeform 111"/>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w="9525">
                <a:noFill/>
                <a:round/>
                <a:headEnd/>
                <a:tailEnd/>
              </a:ln>
            </p:spPr>
            <p:txBody>
              <a:bodyPr/>
              <a:lstStyle/>
              <a:p>
                <a:endParaRPr lang="en-US"/>
              </a:p>
            </p:txBody>
          </p:sp>
          <p:sp>
            <p:nvSpPr>
              <p:cNvPr id="253" name="Freeform 112"/>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w="9525">
                <a:noFill/>
                <a:round/>
                <a:headEnd/>
                <a:tailEnd/>
              </a:ln>
            </p:spPr>
            <p:txBody>
              <a:bodyPr/>
              <a:lstStyle/>
              <a:p>
                <a:endParaRPr lang="en-US"/>
              </a:p>
            </p:txBody>
          </p:sp>
          <p:sp>
            <p:nvSpPr>
              <p:cNvPr id="254" name="Freeform 113"/>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w="9525">
                <a:noFill/>
                <a:round/>
                <a:headEnd/>
                <a:tailEnd/>
              </a:ln>
            </p:spPr>
            <p:txBody>
              <a:bodyPr/>
              <a:lstStyle/>
              <a:p>
                <a:endParaRPr lang="en-US"/>
              </a:p>
            </p:txBody>
          </p:sp>
          <p:sp>
            <p:nvSpPr>
              <p:cNvPr id="255" name="Freeform 114"/>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w="9525">
                <a:noFill/>
                <a:round/>
                <a:headEnd/>
                <a:tailEnd/>
              </a:ln>
            </p:spPr>
            <p:txBody>
              <a:bodyPr/>
              <a:lstStyle/>
              <a:p>
                <a:endParaRPr lang="en-US"/>
              </a:p>
            </p:txBody>
          </p:sp>
          <p:sp>
            <p:nvSpPr>
              <p:cNvPr id="256" name="Freeform 115"/>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w="9525">
                <a:noFill/>
                <a:round/>
                <a:headEnd/>
                <a:tailEnd/>
              </a:ln>
            </p:spPr>
            <p:txBody>
              <a:bodyPr/>
              <a:lstStyle/>
              <a:p>
                <a:endParaRPr lang="en-US"/>
              </a:p>
            </p:txBody>
          </p:sp>
          <p:sp>
            <p:nvSpPr>
              <p:cNvPr id="257" name="Freeform 116"/>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w="9525">
                <a:noFill/>
                <a:round/>
                <a:headEnd/>
                <a:tailEnd/>
              </a:ln>
            </p:spPr>
            <p:txBody>
              <a:bodyPr/>
              <a:lstStyle/>
              <a:p>
                <a:endParaRPr lang="en-US"/>
              </a:p>
            </p:txBody>
          </p:sp>
          <p:sp>
            <p:nvSpPr>
              <p:cNvPr id="258" name="Freeform 117"/>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w="9525">
                <a:noFill/>
                <a:round/>
                <a:headEnd/>
                <a:tailEnd/>
              </a:ln>
            </p:spPr>
            <p:txBody>
              <a:bodyPr/>
              <a:lstStyle/>
              <a:p>
                <a:endParaRPr lang="en-US"/>
              </a:p>
            </p:txBody>
          </p:sp>
          <p:sp>
            <p:nvSpPr>
              <p:cNvPr id="259" name="Freeform 118"/>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260" name="Freeform 119"/>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w="9525">
                <a:noFill/>
                <a:round/>
                <a:headEnd/>
                <a:tailEnd/>
              </a:ln>
            </p:spPr>
            <p:txBody>
              <a:bodyPr/>
              <a:lstStyle/>
              <a:p>
                <a:endParaRPr lang="en-US"/>
              </a:p>
            </p:txBody>
          </p:sp>
          <p:sp>
            <p:nvSpPr>
              <p:cNvPr id="261" name="Freeform 120"/>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w="9525">
                <a:noFill/>
                <a:round/>
                <a:headEnd/>
                <a:tailEnd/>
              </a:ln>
            </p:spPr>
            <p:txBody>
              <a:bodyPr/>
              <a:lstStyle/>
              <a:p>
                <a:endParaRPr lang="en-US"/>
              </a:p>
            </p:txBody>
          </p:sp>
          <p:sp>
            <p:nvSpPr>
              <p:cNvPr id="262" name="Freeform 121"/>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w="9525">
                <a:noFill/>
                <a:round/>
                <a:headEnd/>
                <a:tailEnd/>
              </a:ln>
            </p:spPr>
            <p:txBody>
              <a:bodyPr/>
              <a:lstStyle/>
              <a:p>
                <a:endParaRPr lang="en-US"/>
              </a:p>
            </p:txBody>
          </p:sp>
          <p:sp>
            <p:nvSpPr>
              <p:cNvPr id="263" name="Freeform 122"/>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w="9525">
                <a:noFill/>
                <a:round/>
                <a:headEnd/>
                <a:tailEnd/>
              </a:ln>
            </p:spPr>
            <p:txBody>
              <a:bodyPr/>
              <a:lstStyle/>
              <a:p>
                <a:endParaRPr lang="en-US"/>
              </a:p>
            </p:txBody>
          </p:sp>
          <p:sp>
            <p:nvSpPr>
              <p:cNvPr id="264" name="Freeform 123"/>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w="9525">
                <a:noFill/>
                <a:round/>
                <a:headEnd/>
                <a:tailEnd/>
              </a:ln>
            </p:spPr>
            <p:txBody>
              <a:bodyPr/>
              <a:lstStyle/>
              <a:p>
                <a:endParaRPr lang="en-US"/>
              </a:p>
            </p:txBody>
          </p:sp>
          <p:sp>
            <p:nvSpPr>
              <p:cNvPr id="265" name="Freeform 124"/>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266" name="Freeform 125"/>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w="9525">
                <a:noFill/>
                <a:round/>
                <a:headEnd/>
                <a:tailEnd/>
              </a:ln>
            </p:spPr>
            <p:txBody>
              <a:bodyPr/>
              <a:lstStyle/>
              <a:p>
                <a:endParaRPr lang="en-US"/>
              </a:p>
            </p:txBody>
          </p:sp>
          <p:sp>
            <p:nvSpPr>
              <p:cNvPr id="267" name="Freeform 126"/>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w="9525">
                <a:noFill/>
                <a:round/>
                <a:headEnd/>
                <a:tailEnd/>
              </a:ln>
            </p:spPr>
            <p:txBody>
              <a:bodyPr/>
              <a:lstStyle/>
              <a:p>
                <a:endParaRPr lang="en-US"/>
              </a:p>
            </p:txBody>
          </p:sp>
          <p:sp>
            <p:nvSpPr>
              <p:cNvPr id="268" name="Freeform 127"/>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w="9525">
                <a:noFill/>
                <a:round/>
                <a:headEnd/>
                <a:tailEnd/>
              </a:ln>
            </p:spPr>
            <p:txBody>
              <a:bodyPr/>
              <a:lstStyle/>
              <a:p>
                <a:endParaRPr lang="en-US"/>
              </a:p>
            </p:txBody>
          </p:sp>
          <p:sp>
            <p:nvSpPr>
              <p:cNvPr id="269" name="Freeform 128"/>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w="9525">
                <a:noFill/>
                <a:round/>
                <a:headEnd/>
                <a:tailEnd/>
              </a:ln>
            </p:spPr>
            <p:txBody>
              <a:bodyPr/>
              <a:lstStyle/>
              <a:p>
                <a:endParaRPr lang="en-US"/>
              </a:p>
            </p:txBody>
          </p:sp>
          <p:sp>
            <p:nvSpPr>
              <p:cNvPr id="270" name="Freeform 129"/>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w="9525">
                <a:noFill/>
                <a:round/>
                <a:headEnd/>
                <a:tailEnd/>
              </a:ln>
            </p:spPr>
            <p:txBody>
              <a:bodyPr/>
              <a:lstStyle/>
              <a:p>
                <a:endParaRPr lang="en-US"/>
              </a:p>
            </p:txBody>
          </p:sp>
          <p:sp>
            <p:nvSpPr>
              <p:cNvPr id="271" name="Freeform 130"/>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w="9525">
                <a:noFill/>
                <a:round/>
                <a:headEnd/>
                <a:tailEnd/>
              </a:ln>
            </p:spPr>
            <p:txBody>
              <a:bodyPr/>
              <a:lstStyle/>
              <a:p>
                <a:endParaRPr lang="en-US"/>
              </a:p>
            </p:txBody>
          </p:sp>
          <p:sp>
            <p:nvSpPr>
              <p:cNvPr id="272" name="Freeform 131"/>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w="9525">
                <a:noFill/>
                <a:round/>
                <a:headEnd/>
                <a:tailEnd/>
              </a:ln>
            </p:spPr>
            <p:txBody>
              <a:bodyPr/>
              <a:lstStyle/>
              <a:p>
                <a:endParaRPr lang="en-US"/>
              </a:p>
            </p:txBody>
          </p:sp>
          <p:sp>
            <p:nvSpPr>
              <p:cNvPr id="273" name="Freeform 132"/>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w="9525">
                <a:noFill/>
                <a:round/>
                <a:headEnd/>
                <a:tailEnd/>
              </a:ln>
            </p:spPr>
            <p:txBody>
              <a:bodyPr/>
              <a:lstStyle/>
              <a:p>
                <a:endParaRPr lang="en-US"/>
              </a:p>
            </p:txBody>
          </p:sp>
          <p:sp>
            <p:nvSpPr>
              <p:cNvPr id="274" name="Freeform 133"/>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275" name="Freeform 134"/>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276" name="Freeform 135"/>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w="9525">
                <a:noFill/>
                <a:round/>
                <a:headEnd/>
                <a:tailEnd/>
              </a:ln>
            </p:spPr>
            <p:txBody>
              <a:bodyPr/>
              <a:lstStyle/>
              <a:p>
                <a:endParaRPr lang="en-US"/>
              </a:p>
            </p:txBody>
          </p:sp>
          <p:sp>
            <p:nvSpPr>
              <p:cNvPr id="277" name="Freeform 136"/>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w="9525">
                <a:noFill/>
                <a:round/>
                <a:headEnd/>
                <a:tailEnd/>
              </a:ln>
            </p:spPr>
            <p:txBody>
              <a:bodyPr/>
              <a:lstStyle/>
              <a:p>
                <a:endParaRPr lang="en-US"/>
              </a:p>
            </p:txBody>
          </p:sp>
          <p:sp>
            <p:nvSpPr>
              <p:cNvPr id="278" name="Freeform 137"/>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w="9525">
                <a:noFill/>
                <a:round/>
                <a:headEnd/>
                <a:tailEnd/>
              </a:ln>
            </p:spPr>
            <p:txBody>
              <a:bodyPr/>
              <a:lstStyle/>
              <a:p>
                <a:endParaRPr lang="en-US"/>
              </a:p>
            </p:txBody>
          </p:sp>
          <p:sp>
            <p:nvSpPr>
              <p:cNvPr id="279" name="Freeform 138"/>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w="9525">
                <a:noFill/>
                <a:round/>
                <a:headEnd/>
                <a:tailEnd/>
              </a:ln>
            </p:spPr>
            <p:txBody>
              <a:bodyPr/>
              <a:lstStyle/>
              <a:p>
                <a:endParaRPr lang="en-US"/>
              </a:p>
            </p:txBody>
          </p:sp>
          <p:sp>
            <p:nvSpPr>
              <p:cNvPr id="280" name="Freeform 139"/>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w="9525">
                <a:noFill/>
                <a:round/>
                <a:headEnd/>
                <a:tailEnd/>
              </a:ln>
            </p:spPr>
            <p:txBody>
              <a:bodyPr/>
              <a:lstStyle/>
              <a:p>
                <a:endParaRPr lang="en-US"/>
              </a:p>
            </p:txBody>
          </p:sp>
          <p:sp>
            <p:nvSpPr>
              <p:cNvPr id="281" name="Freeform 140"/>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w="9525">
                <a:noFill/>
                <a:round/>
                <a:headEnd/>
                <a:tailEnd/>
              </a:ln>
            </p:spPr>
            <p:txBody>
              <a:bodyPr/>
              <a:lstStyle/>
              <a:p>
                <a:endParaRPr lang="en-US"/>
              </a:p>
            </p:txBody>
          </p:sp>
          <p:sp>
            <p:nvSpPr>
              <p:cNvPr id="282" name="Freeform 141"/>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w="9525">
                <a:noFill/>
                <a:round/>
                <a:headEnd/>
                <a:tailEnd/>
              </a:ln>
            </p:spPr>
            <p:txBody>
              <a:bodyPr/>
              <a:lstStyle/>
              <a:p>
                <a:endParaRPr lang="en-US"/>
              </a:p>
            </p:txBody>
          </p:sp>
          <p:sp>
            <p:nvSpPr>
              <p:cNvPr id="283" name="Freeform 142"/>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w="9525">
                <a:noFill/>
                <a:round/>
                <a:headEnd/>
                <a:tailEnd/>
              </a:ln>
            </p:spPr>
            <p:txBody>
              <a:bodyPr/>
              <a:lstStyle/>
              <a:p>
                <a:endParaRPr lang="en-US"/>
              </a:p>
            </p:txBody>
          </p:sp>
          <p:sp>
            <p:nvSpPr>
              <p:cNvPr id="284" name="Freeform 143"/>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w="9525">
                <a:noFill/>
                <a:round/>
                <a:headEnd/>
                <a:tailEnd/>
              </a:ln>
            </p:spPr>
            <p:txBody>
              <a:bodyPr/>
              <a:lstStyle/>
              <a:p>
                <a:endParaRPr lang="en-US"/>
              </a:p>
            </p:txBody>
          </p:sp>
          <p:sp>
            <p:nvSpPr>
              <p:cNvPr id="285" name="Freeform 144"/>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w="9525">
                <a:noFill/>
                <a:round/>
                <a:headEnd/>
                <a:tailEnd/>
              </a:ln>
            </p:spPr>
            <p:txBody>
              <a:bodyPr/>
              <a:lstStyle/>
              <a:p>
                <a:endParaRPr lang="en-US"/>
              </a:p>
            </p:txBody>
          </p:sp>
          <p:sp>
            <p:nvSpPr>
              <p:cNvPr id="286" name="Freeform 145"/>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287" name="Freeform 146"/>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grpSp>
        <p:grpSp>
          <p:nvGrpSpPr>
            <p:cNvPr id="7" name="Group 147"/>
            <p:cNvGrpSpPr>
              <a:grpSpLocks/>
            </p:cNvGrpSpPr>
            <p:nvPr/>
          </p:nvGrpSpPr>
          <p:grpSpPr bwMode="auto">
            <a:xfrm flipH="1">
              <a:off x="4810" y="3312"/>
              <a:ext cx="854" cy="912"/>
              <a:chOff x="2794" y="2160"/>
              <a:chExt cx="1154" cy="1279"/>
            </a:xfrm>
          </p:grpSpPr>
          <p:sp>
            <p:nvSpPr>
              <p:cNvPr id="8" name="AutoShape 148"/>
              <p:cNvSpPr>
                <a:spLocks noChangeAspect="1" noChangeArrowheads="1" noTextEdit="1"/>
              </p:cNvSpPr>
              <p:nvPr/>
            </p:nvSpPr>
            <p:spPr bwMode="auto">
              <a:xfrm>
                <a:off x="2832" y="2160"/>
                <a:ext cx="1116" cy="1237"/>
              </a:xfrm>
              <a:prstGeom prst="rect">
                <a:avLst/>
              </a:prstGeom>
              <a:noFill/>
              <a:ln w="9525">
                <a:noFill/>
                <a:miter lim="800000"/>
                <a:headEnd/>
                <a:tailEnd/>
              </a:ln>
            </p:spPr>
            <p:txBody>
              <a:bodyPr/>
              <a:lstStyle/>
              <a:p>
                <a:endParaRPr lang="en-US"/>
              </a:p>
            </p:txBody>
          </p:sp>
          <p:sp>
            <p:nvSpPr>
              <p:cNvPr id="9" name="Freeform 149"/>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w="9525">
                <a:noFill/>
                <a:round/>
                <a:headEnd/>
                <a:tailEnd/>
              </a:ln>
            </p:spPr>
            <p:txBody>
              <a:bodyPr/>
              <a:lstStyle/>
              <a:p>
                <a:endParaRPr lang="en-US"/>
              </a:p>
            </p:txBody>
          </p:sp>
          <p:sp>
            <p:nvSpPr>
              <p:cNvPr id="10" name="Freeform 150"/>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w="9525">
                <a:noFill/>
                <a:round/>
                <a:headEnd/>
                <a:tailEnd/>
              </a:ln>
            </p:spPr>
            <p:txBody>
              <a:bodyPr/>
              <a:lstStyle/>
              <a:p>
                <a:endParaRPr lang="en-US"/>
              </a:p>
            </p:txBody>
          </p:sp>
          <p:sp>
            <p:nvSpPr>
              <p:cNvPr id="11" name="Freeform 151"/>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w="9525">
                <a:noFill/>
                <a:round/>
                <a:headEnd/>
                <a:tailEnd/>
              </a:ln>
            </p:spPr>
            <p:txBody>
              <a:bodyPr/>
              <a:lstStyle/>
              <a:p>
                <a:endParaRPr lang="en-US"/>
              </a:p>
            </p:txBody>
          </p:sp>
          <p:sp>
            <p:nvSpPr>
              <p:cNvPr id="12" name="Freeform 152"/>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w="9525">
                <a:noFill/>
                <a:round/>
                <a:headEnd/>
                <a:tailEnd/>
              </a:ln>
            </p:spPr>
            <p:txBody>
              <a:bodyPr/>
              <a:lstStyle/>
              <a:p>
                <a:endParaRPr lang="en-US"/>
              </a:p>
            </p:txBody>
          </p:sp>
          <p:sp>
            <p:nvSpPr>
              <p:cNvPr id="13" name="Freeform 153"/>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w="9525">
                <a:noFill/>
                <a:round/>
                <a:headEnd/>
                <a:tailEnd/>
              </a:ln>
            </p:spPr>
            <p:txBody>
              <a:bodyPr/>
              <a:lstStyle/>
              <a:p>
                <a:endParaRPr lang="en-US"/>
              </a:p>
            </p:txBody>
          </p:sp>
          <p:sp>
            <p:nvSpPr>
              <p:cNvPr id="14" name="Freeform 154"/>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w="9525">
                <a:noFill/>
                <a:round/>
                <a:headEnd/>
                <a:tailEnd/>
              </a:ln>
            </p:spPr>
            <p:txBody>
              <a:bodyPr/>
              <a:lstStyle/>
              <a:p>
                <a:endParaRPr lang="en-US"/>
              </a:p>
            </p:txBody>
          </p:sp>
          <p:sp>
            <p:nvSpPr>
              <p:cNvPr id="15" name="Freeform 155"/>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w="9525">
                <a:noFill/>
                <a:round/>
                <a:headEnd/>
                <a:tailEnd/>
              </a:ln>
            </p:spPr>
            <p:txBody>
              <a:bodyPr/>
              <a:lstStyle/>
              <a:p>
                <a:endParaRPr lang="en-US"/>
              </a:p>
            </p:txBody>
          </p:sp>
          <p:sp>
            <p:nvSpPr>
              <p:cNvPr id="16" name="Freeform 156"/>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w="9525">
                <a:noFill/>
                <a:round/>
                <a:headEnd/>
                <a:tailEnd/>
              </a:ln>
            </p:spPr>
            <p:txBody>
              <a:bodyPr/>
              <a:lstStyle/>
              <a:p>
                <a:endParaRPr lang="en-US"/>
              </a:p>
            </p:txBody>
          </p:sp>
          <p:sp>
            <p:nvSpPr>
              <p:cNvPr id="17" name="Freeform 157"/>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w="9525">
                <a:noFill/>
                <a:round/>
                <a:headEnd/>
                <a:tailEnd/>
              </a:ln>
            </p:spPr>
            <p:txBody>
              <a:bodyPr/>
              <a:lstStyle/>
              <a:p>
                <a:endParaRPr lang="en-US"/>
              </a:p>
            </p:txBody>
          </p:sp>
          <p:sp>
            <p:nvSpPr>
              <p:cNvPr id="18" name="Freeform 158"/>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w="9525">
                <a:noFill/>
                <a:round/>
                <a:headEnd/>
                <a:tailEnd/>
              </a:ln>
            </p:spPr>
            <p:txBody>
              <a:bodyPr/>
              <a:lstStyle/>
              <a:p>
                <a:endParaRPr lang="en-US"/>
              </a:p>
            </p:txBody>
          </p:sp>
          <p:sp>
            <p:nvSpPr>
              <p:cNvPr id="19" name="Freeform 159"/>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w="9525">
                <a:noFill/>
                <a:round/>
                <a:headEnd/>
                <a:tailEnd/>
              </a:ln>
            </p:spPr>
            <p:txBody>
              <a:bodyPr/>
              <a:lstStyle/>
              <a:p>
                <a:endParaRPr lang="en-US"/>
              </a:p>
            </p:txBody>
          </p:sp>
          <p:sp>
            <p:nvSpPr>
              <p:cNvPr id="20" name="Freeform 160"/>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w="9525">
                <a:noFill/>
                <a:round/>
                <a:headEnd/>
                <a:tailEnd/>
              </a:ln>
            </p:spPr>
            <p:txBody>
              <a:bodyPr/>
              <a:lstStyle/>
              <a:p>
                <a:endParaRPr lang="en-US"/>
              </a:p>
            </p:txBody>
          </p:sp>
          <p:sp>
            <p:nvSpPr>
              <p:cNvPr id="21" name="Freeform 161"/>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w="9525">
                <a:noFill/>
                <a:round/>
                <a:headEnd/>
                <a:tailEnd/>
              </a:ln>
            </p:spPr>
            <p:txBody>
              <a:bodyPr/>
              <a:lstStyle/>
              <a:p>
                <a:endParaRPr lang="en-US"/>
              </a:p>
            </p:txBody>
          </p:sp>
          <p:sp>
            <p:nvSpPr>
              <p:cNvPr id="22" name="Freeform 162"/>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w="9525">
                <a:noFill/>
                <a:round/>
                <a:headEnd/>
                <a:tailEnd/>
              </a:ln>
            </p:spPr>
            <p:txBody>
              <a:bodyPr/>
              <a:lstStyle/>
              <a:p>
                <a:endParaRPr lang="en-US"/>
              </a:p>
            </p:txBody>
          </p:sp>
          <p:sp>
            <p:nvSpPr>
              <p:cNvPr id="23" name="Freeform 163"/>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w="9525">
                <a:noFill/>
                <a:round/>
                <a:headEnd/>
                <a:tailEnd/>
              </a:ln>
            </p:spPr>
            <p:txBody>
              <a:bodyPr/>
              <a:lstStyle/>
              <a:p>
                <a:endParaRPr lang="en-US"/>
              </a:p>
            </p:txBody>
          </p:sp>
          <p:sp>
            <p:nvSpPr>
              <p:cNvPr id="24" name="Freeform 164"/>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w="9525">
                <a:noFill/>
                <a:round/>
                <a:headEnd/>
                <a:tailEnd/>
              </a:ln>
            </p:spPr>
            <p:txBody>
              <a:bodyPr/>
              <a:lstStyle/>
              <a:p>
                <a:endParaRPr lang="en-US"/>
              </a:p>
            </p:txBody>
          </p:sp>
          <p:sp>
            <p:nvSpPr>
              <p:cNvPr id="25" name="Freeform 165"/>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w="9525">
                <a:noFill/>
                <a:round/>
                <a:headEnd/>
                <a:tailEnd/>
              </a:ln>
            </p:spPr>
            <p:txBody>
              <a:bodyPr/>
              <a:lstStyle/>
              <a:p>
                <a:endParaRPr lang="en-US"/>
              </a:p>
            </p:txBody>
          </p:sp>
          <p:sp>
            <p:nvSpPr>
              <p:cNvPr id="26" name="Freeform 166"/>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w="9525">
                <a:noFill/>
                <a:round/>
                <a:headEnd/>
                <a:tailEnd/>
              </a:ln>
            </p:spPr>
            <p:txBody>
              <a:bodyPr/>
              <a:lstStyle/>
              <a:p>
                <a:endParaRPr lang="en-US"/>
              </a:p>
            </p:txBody>
          </p:sp>
          <p:sp>
            <p:nvSpPr>
              <p:cNvPr id="27" name="Freeform 167"/>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w="9525">
                <a:noFill/>
                <a:round/>
                <a:headEnd/>
                <a:tailEnd/>
              </a:ln>
            </p:spPr>
            <p:txBody>
              <a:bodyPr/>
              <a:lstStyle/>
              <a:p>
                <a:endParaRPr lang="en-US"/>
              </a:p>
            </p:txBody>
          </p:sp>
          <p:sp>
            <p:nvSpPr>
              <p:cNvPr id="28" name="Freeform 168"/>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w="9525">
                <a:noFill/>
                <a:round/>
                <a:headEnd/>
                <a:tailEnd/>
              </a:ln>
            </p:spPr>
            <p:txBody>
              <a:bodyPr/>
              <a:lstStyle/>
              <a:p>
                <a:endParaRPr lang="en-US"/>
              </a:p>
            </p:txBody>
          </p:sp>
          <p:sp>
            <p:nvSpPr>
              <p:cNvPr id="29" name="Freeform 169"/>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w="9525">
                <a:noFill/>
                <a:round/>
                <a:headEnd/>
                <a:tailEnd/>
              </a:ln>
            </p:spPr>
            <p:txBody>
              <a:bodyPr/>
              <a:lstStyle/>
              <a:p>
                <a:endParaRPr lang="en-US"/>
              </a:p>
            </p:txBody>
          </p:sp>
          <p:sp>
            <p:nvSpPr>
              <p:cNvPr id="30" name="Freeform 170"/>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w="9525">
                <a:noFill/>
                <a:round/>
                <a:headEnd/>
                <a:tailEnd/>
              </a:ln>
            </p:spPr>
            <p:txBody>
              <a:bodyPr/>
              <a:lstStyle/>
              <a:p>
                <a:endParaRPr lang="en-US"/>
              </a:p>
            </p:txBody>
          </p:sp>
          <p:sp>
            <p:nvSpPr>
              <p:cNvPr id="31" name="Freeform 171"/>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w="9525">
                <a:noFill/>
                <a:round/>
                <a:headEnd/>
                <a:tailEnd/>
              </a:ln>
            </p:spPr>
            <p:txBody>
              <a:bodyPr/>
              <a:lstStyle/>
              <a:p>
                <a:endParaRPr lang="en-US"/>
              </a:p>
            </p:txBody>
          </p:sp>
          <p:sp>
            <p:nvSpPr>
              <p:cNvPr id="32" name="Freeform 172"/>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w="9525">
                <a:noFill/>
                <a:round/>
                <a:headEnd/>
                <a:tailEnd/>
              </a:ln>
            </p:spPr>
            <p:txBody>
              <a:bodyPr/>
              <a:lstStyle/>
              <a:p>
                <a:endParaRPr lang="en-US"/>
              </a:p>
            </p:txBody>
          </p:sp>
          <p:sp>
            <p:nvSpPr>
              <p:cNvPr id="33" name="Freeform 173"/>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w="9525">
                <a:noFill/>
                <a:round/>
                <a:headEnd/>
                <a:tailEnd/>
              </a:ln>
            </p:spPr>
            <p:txBody>
              <a:bodyPr/>
              <a:lstStyle/>
              <a:p>
                <a:endParaRPr lang="en-US"/>
              </a:p>
            </p:txBody>
          </p:sp>
          <p:sp>
            <p:nvSpPr>
              <p:cNvPr id="34" name="Freeform 174"/>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w="9525">
                <a:noFill/>
                <a:round/>
                <a:headEnd/>
                <a:tailEnd/>
              </a:ln>
            </p:spPr>
            <p:txBody>
              <a:bodyPr/>
              <a:lstStyle/>
              <a:p>
                <a:endParaRPr lang="en-US"/>
              </a:p>
            </p:txBody>
          </p:sp>
          <p:sp>
            <p:nvSpPr>
              <p:cNvPr id="35" name="Freeform 175"/>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w="9525">
                <a:noFill/>
                <a:round/>
                <a:headEnd/>
                <a:tailEnd/>
              </a:ln>
            </p:spPr>
            <p:txBody>
              <a:bodyPr/>
              <a:lstStyle/>
              <a:p>
                <a:endParaRPr lang="en-US"/>
              </a:p>
            </p:txBody>
          </p:sp>
          <p:sp>
            <p:nvSpPr>
              <p:cNvPr id="36" name="Freeform 176"/>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w="9525">
                <a:noFill/>
                <a:round/>
                <a:headEnd/>
                <a:tailEnd/>
              </a:ln>
            </p:spPr>
            <p:txBody>
              <a:bodyPr/>
              <a:lstStyle/>
              <a:p>
                <a:endParaRPr lang="en-US"/>
              </a:p>
            </p:txBody>
          </p:sp>
          <p:sp>
            <p:nvSpPr>
              <p:cNvPr id="37" name="Freeform 177"/>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w="9525">
                <a:noFill/>
                <a:round/>
                <a:headEnd/>
                <a:tailEnd/>
              </a:ln>
            </p:spPr>
            <p:txBody>
              <a:bodyPr/>
              <a:lstStyle/>
              <a:p>
                <a:endParaRPr lang="en-US"/>
              </a:p>
            </p:txBody>
          </p:sp>
          <p:sp>
            <p:nvSpPr>
              <p:cNvPr id="38" name="Freeform 178"/>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w="9525">
                <a:noFill/>
                <a:round/>
                <a:headEnd/>
                <a:tailEnd/>
              </a:ln>
            </p:spPr>
            <p:txBody>
              <a:bodyPr/>
              <a:lstStyle/>
              <a:p>
                <a:endParaRPr lang="en-US"/>
              </a:p>
            </p:txBody>
          </p:sp>
          <p:sp>
            <p:nvSpPr>
              <p:cNvPr id="39" name="Freeform 179"/>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w="9525">
                <a:noFill/>
                <a:round/>
                <a:headEnd/>
                <a:tailEnd/>
              </a:ln>
            </p:spPr>
            <p:txBody>
              <a:bodyPr/>
              <a:lstStyle/>
              <a:p>
                <a:endParaRPr lang="en-US"/>
              </a:p>
            </p:txBody>
          </p:sp>
          <p:sp>
            <p:nvSpPr>
              <p:cNvPr id="40" name="Freeform 180"/>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w="9525">
                <a:noFill/>
                <a:round/>
                <a:headEnd/>
                <a:tailEnd/>
              </a:ln>
            </p:spPr>
            <p:txBody>
              <a:bodyPr/>
              <a:lstStyle/>
              <a:p>
                <a:endParaRPr lang="en-US"/>
              </a:p>
            </p:txBody>
          </p:sp>
          <p:sp>
            <p:nvSpPr>
              <p:cNvPr id="41" name="Freeform 181"/>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w="9525">
                <a:noFill/>
                <a:round/>
                <a:headEnd/>
                <a:tailEnd/>
              </a:ln>
            </p:spPr>
            <p:txBody>
              <a:bodyPr/>
              <a:lstStyle/>
              <a:p>
                <a:endParaRPr lang="en-US"/>
              </a:p>
            </p:txBody>
          </p:sp>
          <p:sp>
            <p:nvSpPr>
              <p:cNvPr id="42" name="Freeform 182"/>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w="9525">
                <a:noFill/>
                <a:round/>
                <a:headEnd/>
                <a:tailEnd/>
              </a:ln>
            </p:spPr>
            <p:txBody>
              <a:bodyPr/>
              <a:lstStyle/>
              <a:p>
                <a:endParaRPr lang="en-US"/>
              </a:p>
            </p:txBody>
          </p:sp>
          <p:sp>
            <p:nvSpPr>
              <p:cNvPr id="43" name="Freeform 183"/>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w="9525">
                <a:noFill/>
                <a:round/>
                <a:headEnd/>
                <a:tailEnd/>
              </a:ln>
            </p:spPr>
            <p:txBody>
              <a:bodyPr/>
              <a:lstStyle/>
              <a:p>
                <a:endParaRPr lang="en-US"/>
              </a:p>
            </p:txBody>
          </p:sp>
          <p:sp>
            <p:nvSpPr>
              <p:cNvPr id="44" name="Freeform 184"/>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w="9525">
                <a:noFill/>
                <a:round/>
                <a:headEnd/>
                <a:tailEnd/>
              </a:ln>
            </p:spPr>
            <p:txBody>
              <a:bodyPr/>
              <a:lstStyle/>
              <a:p>
                <a:endParaRPr lang="en-US"/>
              </a:p>
            </p:txBody>
          </p:sp>
          <p:sp>
            <p:nvSpPr>
              <p:cNvPr id="45" name="Freeform 185"/>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w="9525">
                <a:noFill/>
                <a:round/>
                <a:headEnd/>
                <a:tailEnd/>
              </a:ln>
            </p:spPr>
            <p:txBody>
              <a:bodyPr/>
              <a:lstStyle/>
              <a:p>
                <a:endParaRPr lang="en-US"/>
              </a:p>
            </p:txBody>
          </p:sp>
          <p:sp>
            <p:nvSpPr>
              <p:cNvPr id="46" name="Freeform 186"/>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w="9525">
                <a:noFill/>
                <a:round/>
                <a:headEnd/>
                <a:tailEnd/>
              </a:ln>
            </p:spPr>
            <p:txBody>
              <a:bodyPr/>
              <a:lstStyle/>
              <a:p>
                <a:endParaRPr lang="en-US"/>
              </a:p>
            </p:txBody>
          </p:sp>
          <p:sp>
            <p:nvSpPr>
              <p:cNvPr id="47" name="Freeform 187"/>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w="9525">
                <a:noFill/>
                <a:round/>
                <a:headEnd/>
                <a:tailEnd/>
              </a:ln>
            </p:spPr>
            <p:txBody>
              <a:bodyPr/>
              <a:lstStyle/>
              <a:p>
                <a:endParaRPr lang="en-US"/>
              </a:p>
            </p:txBody>
          </p:sp>
          <p:sp>
            <p:nvSpPr>
              <p:cNvPr id="48" name="Freeform 188"/>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w="9525">
                <a:noFill/>
                <a:round/>
                <a:headEnd/>
                <a:tailEnd/>
              </a:ln>
            </p:spPr>
            <p:txBody>
              <a:bodyPr/>
              <a:lstStyle/>
              <a:p>
                <a:endParaRPr lang="en-US"/>
              </a:p>
            </p:txBody>
          </p:sp>
          <p:sp>
            <p:nvSpPr>
              <p:cNvPr id="49" name="Freeform 189"/>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w="9525">
                <a:noFill/>
                <a:round/>
                <a:headEnd/>
                <a:tailEnd/>
              </a:ln>
            </p:spPr>
            <p:txBody>
              <a:bodyPr/>
              <a:lstStyle/>
              <a:p>
                <a:endParaRPr lang="en-US"/>
              </a:p>
            </p:txBody>
          </p:sp>
          <p:sp>
            <p:nvSpPr>
              <p:cNvPr id="50" name="Freeform 190"/>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w="9525">
                <a:noFill/>
                <a:round/>
                <a:headEnd/>
                <a:tailEnd/>
              </a:ln>
            </p:spPr>
            <p:txBody>
              <a:bodyPr/>
              <a:lstStyle/>
              <a:p>
                <a:endParaRPr lang="en-US"/>
              </a:p>
            </p:txBody>
          </p:sp>
          <p:sp>
            <p:nvSpPr>
              <p:cNvPr id="51" name="Freeform 191"/>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w="9525">
                <a:noFill/>
                <a:round/>
                <a:headEnd/>
                <a:tailEnd/>
              </a:ln>
            </p:spPr>
            <p:txBody>
              <a:bodyPr/>
              <a:lstStyle/>
              <a:p>
                <a:endParaRPr lang="en-US"/>
              </a:p>
            </p:txBody>
          </p:sp>
          <p:sp>
            <p:nvSpPr>
              <p:cNvPr id="52" name="Freeform 192"/>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w="9525">
                <a:noFill/>
                <a:round/>
                <a:headEnd/>
                <a:tailEnd/>
              </a:ln>
            </p:spPr>
            <p:txBody>
              <a:bodyPr/>
              <a:lstStyle/>
              <a:p>
                <a:endParaRPr lang="en-US"/>
              </a:p>
            </p:txBody>
          </p:sp>
          <p:sp>
            <p:nvSpPr>
              <p:cNvPr id="53" name="Freeform 193"/>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w="9525">
                <a:noFill/>
                <a:round/>
                <a:headEnd/>
                <a:tailEnd/>
              </a:ln>
            </p:spPr>
            <p:txBody>
              <a:bodyPr/>
              <a:lstStyle/>
              <a:p>
                <a:endParaRPr lang="en-US"/>
              </a:p>
            </p:txBody>
          </p:sp>
          <p:sp>
            <p:nvSpPr>
              <p:cNvPr id="54" name="Freeform 194"/>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w="9525">
                <a:noFill/>
                <a:round/>
                <a:headEnd/>
                <a:tailEnd/>
              </a:ln>
            </p:spPr>
            <p:txBody>
              <a:bodyPr/>
              <a:lstStyle/>
              <a:p>
                <a:endParaRPr lang="en-US"/>
              </a:p>
            </p:txBody>
          </p:sp>
          <p:sp>
            <p:nvSpPr>
              <p:cNvPr id="55" name="Freeform 195"/>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w="9525">
                <a:noFill/>
                <a:round/>
                <a:headEnd/>
                <a:tailEnd/>
              </a:ln>
            </p:spPr>
            <p:txBody>
              <a:bodyPr/>
              <a:lstStyle/>
              <a:p>
                <a:endParaRPr lang="en-US"/>
              </a:p>
            </p:txBody>
          </p:sp>
          <p:sp>
            <p:nvSpPr>
              <p:cNvPr id="56" name="Freeform 196"/>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w="9525">
                <a:noFill/>
                <a:round/>
                <a:headEnd/>
                <a:tailEnd/>
              </a:ln>
            </p:spPr>
            <p:txBody>
              <a:bodyPr/>
              <a:lstStyle/>
              <a:p>
                <a:endParaRPr lang="en-US"/>
              </a:p>
            </p:txBody>
          </p:sp>
          <p:sp>
            <p:nvSpPr>
              <p:cNvPr id="57" name="Freeform 197"/>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w="9525">
                <a:noFill/>
                <a:round/>
                <a:headEnd/>
                <a:tailEnd/>
              </a:ln>
            </p:spPr>
            <p:txBody>
              <a:bodyPr/>
              <a:lstStyle/>
              <a:p>
                <a:endParaRPr lang="en-US"/>
              </a:p>
            </p:txBody>
          </p:sp>
          <p:sp>
            <p:nvSpPr>
              <p:cNvPr id="58" name="Freeform 198"/>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w="9525">
                <a:noFill/>
                <a:round/>
                <a:headEnd/>
                <a:tailEnd/>
              </a:ln>
            </p:spPr>
            <p:txBody>
              <a:bodyPr/>
              <a:lstStyle/>
              <a:p>
                <a:endParaRPr lang="en-US"/>
              </a:p>
            </p:txBody>
          </p:sp>
          <p:sp>
            <p:nvSpPr>
              <p:cNvPr id="59" name="Freeform 199"/>
              <p:cNvSpPr>
                <a:spLocks/>
              </p:cNvSpPr>
              <p:nvPr/>
            </p:nvSpPr>
            <p:spPr bwMode="auto">
              <a:xfrm>
                <a:off x="2926" y="2651"/>
                <a:ext cx="186" cy="670"/>
              </a:xfrm>
              <a:custGeom>
                <a:avLst/>
                <a:gdLst>
                  <a:gd name="T0" fmla="*/ 0 w 373"/>
                  <a:gd name="T1" fmla="*/ 1 h 1340"/>
                  <a:gd name="T2" fmla="*/ 0 w 373"/>
                  <a:gd name="T3" fmla="*/ 1 h 1340"/>
                  <a:gd name="T4" fmla="*/ 0 w 373"/>
                  <a:gd name="T5" fmla="*/ 1 h 1340"/>
                  <a:gd name="T6" fmla="*/ 0 w 373"/>
                  <a:gd name="T7" fmla="*/ 1 h 1340"/>
                  <a:gd name="T8" fmla="*/ 0 w 373"/>
                  <a:gd name="T9" fmla="*/ 1 h 1340"/>
                  <a:gd name="T10" fmla="*/ 0 w 373"/>
                  <a:gd name="T11" fmla="*/ 1 h 1340"/>
                  <a:gd name="T12" fmla="*/ 0 w 373"/>
                  <a:gd name="T13" fmla="*/ 1 h 1340"/>
                  <a:gd name="T14" fmla="*/ 0 w 373"/>
                  <a:gd name="T15" fmla="*/ 1 h 1340"/>
                  <a:gd name="T16" fmla="*/ 0 w 373"/>
                  <a:gd name="T17" fmla="*/ 1 h 1340"/>
                  <a:gd name="T18" fmla="*/ 0 w 373"/>
                  <a:gd name="T19" fmla="*/ 1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1 h 1340"/>
                  <a:gd name="T82" fmla="*/ 0 w 373"/>
                  <a:gd name="T83" fmla="*/ 1 h 1340"/>
                  <a:gd name="T84" fmla="*/ 0 w 373"/>
                  <a:gd name="T85" fmla="*/ 1 h 1340"/>
                  <a:gd name="T86" fmla="*/ 0 w 373"/>
                  <a:gd name="T87" fmla="*/ 1 h 1340"/>
                  <a:gd name="T88" fmla="*/ 0 w 373"/>
                  <a:gd name="T89" fmla="*/ 1 h 1340"/>
                  <a:gd name="T90" fmla="*/ 0 w 373"/>
                  <a:gd name="T91" fmla="*/ 1 h 1340"/>
                  <a:gd name="T92" fmla="*/ 0 w 373"/>
                  <a:gd name="T93" fmla="*/ 1 h 1340"/>
                  <a:gd name="T94" fmla="*/ 0 w 373"/>
                  <a:gd name="T95" fmla="*/ 1 h 1340"/>
                  <a:gd name="T96" fmla="*/ 0 w 373"/>
                  <a:gd name="T97" fmla="*/ 1 h 1340"/>
                  <a:gd name="T98" fmla="*/ 0 w 373"/>
                  <a:gd name="T99" fmla="*/ 1 h 1340"/>
                  <a:gd name="T100" fmla="*/ 0 w 373"/>
                  <a:gd name="T101" fmla="*/ 1 h 1340"/>
                  <a:gd name="T102" fmla="*/ 0 w 373"/>
                  <a:gd name="T103" fmla="*/ 1 h 1340"/>
                  <a:gd name="T104" fmla="*/ 0 w 373"/>
                  <a:gd name="T105" fmla="*/ 1 h 1340"/>
                  <a:gd name="T106" fmla="*/ 0 w 373"/>
                  <a:gd name="T107" fmla="*/ 1 h 1340"/>
                  <a:gd name="T108" fmla="*/ 0 w 373"/>
                  <a:gd name="T109" fmla="*/ 1 h 1340"/>
                  <a:gd name="T110" fmla="*/ 0 w 373"/>
                  <a:gd name="T111" fmla="*/ 1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w="9525">
                <a:noFill/>
                <a:round/>
                <a:headEnd/>
                <a:tailEnd/>
              </a:ln>
            </p:spPr>
            <p:txBody>
              <a:bodyPr/>
              <a:lstStyle/>
              <a:p>
                <a:endParaRPr lang="en-US"/>
              </a:p>
            </p:txBody>
          </p:sp>
          <p:sp>
            <p:nvSpPr>
              <p:cNvPr id="60" name="Freeform 200"/>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w="9525">
                <a:noFill/>
                <a:round/>
                <a:headEnd/>
                <a:tailEnd/>
              </a:ln>
            </p:spPr>
            <p:txBody>
              <a:bodyPr/>
              <a:lstStyle/>
              <a:p>
                <a:endParaRPr lang="en-US"/>
              </a:p>
            </p:txBody>
          </p:sp>
          <p:sp>
            <p:nvSpPr>
              <p:cNvPr id="61" name="Freeform 201"/>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w="9525">
                <a:noFill/>
                <a:round/>
                <a:headEnd/>
                <a:tailEnd/>
              </a:ln>
            </p:spPr>
            <p:txBody>
              <a:bodyPr/>
              <a:lstStyle/>
              <a:p>
                <a:endParaRPr lang="en-US"/>
              </a:p>
            </p:txBody>
          </p:sp>
          <p:sp>
            <p:nvSpPr>
              <p:cNvPr id="62" name="Freeform 202"/>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w="9525">
                <a:noFill/>
                <a:round/>
                <a:headEnd/>
                <a:tailEnd/>
              </a:ln>
            </p:spPr>
            <p:txBody>
              <a:bodyPr/>
              <a:lstStyle/>
              <a:p>
                <a:endParaRPr lang="en-US"/>
              </a:p>
            </p:txBody>
          </p:sp>
          <p:sp>
            <p:nvSpPr>
              <p:cNvPr id="63" name="Freeform 203"/>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w="9525">
                <a:noFill/>
                <a:round/>
                <a:headEnd/>
                <a:tailEnd/>
              </a:ln>
            </p:spPr>
            <p:txBody>
              <a:bodyPr/>
              <a:lstStyle/>
              <a:p>
                <a:endParaRPr lang="en-US"/>
              </a:p>
            </p:txBody>
          </p:sp>
          <p:sp>
            <p:nvSpPr>
              <p:cNvPr id="64" name="Freeform 204"/>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w="9525">
                <a:noFill/>
                <a:round/>
                <a:headEnd/>
                <a:tailEnd/>
              </a:ln>
            </p:spPr>
            <p:txBody>
              <a:bodyPr/>
              <a:lstStyle/>
              <a:p>
                <a:endParaRPr lang="en-US"/>
              </a:p>
            </p:txBody>
          </p:sp>
          <p:sp>
            <p:nvSpPr>
              <p:cNvPr id="65" name="Freeform 205"/>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w="9525">
                <a:noFill/>
                <a:round/>
                <a:headEnd/>
                <a:tailEnd/>
              </a:ln>
            </p:spPr>
            <p:txBody>
              <a:bodyPr/>
              <a:lstStyle/>
              <a:p>
                <a:endParaRPr lang="en-US"/>
              </a:p>
            </p:txBody>
          </p:sp>
          <p:sp>
            <p:nvSpPr>
              <p:cNvPr id="66" name="Freeform 206"/>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w="9525">
                <a:noFill/>
                <a:round/>
                <a:headEnd/>
                <a:tailEnd/>
              </a:ln>
            </p:spPr>
            <p:txBody>
              <a:bodyPr/>
              <a:lstStyle/>
              <a:p>
                <a:endParaRPr lang="en-US"/>
              </a:p>
            </p:txBody>
          </p:sp>
          <p:sp>
            <p:nvSpPr>
              <p:cNvPr id="67" name="Freeform 207"/>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w="9525">
                <a:noFill/>
                <a:round/>
                <a:headEnd/>
                <a:tailEnd/>
              </a:ln>
            </p:spPr>
            <p:txBody>
              <a:bodyPr/>
              <a:lstStyle/>
              <a:p>
                <a:endParaRPr lang="en-US"/>
              </a:p>
            </p:txBody>
          </p:sp>
          <p:sp>
            <p:nvSpPr>
              <p:cNvPr id="68" name="Freeform 208"/>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w="9525">
                <a:noFill/>
                <a:round/>
                <a:headEnd/>
                <a:tailEnd/>
              </a:ln>
            </p:spPr>
            <p:txBody>
              <a:bodyPr/>
              <a:lstStyle/>
              <a:p>
                <a:endParaRPr lang="en-US"/>
              </a:p>
            </p:txBody>
          </p:sp>
          <p:sp>
            <p:nvSpPr>
              <p:cNvPr id="69" name="Freeform 209"/>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w="9525">
                <a:noFill/>
                <a:round/>
                <a:headEnd/>
                <a:tailEnd/>
              </a:ln>
            </p:spPr>
            <p:txBody>
              <a:bodyPr/>
              <a:lstStyle/>
              <a:p>
                <a:endParaRPr lang="en-US"/>
              </a:p>
            </p:txBody>
          </p:sp>
          <p:sp>
            <p:nvSpPr>
              <p:cNvPr id="70" name="Freeform 210"/>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w="9525">
                <a:noFill/>
                <a:round/>
                <a:headEnd/>
                <a:tailEnd/>
              </a:ln>
            </p:spPr>
            <p:txBody>
              <a:bodyPr/>
              <a:lstStyle/>
              <a:p>
                <a:endParaRPr lang="en-US"/>
              </a:p>
            </p:txBody>
          </p:sp>
          <p:sp>
            <p:nvSpPr>
              <p:cNvPr id="71" name="Freeform 211"/>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w="9525">
                <a:noFill/>
                <a:round/>
                <a:headEnd/>
                <a:tailEnd/>
              </a:ln>
            </p:spPr>
            <p:txBody>
              <a:bodyPr/>
              <a:lstStyle/>
              <a:p>
                <a:endParaRPr lang="en-US"/>
              </a:p>
            </p:txBody>
          </p:sp>
          <p:sp>
            <p:nvSpPr>
              <p:cNvPr id="72" name="Freeform 212"/>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w="9525">
                <a:noFill/>
                <a:round/>
                <a:headEnd/>
                <a:tailEnd/>
              </a:ln>
            </p:spPr>
            <p:txBody>
              <a:bodyPr/>
              <a:lstStyle/>
              <a:p>
                <a:endParaRPr lang="en-US"/>
              </a:p>
            </p:txBody>
          </p:sp>
          <p:sp>
            <p:nvSpPr>
              <p:cNvPr id="73" name="Freeform 213"/>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w="9525">
                <a:noFill/>
                <a:round/>
                <a:headEnd/>
                <a:tailEnd/>
              </a:ln>
            </p:spPr>
            <p:txBody>
              <a:bodyPr/>
              <a:lstStyle/>
              <a:p>
                <a:endParaRPr lang="en-US"/>
              </a:p>
            </p:txBody>
          </p:sp>
          <p:sp>
            <p:nvSpPr>
              <p:cNvPr id="74" name="Freeform 214"/>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w="9525">
                <a:noFill/>
                <a:round/>
                <a:headEnd/>
                <a:tailEnd/>
              </a:ln>
            </p:spPr>
            <p:txBody>
              <a:bodyPr/>
              <a:lstStyle/>
              <a:p>
                <a:endParaRPr lang="en-US"/>
              </a:p>
            </p:txBody>
          </p:sp>
          <p:sp>
            <p:nvSpPr>
              <p:cNvPr id="75" name="Freeform 215"/>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w="9525">
                <a:noFill/>
                <a:round/>
                <a:headEnd/>
                <a:tailEnd/>
              </a:ln>
            </p:spPr>
            <p:txBody>
              <a:bodyPr/>
              <a:lstStyle/>
              <a:p>
                <a:endParaRPr lang="en-US"/>
              </a:p>
            </p:txBody>
          </p:sp>
          <p:sp>
            <p:nvSpPr>
              <p:cNvPr id="76" name="Freeform 216"/>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w="9525">
                <a:noFill/>
                <a:round/>
                <a:headEnd/>
                <a:tailEnd/>
              </a:ln>
            </p:spPr>
            <p:txBody>
              <a:bodyPr/>
              <a:lstStyle/>
              <a:p>
                <a:endParaRPr lang="en-US"/>
              </a:p>
            </p:txBody>
          </p:sp>
          <p:sp>
            <p:nvSpPr>
              <p:cNvPr id="77" name="Freeform 217"/>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w="9525">
                <a:noFill/>
                <a:round/>
                <a:headEnd/>
                <a:tailEnd/>
              </a:ln>
            </p:spPr>
            <p:txBody>
              <a:bodyPr/>
              <a:lstStyle/>
              <a:p>
                <a:endParaRPr lang="en-US"/>
              </a:p>
            </p:txBody>
          </p:sp>
          <p:sp>
            <p:nvSpPr>
              <p:cNvPr id="78" name="Freeform 218"/>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w="9525">
                <a:noFill/>
                <a:round/>
                <a:headEnd/>
                <a:tailEnd/>
              </a:ln>
            </p:spPr>
            <p:txBody>
              <a:bodyPr/>
              <a:lstStyle/>
              <a:p>
                <a:endParaRPr lang="en-US"/>
              </a:p>
            </p:txBody>
          </p:sp>
          <p:sp>
            <p:nvSpPr>
              <p:cNvPr id="79" name="Freeform 219"/>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w="9525">
                <a:noFill/>
                <a:round/>
                <a:headEnd/>
                <a:tailEnd/>
              </a:ln>
            </p:spPr>
            <p:txBody>
              <a:bodyPr/>
              <a:lstStyle/>
              <a:p>
                <a:endParaRPr lang="en-US"/>
              </a:p>
            </p:txBody>
          </p:sp>
          <p:sp>
            <p:nvSpPr>
              <p:cNvPr id="80" name="Freeform 220"/>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w="9525">
                <a:noFill/>
                <a:round/>
                <a:headEnd/>
                <a:tailEnd/>
              </a:ln>
            </p:spPr>
            <p:txBody>
              <a:bodyPr/>
              <a:lstStyle/>
              <a:p>
                <a:endParaRPr lang="en-US"/>
              </a:p>
            </p:txBody>
          </p:sp>
          <p:sp>
            <p:nvSpPr>
              <p:cNvPr id="81" name="Freeform 221"/>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w="9525">
                <a:noFill/>
                <a:round/>
                <a:headEnd/>
                <a:tailEnd/>
              </a:ln>
            </p:spPr>
            <p:txBody>
              <a:bodyPr/>
              <a:lstStyle/>
              <a:p>
                <a:endParaRPr lang="en-US"/>
              </a:p>
            </p:txBody>
          </p:sp>
          <p:sp>
            <p:nvSpPr>
              <p:cNvPr id="82" name="Freeform 222"/>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w="9525">
                <a:noFill/>
                <a:round/>
                <a:headEnd/>
                <a:tailEnd/>
              </a:ln>
            </p:spPr>
            <p:txBody>
              <a:bodyPr/>
              <a:lstStyle/>
              <a:p>
                <a:endParaRPr lang="en-US"/>
              </a:p>
            </p:txBody>
          </p:sp>
          <p:sp>
            <p:nvSpPr>
              <p:cNvPr id="83" name="Freeform 223"/>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w="9525">
                <a:noFill/>
                <a:round/>
                <a:headEnd/>
                <a:tailEnd/>
              </a:ln>
            </p:spPr>
            <p:txBody>
              <a:bodyPr/>
              <a:lstStyle/>
              <a:p>
                <a:endParaRPr lang="en-US"/>
              </a:p>
            </p:txBody>
          </p:sp>
          <p:sp>
            <p:nvSpPr>
              <p:cNvPr id="84" name="Freeform 224"/>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w="9525">
                <a:noFill/>
                <a:round/>
                <a:headEnd/>
                <a:tailEnd/>
              </a:ln>
            </p:spPr>
            <p:txBody>
              <a:bodyPr/>
              <a:lstStyle/>
              <a:p>
                <a:endParaRPr lang="en-US"/>
              </a:p>
            </p:txBody>
          </p:sp>
          <p:sp>
            <p:nvSpPr>
              <p:cNvPr id="85" name="Freeform 225"/>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w="9525">
                <a:noFill/>
                <a:round/>
                <a:headEnd/>
                <a:tailEnd/>
              </a:ln>
            </p:spPr>
            <p:txBody>
              <a:bodyPr/>
              <a:lstStyle/>
              <a:p>
                <a:endParaRPr lang="en-US"/>
              </a:p>
            </p:txBody>
          </p:sp>
          <p:sp>
            <p:nvSpPr>
              <p:cNvPr id="86" name="Freeform 226"/>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w="9525">
                <a:noFill/>
                <a:round/>
                <a:headEnd/>
                <a:tailEnd/>
              </a:ln>
            </p:spPr>
            <p:txBody>
              <a:bodyPr/>
              <a:lstStyle/>
              <a:p>
                <a:endParaRPr lang="en-US"/>
              </a:p>
            </p:txBody>
          </p:sp>
          <p:sp>
            <p:nvSpPr>
              <p:cNvPr id="87" name="Freeform 227"/>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88" name="Freeform 228"/>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w="9525">
                <a:noFill/>
                <a:round/>
                <a:headEnd/>
                <a:tailEnd/>
              </a:ln>
            </p:spPr>
            <p:txBody>
              <a:bodyPr/>
              <a:lstStyle/>
              <a:p>
                <a:endParaRPr lang="en-US"/>
              </a:p>
            </p:txBody>
          </p:sp>
          <p:sp>
            <p:nvSpPr>
              <p:cNvPr id="89" name="Freeform 229"/>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90" name="Freeform 230"/>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w="9525">
                <a:noFill/>
                <a:round/>
                <a:headEnd/>
                <a:tailEnd/>
              </a:ln>
            </p:spPr>
            <p:txBody>
              <a:bodyPr/>
              <a:lstStyle/>
              <a:p>
                <a:endParaRPr lang="en-US"/>
              </a:p>
            </p:txBody>
          </p:sp>
          <p:sp>
            <p:nvSpPr>
              <p:cNvPr id="91" name="Freeform 231"/>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w="9525">
                <a:noFill/>
                <a:round/>
                <a:headEnd/>
                <a:tailEnd/>
              </a:ln>
            </p:spPr>
            <p:txBody>
              <a:bodyPr/>
              <a:lstStyle/>
              <a:p>
                <a:endParaRPr lang="en-US"/>
              </a:p>
            </p:txBody>
          </p:sp>
          <p:sp>
            <p:nvSpPr>
              <p:cNvPr id="92" name="Freeform 232"/>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93" name="Freeform 233"/>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94" name="Freeform 234"/>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w="9525">
                <a:noFill/>
                <a:round/>
                <a:headEnd/>
                <a:tailEnd/>
              </a:ln>
            </p:spPr>
            <p:txBody>
              <a:bodyPr/>
              <a:lstStyle/>
              <a:p>
                <a:endParaRPr lang="en-US"/>
              </a:p>
            </p:txBody>
          </p:sp>
          <p:sp>
            <p:nvSpPr>
              <p:cNvPr id="95" name="Freeform 235"/>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w="9525">
                <a:noFill/>
                <a:round/>
                <a:headEnd/>
                <a:tailEnd/>
              </a:ln>
            </p:spPr>
            <p:txBody>
              <a:bodyPr/>
              <a:lstStyle/>
              <a:p>
                <a:endParaRPr lang="en-US"/>
              </a:p>
            </p:txBody>
          </p:sp>
          <p:sp>
            <p:nvSpPr>
              <p:cNvPr id="96" name="Freeform 236"/>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w="9525">
                <a:noFill/>
                <a:round/>
                <a:headEnd/>
                <a:tailEnd/>
              </a:ln>
            </p:spPr>
            <p:txBody>
              <a:bodyPr/>
              <a:lstStyle/>
              <a:p>
                <a:endParaRPr lang="en-US"/>
              </a:p>
            </p:txBody>
          </p:sp>
          <p:sp>
            <p:nvSpPr>
              <p:cNvPr id="97" name="Freeform 237"/>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w="9525">
                <a:noFill/>
                <a:round/>
                <a:headEnd/>
                <a:tailEnd/>
              </a:ln>
            </p:spPr>
            <p:txBody>
              <a:bodyPr/>
              <a:lstStyle/>
              <a:p>
                <a:endParaRPr lang="en-US"/>
              </a:p>
            </p:txBody>
          </p:sp>
          <p:sp>
            <p:nvSpPr>
              <p:cNvPr id="98" name="Freeform 238"/>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w="9525">
                <a:noFill/>
                <a:round/>
                <a:headEnd/>
                <a:tailEnd/>
              </a:ln>
            </p:spPr>
            <p:txBody>
              <a:bodyPr/>
              <a:lstStyle/>
              <a:p>
                <a:endParaRPr lang="en-US"/>
              </a:p>
            </p:txBody>
          </p:sp>
          <p:sp>
            <p:nvSpPr>
              <p:cNvPr id="99" name="Freeform 239"/>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w="9525">
                <a:noFill/>
                <a:round/>
                <a:headEnd/>
                <a:tailEnd/>
              </a:ln>
            </p:spPr>
            <p:txBody>
              <a:bodyPr/>
              <a:lstStyle/>
              <a:p>
                <a:endParaRPr lang="en-US"/>
              </a:p>
            </p:txBody>
          </p:sp>
          <p:sp>
            <p:nvSpPr>
              <p:cNvPr id="100" name="Freeform 240"/>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w="9525">
                <a:noFill/>
                <a:round/>
                <a:headEnd/>
                <a:tailEnd/>
              </a:ln>
            </p:spPr>
            <p:txBody>
              <a:bodyPr/>
              <a:lstStyle/>
              <a:p>
                <a:endParaRPr lang="en-US"/>
              </a:p>
            </p:txBody>
          </p:sp>
          <p:sp>
            <p:nvSpPr>
              <p:cNvPr id="101" name="Freeform 241"/>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w="9525">
                <a:noFill/>
                <a:round/>
                <a:headEnd/>
                <a:tailEnd/>
              </a:ln>
            </p:spPr>
            <p:txBody>
              <a:bodyPr/>
              <a:lstStyle/>
              <a:p>
                <a:endParaRPr lang="en-US"/>
              </a:p>
            </p:txBody>
          </p:sp>
          <p:sp>
            <p:nvSpPr>
              <p:cNvPr id="102" name="Freeform 242"/>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103" name="Freeform 243"/>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104" name="Freeform 244"/>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w="9525">
                <a:noFill/>
                <a:round/>
                <a:headEnd/>
                <a:tailEnd/>
              </a:ln>
            </p:spPr>
            <p:txBody>
              <a:bodyPr/>
              <a:lstStyle/>
              <a:p>
                <a:endParaRPr lang="en-US"/>
              </a:p>
            </p:txBody>
          </p:sp>
          <p:sp>
            <p:nvSpPr>
              <p:cNvPr id="105" name="Freeform 245"/>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w="9525">
                <a:noFill/>
                <a:round/>
                <a:headEnd/>
                <a:tailEnd/>
              </a:ln>
            </p:spPr>
            <p:txBody>
              <a:bodyPr/>
              <a:lstStyle/>
              <a:p>
                <a:endParaRPr lang="en-US"/>
              </a:p>
            </p:txBody>
          </p:sp>
          <p:sp>
            <p:nvSpPr>
              <p:cNvPr id="106" name="Freeform 246"/>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w="9525">
                <a:noFill/>
                <a:round/>
                <a:headEnd/>
                <a:tailEnd/>
              </a:ln>
            </p:spPr>
            <p:txBody>
              <a:bodyPr/>
              <a:lstStyle/>
              <a:p>
                <a:endParaRPr lang="en-US"/>
              </a:p>
            </p:txBody>
          </p:sp>
          <p:sp>
            <p:nvSpPr>
              <p:cNvPr id="107" name="Freeform 247"/>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w="9525">
                <a:noFill/>
                <a:round/>
                <a:headEnd/>
                <a:tailEnd/>
              </a:ln>
            </p:spPr>
            <p:txBody>
              <a:bodyPr/>
              <a:lstStyle/>
              <a:p>
                <a:endParaRPr lang="en-US"/>
              </a:p>
            </p:txBody>
          </p:sp>
          <p:sp>
            <p:nvSpPr>
              <p:cNvPr id="108" name="Freeform 248"/>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109" name="Freeform 249"/>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110" name="Freeform 250"/>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w="9525">
                <a:noFill/>
                <a:round/>
                <a:headEnd/>
                <a:tailEnd/>
              </a:ln>
            </p:spPr>
            <p:txBody>
              <a:bodyPr/>
              <a:lstStyle/>
              <a:p>
                <a:endParaRPr lang="en-US"/>
              </a:p>
            </p:txBody>
          </p:sp>
          <p:sp>
            <p:nvSpPr>
              <p:cNvPr id="111" name="Freeform 251"/>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w="9525">
                <a:noFill/>
                <a:round/>
                <a:headEnd/>
                <a:tailEnd/>
              </a:ln>
            </p:spPr>
            <p:txBody>
              <a:bodyPr/>
              <a:lstStyle/>
              <a:p>
                <a:endParaRPr lang="en-US"/>
              </a:p>
            </p:txBody>
          </p:sp>
          <p:sp>
            <p:nvSpPr>
              <p:cNvPr id="112" name="Freeform 252"/>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w="9525">
                <a:noFill/>
                <a:round/>
                <a:headEnd/>
                <a:tailEnd/>
              </a:ln>
            </p:spPr>
            <p:txBody>
              <a:bodyPr/>
              <a:lstStyle/>
              <a:p>
                <a:endParaRPr lang="en-US"/>
              </a:p>
            </p:txBody>
          </p:sp>
          <p:sp>
            <p:nvSpPr>
              <p:cNvPr id="113" name="Freeform 253"/>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w="9525">
                <a:noFill/>
                <a:round/>
                <a:headEnd/>
                <a:tailEnd/>
              </a:ln>
            </p:spPr>
            <p:txBody>
              <a:bodyPr/>
              <a:lstStyle/>
              <a:p>
                <a:endParaRPr lang="en-US"/>
              </a:p>
            </p:txBody>
          </p:sp>
          <p:sp>
            <p:nvSpPr>
              <p:cNvPr id="114" name="Freeform 254"/>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w="9525">
                <a:noFill/>
                <a:round/>
                <a:headEnd/>
                <a:tailEnd/>
              </a:ln>
            </p:spPr>
            <p:txBody>
              <a:bodyPr/>
              <a:lstStyle/>
              <a:p>
                <a:endParaRPr lang="en-US"/>
              </a:p>
            </p:txBody>
          </p:sp>
          <p:sp>
            <p:nvSpPr>
              <p:cNvPr id="115" name="Freeform 255"/>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w="9525">
                <a:noFill/>
                <a:round/>
                <a:headEnd/>
                <a:tailEnd/>
              </a:ln>
            </p:spPr>
            <p:txBody>
              <a:bodyPr/>
              <a:lstStyle/>
              <a:p>
                <a:endParaRPr lang="en-US"/>
              </a:p>
            </p:txBody>
          </p:sp>
          <p:sp>
            <p:nvSpPr>
              <p:cNvPr id="116" name="Freeform 256"/>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w="9525">
                <a:noFill/>
                <a:round/>
                <a:headEnd/>
                <a:tailEnd/>
              </a:ln>
            </p:spPr>
            <p:txBody>
              <a:bodyPr/>
              <a:lstStyle/>
              <a:p>
                <a:endParaRPr lang="en-US"/>
              </a:p>
            </p:txBody>
          </p:sp>
          <p:sp>
            <p:nvSpPr>
              <p:cNvPr id="117" name="Freeform 257"/>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w="9525">
                <a:noFill/>
                <a:round/>
                <a:headEnd/>
                <a:tailEnd/>
              </a:ln>
            </p:spPr>
            <p:txBody>
              <a:bodyPr/>
              <a:lstStyle/>
              <a:p>
                <a:endParaRPr lang="en-US"/>
              </a:p>
            </p:txBody>
          </p:sp>
          <p:sp>
            <p:nvSpPr>
              <p:cNvPr id="118" name="Freeform 258"/>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w="9525">
                <a:noFill/>
                <a:round/>
                <a:headEnd/>
                <a:tailEnd/>
              </a:ln>
            </p:spPr>
            <p:txBody>
              <a:bodyPr/>
              <a:lstStyle/>
              <a:p>
                <a:endParaRPr lang="en-US"/>
              </a:p>
            </p:txBody>
          </p:sp>
          <p:sp>
            <p:nvSpPr>
              <p:cNvPr id="119" name="Freeform 259"/>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120" name="Freeform 260"/>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w="9525">
                <a:noFill/>
                <a:round/>
                <a:headEnd/>
                <a:tailEnd/>
              </a:ln>
            </p:spPr>
            <p:txBody>
              <a:bodyPr/>
              <a:lstStyle/>
              <a:p>
                <a:endParaRPr lang="en-US"/>
              </a:p>
            </p:txBody>
          </p:sp>
          <p:sp>
            <p:nvSpPr>
              <p:cNvPr id="121" name="Freeform 261"/>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w="9525">
                <a:noFill/>
                <a:round/>
                <a:headEnd/>
                <a:tailEnd/>
              </a:ln>
            </p:spPr>
            <p:txBody>
              <a:bodyPr/>
              <a:lstStyle/>
              <a:p>
                <a:endParaRPr lang="en-US"/>
              </a:p>
            </p:txBody>
          </p:sp>
          <p:sp>
            <p:nvSpPr>
              <p:cNvPr id="122" name="Freeform 262"/>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w="9525">
                <a:noFill/>
                <a:round/>
                <a:headEnd/>
                <a:tailEnd/>
              </a:ln>
            </p:spPr>
            <p:txBody>
              <a:bodyPr/>
              <a:lstStyle/>
              <a:p>
                <a:endParaRPr lang="en-US"/>
              </a:p>
            </p:txBody>
          </p:sp>
          <p:sp>
            <p:nvSpPr>
              <p:cNvPr id="123" name="Freeform 263"/>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w="9525">
                <a:noFill/>
                <a:round/>
                <a:headEnd/>
                <a:tailEnd/>
              </a:ln>
            </p:spPr>
            <p:txBody>
              <a:bodyPr/>
              <a:lstStyle/>
              <a:p>
                <a:endParaRPr lang="en-US"/>
              </a:p>
            </p:txBody>
          </p:sp>
          <p:sp>
            <p:nvSpPr>
              <p:cNvPr id="124" name="Freeform 264"/>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w="9525">
                <a:noFill/>
                <a:round/>
                <a:headEnd/>
                <a:tailEnd/>
              </a:ln>
            </p:spPr>
            <p:txBody>
              <a:bodyPr/>
              <a:lstStyle/>
              <a:p>
                <a:endParaRPr lang="en-US"/>
              </a:p>
            </p:txBody>
          </p:sp>
          <p:sp>
            <p:nvSpPr>
              <p:cNvPr id="125" name="Freeform 265"/>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w="9525">
                <a:noFill/>
                <a:round/>
                <a:headEnd/>
                <a:tailEnd/>
              </a:ln>
            </p:spPr>
            <p:txBody>
              <a:bodyPr/>
              <a:lstStyle/>
              <a:p>
                <a:endParaRPr lang="en-US"/>
              </a:p>
            </p:txBody>
          </p:sp>
          <p:sp>
            <p:nvSpPr>
              <p:cNvPr id="126" name="Freeform 266"/>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w="9525">
                <a:noFill/>
                <a:round/>
                <a:headEnd/>
                <a:tailEnd/>
              </a:ln>
            </p:spPr>
            <p:txBody>
              <a:bodyPr/>
              <a:lstStyle/>
              <a:p>
                <a:endParaRPr lang="en-US"/>
              </a:p>
            </p:txBody>
          </p:sp>
          <p:sp>
            <p:nvSpPr>
              <p:cNvPr id="127" name="Freeform 267"/>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w="9525">
                <a:noFill/>
                <a:round/>
                <a:headEnd/>
                <a:tailEnd/>
              </a:ln>
            </p:spPr>
            <p:txBody>
              <a:bodyPr/>
              <a:lstStyle/>
              <a:p>
                <a:endParaRPr lang="en-US"/>
              </a:p>
            </p:txBody>
          </p:sp>
          <p:sp>
            <p:nvSpPr>
              <p:cNvPr id="128" name="Freeform 268"/>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w="9525">
                <a:noFill/>
                <a:round/>
                <a:headEnd/>
                <a:tailEnd/>
              </a:ln>
            </p:spPr>
            <p:txBody>
              <a:bodyPr/>
              <a:lstStyle/>
              <a:p>
                <a:endParaRPr lang="en-US"/>
              </a:p>
            </p:txBody>
          </p:sp>
          <p:sp>
            <p:nvSpPr>
              <p:cNvPr id="129" name="Freeform 269"/>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w="9525">
                <a:noFill/>
                <a:round/>
                <a:headEnd/>
                <a:tailEnd/>
              </a:ln>
            </p:spPr>
            <p:txBody>
              <a:bodyPr/>
              <a:lstStyle/>
              <a:p>
                <a:endParaRPr lang="en-US"/>
              </a:p>
            </p:txBody>
          </p:sp>
          <p:sp>
            <p:nvSpPr>
              <p:cNvPr id="130" name="Freeform 270"/>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w="9525">
                <a:noFill/>
                <a:round/>
                <a:headEnd/>
                <a:tailEnd/>
              </a:ln>
            </p:spPr>
            <p:txBody>
              <a:bodyPr/>
              <a:lstStyle/>
              <a:p>
                <a:endParaRPr lang="en-US"/>
              </a:p>
            </p:txBody>
          </p:sp>
          <p:sp>
            <p:nvSpPr>
              <p:cNvPr id="131" name="Freeform 271"/>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w="9525">
                <a:noFill/>
                <a:round/>
                <a:headEnd/>
                <a:tailEnd/>
              </a:ln>
            </p:spPr>
            <p:txBody>
              <a:bodyPr/>
              <a:lstStyle/>
              <a:p>
                <a:endParaRPr lang="en-US"/>
              </a:p>
            </p:txBody>
          </p:sp>
          <p:sp>
            <p:nvSpPr>
              <p:cNvPr id="132" name="Freeform 272"/>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w="9525">
                <a:noFill/>
                <a:round/>
                <a:headEnd/>
                <a:tailEnd/>
              </a:ln>
            </p:spPr>
            <p:txBody>
              <a:bodyPr/>
              <a:lstStyle/>
              <a:p>
                <a:endParaRPr lang="en-US"/>
              </a:p>
            </p:txBody>
          </p:sp>
          <p:sp>
            <p:nvSpPr>
              <p:cNvPr id="133" name="Freeform 273"/>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w="9525">
                <a:noFill/>
                <a:round/>
                <a:headEnd/>
                <a:tailEnd/>
              </a:ln>
            </p:spPr>
            <p:txBody>
              <a:bodyPr/>
              <a:lstStyle/>
              <a:p>
                <a:endParaRPr lang="en-US"/>
              </a:p>
            </p:txBody>
          </p:sp>
          <p:sp>
            <p:nvSpPr>
              <p:cNvPr id="134" name="Freeform 274"/>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135" name="Freeform 275"/>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sp>
            <p:nvSpPr>
              <p:cNvPr id="136" name="Freeform 276"/>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w="9525">
                <a:noFill/>
                <a:round/>
                <a:headEnd/>
                <a:tailEnd/>
              </a:ln>
            </p:spPr>
            <p:txBody>
              <a:bodyPr/>
              <a:lstStyle/>
              <a:p>
                <a:endParaRPr lang="en-US"/>
              </a:p>
            </p:txBody>
          </p:sp>
          <p:sp>
            <p:nvSpPr>
              <p:cNvPr id="137" name="Freeform 277"/>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w="9525">
                <a:noFill/>
                <a:round/>
                <a:headEnd/>
                <a:tailEnd/>
              </a:ln>
            </p:spPr>
            <p:txBody>
              <a:bodyPr/>
              <a:lstStyle/>
              <a:p>
                <a:endParaRPr lang="en-US"/>
              </a:p>
            </p:txBody>
          </p:sp>
          <p:sp>
            <p:nvSpPr>
              <p:cNvPr id="138" name="Freeform 278"/>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w="9525">
                <a:noFill/>
                <a:round/>
                <a:headEnd/>
                <a:tailEnd/>
              </a:ln>
            </p:spPr>
            <p:txBody>
              <a:bodyPr/>
              <a:lstStyle/>
              <a:p>
                <a:endParaRPr lang="en-US"/>
              </a:p>
            </p:txBody>
          </p:sp>
          <p:sp>
            <p:nvSpPr>
              <p:cNvPr id="139" name="Freeform 279"/>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w="9525">
                <a:noFill/>
                <a:round/>
                <a:headEnd/>
                <a:tailEnd/>
              </a:ln>
            </p:spPr>
            <p:txBody>
              <a:bodyPr/>
              <a:lstStyle/>
              <a:p>
                <a:endParaRPr lang="en-US"/>
              </a:p>
            </p:txBody>
          </p:sp>
          <p:sp>
            <p:nvSpPr>
              <p:cNvPr id="140" name="Freeform 280"/>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w="9525">
                <a:noFill/>
                <a:round/>
                <a:headEnd/>
                <a:tailEnd/>
              </a:ln>
            </p:spPr>
            <p:txBody>
              <a:bodyPr/>
              <a:lstStyle/>
              <a:p>
                <a:endParaRPr lang="en-US"/>
              </a:p>
            </p:txBody>
          </p:sp>
          <p:sp>
            <p:nvSpPr>
              <p:cNvPr id="141" name="Freeform 281"/>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w="9525">
                <a:noFill/>
                <a:round/>
                <a:headEnd/>
                <a:tailEnd/>
              </a:ln>
            </p:spPr>
            <p:txBody>
              <a:bodyPr/>
              <a:lstStyle/>
              <a:p>
                <a:endParaRPr lang="en-US"/>
              </a:p>
            </p:txBody>
          </p:sp>
          <p:sp>
            <p:nvSpPr>
              <p:cNvPr id="142" name="Freeform 282"/>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w="9525">
                <a:noFill/>
                <a:round/>
                <a:headEnd/>
                <a:tailEnd/>
              </a:ln>
            </p:spPr>
            <p:txBody>
              <a:bodyPr/>
              <a:lstStyle/>
              <a:p>
                <a:endParaRPr lang="en-US"/>
              </a:p>
            </p:txBody>
          </p:sp>
          <p:sp>
            <p:nvSpPr>
              <p:cNvPr id="143" name="Freeform 283"/>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w="9525">
                <a:noFill/>
                <a:round/>
                <a:headEnd/>
                <a:tailEnd/>
              </a:ln>
            </p:spPr>
            <p:txBody>
              <a:bodyPr/>
              <a:lstStyle/>
              <a:p>
                <a:endParaRPr lang="en-US"/>
              </a:p>
            </p:txBody>
          </p:sp>
          <p:sp>
            <p:nvSpPr>
              <p:cNvPr id="144" name="Freeform 284"/>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w="9525">
                <a:noFill/>
                <a:round/>
                <a:headEnd/>
                <a:tailEnd/>
              </a:ln>
            </p:spPr>
            <p:txBody>
              <a:bodyPr/>
              <a:lstStyle/>
              <a:p>
                <a:endParaRPr lang="en-US"/>
              </a:p>
            </p:txBody>
          </p:sp>
          <p:sp>
            <p:nvSpPr>
              <p:cNvPr id="145" name="Freeform 285"/>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w="9525">
                <a:noFill/>
                <a:round/>
                <a:headEnd/>
                <a:tailEnd/>
              </a:ln>
            </p:spPr>
            <p:txBody>
              <a:bodyPr/>
              <a:lstStyle/>
              <a:p>
                <a:endParaRPr lang="en-US"/>
              </a:p>
            </p:txBody>
          </p:sp>
          <p:sp>
            <p:nvSpPr>
              <p:cNvPr id="146" name="Freeform 286"/>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w="9525">
                <a:noFill/>
                <a:round/>
                <a:headEnd/>
                <a:tailEnd/>
              </a:ln>
            </p:spPr>
            <p:txBody>
              <a:bodyPr/>
              <a:lstStyle/>
              <a:p>
                <a:endParaRPr lang="en-US"/>
              </a:p>
            </p:txBody>
          </p:sp>
          <p:sp>
            <p:nvSpPr>
              <p:cNvPr id="147" name="Freeform 287"/>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w="9525">
                <a:noFill/>
                <a:round/>
                <a:headEnd/>
                <a:tailEnd/>
              </a:ln>
            </p:spPr>
            <p:txBody>
              <a:bodyPr/>
              <a:lstStyle/>
              <a:p>
                <a:endParaRPr lang="en-US"/>
              </a:p>
            </p:txBody>
          </p:sp>
        </p:grpSp>
      </p:grpSp>
      <p:sp>
        <p:nvSpPr>
          <p:cNvPr id="288" name="Rectangle 287"/>
          <p:cNvSpPr/>
          <p:nvPr/>
        </p:nvSpPr>
        <p:spPr>
          <a:xfrm>
            <a:off x="838200" y="2057400"/>
            <a:ext cx="6019800" cy="369332"/>
          </a:xfrm>
          <a:prstGeom prst="rect">
            <a:avLst/>
          </a:prstGeom>
        </p:spPr>
        <p:txBody>
          <a:bodyPr wrap="square">
            <a:spAutoFit/>
          </a:bodyPr>
          <a:lstStyle/>
          <a:p>
            <a:pPr>
              <a:spcBef>
                <a:spcPct val="50000"/>
              </a:spcBef>
            </a:pPr>
            <a:r>
              <a:rPr lang="vi-VN" b="1" dirty="0" smtClean="0">
                <a:solidFill>
                  <a:srgbClr val="3333FF"/>
                </a:solidFill>
                <a:latin typeface="Arial" charset="0"/>
              </a:rPr>
              <a:t>* </a:t>
            </a:r>
            <a:r>
              <a:rPr lang="en-US" b="1" dirty="0" smtClean="0">
                <a:solidFill>
                  <a:srgbClr val="3333FF"/>
                </a:solidFill>
                <a:latin typeface="Arial" charset="0"/>
              </a:rPr>
              <a:t>B</a:t>
            </a:r>
            <a:r>
              <a:rPr lang="vi-VN" b="1" dirty="0" smtClean="0">
                <a:solidFill>
                  <a:srgbClr val="3333FF"/>
                </a:solidFill>
                <a:latin typeface="Arial" charset="0"/>
              </a:rPr>
              <a:t>ố cục </a:t>
            </a:r>
            <a:r>
              <a:rPr lang="en-US" b="1" i="1" dirty="0" smtClean="0">
                <a:solidFill>
                  <a:srgbClr val="3333FF"/>
                </a:solidFill>
                <a:latin typeface="Arial" charset="0"/>
              </a:rPr>
              <a:t>(3 </a:t>
            </a:r>
            <a:r>
              <a:rPr lang="en-US" b="1" i="1" dirty="0" err="1" smtClean="0">
                <a:solidFill>
                  <a:srgbClr val="3333FF"/>
                </a:solidFill>
                <a:latin typeface="Arial" charset="0"/>
              </a:rPr>
              <a:t>phần</a:t>
            </a:r>
            <a:r>
              <a:rPr lang="en-US" b="1" i="1" dirty="0" smtClean="0">
                <a:solidFill>
                  <a:srgbClr val="3333FF"/>
                </a:solidFill>
                <a:latin typeface="Arial" charset="0"/>
              </a:rPr>
              <a:t>)</a:t>
            </a:r>
            <a:endParaRPr lang="en-US" b="1" i="1" dirty="0">
              <a:solidFill>
                <a:srgbClr val="3333FF"/>
              </a:solidFill>
              <a:latin typeface="Arial" charset="0"/>
            </a:endParaRPr>
          </a:p>
        </p:txBody>
      </p:sp>
      <p:sp>
        <p:nvSpPr>
          <p:cNvPr id="289" name="Rectangle 288"/>
          <p:cNvSpPr/>
          <p:nvPr/>
        </p:nvSpPr>
        <p:spPr>
          <a:xfrm>
            <a:off x="838200" y="2514600"/>
            <a:ext cx="7315200" cy="646331"/>
          </a:xfrm>
          <a:prstGeom prst="rect">
            <a:avLst/>
          </a:prstGeom>
        </p:spPr>
        <p:txBody>
          <a:bodyPr wrap="square">
            <a:spAutoFit/>
          </a:bodyPr>
          <a:lstStyle/>
          <a:p>
            <a:pPr eaLnBrk="0" hangingPunct="0"/>
            <a:r>
              <a:rPr lang="en-US" b="1" dirty="0" err="1" smtClean="0">
                <a:cs typeface="Times New Roman" pitchFamily="18" charset="0"/>
              </a:rPr>
              <a:t>Phần</a:t>
            </a:r>
            <a:r>
              <a:rPr lang="en-US" b="1" dirty="0" smtClean="0">
                <a:cs typeface="Times New Roman" pitchFamily="18" charset="0"/>
              </a:rPr>
              <a:t> 1: (</a:t>
            </a:r>
            <a:r>
              <a:rPr lang="en-US" b="1" i="1" dirty="0" smtClean="0">
                <a:cs typeface="Times New Roman" pitchFamily="18" charset="0"/>
              </a:rPr>
              <a:t>“ Ở </a:t>
            </a:r>
            <a:r>
              <a:rPr lang="en-US" b="1" i="1" dirty="0" err="1" smtClean="0">
                <a:cs typeface="Times New Roman" pitchFamily="18" charset="0"/>
              </a:rPr>
              <a:t>xã</a:t>
            </a:r>
            <a:r>
              <a:rPr lang="en-US" b="1" i="1" dirty="0" smtClean="0">
                <a:cs typeface="Times New Roman" pitchFamily="18" charset="0"/>
              </a:rPr>
              <a:t> </a:t>
            </a:r>
            <a:r>
              <a:rPr lang="en-US" b="1" i="1" dirty="0" err="1" smtClean="0">
                <a:cs typeface="Times New Roman" pitchFamily="18" charset="0"/>
              </a:rPr>
              <a:t>Đồng</a:t>
            </a:r>
            <a:r>
              <a:rPr lang="en-US" b="1" i="1" dirty="0" smtClean="0">
                <a:cs typeface="Times New Roman" pitchFamily="18" charset="0"/>
              </a:rPr>
              <a:t> </a:t>
            </a:r>
            <a:r>
              <a:rPr lang="en-US" b="1" i="1" dirty="0" err="1" smtClean="0">
                <a:cs typeface="Times New Roman" pitchFamily="18" charset="0"/>
              </a:rPr>
              <a:t>Tháp</a:t>
            </a:r>
            <a:r>
              <a:rPr lang="en-US" b="1" i="1" dirty="0" smtClean="0">
                <a:cs typeface="Times New Roman" pitchFamily="18" charset="0"/>
              </a:rPr>
              <a:t>… </a:t>
            </a:r>
            <a:r>
              <a:rPr lang="en-US" b="1" i="1" dirty="0" err="1" smtClean="0">
                <a:cs typeface="Times New Roman" pitchFamily="18" charset="0"/>
              </a:rPr>
              <a:t>trong</a:t>
            </a:r>
            <a:r>
              <a:rPr lang="en-US" b="1" i="1" dirty="0" smtClean="0">
                <a:cs typeface="Times New Roman" pitchFamily="18" charset="0"/>
              </a:rPr>
              <a:t> </a:t>
            </a:r>
            <a:r>
              <a:rPr lang="en-US" b="1" i="1" dirty="0" err="1" smtClean="0">
                <a:cs typeface="Times New Roman" pitchFamily="18" charset="0"/>
              </a:rPr>
              <a:t>làng</a:t>
            </a:r>
            <a:r>
              <a:rPr lang="en-US" b="1" i="1" dirty="0" smtClean="0">
                <a:cs typeface="Times New Roman" pitchFamily="18" charset="0"/>
              </a:rPr>
              <a:t>”):</a:t>
            </a:r>
            <a:r>
              <a:rPr lang="en-US" b="1" dirty="0" smtClean="0">
                <a:cs typeface="Times New Roman" pitchFamily="18" charset="0"/>
              </a:rPr>
              <a:t> </a:t>
            </a:r>
            <a:r>
              <a:rPr lang="en-US" b="1" dirty="0" err="1" smtClean="0">
                <a:solidFill>
                  <a:srgbClr val="0000FF"/>
                </a:solidFill>
              </a:rPr>
              <a:t>Giới</a:t>
            </a:r>
            <a:r>
              <a:rPr lang="en-US" b="1" dirty="0" smtClean="0">
                <a:solidFill>
                  <a:srgbClr val="0000FF"/>
                </a:solidFill>
              </a:rPr>
              <a:t> </a:t>
            </a:r>
            <a:r>
              <a:rPr lang="en-US" b="1" dirty="0" err="1" smtClean="0">
                <a:solidFill>
                  <a:srgbClr val="0000FF"/>
                </a:solidFill>
              </a:rPr>
              <a:t>thiệu</a:t>
            </a:r>
            <a:r>
              <a:rPr lang="en-US" b="1" dirty="0" smtClean="0">
                <a:solidFill>
                  <a:srgbClr val="0000FF"/>
                </a:solidFill>
              </a:rPr>
              <a:t> </a:t>
            </a:r>
            <a:r>
              <a:rPr lang="en-US" b="1" dirty="0" err="1" smtClean="0">
                <a:solidFill>
                  <a:srgbClr val="0000FF"/>
                </a:solidFill>
              </a:rPr>
              <a:t>về</a:t>
            </a:r>
            <a:r>
              <a:rPr lang="en-US" b="1" dirty="0" smtClean="0">
                <a:solidFill>
                  <a:srgbClr val="0000FF"/>
                </a:solidFill>
              </a:rPr>
              <a:t> </a:t>
            </a:r>
            <a:r>
              <a:rPr lang="en-US" b="1" dirty="0" err="1" smtClean="0">
                <a:solidFill>
                  <a:srgbClr val="0000FF"/>
                </a:solidFill>
              </a:rPr>
              <a:t>Hội</a:t>
            </a:r>
            <a:r>
              <a:rPr lang="en-US" b="1" dirty="0" smtClean="0">
                <a:solidFill>
                  <a:srgbClr val="0000FF"/>
                </a:solidFill>
              </a:rPr>
              <a:t> </a:t>
            </a:r>
            <a:r>
              <a:rPr lang="en-US" b="1" dirty="0" err="1" smtClean="0">
                <a:solidFill>
                  <a:srgbClr val="0000FF"/>
                </a:solidFill>
              </a:rPr>
              <a:t>thổi</a:t>
            </a:r>
            <a:r>
              <a:rPr lang="en-US" b="1" dirty="0" smtClean="0">
                <a:solidFill>
                  <a:srgbClr val="0000FF"/>
                </a:solidFill>
              </a:rPr>
              <a:t> </a:t>
            </a:r>
            <a:r>
              <a:rPr lang="en-US" b="1" dirty="0" err="1" smtClean="0">
                <a:solidFill>
                  <a:srgbClr val="0000FF"/>
                </a:solidFill>
              </a:rPr>
              <a:t>cơm</a:t>
            </a:r>
            <a:r>
              <a:rPr lang="en-US" b="1" dirty="0" smtClean="0">
                <a:solidFill>
                  <a:srgbClr val="0000FF"/>
                </a:solidFill>
              </a:rPr>
              <a:t> </a:t>
            </a:r>
            <a:r>
              <a:rPr lang="en-US" b="1" dirty="0" err="1" smtClean="0">
                <a:solidFill>
                  <a:srgbClr val="0000FF"/>
                </a:solidFill>
              </a:rPr>
              <a:t>thi</a:t>
            </a:r>
            <a:r>
              <a:rPr lang="en-US" b="1" dirty="0" smtClean="0">
                <a:solidFill>
                  <a:srgbClr val="0000FF"/>
                </a:solidFill>
              </a:rPr>
              <a:t> ở </a:t>
            </a:r>
            <a:r>
              <a:rPr lang="en-US" b="1" dirty="0" err="1" smtClean="0">
                <a:solidFill>
                  <a:srgbClr val="0000FF"/>
                </a:solidFill>
              </a:rPr>
              <a:t>làng</a:t>
            </a:r>
            <a:r>
              <a:rPr lang="en-US" b="1" dirty="0" smtClean="0">
                <a:solidFill>
                  <a:srgbClr val="0000FF"/>
                </a:solidFill>
              </a:rPr>
              <a:t> </a:t>
            </a:r>
            <a:r>
              <a:rPr lang="en-US" b="1" dirty="0" err="1" smtClean="0">
                <a:solidFill>
                  <a:srgbClr val="0000FF"/>
                </a:solidFill>
              </a:rPr>
              <a:t>Đồng</a:t>
            </a:r>
            <a:r>
              <a:rPr lang="en-US" b="1" dirty="0" smtClean="0">
                <a:solidFill>
                  <a:srgbClr val="0000FF"/>
                </a:solidFill>
              </a:rPr>
              <a:t> </a:t>
            </a:r>
            <a:r>
              <a:rPr lang="en-US" b="1" dirty="0" err="1" smtClean="0">
                <a:solidFill>
                  <a:srgbClr val="0000FF"/>
                </a:solidFill>
              </a:rPr>
              <a:t>Vân</a:t>
            </a:r>
            <a:r>
              <a:rPr lang="en-US" b="1" dirty="0" smtClean="0">
                <a:solidFill>
                  <a:srgbClr val="0000FF"/>
                </a:solidFill>
              </a:rPr>
              <a:t>.</a:t>
            </a:r>
            <a:endParaRPr lang="en-US" b="1" dirty="0">
              <a:solidFill>
                <a:srgbClr val="0000FF"/>
              </a:solidFill>
            </a:endParaRPr>
          </a:p>
        </p:txBody>
      </p:sp>
      <p:sp>
        <p:nvSpPr>
          <p:cNvPr id="291" name="Rectangle 290"/>
          <p:cNvSpPr/>
          <p:nvPr/>
        </p:nvSpPr>
        <p:spPr>
          <a:xfrm>
            <a:off x="914400" y="3200400"/>
            <a:ext cx="7239000" cy="646331"/>
          </a:xfrm>
          <a:prstGeom prst="rect">
            <a:avLst/>
          </a:prstGeom>
        </p:spPr>
        <p:txBody>
          <a:bodyPr wrap="square">
            <a:spAutoFit/>
          </a:bodyPr>
          <a:lstStyle/>
          <a:p>
            <a:r>
              <a:rPr lang="en-US" b="1" dirty="0" err="1" smtClean="0">
                <a:cs typeface="Times New Roman" pitchFamily="18" charset="0"/>
              </a:rPr>
              <a:t>Phần</a:t>
            </a:r>
            <a:r>
              <a:rPr lang="en-US" b="1" dirty="0" smtClean="0">
                <a:cs typeface="Times New Roman" pitchFamily="18" charset="0"/>
              </a:rPr>
              <a:t> 2: (</a:t>
            </a:r>
            <a:r>
              <a:rPr lang="en-US" b="1" i="1" dirty="0" smtClean="0">
                <a:cs typeface="Times New Roman" pitchFamily="18" charset="0"/>
              </a:rPr>
              <a:t>“</a:t>
            </a:r>
            <a:r>
              <a:rPr lang="en-US" b="1" i="1" dirty="0" err="1" smtClean="0">
                <a:cs typeface="Times New Roman" pitchFamily="18" charset="0"/>
              </a:rPr>
              <a:t>Bắt</a:t>
            </a:r>
            <a:r>
              <a:rPr lang="en-US" b="1" i="1" dirty="0" smtClean="0">
                <a:cs typeface="Times New Roman" pitchFamily="18" charset="0"/>
              </a:rPr>
              <a:t> </a:t>
            </a:r>
            <a:r>
              <a:rPr lang="en-US" b="1" i="1" dirty="0" err="1" smtClean="0">
                <a:cs typeface="Times New Roman" pitchFamily="18" charset="0"/>
              </a:rPr>
              <a:t>đầu</a:t>
            </a:r>
            <a:r>
              <a:rPr lang="en-US" b="1" i="1" dirty="0" smtClean="0">
                <a:cs typeface="Times New Roman" pitchFamily="18" charset="0"/>
              </a:rPr>
              <a:t> </a:t>
            </a:r>
            <a:r>
              <a:rPr lang="en-US" b="1" i="1" dirty="0" err="1" smtClean="0">
                <a:cs typeface="Times New Roman" pitchFamily="18" charset="0"/>
              </a:rPr>
              <a:t>vào</a:t>
            </a:r>
            <a:r>
              <a:rPr lang="en-US" b="1" i="1" dirty="0" smtClean="0">
                <a:cs typeface="Times New Roman" pitchFamily="18" charset="0"/>
              </a:rPr>
              <a:t> </a:t>
            </a:r>
            <a:r>
              <a:rPr lang="en-US" b="1" i="1" dirty="0" err="1" smtClean="0">
                <a:cs typeface="Times New Roman" pitchFamily="18" charset="0"/>
              </a:rPr>
              <a:t>hội</a:t>
            </a:r>
            <a:r>
              <a:rPr lang="en-US" b="1" i="1" dirty="0" smtClean="0">
                <a:cs typeface="Times New Roman" pitchFamily="18" charset="0"/>
              </a:rPr>
              <a:t> </a:t>
            </a:r>
            <a:r>
              <a:rPr lang="en-US" b="1" i="1" dirty="0" err="1" smtClean="0">
                <a:cs typeface="Times New Roman" pitchFamily="18" charset="0"/>
              </a:rPr>
              <a:t>thi</a:t>
            </a:r>
            <a:r>
              <a:rPr lang="en-US" b="1" i="1" dirty="0" smtClean="0">
                <a:cs typeface="Times New Roman" pitchFamily="18" charset="0"/>
              </a:rPr>
              <a:t>… </a:t>
            </a:r>
            <a:r>
              <a:rPr lang="en-US" b="1" i="1" dirty="0" err="1" smtClean="0">
                <a:cs typeface="Times New Roman" pitchFamily="18" charset="0"/>
              </a:rPr>
              <a:t>lao</a:t>
            </a:r>
            <a:r>
              <a:rPr lang="en-US" b="1" i="1" dirty="0" smtClean="0">
                <a:cs typeface="Times New Roman" pitchFamily="18" charset="0"/>
              </a:rPr>
              <a:t> </a:t>
            </a:r>
            <a:r>
              <a:rPr lang="en-US" b="1" i="1" dirty="0" err="1" smtClean="0">
                <a:cs typeface="Times New Roman" pitchFamily="18" charset="0"/>
              </a:rPr>
              <a:t>động</a:t>
            </a:r>
            <a:r>
              <a:rPr lang="en-US" b="1" i="1" dirty="0" smtClean="0">
                <a:cs typeface="Times New Roman" pitchFamily="18" charset="0"/>
              </a:rPr>
              <a:t> </a:t>
            </a:r>
            <a:r>
              <a:rPr lang="en-US" b="1" i="1" dirty="0" err="1" smtClean="0">
                <a:cs typeface="Times New Roman" pitchFamily="18" charset="0"/>
              </a:rPr>
              <a:t>mệt</a:t>
            </a:r>
            <a:r>
              <a:rPr lang="en-US" b="1" i="1" dirty="0" smtClean="0">
                <a:cs typeface="Times New Roman" pitchFamily="18" charset="0"/>
              </a:rPr>
              <a:t> </a:t>
            </a:r>
            <a:r>
              <a:rPr lang="en-US" b="1" i="1" dirty="0" err="1" smtClean="0">
                <a:cs typeface="Times New Roman" pitchFamily="18" charset="0"/>
              </a:rPr>
              <a:t>nhọc</a:t>
            </a:r>
            <a:r>
              <a:rPr lang="en-US" b="1" dirty="0" smtClean="0">
                <a:cs typeface="Times New Roman" pitchFamily="18" charset="0"/>
              </a:rPr>
              <a:t>”): </a:t>
            </a:r>
            <a:r>
              <a:rPr lang="en-US" b="1" dirty="0" err="1" smtClean="0">
                <a:solidFill>
                  <a:srgbClr val="0000FF"/>
                </a:solidFill>
              </a:rPr>
              <a:t>Những</a:t>
            </a:r>
            <a:r>
              <a:rPr lang="en-US" b="1" dirty="0" smtClean="0">
                <a:solidFill>
                  <a:srgbClr val="0000FF"/>
                </a:solidFill>
              </a:rPr>
              <a:t> </a:t>
            </a:r>
            <a:r>
              <a:rPr lang="en-US" b="1" dirty="0" err="1" smtClean="0">
                <a:solidFill>
                  <a:srgbClr val="0000FF"/>
                </a:solidFill>
              </a:rPr>
              <a:t>nét</a:t>
            </a:r>
            <a:r>
              <a:rPr lang="en-US" b="1" dirty="0" smtClean="0">
                <a:solidFill>
                  <a:srgbClr val="0000FF"/>
                </a:solidFill>
              </a:rPr>
              <a:t> </a:t>
            </a:r>
            <a:r>
              <a:rPr lang="en-US" b="1" dirty="0" err="1" smtClean="0">
                <a:solidFill>
                  <a:srgbClr val="0000FF"/>
                </a:solidFill>
              </a:rPr>
              <a:t>tiêu</a:t>
            </a:r>
            <a:r>
              <a:rPr lang="en-US" b="1" dirty="0" smtClean="0">
                <a:solidFill>
                  <a:srgbClr val="0000FF"/>
                </a:solidFill>
              </a:rPr>
              <a:t> </a:t>
            </a:r>
            <a:r>
              <a:rPr lang="en-US" b="1" dirty="0" err="1" smtClean="0">
                <a:solidFill>
                  <a:srgbClr val="0000FF"/>
                </a:solidFill>
              </a:rPr>
              <a:t>biểu</a:t>
            </a:r>
            <a:r>
              <a:rPr lang="en-US" b="1" dirty="0" smtClean="0">
                <a:solidFill>
                  <a:srgbClr val="0000FF"/>
                </a:solidFill>
              </a:rPr>
              <a:t> </a:t>
            </a:r>
            <a:r>
              <a:rPr lang="en-US" b="1" dirty="0" err="1" smtClean="0">
                <a:solidFill>
                  <a:srgbClr val="0000FF"/>
                </a:solidFill>
              </a:rPr>
              <a:t>của</a:t>
            </a:r>
            <a:r>
              <a:rPr lang="en-US" b="1" dirty="0" smtClean="0">
                <a:solidFill>
                  <a:srgbClr val="0000FF"/>
                </a:solidFill>
              </a:rPr>
              <a:t> </a:t>
            </a:r>
            <a:r>
              <a:rPr lang="en-US" b="1" dirty="0" err="1" smtClean="0">
                <a:solidFill>
                  <a:srgbClr val="0000FF"/>
                </a:solidFill>
              </a:rPr>
              <a:t>hội</a:t>
            </a:r>
            <a:r>
              <a:rPr lang="en-US" b="1" dirty="0" smtClean="0">
                <a:solidFill>
                  <a:srgbClr val="0000FF"/>
                </a:solidFill>
              </a:rPr>
              <a:t> </a:t>
            </a:r>
            <a:r>
              <a:rPr lang="en-US" b="1" dirty="0" err="1" smtClean="0">
                <a:solidFill>
                  <a:srgbClr val="0000FF"/>
                </a:solidFill>
              </a:rPr>
              <a:t>thổi</a:t>
            </a:r>
            <a:r>
              <a:rPr lang="en-US" b="1" dirty="0" smtClean="0">
                <a:solidFill>
                  <a:srgbClr val="0000FF"/>
                </a:solidFill>
              </a:rPr>
              <a:t> </a:t>
            </a:r>
            <a:r>
              <a:rPr lang="en-US" b="1" dirty="0" err="1" smtClean="0">
                <a:solidFill>
                  <a:srgbClr val="0000FF"/>
                </a:solidFill>
              </a:rPr>
              <a:t>cơm</a:t>
            </a:r>
            <a:r>
              <a:rPr lang="en-US" b="1" dirty="0" smtClean="0">
                <a:solidFill>
                  <a:srgbClr val="0000FF"/>
                </a:solidFill>
              </a:rPr>
              <a:t> </a:t>
            </a:r>
            <a:r>
              <a:rPr lang="en-US" b="1" dirty="0" err="1" smtClean="0">
                <a:solidFill>
                  <a:srgbClr val="0000FF"/>
                </a:solidFill>
              </a:rPr>
              <a:t>thi</a:t>
            </a:r>
            <a:endParaRPr lang="en-US" dirty="0"/>
          </a:p>
        </p:txBody>
      </p:sp>
      <p:sp>
        <p:nvSpPr>
          <p:cNvPr id="292" name="Rectangle 291"/>
          <p:cNvSpPr/>
          <p:nvPr/>
        </p:nvSpPr>
        <p:spPr>
          <a:xfrm>
            <a:off x="990600" y="3962400"/>
            <a:ext cx="7086600" cy="646331"/>
          </a:xfrm>
          <a:prstGeom prst="rect">
            <a:avLst/>
          </a:prstGeom>
        </p:spPr>
        <p:txBody>
          <a:bodyPr wrap="square">
            <a:spAutoFit/>
          </a:bodyPr>
          <a:lstStyle/>
          <a:p>
            <a:pPr>
              <a:spcBef>
                <a:spcPct val="50000"/>
              </a:spcBef>
            </a:pPr>
            <a:r>
              <a:rPr lang="en-US" b="1" dirty="0" err="1" smtClean="0"/>
              <a:t>Phần</a:t>
            </a:r>
            <a:r>
              <a:rPr lang="en-US" b="1" dirty="0" smtClean="0"/>
              <a:t> 3: </a:t>
            </a:r>
            <a:r>
              <a:rPr lang="en-US" b="1" i="1" dirty="0" smtClean="0"/>
              <a:t>(</a:t>
            </a:r>
            <a:r>
              <a:rPr lang="en-US" b="1" i="1" dirty="0" err="1" smtClean="0"/>
              <a:t>Phần</a:t>
            </a:r>
            <a:r>
              <a:rPr lang="en-US" b="1" i="1" dirty="0" smtClean="0"/>
              <a:t> </a:t>
            </a:r>
            <a:r>
              <a:rPr lang="en-US" b="1" i="1" dirty="0" err="1" smtClean="0"/>
              <a:t>còn</a:t>
            </a:r>
            <a:r>
              <a:rPr lang="en-US" b="1" i="1" dirty="0" smtClean="0"/>
              <a:t> </a:t>
            </a:r>
            <a:r>
              <a:rPr lang="en-US" b="1" i="1" dirty="0" err="1" smtClean="0"/>
              <a:t>lại</a:t>
            </a:r>
            <a:r>
              <a:rPr lang="en-US" b="1" i="1" dirty="0" smtClean="0"/>
              <a:t>):</a:t>
            </a:r>
            <a:r>
              <a:rPr lang="en-US" b="1" dirty="0" smtClean="0"/>
              <a:t> </a:t>
            </a:r>
            <a:r>
              <a:rPr lang="en-US" b="1" dirty="0" err="1" smtClean="0">
                <a:solidFill>
                  <a:srgbClr val="0000FF"/>
                </a:solidFill>
              </a:rPr>
              <a:t>Hội</a:t>
            </a:r>
            <a:r>
              <a:rPr lang="en-US" b="1" dirty="0" smtClean="0">
                <a:solidFill>
                  <a:srgbClr val="0000FF"/>
                </a:solidFill>
              </a:rPr>
              <a:t> </a:t>
            </a:r>
            <a:r>
              <a:rPr lang="en-US" b="1" dirty="0" err="1" smtClean="0">
                <a:solidFill>
                  <a:srgbClr val="0000FF"/>
                </a:solidFill>
              </a:rPr>
              <a:t>thổi</a:t>
            </a:r>
            <a:r>
              <a:rPr lang="en-US" b="1" dirty="0" smtClean="0">
                <a:solidFill>
                  <a:srgbClr val="0000FF"/>
                </a:solidFill>
              </a:rPr>
              <a:t> </a:t>
            </a:r>
            <a:r>
              <a:rPr lang="en-US" b="1" dirty="0" err="1" smtClean="0">
                <a:solidFill>
                  <a:srgbClr val="0000FF"/>
                </a:solidFill>
              </a:rPr>
              <a:t>cơm</a:t>
            </a:r>
            <a:r>
              <a:rPr lang="en-US" b="1" dirty="0" smtClean="0">
                <a:solidFill>
                  <a:srgbClr val="0000FF"/>
                </a:solidFill>
              </a:rPr>
              <a:t> </a:t>
            </a:r>
            <a:r>
              <a:rPr lang="en-US" b="1" dirty="0" err="1" smtClean="0">
                <a:solidFill>
                  <a:srgbClr val="0000FF"/>
                </a:solidFill>
              </a:rPr>
              <a:t>thi</a:t>
            </a:r>
            <a:r>
              <a:rPr lang="en-US" b="1" dirty="0" smtClean="0">
                <a:solidFill>
                  <a:srgbClr val="0000FF"/>
                </a:solidFill>
              </a:rPr>
              <a:t> ở </a:t>
            </a:r>
            <a:r>
              <a:rPr lang="en-US" b="1" dirty="0" err="1" smtClean="0">
                <a:solidFill>
                  <a:srgbClr val="0000FF"/>
                </a:solidFill>
              </a:rPr>
              <a:t>làng</a:t>
            </a:r>
            <a:r>
              <a:rPr lang="en-US" b="1" dirty="0" smtClean="0">
                <a:solidFill>
                  <a:srgbClr val="0000FF"/>
                </a:solidFill>
              </a:rPr>
              <a:t> </a:t>
            </a:r>
            <a:r>
              <a:rPr lang="en-US" b="1" dirty="0" err="1" smtClean="0">
                <a:solidFill>
                  <a:srgbClr val="0000FF"/>
                </a:solidFill>
              </a:rPr>
              <a:t>Đồng</a:t>
            </a:r>
            <a:r>
              <a:rPr lang="en-US" b="1" dirty="0" smtClean="0">
                <a:solidFill>
                  <a:srgbClr val="0000FF"/>
                </a:solidFill>
              </a:rPr>
              <a:t> </a:t>
            </a:r>
            <a:r>
              <a:rPr lang="en-US" b="1" dirty="0" err="1" smtClean="0">
                <a:solidFill>
                  <a:srgbClr val="0000FF"/>
                </a:solidFill>
              </a:rPr>
              <a:t>Vân</a:t>
            </a:r>
            <a:r>
              <a:rPr lang="en-US" b="1" dirty="0" smtClean="0">
                <a:solidFill>
                  <a:srgbClr val="0000FF"/>
                </a:solidFill>
              </a:rPr>
              <a:t> </a:t>
            </a:r>
            <a:r>
              <a:rPr lang="en-US" b="1" dirty="0" err="1" smtClean="0">
                <a:solidFill>
                  <a:srgbClr val="0000FF"/>
                </a:solidFill>
              </a:rPr>
              <a:t>mang</a:t>
            </a:r>
            <a:r>
              <a:rPr lang="en-US" b="1" dirty="0" smtClean="0">
                <a:solidFill>
                  <a:srgbClr val="0000FF"/>
                </a:solidFill>
              </a:rPr>
              <a:t> </a:t>
            </a:r>
            <a:r>
              <a:rPr lang="en-US" b="1" dirty="0" err="1" smtClean="0">
                <a:solidFill>
                  <a:srgbClr val="0000FF"/>
                </a:solidFill>
              </a:rPr>
              <a:t>giá</a:t>
            </a:r>
            <a:r>
              <a:rPr lang="en-US" b="1" dirty="0" smtClean="0">
                <a:solidFill>
                  <a:srgbClr val="0000FF"/>
                </a:solidFill>
              </a:rPr>
              <a:t> </a:t>
            </a:r>
            <a:r>
              <a:rPr lang="en-US" b="1" dirty="0" err="1" smtClean="0">
                <a:solidFill>
                  <a:srgbClr val="0000FF"/>
                </a:solidFill>
              </a:rPr>
              <a:t>trị</a:t>
            </a:r>
            <a:r>
              <a:rPr lang="en-US" b="1" dirty="0" smtClean="0">
                <a:solidFill>
                  <a:srgbClr val="0000FF"/>
                </a:solidFill>
              </a:rPr>
              <a:t> </a:t>
            </a:r>
            <a:r>
              <a:rPr lang="en-US" b="1" dirty="0" err="1" smtClean="0">
                <a:solidFill>
                  <a:srgbClr val="0000FF"/>
                </a:solidFill>
              </a:rPr>
              <a:t>văn</a:t>
            </a:r>
            <a:r>
              <a:rPr lang="en-US" b="1" dirty="0" smtClean="0">
                <a:solidFill>
                  <a:srgbClr val="0000FF"/>
                </a:solidFill>
              </a:rPr>
              <a:t> </a:t>
            </a:r>
            <a:r>
              <a:rPr lang="en-US" b="1" dirty="0" err="1" smtClean="0">
                <a:solidFill>
                  <a:srgbClr val="0000FF"/>
                </a:solidFill>
              </a:rPr>
              <a:t>hóa</a:t>
            </a:r>
            <a:r>
              <a:rPr lang="en-US" b="1" dirty="0" smtClean="0">
                <a:solidFill>
                  <a:srgbClr val="0000FF"/>
                </a:solidFill>
              </a:rPr>
              <a:t> </a:t>
            </a:r>
            <a:r>
              <a:rPr lang="en-US" b="1" dirty="0" err="1" smtClean="0">
                <a:solidFill>
                  <a:srgbClr val="0000FF"/>
                </a:solidFill>
              </a:rPr>
              <a:t>lịch</a:t>
            </a:r>
            <a:r>
              <a:rPr lang="en-US" b="1" dirty="0" smtClean="0">
                <a:solidFill>
                  <a:srgbClr val="0000FF"/>
                </a:solidFill>
              </a:rPr>
              <a:t> </a:t>
            </a:r>
            <a:r>
              <a:rPr lang="en-US" b="1" dirty="0" err="1" smtClean="0">
                <a:solidFill>
                  <a:srgbClr val="0000FF"/>
                </a:solidFill>
              </a:rPr>
              <a:t>sử</a:t>
            </a:r>
            <a:r>
              <a:rPr lang="en-US" b="1" dirty="0" smtClean="0">
                <a:solidFill>
                  <a:srgbClr val="0000FF"/>
                </a:solidFill>
              </a:rPr>
              <a:t>.</a:t>
            </a:r>
            <a:endParaRPr lang="en-US" b="1" dirty="0">
              <a:solidFill>
                <a:srgbClr val="0000FF"/>
              </a:solidFill>
            </a:endParaRPr>
          </a:p>
        </p:txBody>
      </p:sp>
      <p:sp>
        <p:nvSpPr>
          <p:cNvPr id="293" name="Title 1"/>
          <p:cNvSpPr>
            <a:spLocks noGrp="1"/>
          </p:cNvSpPr>
          <p:nvPr>
            <p:ph type="title"/>
          </p:nvPr>
        </p:nvSpPr>
        <p:spPr>
          <a:xfrm>
            <a:off x="457200" y="274638"/>
            <a:ext cx="8229600" cy="1325562"/>
          </a:xfrm>
          <a:solidFill>
            <a:schemeClr val="accent3">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Grp="1" noChangeArrowheads="1"/>
          </p:cNvSpPr>
          <p:nvPr>
            <p:ph idx="1"/>
          </p:nvPr>
        </p:nvSpPr>
        <p:spPr bwMode="auto">
          <a:xfrm>
            <a:off x="457200" y="2209800"/>
            <a:ext cx="8207953" cy="707886"/>
          </a:xfrm>
          <a:prstGeom prst="rect">
            <a:avLst/>
          </a:prstGeom>
          <a:solidFill>
            <a:schemeClr val="tx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Lễ</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hội</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diễn</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ra</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ở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đâu</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và</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vào</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thời</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gian</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nào</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Ở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địa</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phương</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này</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nhân</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dân</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sinh</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sống</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chủ</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yếu</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bằng</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những</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ngành</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nghề</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altLang="zh-CN" sz="2000" b="0" i="1"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gì</a:t>
            </a:r>
            <a:r>
              <a:rPr kumimoji="0" lang="en-US" altLang="zh-CN" sz="2000" b="0"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91" name="Title 1"/>
          <p:cNvSpPr>
            <a:spLocks noGrp="1"/>
          </p:cNvSpPr>
          <p:nvPr>
            <p:ph type="title"/>
          </p:nvPr>
        </p:nvSpPr>
        <p:spPr>
          <a:xfrm>
            <a:off x="457200" y="274638"/>
            <a:ext cx="8229600" cy="1325562"/>
          </a:xfrm>
          <a:solidFill>
            <a:schemeClr val="accent3"/>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itle 1"/>
          <p:cNvSpPr>
            <a:spLocks noGrp="1"/>
          </p:cNvSpPr>
          <p:nvPr>
            <p:ph type="title"/>
          </p:nvPr>
        </p:nvSpPr>
        <p:spPr>
          <a:xfrm>
            <a:off x="457200" y="274638"/>
            <a:ext cx="8229600" cy="1325562"/>
          </a:xfrm>
          <a:solidFill>
            <a:schemeClr val="accent3">
              <a:lumMod val="40000"/>
              <a:lumOff val="6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
        <p:nvSpPr>
          <p:cNvPr id="1025" name="Rectangle 1"/>
          <p:cNvSpPr>
            <a:spLocks noGrp="1" noChangeArrowheads="1"/>
          </p:cNvSpPr>
          <p:nvPr>
            <p:ph idx="1"/>
          </p:nvPr>
        </p:nvSpPr>
        <p:spPr bwMode="auto">
          <a:xfrm>
            <a:off x="457200" y="1600200"/>
            <a:ext cx="3159776"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indent="0" fontAlgn="base">
              <a:spcBef>
                <a:spcPct val="0"/>
              </a:spcBef>
              <a:spcAft>
                <a:spcPct val="0"/>
              </a:spcAft>
              <a:buNone/>
            </a:pPr>
            <a:r>
              <a:rPr kumimoji="0" lang="nl-NL" sz="28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II. Tìm hiểu chi tiết</a:t>
            </a:r>
            <a:endParaRPr kumimoji="0" lang="nl-NL"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28600" y="2133600"/>
            <a:ext cx="461216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1" i="1"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Giới thiệu hội thổi cơm thi ở Đồng Vân</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3">
              <a:lumMod val="60000"/>
              <a:lumOff val="40000"/>
            </a:schemeClr>
          </a:solidFill>
        </p:spPr>
        <p:txBody>
          <a:bodyPr/>
          <a:lstStyle/>
          <a:p>
            <a:pPr>
              <a:buNone/>
            </a:pPr>
            <a:endParaRPr lang="vi-VN" dirty="0" smtClean="0"/>
          </a:p>
          <a:p>
            <a:pPr>
              <a:buNone/>
            </a:pPr>
            <a:endParaRPr lang="vi-VN" sz="2400" dirty="0" smtClean="0"/>
          </a:p>
          <a:p>
            <a:pPr>
              <a:buNone/>
            </a:pPr>
            <a:r>
              <a:rPr lang="nl-NL" sz="2400" dirty="0" smtClean="0"/>
              <a:t>- </a:t>
            </a:r>
            <a:r>
              <a:rPr lang="nl-NL" sz="2400" dirty="0"/>
              <a:t>Địa điểm: làng Đồng Vân, xã Đồng Tháp, huyện Đan Phượng, Hà Nội</a:t>
            </a:r>
            <a:endParaRPr lang="en-US" sz="2400" dirty="0"/>
          </a:p>
          <a:p>
            <a:pPr>
              <a:buNone/>
            </a:pPr>
            <a:r>
              <a:rPr lang="nl-NL" sz="2400" dirty="0"/>
              <a:t>- Thời gian: rằm tháng Giêng (15/1 âm lịch)</a:t>
            </a:r>
            <a:endParaRPr lang="en-US" sz="2400" dirty="0"/>
          </a:p>
          <a:p>
            <a:pPr>
              <a:buNone/>
            </a:pPr>
            <a:r>
              <a:rPr lang="nl-NL" dirty="0"/>
              <a:t> </a:t>
            </a:r>
            <a:endParaRPr lang="en-US" dirty="0"/>
          </a:p>
          <a:p>
            <a:pPr>
              <a:buNone/>
            </a:pPr>
            <a:r>
              <a:rPr lang="nl-NL" b="1" i="1" dirty="0">
                <a:solidFill>
                  <a:srgbClr val="C00000"/>
                </a:solidFill>
              </a:rPr>
              <a:t>2.</a:t>
            </a:r>
            <a:r>
              <a:rPr lang="nl-NL" b="1" i="1" dirty="0"/>
              <a:t> </a:t>
            </a:r>
            <a:r>
              <a:rPr lang="nl-NL" b="1" i="1" u="sng" dirty="0">
                <a:solidFill>
                  <a:srgbClr val="C00000"/>
                </a:solidFill>
              </a:rPr>
              <a:t>Diễn biến của hội thổi cơm thi</a:t>
            </a:r>
            <a:endParaRPr lang="en-US" u="sng" dirty="0">
              <a:solidFill>
                <a:srgbClr val="C00000"/>
              </a:solidFill>
            </a:endParaRPr>
          </a:p>
          <a:p>
            <a:endParaRPr lang="en-US" dirty="0"/>
          </a:p>
        </p:txBody>
      </p:sp>
      <p:sp>
        <p:nvSpPr>
          <p:cNvPr id="4" name="Title 1"/>
          <p:cNvSpPr>
            <a:spLocks noGrp="1"/>
          </p:cNvSpPr>
          <p:nvPr>
            <p:ph type="title"/>
          </p:nvPr>
        </p:nvSpPr>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
        <p:nvSpPr>
          <p:cNvPr id="5" name="Rectangle 2"/>
          <p:cNvSpPr>
            <a:spLocks noChangeArrowheads="1"/>
          </p:cNvSpPr>
          <p:nvPr/>
        </p:nvSpPr>
        <p:spPr bwMode="auto">
          <a:xfrm>
            <a:off x="685800" y="1828800"/>
            <a:ext cx="638828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800" b="1" i="1"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1. </a:t>
            </a:r>
            <a:r>
              <a:rPr kumimoji="0" lang="nl-NL" sz="2800" b="1" i="1" u="sng"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Giới thiệu hội thổi cơm thi ở Đồng Vân</a:t>
            </a:r>
            <a:endParaRPr kumimoji="0" lang="nl-NL" sz="2800" b="0" i="0" u="sng"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a:solidFill>
            <a:schemeClr val="accent5">
              <a:lumMod val="20000"/>
              <a:lumOff val="80000"/>
            </a:schemeClr>
          </a:solidFill>
        </p:spPr>
        <p:txBody>
          <a:bodyPr/>
          <a:lstStyle/>
          <a:p>
            <a:pPr>
              <a:buNone/>
            </a:pPr>
            <a:r>
              <a:rPr lang="vi-VN" sz="2400" b="1" i="1" dirty="0" smtClean="0">
                <a:solidFill>
                  <a:srgbClr val="000000"/>
                </a:solidFill>
                <a:cs typeface="Times New Roman" pitchFamily="18" charset="0"/>
              </a:rPr>
              <a:t>- </a:t>
            </a:r>
            <a:r>
              <a:rPr lang="en-US" sz="2400" i="1" dirty="0" smtClean="0"/>
              <a:t> </a:t>
            </a:r>
            <a:r>
              <a:rPr lang="en-US" sz="2400" i="1" dirty="0" err="1"/>
              <a:t>Dựa</a:t>
            </a:r>
            <a:r>
              <a:rPr lang="en-US" sz="2400" i="1" dirty="0"/>
              <a:t> </a:t>
            </a:r>
            <a:r>
              <a:rPr lang="en-US" sz="2400" i="1" dirty="0" err="1"/>
              <a:t>vào</a:t>
            </a:r>
            <a:r>
              <a:rPr lang="en-US" sz="2400" i="1" dirty="0"/>
              <a:t> </a:t>
            </a:r>
            <a:r>
              <a:rPr lang="en-US" sz="2400" i="1" dirty="0" err="1"/>
              <a:t>ảnh</a:t>
            </a:r>
            <a:r>
              <a:rPr lang="en-US" sz="2400" i="1" dirty="0"/>
              <a:t> </a:t>
            </a:r>
            <a:r>
              <a:rPr lang="en-US" sz="2400" i="1" dirty="0" err="1"/>
              <a:t>trong</a:t>
            </a:r>
            <a:r>
              <a:rPr lang="en-US" sz="2400" i="1" dirty="0"/>
              <a:t> </a:t>
            </a:r>
            <a:r>
              <a:rPr lang="vi-VN" sz="2400" i="1" dirty="0"/>
              <a:t> </a:t>
            </a:r>
            <a:r>
              <a:rPr lang="vi-VN" sz="2400" i="1" dirty="0" smtClean="0"/>
              <a:t>sách giáo khoa</a:t>
            </a:r>
            <a:r>
              <a:rPr lang="en-US" sz="2400" i="1" dirty="0" smtClean="0"/>
              <a:t>, </a:t>
            </a:r>
            <a:r>
              <a:rPr lang="en-US" sz="2400" i="1" dirty="0" err="1"/>
              <a:t>mô</a:t>
            </a:r>
            <a:r>
              <a:rPr lang="en-US" sz="2400" i="1" dirty="0"/>
              <a:t> </a:t>
            </a:r>
            <a:r>
              <a:rPr lang="en-US" sz="2400" i="1" dirty="0" err="1"/>
              <a:t>tả</a:t>
            </a:r>
            <a:r>
              <a:rPr lang="en-US" sz="2400" i="1" dirty="0"/>
              <a:t> </a:t>
            </a:r>
            <a:r>
              <a:rPr lang="en-US" sz="2400" i="1" dirty="0" err="1"/>
              <a:t>lại</a:t>
            </a:r>
            <a:r>
              <a:rPr lang="en-US" sz="2400" i="1" dirty="0"/>
              <a:t> </a:t>
            </a:r>
            <a:r>
              <a:rPr lang="en-US" sz="2400" i="1" dirty="0" err="1"/>
              <a:t>cách</a:t>
            </a:r>
            <a:r>
              <a:rPr lang="en-US" sz="2400" i="1" dirty="0"/>
              <a:t> </a:t>
            </a:r>
            <a:r>
              <a:rPr lang="en-US" sz="2400" i="1" dirty="0" err="1"/>
              <a:t>các</a:t>
            </a:r>
            <a:r>
              <a:rPr lang="en-US" sz="2400" i="1" dirty="0"/>
              <a:t> </a:t>
            </a:r>
            <a:r>
              <a:rPr lang="en-US" sz="2400" i="1" dirty="0" err="1"/>
              <a:t>đội</a:t>
            </a:r>
            <a:r>
              <a:rPr lang="en-US" sz="2400" i="1" dirty="0"/>
              <a:t> </a:t>
            </a:r>
            <a:r>
              <a:rPr lang="en-US" sz="2400" i="1" dirty="0" err="1"/>
              <a:t>thi</a:t>
            </a:r>
            <a:r>
              <a:rPr lang="en-US" sz="2400" i="1" dirty="0"/>
              <a:t> </a:t>
            </a:r>
            <a:r>
              <a:rPr lang="en-US" sz="2400" i="1" dirty="0" err="1"/>
              <a:t>nấu</a:t>
            </a:r>
            <a:r>
              <a:rPr lang="en-US" sz="2400" i="1" dirty="0"/>
              <a:t> </a:t>
            </a:r>
            <a:r>
              <a:rPr lang="en-US" sz="2400" i="1" dirty="0" err="1"/>
              <a:t>cơm</a:t>
            </a:r>
            <a:r>
              <a:rPr lang="en-US" sz="2400" i="1" dirty="0"/>
              <a:t> </a:t>
            </a:r>
            <a:r>
              <a:rPr lang="en-US" sz="2400" i="1" dirty="0" err="1"/>
              <a:t>tại</a:t>
            </a:r>
            <a:r>
              <a:rPr lang="en-US" sz="2400" i="1" dirty="0"/>
              <a:t> </a:t>
            </a:r>
            <a:r>
              <a:rPr lang="en-US" sz="2400" i="1" dirty="0" err="1"/>
              <a:t>sân</a:t>
            </a:r>
            <a:r>
              <a:rPr lang="en-US" sz="2400" i="1" dirty="0"/>
              <a:t> </a:t>
            </a:r>
            <a:r>
              <a:rPr lang="en-US" sz="2400" i="1" dirty="0" err="1"/>
              <a:t>đình</a:t>
            </a:r>
            <a:r>
              <a:rPr lang="en-US" sz="2400" i="1" dirty="0"/>
              <a:t> ở </a:t>
            </a:r>
            <a:r>
              <a:rPr lang="en-US" sz="2400" i="1" dirty="0" err="1"/>
              <a:t>Đồng</a:t>
            </a:r>
            <a:r>
              <a:rPr lang="en-US" sz="2400" i="1" dirty="0"/>
              <a:t> </a:t>
            </a:r>
            <a:r>
              <a:rPr lang="en-US" sz="2400" i="1" dirty="0" err="1"/>
              <a:t>Vân</a:t>
            </a:r>
            <a:r>
              <a:rPr lang="en-US" sz="2400" i="1" dirty="0"/>
              <a:t> </a:t>
            </a:r>
            <a:endParaRPr lang="en-US" sz="2400" dirty="0"/>
          </a:p>
          <a:p>
            <a:pPr>
              <a:buNone/>
            </a:pPr>
            <a:r>
              <a:rPr lang="vi-VN" sz="2400" i="1" dirty="0" smtClean="0"/>
              <a:t>- </a:t>
            </a:r>
            <a:r>
              <a:rPr lang="en-US" sz="2400" i="1" dirty="0"/>
              <a:t> </a:t>
            </a:r>
            <a:r>
              <a:rPr lang="en-US" sz="2400" i="1" dirty="0" err="1"/>
              <a:t>Tìm</a:t>
            </a:r>
            <a:r>
              <a:rPr lang="en-US" sz="2400" i="1" dirty="0"/>
              <a:t> </a:t>
            </a:r>
            <a:r>
              <a:rPr lang="en-US" sz="2400" i="1" dirty="0" err="1"/>
              <a:t>một</a:t>
            </a:r>
            <a:r>
              <a:rPr lang="en-US" sz="2400" i="1" dirty="0"/>
              <a:t> </a:t>
            </a:r>
            <a:r>
              <a:rPr lang="en-US" sz="2400" i="1" dirty="0" err="1"/>
              <a:t>số</a:t>
            </a:r>
            <a:r>
              <a:rPr lang="en-US" sz="2400" i="1" dirty="0"/>
              <a:t> chi </a:t>
            </a:r>
            <a:r>
              <a:rPr lang="en-US" sz="2400" i="1" dirty="0" err="1"/>
              <a:t>tiết</a:t>
            </a:r>
            <a:r>
              <a:rPr lang="en-US" sz="2400" i="1" dirty="0"/>
              <a:t> </a:t>
            </a:r>
            <a:r>
              <a:rPr lang="en-US" sz="2400" i="1" dirty="0" err="1"/>
              <a:t>nói</a:t>
            </a:r>
            <a:r>
              <a:rPr lang="en-US" sz="2400" i="1" dirty="0"/>
              <a:t> </a:t>
            </a:r>
            <a:r>
              <a:rPr lang="en-US" sz="2400" i="1" dirty="0" err="1"/>
              <a:t>về</a:t>
            </a:r>
            <a:r>
              <a:rPr lang="en-US" sz="2400" i="1" dirty="0"/>
              <a:t> </a:t>
            </a:r>
            <a:r>
              <a:rPr lang="en-US" sz="2400" i="1" dirty="0" err="1"/>
              <a:t>luật</a:t>
            </a:r>
            <a:r>
              <a:rPr lang="en-US" sz="2400" i="1" dirty="0"/>
              <a:t> </a:t>
            </a:r>
            <a:r>
              <a:rPr lang="en-US" sz="2400" i="1" dirty="0" err="1"/>
              <a:t>lệ</a:t>
            </a:r>
            <a:r>
              <a:rPr lang="en-US" sz="2400" i="1" dirty="0"/>
              <a:t> </a:t>
            </a:r>
            <a:r>
              <a:rPr lang="en-US" sz="2400" i="1" dirty="0" err="1"/>
              <a:t>của</a:t>
            </a:r>
            <a:r>
              <a:rPr lang="en-US" sz="2400" i="1" dirty="0"/>
              <a:t> </a:t>
            </a:r>
            <a:r>
              <a:rPr lang="en-US" sz="2400" i="1" dirty="0" err="1"/>
              <a:t>hội</a:t>
            </a:r>
            <a:r>
              <a:rPr lang="en-US" sz="2400" i="1" dirty="0"/>
              <a:t> </a:t>
            </a:r>
            <a:r>
              <a:rPr lang="en-US" sz="2400" i="1" dirty="0" err="1"/>
              <a:t>thổi</a:t>
            </a:r>
            <a:r>
              <a:rPr lang="en-US" sz="2400" i="1" dirty="0"/>
              <a:t> </a:t>
            </a:r>
            <a:r>
              <a:rPr lang="en-US" sz="2400" i="1" dirty="0" err="1"/>
              <a:t>cơm</a:t>
            </a:r>
            <a:r>
              <a:rPr lang="en-US" sz="2400" i="1" dirty="0"/>
              <a:t> </a:t>
            </a:r>
            <a:r>
              <a:rPr lang="en-US" sz="2400" i="1" dirty="0" err="1"/>
              <a:t>thi</a:t>
            </a:r>
            <a:r>
              <a:rPr lang="en-US" sz="2400" i="1" dirty="0"/>
              <a:t> </a:t>
            </a:r>
            <a:r>
              <a:rPr lang="en-US" sz="2400" i="1" dirty="0" err="1"/>
              <a:t>và</a:t>
            </a:r>
            <a:r>
              <a:rPr lang="en-US" sz="2400" i="1" dirty="0"/>
              <a:t> </a:t>
            </a:r>
            <a:r>
              <a:rPr lang="en-US" sz="2400" i="1" dirty="0" err="1"/>
              <a:t>người</a:t>
            </a:r>
            <a:r>
              <a:rPr lang="en-US" sz="2400" i="1" dirty="0"/>
              <a:t> </a:t>
            </a:r>
            <a:r>
              <a:rPr lang="en-US" sz="2400" i="1" dirty="0" err="1"/>
              <a:t>dự</a:t>
            </a:r>
            <a:r>
              <a:rPr lang="en-US" sz="2400" i="1" dirty="0"/>
              <a:t> </a:t>
            </a:r>
            <a:r>
              <a:rPr lang="en-US" sz="2400" i="1" dirty="0" err="1"/>
              <a:t>thi</a:t>
            </a:r>
            <a:r>
              <a:rPr lang="en-US" sz="2400" i="1" dirty="0"/>
              <a:t>. </a:t>
            </a:r>
            <a:r>
              <a:rPr lang="en-US" sz="2400" i="1" dirty="0" err="1"/>
              <a:t>Em</a:t>
            </a:r>
            <a:r>
              <a:rPr lang="en-US" sz="2400" i="1" dirty="0"/>
              <a:t> </a:t>
            </a:r>
            <a:r>
              <a:rPr lang="en-US" sz="2400" i="1" dirty="0" err="1"/>
              <a:t>có</a:t>
            </a:r>
            <a:r>
              <a:rPr lang="en-US" sz="2400" i="1" dirty="0"/>
              <a:t> </a:t>
            </a:r>
            <a:r>
              <a:rPr lang="en-US" sz="2400" i="1" dirty="0" err="1"/>
              <a:t>nhận</a:t>
            </a:r>
            <a:r>
              <a:rPr lang="en-US" sz="2400" i="1" dirty="0"/>
              <a:t> </a:t>
            </a:r>
            <a:r>
              <a:rPr lang="en-US" sz="2400" i="1" dirty="0" err="1"/>
              <a:t>xét</a:t>
            </a:r>
            <a:r>
              <a:rPr lang="en-US" sz="2400" i="1" dirty="0"/>
              <a:t> </a:t>
            </a:r>
            <a:r>
              <a:rPr lang="en-US" sz="2400" i="1" dirty="0" err="1"/>
              <a:t>gì</a:t>
            </a:r>
            <a:r>
              <a:rPr lang="en-US" sz="2400" i="1" dirty="0"/>
              <a:t> </a:t>
            </a:r>
            <a:r>
              <a:rPr lang="en-US" sz="2400" i="1" dirty="0" err="1"/>
              <a:t>về</a:t>
            </a:r>
            <a:r>
              <a:rPr lang="en-US" sz="2400" i="1" dirty="0"/>
              <a:t> </a:t>
            </a:r>
            <a:r>
              <a:rPr lang="en-US" sz="2400" i="1" dirty="0" err="1"/>
              <a:t>hội</a:t>
            </a:r>
            <a:r>
              <a:rPr lang="en-US" sz="2400" i="1" dirty="0"/>
              <a:t> </a:t>
            </a:r>
            <a:r>
              <a:rPr lang="en-US" sz="2400" i="1" dirty="0" err="1"/>
              <a:t>thi</a:t>
            </a:r>
            <a:r>
              <a:rPr lang="en-US" sz="2400" i="1" dirty="0"/>
              <a:t> </a:t>
            </a:r>
            <a:r>
              <a:rPr lang="en-US" sz="2400" i="1" dirty="0" err="1"/>
              <a:t>và</a:t>
            </a:r>
            <a:r>
              <a:rPr lang="en-US" sz="2400" i="1" dirty="0"/>
              <a:t> </a:t>
            </a:r>
            <a:r>
              <a:rPr lang="en-US" sz="2400" i="1" dirty="0" err="1"/>
              <a:t>vẻ</a:t>
            </a:r>
            <a:r>
              <a:rPr lang="en-US" sz="2400" i="1" dirty="0"/>
              <a:t> </a:t>
            </a:r>
            <a:r>
              <a:rPr lang="en-US" sz="2400" i="1" dirty="0" err="1"/>
              <a:t>đẹp</a:t>
            </a:r>
            <a:r>
              <a:rPr lang="en-US" sz="2400" i="1" dirty="0"/>
              <a:t> </a:t>
            </a:r>
            <a:r>
              <a:rPr lang="en-US" sz="2400" i="1" dirty="0" err="1"/>
              <a:t>của</a:t>
            </a:r>
            <a:r>
              <a:rPr lang="en-US" sz="2400" i="1" dirty="0"/>
              <a:t> con </a:t>
            </a:r>
            <a:r>
              <a:rPr lang="en-US" sz="2400" i="1" dirty="0" err="1"/>
              <a:t>người</a:t>
            </a:r>
            <a:r>
              <a:rPr lang="en-US" sz="2400" i="1" dirty="0"/>
              <a:t> </a:t>
            </a:r>
            <a:r>
              <a:rPr lang="en-US" sz="2400" i="1" dirty="0" err="1"/>
              <a:t>Việt</a:t>
            </a:r>
            <a:r>
              <a:rPr lang="en-US" sz="2400" i="1" dirty="0"/>
              <a:t> Nam?</a:t>
            </a:r>
            <a:endParaRPr lang="en-US" sz="2400" dirty="0"/>
          </a:p>
          <a:p>
            <a:pPr>
              <a:buNone/>
            </a:pPr>
            <a:endParaRPr lang="en-US" sz="2400" dirty="0"/>
          </a:p>
        </p:txBody>
      </p:sp>
      <p:sp>
        <p:nvSpPr>
          <p:cNvPr id="4" name="Title 1"/>
          <p:cNvSpPr>
            <a:spLocks noGrp="1"/>
          </p:cNvSpPr>
          <p:nvPr>
            <p:ph type="title"/>
          </p:nvPr>
        </p:nvSpPr>
        <p:spPr>
          <a:xfrm>
            <a:off x="457200" y="274638"/>
            <a:ext cx="8229600" cy="1249362"/>
          </a:xfrm>
          <a:solidFill>
            <a:schemeClr val="bg2">
              <a:lumMod val="9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3312220"/>
        </p:xfrm>
        <a:graphic>
          <a:graphicData uri="http://schemas.openxmlformats.org/drawingml/2006/table">
            <a:tbl>
              <a:tblPr firstRow="1" bandRow="1">
                <a:tableStyleId>{5C22544A-7EE6-4342-B048-85BDC9FD1C3A}</a:tableStyleId>
              </a:tblPr>
              <a:tblGrid>
                <a:gridCol w="838200"/>
                <a:gridCol w="2971800"/>
                <a:gridCol w="4419600"/>
              </a:tblGrid>
              <a:tr h="370840">
                <a:tc>
                  <a:txBody>
                    <a:bodyPr/>
                    <a:lstStyle/>
                    <a:p>
                      <a:pPr algn="ctr"/>
                      <a:r>
                        <a:rPr lang="en-US" sz="1600" b="1" dirty="0" smtClean="0">
                          <a:solidFill>
                            <a:schemeClr val="tx1"/>
                          </a:solidFill>
                          <a:latin typeface="Times New Roman" pitchFamily="18" charset="0"/>
                          <a:cs typeface="Times New Roman" pitchFamily="18" charset="0"/>
                        </a:rPr>
                        <a:t>STT</a:t>
                      </a:r>
                      <a:endParaRPr lang="en-US" sz="1600" b="1" dirty="0">
                        <a:solidFill>
                          <a:schemeClr val="tx1"/>
                        </a:solidFill>
                        <a:latin typeface="Times New Roman" pitchFamily="18" charset="0"/>
                        <a:cs typeface="Times New Roman" pitchFamily="18" charset="0"/>
                      </a:endParaRPr>
                    </a:p>
                  </a:txBody>
                  <a:tcPr marL="91451" marR="91451" marT="45735" marB="45735">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effectLst/>
                          <a:latin typeface="Times New Roman" pitchFamily="18" charset="0"/>
                          <a:cs typeface="Times New Roman" pitchFamily="18" charset="0"/>
                        </a:rPr>
                        <a:t>Các</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công</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đoạn</a:t>
                      </a:r>
                      <a:endParaRPr lang="en-US" sz="1800" b="1" dirty="0" smtClean="0">
                        <a:solidFill>
                          <a:schemeClr val="tx1"/>
                        </a:solidFill>
                        <a:effectLst/>
                        <a:latin typeface="Times New Roman" pitchFamily="18" charset="0"/>
                        <a:ea typeface="Times New Roman"/>
                        <a:cs typeface="Times New Roman" pitchFamily="18" charset="0"/>
                      </a:endParaRPr>
                    </a:p>
                  </a:txBody>
                  <a:tcPr marL="91451" marR="91451" marT="45735" marB="45735">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effectLst/>
                          <a:latin typeface="Times New Roman" pitchFamily="18" charset="0"/>
                          <a:cs typeface="Times New Roman" pitchFamily="18" charset="0"/>
                        </a:rPr>
                        <a:t>Quy</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định</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luật</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lệ</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cuộc</a:t>
                      </a:r>
                      <a:r>
                        <a:rPr lang="en-US" sz="1800" b="1" dirty="0" smtClean="0">
                          <a:solidFill>
                            <a:schemeClr val="tx1"/>
                          </a:solidFill>
                          <a:effectLst/>
                          <a:latin typeface="Times New Roman" pitchFamily="18" charset="0"/>
                          <a:cs typeface="Times New Roman" pitchFamily="18" charset="0"/>
                        </a:rPr>
                        <a:t> </a:t>
                      </a:r>
                      <a:r>
                        <a:rPr lang="en-US" sz="1800" b="1" dirty="0" err="1" smtClean="0">
                          <a:solidFill>
                            <a:schemeClr val="tx1"/>
                          </a:solidFill>
                          <a:effectLst/>
                          <a:latin typeface="Times New Roman" pitchFamily="18" charset="0"/>
                          <a:cs typeface="Times New Roman" pitchFamily="18" charset="0"/>
                        </a:rPr>
                        <a:t>thi</a:t>
                      </a:r>
                      <a:r>
                        <a:rPr lang="en-US" sz="1800" b="1" dirty="0" smtClean="0">
                          <a:solidFill>
                            <a:schemeClr val="tx1"/>
                          </a:solidFill>
                          <a:effectLst/>
                          <a:latin typeface="Times New Roman" pitchFamily="18" charset="0"/>
                          <a:cs typeface="Times New Roman" pitchFamily="18" charset="0"/>
                        </a:rPr>
                        <a:t>)</a:t>
                      </a:r>
                      <a:endParaRPr lang="en-US" sz="1800" b="1" dirty="0" smtClean="0">
                        <a:solidFill>
                          <a:schemeClr val="tx1"/>
                        </a:solidFill>
                        <a:effectLst/>
                        <a:latin typeface="Times New Roman" pitchFamily="18" charset="0"/>
                        <a:ea typeface="Times New Roman"/>
                        <a:cs typeface="Times New Roman" pitchFamily="18" charset="0"/>
                      </a:endParaRPr>
                    </a:p>
                  </a:txBody>
                  <a:tcPr marL="91451" marR="91451" marT="45735" marB="45735">
                    <a:solidFill>
                      <a:schemeClr val="bg2">
                        <a:lumMod val="90000"/>
                      </a:schemeClr>
                    </a:solidFill>
                  </a:tcPr>
                </a:tc>
              </a:tr>
              <a:tr h="370840">
                <a:tc>
                  <a:txBody>
                    <a:bodyPr/>
                    <a:lstStyle/>
                    <a:p>
                      <a:r>
                        <a:rPr lang="en-US" sz="1800" b="1" dirty="0" smtClean="0">
                          <a:solidFill>
                            <a:schemeClr val="tx1"/>
                          </a:solidFill>
                          <a:latin typeface="Times New Roman" pitchFamily="18" charset="0"/>
                          <a:cs typeface="Times New Roman" pitchFamily="18" charset="0"/>
                        </a:rPr>
                        <a:t>1</a:t>
                      </a:r>
                      <a:endParaRPr lang="en-US" sz="1800" b="1" dirty="0">
                        <a:solidFill>
                          <a:schemeClr val="tx1"/>
                        </a:solidFill>
                        <a:latin typeface="Times New Roman" pitchFamily="18" charset="0"/>
                        <a:cs typeface="Times New Roman" pitchFamily="18" charset="0"/>
                      </a:endParaRPr>
                    </a:p>
                  </a:txBody>
                  <a:tcPr marL="91451" marR="91451" marT="45735" marB="457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effectLst/>
                          <a:latin typeface="Times New Roman" pitchFamily="18" charset="0"/>
                          <a:cs typeface="Times New Roman" pitchFamily="18" charset="0"/>
                        </a:rPr>
                        <a:t>Lấy</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lửa</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chuyển</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lửa</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nhóm</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lửa</a:t>
                      </a:r>
                      <a:endParaRPr lang="en-US" sz="1800" b="0" dirty="0" smtClean="0">
                        <a:solidFill>
                          <a:schemeClr val="tx1"/>
                        </a:solidFill>
                        <a:effectLst/>
                        <a:latin typeface="Times New Roman" pitchFamily="18" charset="0"/>
                        <a:ea typeface="Times New Roman"/>
                        <a:cs typeface="Times New Roman" pitchFamily="18" charset="0"/>
                      </a:endParaRPr>
                    </a:p>
                  </a:txBody>
                  <a:tcPr marL="91451" marR="91451" marT="45735" marB="45735"/>
                </a:tc>
                <a:tc>
                  <a:txBody>
                    <a:bodyPr/>
                    <a:lstStyle/>
                    <a:p>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trên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ngọn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cây</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chuối</a:t>
                      </a:r>
                      <a:r>
                        <a:rPr lang="en-US" sz="1800" kern="1200" dirty="0" smtClean="0">
                          <a:solidFill>
                            <a:schemeClr val="dk1"/>
                          </a:solidFill>
                          <a:effectLst/>
                          <a:latin typeface="Times New Roman" pitchFamily="18" charset="0"/>
                          <a:ea typeface="+mn-ea"/>
                          <a:cs typeface="Times New Roman" pitchFamily="18" charset="0"/>
                        </a:rPr>
                        <a:t>.</a:t>
                      </a:r>
                    </a:p>
                    <a:p>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châm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que</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diêm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vào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hương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cháy</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thành</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ngọn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lửa</a:t>
                      </a:r>
                      <a:r>
                        <a:rPr lang="en-US" sz="1800" kern="1200" dirty="0" smtClean="0">
                          <a:solidFill>
                            <a:schemeClr val="dk1"/>
                          </a:solidFill>
                          <a:effectLst/>
                          <a:latin typeface="Times New Roman" pitchFamily="18" charset="0"/>
                          <a:ea typeface="+mn-ea"/>
                          <a:cs typeface="Times New Roman" pitchFamily="18" charset="0"/>
                        </a:rPr>
                        <a:t>.</a:t>
                      </a:r>
                    </a:p>
                    <a:p>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châm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lửa</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và</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đốt</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vào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những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ngọn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đuốc</a:t>
                      </a:r>
                      <a:r>
                        <a:rPr lang="en-US" sz="1800" kern="1200" dirty="0" smtClean="0">
                          <a:solidFill>
                            <a:schemeClr val="dk1"/>
                          </a:solidFill>
                          <a:effectLst/>
                          <a:latin typeface="Times New Roman" pitchFamily="18" charset="0"/>
                          <a:ea typeface="+mn-ea"/>
                          <a:cs typeface="Times New Roman" pitchFamily="18" charset="0"/>
                        </a:rPr>
                        <a:t>.</a:t>
                      </a:r>
                      <a:endParaRPr lang="en-US" sz="1800" b="0" dirty="0">
                        <a:latin typeface="Times New Roman" pitchFamily="18" charset="0"/>
                        <a:cs typeface="Times New Roman" pitchFamily="18" charset="0"/>
                      </a:endParaRPr>
                    </a:p>
                  </a:txBody>
                  <a:tcPr marL="91451" marR="91451" marT="45735" marB="45735"/>
                </a:tc>
              </a:tr>
              <a:tr h="370840">
                <a:tc>
                  <a:txBody>
                    <a:bodyPr/>
                    <a:lstStyle/>
                    <a:p>
                      <a:r>
                        <a:rPr lang="en-US" sz="1800" b="1" dirty="0" smtClean="0">
                          <a:solidFill>
                            <a:schemeClr val="tx1"/>
                          </a:solidFill>
                          <a:latin typeface="Times New Roman" pitchFamily="18" charset="0"/>
                          <a:cs typeface="Times New Roman" pitchFamily="18" charset="0"/>
                        </a:rPr>
                        <a:t>2</a:t>
                      </a:r>
                      <a:endParaRPr lang="en-US" sz="1800" b="1" dirty="0">
                        <a:solidFill>
                          <a:schemeClr val="tx1"/>
                        </a:solidFill>
                        <a:latin typeface="Times New Roman" pitchFamily="18" charset="0"/>
                        <a:cs typeface="Times New Roman" pitchFamily="18" charset="0"/>
                      </a:endParaRPr>
                    </a:p>
                  </a:txBody>
                  <a:tcPr marL="91451" marR="91451" marT="45735" marB="457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effectLst/>
                          <a:latin typeface="Times New Roman" pitchFamily="18" charset="0"/>
                          <a:cs typeface="Times New Roman" pitchFamily="18" charset="0"/>
                        </a:rPr>
                        <a:t>Chế</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biến</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gạo</a:t>
                      </a:r>
                      <a:endParaRPr lang="en-US" sz="1800" b="0" dirty="0" smtClean="0">
                        <a:solidFill>
                          <a:schemeClr val="tx1"/>
                        </a:solidFill>
                        <a:effectLst/>
                        <a:latin typeface="Times New Roman" pitchFamily="18" charset="0"/>
                        <a:ea typeface="Times New Roman"/>
                        <a:cs typeface="Times New Roman" pitchFamily="18" charset="0"/>
                      </a:endParaRPr>
                    </a:p>
                  </a:txBody>
                  <a:tcPr marL="91451" marR="91451" marT="45735" marB="45735"/>
                </a:tc>
                <a:tc>
                  <a:txBody>
                    <a:bodyPr/>
                    <a:lstStyle/>
                    <a:p>
                      <a:r>
                        <a:rPr lang="en-US" sz="1800" kern="1200" dirty="0" err="1" smtClean="0">
                          <a:solidFill>
                            <a:schemeClr val="dk1"/>
                          </a:solidFill>
                          <a:effectLst/>
                          <a:latin typeface="Times New Roman" pitchFamily="18" charset="0"/>
                          <a:ea typeface="+mn-ea"/>
                          <a:cs typeface="Times New Roman" pitchFamily="18" charset="0"/>
                        </a:rPr>
                        <a:t>xay</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giã</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giần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sàng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từ</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lúa</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thành</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gạo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trắng</a:t>
                      </a:r>
                      <a:r>
                        <a:rPr lang="en-US" sz="1800" kern="1200" dirty="0" smtClean="0">
                          <a:solidFill>
                            <a:schemeClr val="dk1"/>
                          </a:solidFill>
                          <a:effectLst/>
                          <a:latin typeface="Times New Roman" pitchFamily="18" charset="0"/>
                          <a:ea typeface="+mn-ea"/>
                          <a:cs typeface="Times New Roman" pitchFamily="18" charset="0"/>
                        </a:rPr>
                        <a:t>.</a:t>
                      </a:r>
                      <a:endParaRPr lang="en-US" sz="1800" b="0" dirty="0">
                        <a:latin typeface="Times New Roman" pitchFamily="18" charset="0"/>
                        <a:cs typeface="Times New Roman" pitchFamily="18" charset="0"/>
                      </a:endParaRPr>
                    </a:p>
                  </a:txBody>
                  <a:tcPr marL="91451" marR="91451" marT="45735" marB="45735"/>
                </a:tc>
              </a:tr>
              <a:tr h="370840">
                <a:tc>
                  <a:txBody>
                    <a:bodyPr/>
                    <a:lstStyle/>
                    <a:p>
                      <a:r>
                        <a:rPr lang="en-US" sz="1800" b="1" dirty="0" smtClean="0">
                          <a:solidFill>
                            <a:schemeClr val="tx1"/>
                          </a:solidFill>
                          <a:latin typeface="Times New Roman" pitchFamily="18" charset="0"/>
                          <a:cs typeface="Times New Roman" pitchFamily="18" charset="0"/>
                        </a:rPr>
                        <a:t>3</a:t>
                      </a:r>
                      <a:endParaRPr lang="en-US" sz="1800" b="1" dirty="0">
                        <a:solidFill>
                          <a:schemeClr val="tx1"/>
                        </a:solidFill>
                        <a:latin typeface="Times New Roman" pitchFamily="18" charset="0"/>
                        <a:cs typeface="Times New Roman" pitchFamily="18" charset="0"/>
                      </a:endParaRPr>
                    </a:p>
                  </a:txBody>
                  <a:tcPr marL="91451" marR="91451" marT="45735" marB="457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effectLst/>
                          <a:latin typeface="Times New Roman" pitchFamily="18" charset="0"/>
                          <a:cs typeface="Times New Roman" pitchFamily="18" charset="0"/>
                        </a:rPr>
                        <a:t>Đun</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nấu</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làm</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chín</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cơm</a:t>
                      </a:r>
                      <a:endParaRPr lang="en-US" sz="1800" b="0" dirty="0" smtClean="0">
                        <a:solidFill>
                          <a:schemeClr val="tx1"/>
                        </a:solidFill>
                        <a:effectLst/>
                        <a:latin typeface="Times New Roman" pitchFamily="18" charset="0"/>
                        <a:ea typeface="Times New Roman"/>
                        <a:cs typeface="Times New Roman" pitchFamily="18" charset="0"/>
                      </a:endParaRPr>
                    </a:p>
                  </a:txBody>
                  <a:tcPr marL="91451" marR="91451" marT="45735" marB="45735"/>
                </a:tc>
                <a:tc>
                  <a:txBody>
                    <a:bodyPr/>
                    <a:lstStyle/>
                    <a:p>
                      <a:r>
                        <a:rPr lang="en-US" sz="1800" kern="1200" dirty="0" err="1" smtClean="0">
                          <a:solidFill>
                            <a:schemeClr val="dk1"/>
                          </a:solidFill>
                          <a:effectLst/>
                          <a:latin typeface="Times New Roman" pitchFamily="18" charset="0"/>
                          <a:ea typeface="+mn-ea"/>
                          <a:cs typeface="Times New Roman" pitchFamily="18" charset="0"/>
                        </a:rPr>
                        <a:t>nồi</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cơm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được</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treo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dưới</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những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cành</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cong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tay</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cầm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cần</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tay</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cầm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đuốc</a:t>
                      </a:r>
                      <a:r>
                        <a:rPr lang="en-US" sz="1800" kern="1200" dirty="0" smtClean="0">
                          <a:solidFill>
                            <a:schemeClr val="dk1"/>
                          </a:solidFill>
                          <a:effectLst/>
                          <a:latin typeface="Times New Roman" pitchFamily="18" charset="0"/>
                          <a:ea typeface="+mn-ea"/>
                          <a:cs typeface="Times New Roman" pitchFamily="18" charset="0"/>
                        </a:rPr>
                        <a:t>.</a:t>
                      </a:r>
                      <a:endParaRPr lang="en-US" sz="1800" b="0" dirty="0">
                        <a:latin typeface="Times New Roman" pitchFamily="18" charset="0"/>
                        <a:cs typeface="Times New Roman" pitchFamily="18" charset="0"/>
                      </a:endParaRPr>
                    </a:p>
                  </a:txBody>
                  <a:tcPr marL="91451" marR="91451" marT="45735" marB="45735"/>
                </a:tc>
              </a:tr>
              <a:tr h="370840">
                <a:tc>
                  <a:txBody>
                    <a:bodyPr/>
                    <a:lstStyle/>
                    <a:p>
                      <a:r>
                        <a:rPr lang="en-US" sz="1800" b="1" dirty="0" smtClean="0">
                          <a:solidFill>
                            <a:schemeClr val="tx1"/>
                          </a:solidFill>
                          <a:latin typeface="Times New Roman" pitchFamily="18" charset="0"/>
                          <a:cs typeface="Times New Roman" pitchFamily="18" charset="0"/>
                        </a:rPr>
                        <a:t>4</a:t>
                      </a:r>
                      <a:endParaRPr lang="en-US" sz="1800" b="1" dirty="0">
                        <a:solidFill>
                          <a:schemeClr val="tx1"/>
                        </a:solidFill>
                        <a:latin typeface="Times New Roman" pitchFamily="18" charset="0"/>
                        <a:cs typeface="Times New Roman" pitchFamily="18" charset="0"/>
                      </a:endParaRPr>
                    </a:p>
                  </a:txBody>
                  <a:tcPr marL="91451" marR="91451" marT="45735" marB="457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effectLst/>
                          <a:latin typeface="Times New Roman" pitchFamily="18" charset="0"/>
                          <a:cs typeface="Times New Roman" pitchFamily="18" charset="0"/>
                        </a:rPr>
                        <a:t>Thời</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gian</a:t>
                      </a:r>
                      <a:endParaRPr lang="en-US" sz="1800" b="0" dirty="0" smtClean="0">
                        <a:solidFill>
                          <a:schemeClr val="tx1"/>
                        </a:solidFill>
                        <a:effectLst/>
                        <a:latin typeface="Times New Roman" pitchFamily="18" charset="0"/>
                        <a:ea typeface="Times New Roman"/>
                        <a:cs typeface="Times New Roman" pitchFamily="18" charset="0"/>
                      </a:endParaRPr>
                    </a:p>
                  </a:txBody>
                  <a:tcPr marL="91451" marR="91451" marT="45735" marB="45735"/>
                </a:tc>
                <a:tc>
                  <a:txBody>
                    <a:bodyPr/>
                    <a:lstStyle/>
                    <a:p>
                      <a:r>
                        <a:rPr lang="en-US" sz="1800" kern="1200" dirty="0" err="1" smtClean="0">
                          <a:solidFill>
                            <a:schemeClr val="dk1"/>
                          </a:solidFill>
                          <a:effectLst/>
                          <a:latin typeface="Times New Roman" pitchFamily="18" charset="0"/>
                          <a:ea typeface="+mn-ea"/>
                          <a:cs typeface="Times New Roman" pitchFamily="18" charset="0"/>
                        </a:rPr>
                        <a:t>trong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khoảng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một</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giờ</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rưỡi</a:t>
                      </a:r>
                      <a:endParaRPr lang="en-US" sz="1800" b="0" dirty="0">
                        <a:latin typeface="Times New Roman" pitchFamily="18" charset="0"/>
                        <a:cs typeface="Times New Roman" pitchFamily="18" charset="0"/>
                      </a:endParaRPr>
                    </a:p>
                  </a:txBody>
                  <a:tcPr marL="91451" marR="91451" marT="45735" marB="45735"/>
                </a:tc>
              </a:tr>
              <a:tr h="370840">
                <a:tc>
                  <a:txBody>
                    <a:bodyPr/>
                    <a:lstStyle/>
                    <a:p>
                      <a:r>
                        <a:rPr lang="en-US" sz="1800" b="1" dirty="0" smtClean="0">
                          <a:solidFill>
                            <a:schemeClr val="tx1"/>
                          </a:solidFill>
                          <a:latin typeface="Times New Roman" pitchFamily="18" charset="0"/>
                          <a:cs typeface="Times New Roman" pitchFamily="18" charset="0"/>
                        </a:rPr>
                        <a:t>5</a:t>
                      </a:r>
                      <a:endParaRPr lang="en-US" sz="1800" b="1" dirty="0">
                        <a:solidFill>
                          <a:schemeClr val="tx1"/>
                        </a:solidFill>
                        <a:latin typeface="Times New Roman" pitchFamily="18" charset="0"/>
                        <a:cs typeface="Times New Roman" pitchFamily="18" charset="0"/>
                      </a:endParaRPr>
                    </a:p>
                  </a:txBody>
                  <a:tcPr marL="91451" marR="91451" marT="45735" marB="457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effectLst/>
                          <a:latin typeface="Times New Roman" pitchFamily="18" charset="0"/>
                          <a:cs typeface="Times New Roman" pitchFamily="18" charset="0"/>
                        </a:rPr>
                        <a:t>Chất</a:t>
                      </a:r>
                      <a:r>
                        <a:rPr lang="en-US" sz="1800" b="0" dirty="0" smtClean="0">
                          <a:solidFill>
                            <a:schemeClr val="tx1"/>
                          </a:solidFill>
                          <a:effectLst/>
                          <a:latin typeface="Times New Roman" pitchFamily="18" charset="0"/>
                          <a:cs typeface="Times New Roman" pitchFamily="18" charset="0"/>
                        </a:rPr>
                        <a:t> </a:t>
                      </a:r>
                      <a:r>
                        <a:rPr lang="en-US" sz="1800" b="0" dirty="0" err="1" smtClean="0">
                          <a:solidFill>
                            <a:schemeClr val="tx1"/>
                          </a:solidFill>
                          <a:effectLst/>
                          <a:latin typeface="Times New Roman" pitchFamily="18" charset="0"/>
                          <a:cs typeface="Times New Roman" pitchFamily="18" charset="0"/>
                        </a:rPr>
                        <a:t>lượng</a:t>
                      </a:r>
                      <a:endParaRPr lang="en-US" sz="1800" b="0" dirty="0" smtClean="0">
                        <a:solidFill>
                          <a:schemeClr val="tx1"/>
                        </a:solidFill>
                        <a:effectLst/>
                        <a:latin typeface="Times New Roman" pitchFamily="18" charset="0"/>
                        <a:ea typeface="Times New Roman"/>
                        <a:cs typeface="Times New Roman" pitchFamily="18" charset="0"/>
                      </a:endParaRPr>
                    </a:p>
                  </a:txBody>
                  <a:tcPr marL="91451" marR="91451" marT="45735" marB="45735"/>
                </a:tc>
                <a:tc>
                  <a:txBody>
                    <a:bodyPr/>
                    <a:lstStyle/>
                    <a:p>
                      <a:r>
                        <a:rPr lang="en-US" sz="1800" kern="1200" dirty="0" err="1" smtClean="0">
                          <a:solidFill>
                            <a:schemeClr val="dk1"/>
                          </a:solidFill>
                          <a:effectLst/>
                          <a:latin typeface="Times New Roman" pitchFamily="18" charset="0"/>
                          <a:ea typeface="+mn-ea"/>
                          <a:cs typeface="Times New Roman" pitchFamily="18" charset="0"/>
                        </a:rPr>
                        <a:t>gạo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trắng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cơm</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dẻo</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không</a:t>
                      </a:r>
                      <a:r>
                        <a:rPr lang="en-US" sz="1800" kern="1200" dirty="0" smtClean="0">
                          <a:solidFill>
                            <a:schemeClr val="dk1"/>
                          </a:solidFill>
                          <a:effectLst/>
                          <a:latin typeface="Times New Roman" pitchFamily="18" charset="0"/>
                          <a:ea typeface="+mn-ea"/>
                          <a:cs typeface="Times New Roman" pitchFamily="18" charset="0"/>
                        </a:rPr>
                        <a:t> </a:t>
                      </a:r>
                      <a:r>
                        <a:rPr lang="en-US" sz="1800" kern="1200" dirty="0" err="1" smtClean="0">
                          <a:solidFill>
                            <a:schemeClr val="dk1"/>
                          </a:solidFill>
                          <a:effectLst/>
                          <a:latin typeface="Times New Roman" pitchFamily="18" charset="0"/>
                          <a:ea typeface="+mn-ea"/>
                          <a:cs typeface="Times New Roman" pitchFamily="18" charset="0"/>
                        </a:rPr>
                        <a:t>cháy</a:t>
                      </a:r>
                      <a:r>
                        <a:rPr lang="en-US" sz="1800" kern="1200" dirty="0" smtClean="0">
                          <a:solidFill>
                            <a:schemeClr val="dk1"/>
                          </a:solidFill>
                          <a:effectLst/>
                          <a:latin typeface="Times New Roman" pitchFamily="18" charset="0"/>
                          <a:ea typeface="+mn-ea"/>
                          <a:cs typeface="Times New Roman" pitchFamily="18" charset="0"/>
                        </a:rPr>
                        <a:t>.</a:t>
                      </a:r>
                      <a:endParaRPr lang="en-US" sz="1800" b="0" dirty="0">
                        <a:latin typeface="Times New Roman" pitchFamily="18" charset="0"/>
                        <a:cs typeface="Times New Roman" pitchFamily="18" charset="0"/>
                      </a:endParaRPr>
                    </a:p>
                  </a:txBody>
                  <a:tcPr marL="91451" marR="91451" marT="45735" marB="45735"/>
                </a:tc>
              </a:tr>
            </a:tbl>
          </a:graphicData>
        </a:graphic>
      </p:graphicFrame>
      <p:sp>
        <p:nvSpPr>
          <p:cNvPr id="4" name="Title 1"/>
          <p:cNvSpPr>
            <a:spLocks noGrp="1"/>
          </p:cNvSpPr>
          <p:nvPr>
            <p:ph type="title"/>
          </p:nvPr>
        </p:nvSpPr>
        <p:spPr>
          <a:solidFill>
            <a:schemeClr val="tx2">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5">
              <a:lumMod val="20000"/>
              <a:lumOff val="80000"/>
            </a:schemeClr>
          </a:solidFill>
        </p:spPr>
        <p:txBody>
          <a:bodyPr>
            <a:normAutofit fontScale="70000" lnSpcReduction="20000"/>
          </a:bodyPr>
          <a:lstStyle/>
          <a:p>
            <a:pPr>
              <a:buNone/>
            </a:pPr>
            <a:r>
              <a:rPr lang="nl-NL" b="1" i="1" dirty="0"/>
              <a:t>2. Diễn biến của hội thổi cơm thi</a:t>
            </a:r>
            <a:endParaRPr lang="en-US" dirty="0"/>
          </a:p>
          <a:p>
            <a:pPr>
              <a:buNone/>
            </a:pPr>
            <a:r>
              <a:rPr lang="nl-NL" i="1" dirty="0"/>
              <a:t>- Diễn biến:</a:t>
            </a:r>
            <a:endParaRPr lang="en-US" dirty="0"/>
          </a:p>
          <a:p>
            <a:pPr>
              <a:buNone/>
            </a:pPr>
            <a:r>
              <a:rPr lang="nl-NL" dirty="0"/>
              <a:t>+ Trống chiêng điểm ba hồi, các đội xếp hàng làm lễ dâng hương.</a:t>
            </a:r>
            <a:endParaRPr lang="en-US" dirty="0"/>
          </a:p>
          <a:p>
            <a:pPr>
              <a:buNone/>
            </a:pPr>
            <a:r>
              <a:rPr lang="nl-NL" dirty="0"/>
              <a:t>+ Thanh niên 4 đội leo lên ngọn cây chuối lấy lửa.</a:t>
            </a:r>
            <a:endParaRPr lang="en-US" dirty="0"/>
          </a:p>
          <a:p>
            <a:pPr>
              <a:buNone/>
            </a:pPr>
            <a:r>
              <a:rPr lang="nl-NL" dirty="0"/>
              <a:t>+ Châm diêm lấy lửa từ nén hương mang xuống.</a:t>
            </a:r>
            <a:endParaRPr lang="en-US" dirty="0"/>
          </a:p>
          <a:p>
            <a:pPr>
              <a:buNone/>
            </a:pPr>
            <a:r>
              <a:rPr lang="nl-NL" dirty="0"/>
              <a:t>+ Những người trong nhóm giã thóc, sàng gạo, lấy nước bà bắt đầu thổi cơm.</a:t>
            </a:r>
            <a:endParaRPr lang="en-US" dirty="0"/>
          </a:p>
          <a:p>
            <a:pPr>
              <a:buNone/>
            </a:pPr>
            <a:r>
              <a:rPr lang="nl-NL" dirty="0"/>
              <a:t>+ Sau khoảng một tiếng rưỡi, ban giám khảo đi chấm nồi cơm các đội.</a:t>
            </a:r>
            <a:endParaRPr lang="en-US" dirty="0"/>
          </a:p>
          <a:p>
            <a:pPr>
              <a:buNone/>
            </a:pPr>
            <a:r>
              <a:rPr lang="nl-NL" i="1" dirty="0"/>
              <a:t>- Luật lệ:</a:t>
            </a:r>
            <a:r>
              <a:rPr lang="nl-NL" dirty="0"/>
              <a:t> có nhiều nét độc đáo về quy trình lấy lửa, cách nấu, công việc của người dự thi.</a:t>
            </a:r>
            <a:endParaRPr lang="en-US" dirty="0"/>
          </a:p>
          <a:p>
            <a:pPr>
              <a:buNone/>
            </a:pPr>
            <a:r>
              <a:rPr lang="nl-NL" dirty="0">
                <a:sym typeface="Wingdings"/>
              </a:rPr>
              <a:t></a:t>
            </a:r>
            <a:r>
              <a:rPr lang="en-US" dirty="0" err="1"/>
              <a:t>Hội</a:t>
            </a:r>
            <a:r>
              <a:rPr lang="en-US" dirty="0"/>
              <a:t> </a:t>
            </a:r>
            <a:r>
              <a:rPr lang="en-US" dirty="0" err="1"/>
              <a:t>thi</a:t>
            </a:r>
            <a:r>
              <a:rPr lang="en-US" dirty="0"/>
              <a:t> </a:t>
            </a:r>
            <a:r>
              <a:rPr lang="en-US" dirty="0" err="1"/>
              <a:t>thể</a:t>
            </a:r>
            <a:r>
              <a:rPr lang="en-US" dirty="0"/>
              <a:t> </a:t>
            </a:r>
            <a:r>
              <a:rPr lang="en-US" dirty="0" err="1"/>
              <a:t>hiện</a:t>
            </a:r>
            <a:r>
              <a:rPr lang="en-US" dirty="0"/>
              <a:t> </a:t>
            </a:r>
            <a:r>
              <a:rPr lang="en-US" dirty="0" err="1"/>
              <a:t>nét</a:t>
            </a:r>
            <a:r>
              <a:rPr lang="en-US" dirty="0"/>
              <a:t> </a:t>
            </a:r>
            <a:r>
              <a:rPr lang="en-US" dirty="0" err="1"/>
              <a:t>đẹp</a:t>
            </a:r>
            <a:r>
              <a:rPr lang="en-US" dirty="0"/>
              <a:t> </a:t>
            </a:r>
            <a:r>
              <a:rPr lang="en-US" dirty="0" err="1"/>
              <a:t>truyền</a:t>
            </a:r>
            <a:r>
              <a:rPr lang="en-US" dirty="0"/>
              <a:t> </a:t>
            </a:r>
            <a:r>
              <a:rPr lang="en-US" dirty="0" err="1"/>
              <a:t>thống</a:t>
            </a:r>
            <a:r>
              <a:rPr lang="en-US" dirty="0"/>
              <a:t> </a:t>
            </a:r>
            <a:r>
              <a:rPr lang="en-US" dirty="0" err="1"/>
              <a:t>của</a:t>
            </a:r>
            <a:r>
              <a:rPr lang="en-US" dirty="0"/>
              <a:t> </a:t>
            </a:r>
            <a:r>
              <a:rPr lang="en-US" dirty="0" err="1"/>
              <a:t>dân</a:t>
            </a:r>
            <a:r>
              <a:rPr lang="en-US" dirty="0"/>
              <a:t> </a:t>
            </a:r>
            <a:r>
              <a:rPr lang="en-US" dirty="0" err="1"/>
              <a:t>tộc</a:t>
            </a:r>
            <a:r>
              <a:rPr lang="en-US" dirty="0"/>
              <a:t> </a:t>
            </a:r>
            <a:r>
              <a:rPr lang="en-US" dirty="0" err="1"/>
              <a:t>thông</a:t>
            </a:r>
            <a:r>
              <a:rPr lang="en-US" dirty="0"/>
              <a:t> qua </a:t>
            </a:r>
            <a:r>
              <a:rPr lang="en-US" dirty="0" err="1"/>
              <a:t>việc</a:t>
            </a:r>
            <a:r>
              <a:rPr lang="en-US" dirty="0"/>
              <a:t> </a:t>
            </a:r>
            <a:r>
              <a:rPr lang="en-US" dirty="0" err="1"/>
              <a:t>thổi</a:t>
            </a:r>
            <a:r>
              <a:rPr lang="en-US" dirty="0"/>
              <a:t> </a:t>
            </a:r>
            <a:r>
              <a:rPr lang="en-US" dirty="0" err="1"/>
              <a:t>cơm</a:t>
            </a:r>
            <a:r>
              <a:rPr lang="en-US" dirty="0"/>
              <a:t>, </a:t>
            </a:r>
            <a:r>
              <a:rPr lang="en-US" dirty="0" err="1"/>
              <a:t>thể</a:t>
            </a:r>
            <a:r>
              <a:rPr lang="en-US" dirty="0"/>
              <a:t> </a:t>
            </a:r>
            <a:r>
              <a:rPr lang="en-US" dirty="0" err="1"/>
              <a:t>hiện</a:t>
            </a:r>
            <a:r>
              <a:rPr lang="en-US" dirty="0"/>
              <a:t> </a:t>
            </a:r>
            <a:r>
              <a:rPr lang="en-US" dirty="0" err="1"/>
              <a:t>sự</a:t>
            </a:r>
            <a:r>
              <a:rPr lang="en-US" dirty="0"/>
              <a:t> </a:t>
            </a:r>
            <a:r>
              <a:rPr lang="en-US" dirty="0" err="1"/>
              <a:t>khéo</a:t>
            </a:r>
            <a:r>
              <a:rPr lang="en-US" dirty="0"/>
              <a:t> </a:t>
            </a:r>
            <a:r>
              <a:rPr lang="en-US" dirty="0" err="1"/>
              <a:t>léo</a:t>
            </a:r>
            <a:r>
              <a:rPr lang="en-US" dirty="0"/>
              <a:t> </a:t>
            </a:r>
            <a:r>
              <a:rPr lang="en-US" dirty="0" err="1"/>
              <a:t>và</a:t>
            </a:r>
            <a:r>
              <a:rPr lang="en-US" dirty="0"/>
              <a:t> </a:t>
            </a:r>
            <a:r>
              <a:rPr lang="en-US" dirty="0" err="1"/>
              <a:t>nhanh</a:t>
            </a:r>
            <a:r>
              <a:rPr lang="en-US" dirty="0"/>
              <a:t> </a:t>
            </a:r>
            <a:r>
              <a:rPr lang="en-US" dirty="0" err="1"/>
              <a:t>nhẹn</a:t>
            </a:r>
            <a:r>
              <a:rPr lang="en-US" dirty="0"/>
              <a:t> </a:t>
            </a:r>
            <a:r>
              <a:rPr lang="en-US" dirty="0" err="1"/>
              <a:t>của</a:t>
            </a:r>
            <a:r>
              <a:rPr lang="en-US" dirty="0"/>
              <a:t> con </a:t>
            </a:r>
            <a:r>
              <a:rPr lang="en-US" dirty="0" err="1"/>
              <a:t>người</a:t>
            </a:r>
            <a:r>
              <a:rPr lang="en-US" dirty="0"/>
              <a:t> </a:t>
            </a:r>
            <a:r>
              <a:rPr lang="en-US" dirty="0" err="1"/>
              <a:t>Việt</a:t>
            </a:r>
            <a:r>
              <a:rPr lang="en-US" dirty="0"/>
              <a:t> Nam.</a:t>
            </a:r>
          </a:p>
          <a:p>
            <a:pPr>
              <a:buNone/>
            </a:pPr>
            <a:r>
              <a:rPr lang="en-US" b="1" i="1" dirty="0"/>
              <a:t>3. Ý </a:t>
            </a:r>
            <a:r>
              <a:rPr lang="en-US" b="1" i="1" dirty="0" err="1"/>
              <a:t>nghĩa</a:t>
            </a:r>
            <a:r>
              <a:rPr lang="en-US" b="1" i="1" dirty="0"/>
              <a:t> </a:t>
            </a:r>
            <a:r>
              <a:rPr lang="en-US" b="1" i="1" dirty="0" err="1"/>
              <a:t>của</a:t>
            </a:r>
            <a:r>
              <a:rPr lang="en-US" b="1" i="1" dirty="0"/>
              <a:t> </a:t>
            </a:r>
            <a:r>
              <a:rPr lang="en-US" b="1" i="1" dirty="0" err="1"/>
              <a:t>hội</a:t>
            </a:r>
            <a:r>
              <a:rPr lang="en-US" b="1" i="1" dirty="0"/>
              <a:t> </a:t>
            </a:r>
            <a:r>
              <a:rPr lang="en-US" b="1" i="1" dirty="0" err="1"/>
              <a:t>thổi</a:t>
            </a:r>
            <a:r>
              <a:rPr lang="en-US" b="1" i="1" dirty="0"/>
              <a:t> </a:t>
            </a:r>
            <a:r>
              <a:rPr lang="en-US" b="1" i="1" dirty="0" err="1"/>
              <a:t>cơm</a:t>
            </a:r>
            <a:r>
              <a:rPr lang="en-US" b="1" i="1" dirty="0"/>
              <a:t> </a:t>
            </a:r>
            <a:r>
              <a:rPr lang="en-US" b="1" i="1" dirty="0" err="1"/>
              <a:t>thi</a:t>
            </a:r>
            <a:endParaRPr lang="en-US" b="1" dirty="0"/>
          </a:p>
          <a:p>
            <a:endParaRPr lang="en-US" dirty="0"/>
          </a:p>
        </p:txBody>
      </p:sp>
      <p:sp>
        <p:nvSpPr>
          <p:cNvPr id="4" name="Title 1"/>
          <p:cNvSpPr>
            <a:spLocks noGrp="1"/>
          </p:cNvSpPr>
          <p:nvPr>
            <p:ph type="title"/>
          </p:nvPr>
        </p:nvSpPr>
        <p:spPr>
          <a:solidFill>
            <a:schemeClr val="tx2">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6">
              <a:lumMod val="20000"/>
              <a:lumOff val="80000"/>
            </a:schemeClr>
          </a:solidFill>
        </p:spPr>
        <p:txBody>
          <a:bodyPr/>
          <a:lstStyle/>
          <a:p>
            <a:pPr>
              <a:buNone/>
            </a:pPr>
            <a:r>
              <a:rPr lang="en-US" i="1" dirty="0"/>
              <a:t>+ </a:t>
            </a:r>
            <a:r>
              <a:rPr lang="en-US" i="1" dirty="0" err="1"/>
              <a:t>Hội</a:t>
            </a:r>
            <a:r>
              <a:rPr lang="en-US" i="1" dirty="0"/>
              <a:t> </a:t>
            </a:r>
            <a:r>
              <a:rPr lang="en-US" i="1" dirty="0" err="1"/>
              <a:t>thổi</a:t>
            </a:r>
            <a:r>
              <a:rPr lang="en-US" i="1" dirty="0"/>
              <a:t> </a:t>
            </a:r>
            <a:r>
              <a:rPr lang="en-US" i="1" dirty="0" err="1"/>
              <a:t>cơm</a:t>
            </a:r>
            <a:r>
              <a:rPr lang="en-US" i="1" dirty="0"/>
              <a:t> </a:t>
            </a:r>
            <a:r>
              <a:rPr lang="en-US" i="1" dirty="0" err="1"/>
              <a:t>thi</a:t>
            </a:r>
            <a:r>
              <a:rPr lang="en-US" i="1" dirty="0"/>
              <a:t> </a:t>
            </a:r>
            <a:r>
              <a:rPr lang="en-US" i="1" dirty="0" err="1"/>
              <a:t>bắt</a:t>
            </a:r>
            <a:r>
              <a:rPr lang="en-US" i="1" dirty="0"/>
              <a:t> </a:t>
            </a:r>
            <a:r>
              <a:rPr lang="en-US" i="1" dirty="0" err="1"/>
              <a:t>nguồn</a:t>
            </a:r>
            <a:r>
              <a:rPr lang="en-US" i="1" dirty="0"/>
              <a:t> </a:t>
            </a:r>
            <a:r>
              <a:rPr lang="en-US" i="1" dirty="0" err="1"/>
              <a:t>từ</a:t>
            </a:r>
            <a:r>
              <a:rPr lang="en-US" i="1" dirty="0"/>
              <a:t> </a:t>
            </a:r>
            <a:r>
              <a:rPr lang="en-US" i="1" dirty="0" err="1"/>
              <a:t>đâu</a:t>
            </a:r>
            <a:r>
              <a:rPr lang="en-US" i="1" dirty="0"/>
              <a:t> </a:t>
            </a:r>
            <a:r>
              <a:rPr lang="en-US" i="1" dirty="0" err="1"/>
              <a:t>và</a:t>
            </a:r>
            <a:r>
              <a:rPr lang="en-US" i="1" dirty="0"/>
              <a:t> </a:t>
            </a:r>
            <a:r>
              <a:rPr lang="en-US" i="1" dirty="0" err="1"/>
              <a:t>có</a:t>
            </a:r>
            <a:r>
              <a:rPr lang="en-US" i="1" dirty="0"/>
              <a:t> </a:t>
            </a:r>
            <a:r>
              <a:rPr lang="en-US" i="1" dirty="0" err="1"/>
              <a:t>mục</a:t>
            </a:r>
            <a:r>
              <a:rPr lang="en-US" i="1" dirty="0"/>
              <a:t> </a:t>
            </a:r>
            <a:r>
              <a:rPr lang="en-US" i="1" dirty="0" err="1"/>
              <a:t>đích</a:t>
            </a:r>
            <a:r>
              <a:rPr lang="en-US" i="1" dirty="0"/>
              <a:t> </a:t>
            </a:r>
            <a:r>
              <a:rPr lang="en-US" i="1" dirty="0" err="1"/>
              <a:t>gì</a:t>
            </a:r>
            <a:r>
              <a:rPr lang="en-US" i="1" dirty="0"/>
              <a:t>?</a:t>
            </a:r>
            <a:endParaRPr lang="en-US" dirty="0"/>
          </a:p>
          <a:p>
            <a:endParaRPr lang="en-US" dirty="0"/>
          </a:p>
        </p:txBody>
      </p:sp>
      <p:sp>
        <p:nvSpPr>
          <p:cNvPr id="4" name="Title 1"/>
          <p:cNvSpPr>
            <a:spLocks noGrp="1"/>
          </p:cNvSpPr>
          <p:nvPr>
            <p:ph type="title"/>
          </p:nvPr>
        </p:nvSpPr>
        <p:spPr>
          <a:solidFill>
            <a:schemeClr val="tx2">
              <a:lumMod val="20000"/>
              <a:lumOff val="80000"/>
            </a:schemeClr>
          </a:solidFill>
        </p:spPr>
        <p:txBody>
          <a:bodyPr>
            <a:normAutofit fontScale="90000"/>
          </a:bodyPr>
          <a:lstStyle/>
          <a:p>
            <a:pPr algn="l"/>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
            </a:r>
            <a:br>
              <a:rPr lang="vi-VN" sz="2200" b="1" dirty="0" smtClean="0">
                <a:solidFill>
                  <a:srgbClr val="C00000"/>
                </a:solidFill>
              </a:rPr>
            </a:br>
            <a:r>
              <a:rPr lang="vi-VN" sz="2200" b="1" dirty="0" smtClean="0">
                <a:solidFill>
                  <a:srgbClr val="C00000"/>
                </a:solidFill>
              </a:rPr>
              <a:t>17.9.2021</a:t>
            </a:r>
            <a:br>
              <a:rPr lang="vi-VN" sz="2200" b="1" dirty="0" smtClean="0">
                <a:solidFill>
                  <a:srgbClr val="C00000"/>
                </a:solidFill>
              </a:rPr>
            </a:br>
            <a:r>
              <a:rPr lang="vi-VN" sz="2200" b="1" dirty="0" smtClean="0">
                <a:solidFill>
                  <a:srgbClr val="C00000"/>
                </a:solidFill>
              </a:rPr>
              <a:t>Tiết 6</a:t>
            </a:r>
            <a:r>
              <a:rPr lang="vi-VN" sz="2200" b="1" dirty="0">
                <a:solidFill>
                  <a:srgbClr val="C00000"/>
                </a:solidFill>
              </a:rPr>
              <a:t/>
            </a:r>
            <a:br>
              <a:rPr lang="vi-VN" sz="2200" b="1" dirty="0">
                <a:solidFill>
                  <a:srgbClr val="C00000"/>
                </a:solidFill>
              </a:rPr>
            </a:br>
            <a:r>
              <a:rPr lang="nl-NL" sz="2200" b="1" dirty="0" smtClean="0">
                <a:solidFill>
                  <a:srgbClr val="C00000"/>
                </a:solidFill>
              </a:rPr>
              <a:t>ĐỌC </a:t>
            </a:r>
            <a:r>
              <a:rPr lang="nl-NL" sz="2200" b="1" dirty="0">
                <a:solidFill>
                  <a:srgbClr val="C00000"/>
                </a:solidFill>
              </a:rPr>
              <a:t>KẾT NỐI CHỦ </a:t>
            </a:r>
            <a:r>
              <a:rPr lang="nl-NL" sz="2200" b="1" dirty="0" smtClean="0">
                <a:solidFill>
                  <a:srgbClr val="C00000"/>
                </a:solidFill>
              </a:rPr>
              <a:t>ĐIỂM</a:t>
            </a:r>
            <a:r>
              <a:rPr lang="vi-VN" sz="3100" b="1" dirty="0" smtClean="0">
                <a:solidFill>
                  <a:srgbClr val="C00000"/>
                </a:solidFill>
              </a:rPr>
              <a:t/>
            </a:r>
            <a:br>
              <a:rPr lang="vi-VN" sz="3100" b="1" dirty="0" smtClean="0">
                <a:solidFill>
                  <a:srgbClr val="C00000"/>
                </a:solidFill>
              </a:rPr>
            </a:br>
            <a:r>
              <a:rPr lang="vi-VN" sz="3100" b="1" dirty="0">
                <a:solidFill>
                  <a:srgbClr val="C00000"/>
                </a:solidFill>
              </a:rPr>
              <a:t>	</a:t>
            </a:r>
            <a:r>
              <a:rPr lang="vi-VN" sz="3100" b="1" dirty="0" smtClean="0">
                <a:solidFill>
                  <a:srgbClr val="C00000"/>
                </a:solidFill>
              </a:rPr>
              <a:t>	</a:t>
            </a:r>
            <a:r>
              <a:rPr lang="nl-NL" sz="3100" b="1" dirty="0" smtClean="0">
                <a:solidFill>
                  <a:srgbClr val="C00000"/>
                </a:solidFill>
              </a:rPr>
              <a:t>HỘI </a:t>
            </a:r>
            <a:r>
              <a:rPr lang="nl-NL" sz="3100" b="1" dirty="0">
                <a:solidFill>
                  <a:srgbClr val="C00000"/>
                </a:solidFill>
              </a:rPr>
              <a:t>THỔI CƠM THI Ở ĐỒNG VÂN</a:t>
            </a:r>
            <a:r>
              <a:rPr lang="en-US" dirty="0"/>
              <a:t/>
            </a:r>
            <a:br>
              <a:rPr lang="en-US" dirty="0"/>
            </a:b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863</Words>
  <Application>Microsoft Office PowerPoint</Application>
  <PresentationFormat>On-screen Show (4:3)</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21.9.2021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  17.9.2021 Tiết 6 ĐỌC KẾT NỐI CHỦ ĐIỂM   HỘI THỔI CƠM THI Ở ĐỒNG VÂN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17.9.2021 Tiết 6 ĐỌC KẾT NỐI CHỦ ĐIỂM   HỘI THỔI CƠM THI Ở ĐỒNG VÂN</dc:title>
  <dc:creator>Windows User</dc:creator>
  <cp:lastModifiedBy>Windows User</cp:lastModifiedBy>
  <cp:revision>11</cp:revision>
  <dcterms:created xsi:type="dcterms:W3CDTF">2021-09-16T14:36:44Z</dcterms:created>
  <dcterms:modified xsi:type="dcterms:W3CDTF">2021-09-21T05:07:32Z</dcterms:modified>
</cp:coreProperties>
</file>