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2" r:id="rId4"/>
    <p:sldId id="272" r:id="rId5"/>
    <p:sldId id="273" r:id="rId6"/>
    <p:sldId id="274" r:id="rId7"/>
    <p:sldId id="275" r:id="rId8"/>
    <p:sldId id="276" r:id="rId9"/>
    <p:sldId id="277" r:id="rId10"/>
    <p:sldId id="278" r:id="rId11"/>
    <p:sldId id="279" r:id="rId12"/>
    <p:sldId id="280" r:id="rId13"/>
    <p:sldId id="281" r:id="rId14"/>
    <p:sldId id="258" r:id="rId15"/>
    <p:sldId id="260" r:id="rId16"/>
    <p:sldId id="262" r:id="rId17"/>
    <p:sldId id="283" r:id="rId18"/>
    <p:sldId id="284" r:id="rId19"/>
    <p:sldId id="285" r:id="rId20"/>
    <p:sldId id="286" r:id="rId21"/>
    <p:sldId id="287" r:id="rId22"/>
    <p:sldId id="288" r:id="rId23"/>
    <p:sldId id="289" r:id="rId24"/>
    <p:sldId id="290" r:id="rId25"/>
    <p:sldId id="267" r:id="rId26"/>
    <p:sldId id="259" r:id="rId27"/>
    <p:sldId id="2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7" d="100"/>
          <a:sy n="67" d="100"/>
        </p:scale>
        <p:origin x="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249B18-3B2F-4122-8CC3-81DA27690D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31305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49B18-3B2F-4122-8CC3-81DA27690D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322243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49B18-3B2F-4122-8CC3-81DA27690D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225545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54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99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89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8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8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93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0718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1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49B18-3B2F-4122-8CC3-81DA27690D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548A-1420-4226-ADB9-FE38D629086B}" type="slidenum">
              <a:rPr lang="en-US" smtClean="0"/>
              <a:t>‹#›</a:t>
            </a:fld>
            <a:endParaRPr lang="en-US"/>
          </a:p>
        </p:txBody>
      </p:sp>
      <p:sp>
        <p:nvSpPr>
          <p:cNvPr id="7" name="TextBox 6"/>
          <p:cNvSpPr txBox="1"/>
          <p:nvPr userDrawn="1"/>
        </p:nvSpPr>
        <p:spPr>
          <a:xfrm>
            <a:off x="9614642" y="6869392"/>
            <a:ext cx="2581836" cy="369332"/>
          </a:xfrm>
          <a:prstGeom prst="rect">
            <a:avLst/>
          </a:prstGeom>
          <a:noFill/>
        </p:spPr>
        <p:txBody>
          <a:bodyPr wrap="square" rtlCol="0">
            <a:spAutoFit/>
          </a:bodyPr>
          <a:lstStyle/>
          <a:p>
            <a:r>
              <a:rPr lang="en-US" dirty="0" err="1" smtClean="0">
                <a:solidFill>
                  <a:srgbClr val="FF0000"/>
                </a:solidFill>
                <a:latin typeface="#9Slide03 Arima Madurai Black" panose="00000A00000000000000" pitchFamily="2" charset="0"/>
                <a:cs typeface="#9Slide03 Arima Madurai Black" panose="00000A00000000000000" pitchFamily="2" charset="0"/>
              </a:rPr>
              <a:t>Bình</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a:t>
            </a:r>
            <a:r>
              <a:rPr lang="en-US" baseline="0" dirty="0" err="1" smtClean="0">
                <a:solidFill>
                  <a:srgbClr val="FF0000"/>
                </a:solidFill>
                <a:latin typeface="#9Slide03 Arima Madurai Black" panose="00000A00000000000000" pitchFamily="2" charset="0"/>
                <a:cs typeface="#9Slide03 Arima Madurai Black" panose="00000A00000000000000" pitchFamily="2" charset="0"/>
              </a:rPr>
              <a:t>Lê</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0905.168.837</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14019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35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281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9203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530361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7737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71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225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65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848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249B18-3B2F-4122-8CC3-81DA27690D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6204409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72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0461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070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28679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249B18-3B2F-4122-8CC3-81DA27690D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19665514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249B18-3B2F-4122-8CC3-81DA27690D12}"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9209618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249B18-3B2F-4122-8CC3-81DA27690D12}"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7635072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49B18-3B2F-4122-8CC3-81DA27690D12}"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7278872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49B18-3B2F-4122-8CC3-81DA27690D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213935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49B18-3B2F-4122-8CC3-81DA27690D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A548A-1420-4226-ADB9-FE38D629086B}" type="slidenum">
              <a:rPr lang="en-US" smtClean="0"/>
              <a:t>‹#›</a:t>
            </a:fld>
            <a:endParaRPr lang="en-US"/>
          </a:p>
        </p:txBody>
      </p:sp>
    </p:spTree>
    <p:extLst>
      <p:ext uri="{BB962C8B-B14F-4D97-AF65-F5344CB8AC3E}">
        <p14:creationId xmlns:p14="http://schemas.microsoft.com/office/powerpoint/2010/main" val="1605344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49B18-3B2F-4122-8CC3-81DA27690D12}"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A548A-1420-4226-ADB9-FE38D629086B}" type="slidenum">
              <a:rPr lang="en-US" smtClean="0"/>
              <a:t>‹#›</a:t>
            </a:fld>
            <a:endParaRPr lang="en-US"/>
          </a:p>
        </p:txBody>
      </p:sp>
    </p:spTree>
    <p:extLst>
      <p:ext uri="{BB962C8B-B14F-4D97-AF65-F5344CB8AC3E}">
        <p14:creationId xmlns:p14="http://schemas.microsoft.com/office/powerpoint/2010/main" val="15086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85A24A0-4074-461F-BB17-CD5764E1EED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699124-91D2-49D5-B237-385BFE39B2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userDrawn="1"/>
        </p:nvSpPr>
        <p:spPr>
          <a:xfrm>
            <a:off x="9614642" y="6869392"/>
            <a:ext cx="2581836" cy="369332"/>
          </a:xfrm>
          <a:prstGeom prst="rect">
            <a:avLst/>
          </a:prstGeom>
          <a:noFill/>
        </p:spPr>
        <p:txBody>
          <a:bodyPr wrap="square" rtlCol="0">
            <a:spAutoFit/>
          </a:bodyPr>
          <a:lstStyle/>
          <a:p>
            <a:r>
              <a:rPr lang="en-US" dirty="0" err="1" smtClean="0">
                <a:solidFill>
                  <a:srgbClr val="FF0000"/>
                </a:solidFill>
                <a:latin typeface="#9Slide03 Arima Madurai Black" panose="00000A00000000000000" pitchFamily="2" charset="0"/>
                <a:cs typeface="#9Slide03 Arima Madurai Black" panose="00000A00000000000000" pitchFamily="2" charset="0"/>
              </a:rPr>
              <a:t>Bình</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a:t>
            </a:r>
            <a:r>
              <a:rPr lang="en-US" baseline="0" dirty="0" err="1" smtClean="0">
                <a:solidFill>
                  <a:srgbClr val="FF0000"/>
                </a:solidFill>
                <a:latin typeface="#9Slide03 Arima Madurai Black" panose="00000A00000000000000" pitchFamily="2" charset="0"/>
                <a:cs typeface="#9Slide03 Arima Madurai Black" panose="00000A00000000000000" pitchFamily="2" charset="0"/>
              </a:rPr>
              <a:t>Lê</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0905.168.837</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58921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TextBox 6"/>
          <p:cNvSpPr txBox="1"/>
          <p:nvPr userDrawn="1"/>
        </p:nvSpPr>
        <p:spPr>
          <a:xfrm>
            <a:off x="9614642" y="6869392"/>
            <a:ext cx="2581836" cy="369332"/>
          </a:xfrm>
          <a:prstGeom prst="rect">
            <a:avLst/>
          </a:prstGeom>
          <a:noFill/>
        </p:spPr>
        <p:txBody>
          <a:bodyPr wrap="square" rtlCol="0">
            <a:spAutoFit/>
          </a:bodyPr>
          <a:lstStyle/>
          <a:p>
            <a:r>
              <a:rPr lang="en-US" dirty="0" err="1" smtClean="0">
                <a:solidFill>
                  <a:srgbClr val="FF0000"/>
                </a:solidFill>
                <a:latin typeface="#9Slide03 Arima Madurai Black" panose="00000A00000000000000" pitchFamily="2" charset="0"/>
                <a:cs typeface="#9Slide03 Arima Madurai Black" panose="00000A00000000000000" pitchFamily="2" charset="0"/>
              </a:rPr>
              <a:t>Bình</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a:t>
            </a:r>
            <a:r>
              <a:rPr lang="en-US" baseline="0" dirty="0" err="1" smtClean="0">
                <a:solidFill>
                  <a:srgbClr val="FF0000"/>
                </a:solidFill>
                <a:latin typeface="#9Slide03 Arima Madurai Black" panose="00000A00000000000000" pitchFamily="2" charset="0"/>
                <a:cs typeface="#9Slide03 Arima Madurai Black" panose="00000A00000000000000" pitchFamily="2" charset="0"/>
              </a:rPr>
              <a:t>Lê</a:t>
            </a:r>
            <a:r>
              <a:rPr lang="en-US" baseline="0" dirty="0" smtClean="0">
                <a:solidFill>
                  <a:srgbClr val="FF0000"/>
                </a:solidFill>
                <a:latin typeface="#9Slide03 Arima Madurai Black" panose="00000A00000000000000" pitchFamily="2" charset="0"/>
                <a:cs typeface="#9Slide03 Arima Madurai Black" panose="00000A00000000000000" pitchFamily="2" charset="0"/>
              </a:rPr>
              <a:t>: 0905.168.837</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50846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slide" Target="slide4.xml"/><Relationship Id="rId12" Type="http://schemas.openxmlformats.org/officeDocument/2006/relationships/slide" Target="slide9.xml"/><Relationship Id="rId17"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image" Target="../media/image9.gif"/><Relationship Id="rId20" Type="http://schemas.openxmlformats.org/officeDocument/2006/relationships/slide" Target="slide12.xml"/><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7.png"/><Relationship Id="rId15" Type="http://schemas.openxmlformats.org/officeDocument/2006/relationships/image" Target="../media/image8.gif"/><Relationship Id="rId10" Type="http://schemas.openxmlformats.org/officeDocument/2006/relationships/slide" Target="slide7.xml"/><Relationship Id="rId19" Type="http://schemas.openxmlformats.org/officeDocument/2006/relationships/slide" Target="slide22.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F8162F65-D428-B00B-4596-55ED7094C1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9459" y="716729"/>
            <a:ext cx="5703047" cy="5389604"/>
          </a:xfrm>
          <a:prstGeom prst="rect">
            <a:avLst/>
          </a:prstGeom>
        </p:spPr>
      </p:pic>
      <p:pic>
        <p:nvPicPr>
          <p:cNvPr id="7"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298" y="1094725"/>
            <a:ext cx="4516196" cy="4516196"/>
          </a:xfrm>
          <a:prstGeom prst="rect">
            <a:avLst/>
          </a:prstGeom>
        </p:spPr>
      </p:pic>
      <p:sp>
        <p:nvSpPr>
          <p:cNvPr id="8" name="TextBox 7">
            <a:extLst>
              <a:ext uri="{FF2B5EF4-FFF2-40B4-BE49-F238E27FC236}">
                <a16:creationId xmlns:a16="http://schemas.microsoft.com/office/drawing/2014/main" id="{50BC6622-8092-7C54-2E94-CB879B7BE437}"/>
              </a:ext>
            </a:extLst>
          </p:cNvPr>
          <p:cNvSpPr txBox="1"/>
          <p:nvPr/>
        </p:nvSpPr>
        <p:spPr>
          <a:xfrm>
            <a:off x="2832317" y="2844991"/>
            <a:ext cx="5890189" cy="1015663"/>
          </a:xfrm>
          <a:prstGeom prst="rect">
            <a:avLst/>
          </a:prstGeom>
          <a:noFill/>
        </p:spPr>
        <p:txBody>
          <a:bodyPr wrap="square" rtlCol="0" anchor="ctr">
            <a:spAutoFit/>
          </a:bodyPr>
          <a:lstStyle/>
          <a:p>
            <a:pPr algn="ctr"/>
            <a:r>
              <a:rPr lang="en-US" sz="6000" b="1" dirty="0" err="1" smtClean="0">
                <a:solidFill>
                  <a:srgbClr val="FF0000"/>
                </a:solidFill>
                <a:latin typeface="#9Slide05 Aphrodite Pro" panose="02000000000000000000" pitchFamily="2" charset="-93"/>
              </a:rPr>
              <a:t>Khởi</a:t>
            </a:r>
            <a:r>
              <a:rPr lang="en-US" sz="6000" b="1" dirty="0" smtClean="0">
                <a:solidFill>
                  <a:srgbClr val="FF0000"/>
                </a:solidFill>
                <a:latin typeface="#9Slide05 Aphrodite Pro" panose="02000000000000000000" pitchFamily="2" charset="-93"/>
              </a:rPr>
              <a:t> </a:t>
            </a:r>
            <a:r>
              <a:rPr lang="en-US" sz="6000" b="1" dirty="0" err="1" smtClean="0">
                <a:solidFill>
                  <a:srgbClr val="FF0000"/>
                </a:solidFill>
                <a:latin typeface="#9Slide05 Aphrodite Pro" panose="02000000000000000000" pitchFamily="2" charset="-93"/>
              </a:rPr>
              <a:t>động</a:t>
            </a:r>
            <a:endParaRPr lang="ko-KR" altLang="en-US" sz="6000" b="1" dirty="0">
              <a:solidFill>
                <a:srgbClr val="FF0000"/>
              </a:solidFill>
              <a:latin typeface="#9Slide05 Aphrodite Pro" panose="02000000000000000000" pitchFamily="2" charset="-93"/>
              <a:cs typeface="Arial" panose="020B0604020202020204" pitchFamily="34" charset="0"/>
            </a:endParaRPr>
          </a:p>
        </p:txBody>
      </p:sp>
      <p:pic>
        <p:nvPicPr>
          <p:cNvPr id="9" name="Picture 8" descr="A close-up of some flowers&#10;&#10;Description automatically generated with medium confidence">
            <a:extLst>
              <a:ext uri="{FF2B5EF4-FFF2-40B4-BE49-F238E27FC236}">
                <a16:creationId xmlns:a16="http://schemas.microsoft.com/office/drawing/2014/main" id="{F4DBBD1B-98C7-57E9-B974-F91CB336A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794" y="-10998"/>
            <a:ext cx="2820906" cy="3989567"/>
          </a:xfrm>
          <a:prstGeom prst="rect">
            <a:avLst/>
          </a:prstGeom>
        </p:spPr>
      </p:pic>
      <p:pic>
        <p:nvPicPr>
          <p:cNvPr id="10" name="Picture 9" descr="A close-up of some flowers&#10;&#10;Description automatically generated with medium confidence">
            <a:extLst>
              <a:ext uri="{FF2B5EF4-FFF2-40B4-BE49-F238E27FC236}">
                <a16:creationId xmlns:a16="http://schemas.microsoft.com/office/drawing/2014/main" id="{38B198C5-6528-8BBF-D9AF-C4C034E9A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1407" y="3210961"/>
            <a:ext cx="2808052" cy="3971388"/>
          </a:xfrm>
          <a:prstGeom prst="rect">
            <a:avLst/>
          </a:prstGeom>
        </p:spPr>
      </p:pic>
    </p:spTree>
    <p:extLst>
      <p:ext uri="{BB962C8B-B14F-4D97-AF65-F5344CB8AC3E}">
        <p14:creationId xmlns:p14="http://schemas.microsoft.com/office/powerpoint/2010/main" val="26817691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8.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biệt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gồm</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những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loại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nào</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phụ</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chú</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gọi</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đáp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tình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thái</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153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8307" y="694387"/>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9.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Tìm</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và</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gọi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tên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biệt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sau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Bạn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Hương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lớp</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7A3)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người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rất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vui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tính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biệt</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lớp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7A3</a:t>
            </a:r>
          </a:p>
          <a:p>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phụ</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chú</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9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BC6622-8092-7C54-2E94-CB879B7BE437}"/>
              </a:ext>
            </a:extLst>
          </p:cNvPr>
          <p:cNvSpPr txBox="1"/>
          <p:nvPr/>
        </p:nvSpPr>
        <p:spPr>
          <a:xfrm>
            <a:off x="1615433" y="2082300"/>
            <a:ext cx="8663553" cy="2554545"/>
          </a:xfrm>
          <a:prstGeom prst="rect">
            <a:avLst/>
          </a:prstGeom>
          <a:noFill/>
        </p:spPr>
        <p:txBody>
          <a:bodyPr wrap="square" rtlCol="0" anchor="ctr">
            <a:spAutoFit/>
          </a:bodyPr>
          <a:lstStyle/>
          <a:p>
            <a:pPr algn="ctr"/>
            <a:r>
              <a:rPr lang="en-US" sz="8000" b="1" dirty="0" err="1">
                <a:solidFill>
                  <a:srgbClr val="7030A0"/>
                </a:solidFill>
                <a:latin typeface="#9Slide05 Thunder" panose="02000000000000000000" pitchFamily="2" charset="0"/>
              </a:rPr>
              <a:t>Thành</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phần</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biệt</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lập</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trong</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câu</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đặc</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điểm</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và</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chức</a:t>
            </a:r>
            <a:r>
              <a:rPr lang="en-US" sz="8000" b="1" dirty="0">
                <a:solidFill>
                  <a:srgbClr val="7030A0"/>
                </a:solidFill>
                <a:latin typeface="#9Slide05 Thunder" panose="02000000000000000000" pitchFamily="2" charset="0"/>
              </a:rPr>
              <a:t> </a:t>
            </a:r>
            <a:r>
              <a:rPr lang="en-US" sz="8000" b="1" dirty="0" err="1">
                <a:solidFill>
                  <a:srgbClr val="7030A0"/>
                </a:solidFill>
                <a:latin typeface="#9Slide05 Thunder" panose="02000000000000000000" pitchFamily="2" charset="0"/>
              </a:rPr>
              <a:t>năng</a:t>
            </a:r>
            <a:endParaRPr lang="en-US" sz="8000" b="1" dirty="0">
              <a:solidFill>
                <a:srgbClr val="7030A0"/>
              </a:solidFill>
              <a:latin typeface="#9Slide05 Thunder" panose="02000000000000000000" pitchFamily="2" charset="0"/>
            </a:endParaRPr>
          </a:p>
        </p:txBody>
      </p:sp>
      <p:pic>
        <p:nvPicPr>
          <p:cNvPr id="9" name="Picture 8" descr="A close-up of some flowers&#10;&#10;Description automatically generated with medium confidence">
            <a:extLst>
              <a:ext uri="{FF2B5EF4-FFF2-40B4-BE49-F238E27FC236}">
                <a16:creationId xmlns:a16="http://schemas.microsoft.com/office/drawing/2014/main" id="{F4DBBD1B-98C7-57E9-B974-F91CB336A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794" y="-10998"/>
            <a:ext cx="2820906" cy="3989567"/>
          </a:xfrm>
          <a:prstGeom prst="rect">
            <a:avLst/>
          </a:prstGeom>
        </p:spPr>
      </p:pic>
      <p:pic>
        <p:nvPicPr>
          <p:cNvPr id="10" name="Picture 9" descr="A close-up of some flowers&#10;&#10;Description automatically generated with medium confidence">
            <a:extLst>
              <a:ext uri="{FF2B5EF4-FFF2-40B4-BE49-F238E27FC236}">
                <a16:creationId xmlns:a16="http://schemas.microsoft.com/office/drawing/2014/main" id="{38B198C5-6528-8BBF-D9AF-C4C034E9A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1407" y="3210961"/>
            <a:ext cx="2808052" cy="3971388"/>
          </a:xfrm>
          <a:prstGeom prst="rect">
            <a:avLst/>
          </a:prstGeom>
        </p:spPr>
      </p:pic>
      <p:sp>
        <p:nvSpPr>
          <p:cNvPr id="6" name="文本框 60">
            <a:extLst>
              <a:ext uri="{FF2B5EF4-FFF2-40B4-BE49-F238E27FC236}">
                <a16:creationId xmlns:a16="http://schemas.microsoft.com/office/drawing/2014/main" id="{694CC448-11C4-E5E2-9866-B95472AECC49}"/>
              </a:ext>
            </a:extLst>
          </p:cNvPr>
          <p:cNvSpPr txBox="1"/>
          <p:nvPr/>
        </p:nvSpPr>
        <p:spPr>
          <a:xfrm>
            <a:off x="2514506" y="810084"/>
            <a:ext cx="7148242" cy="707886"/>
          </a:xfrm>
          <a:prstGeom prst="rect">
            <a:avLst/>
          </a:prstGeom>
          <a:noFill/>
        </p:spPr>
        <p:txBody>
          <a:bodyPr vert="horz" wrap="square" rtlCol="0">
            <a:spAutoFit/>
          </a:bodyPr>
          <a:lstStyle/>
          <a:p>
            <a:pPr algn="ctr"/>
            <a:r>
              <a:rPr kumimoji="1" lang="en-US" altLang="zh-CN" sz="4000" dirty="0">
                <a:solidFill>
                  <a:srgbClr val="0B5113"/>
                </a:solidFill>
                <a:latin typeface="#9Slide03 SVNEvery Movie Every " panose="02000500000000000000" pitchFamily="2" charset="0"/>
                <a:ea typeface="書體坊顏體㊣" panose="02010600030101010101" pitchFamily="2" charset="-122"/>
              </a:rPr>
              <a:t>THỰC HÀNH TIẾNG VIỆT</a:t>
            </a:r>
            <a:endParaRPr kumimoji="1" lang="zh-CN" altLang="en-US" sz="4000" dirty="0">
              <a:solidFill>
                <a:srgbClr val="0B5113"/>
              </a:solidFill>
              <a:latin typeface="#9Slide03 SVNEvery Movie Every " panose="02000500000000000000" pitchFamily="2" charset="0"/>
              <a:ea typeface="書體坊顏體㊣" panose="02010600030101010101" pitchFamily="2" charset="-122"/>
            </a:endParaRPr>
          </a:p>
        </p:txBody>
      </p:sp>
    </p:spTree>
    <p:extLst>
      <p:ext uri="{BB962C8B-B14F-4D97-AF65-F5344CB8AC3E}">
        <p14:creationId xmlns:p14="http://schemas.microsoft.com/office/powerpoint/2010/main" val="29272818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perched on a branch&#10;&#10;Description automatically generated with low confidence">
            <a:extLst>
              <a:ext uri="{FF2B5EF4-FFF2-40B4-BE49-F238E27FC236}">
                <a16:creationId xmlns:a16="http://schemas.microsoft.com/office/drawing/2014/main" id="{966DBAAA-18CA-93A1-A44E-E6FD63B7D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10749" flipH="1">
            <a:off x="9515474" y="-875335"/>
            <a:ext cx="2447925" cy="3048000"/>
          </a:xfrm>
          <a:prstGeom prst="rect">
            <a:avLst/>
          </a:prstGeom>
        </p:spPr>
      </p:pic>
      <p:pic>
        <p:nvPicPr>
          <p:cNvPr id="5" name="Picture 4" descr="A close-up of some flowers&#10;&#10;Description automatically generated with medium confidence">
            <a:extLst>
              <a:ext uri="{FF2B5EF4-FFF2-40B4-BE49-F238E27FC236}">
                <a16:creationId xmlns:a16="http://schemas.microsoft.com/office/drawing/2014/main" id="{A44397A6-19C5-E56C-869E-E53206795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6869"/>
            <a:ext cx="1771372" cy="2964524"/>
          </a:xfrm>
          <a:prstGeom prst="rect">
            <a:avLst/>
          </a:prstGeom>
        </p:spPr>
      </p:pic>
      <p:pic>
        <p:nvPicPr>
          <p:cNvPr id="6" name="Picture 5" descr="A picture containing text, fabric&#10;&#10;Description automatically generated">
            <a:extLst>
              <a:ext uri="{FF2B5EF4-FFF2-40B4-BE49-F238E27FC236}">
                <a16:creationId xmlns:a16="http://schemas.microsoft.com/office/drawing/2014/main" id="{05E25333-5026-9515-1441-80C7C04115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1666"/>
          <a:stretch/>
        </p:blipFill>
        <p:spPr>
          <a:xfrm>
            <a:off x="10662039" y="5001139"/>
            <a:ext cx="1537525" cy="1705002"/>
          </a:xfrm>
          <a:prstGeom prst="rect">
            <a:avLst/>
          </a:prstGeom>
        </p:spPr>
      </p:pic>
      <p:sp>
        <p:nvSpPr>
          <p:cNvPr id="7" name="Rectangle 6"/>
          <p:cNvSpPr/>
          <p:nvPr/>
        </p:nvSpPr>
        <p:spPr>
          <a:xfrm>
            <a:off x="1302657" y="640559"/>
            <a:ext cx="4819174" cy="523220"/>
          </a:xfrm>
          <a:prstGeom prst="rect">
            <a:avLst/>
          </a:prstGeom>
        </p:spPr>
        <p:txBody>
          <a:bodyPr wrap="square">
            <a:spAutoFit/>
          </a:bodyPr>
          <a:lstStyle/>
          <a:p>
            <a:pPr defTabSz="913840">
              <a:spcBef>
                <a:spcPts val="645"/>
              </a:spcBef>
              <a:buClr>
                <a:srgbClr val="231F20"/>
              </a:buClr>
              <a:buSzPts val="1200"/>
              <a:tabLst>
                <a:tab pos="762635" algn="l"/>
              </a:tabLst>
            </a:pPr>
            <a:r>
              <a:rPr lang="en-US" sz="2800" dirty="0" smtClean="0">
                <a:solidFill>
                  <a:srgbClr val="190BCB"/>
                </a:solidFill>
                <a:latin typeface="#9Slide05 Fourth Medium" panose="00000600000000000000" pitchFamily="2" charset="0"/>
                <a:ea typeface="Times New Roman" panose="02020603050405020304" pitchFamily="18" charset="0"/>
              </a:rPr>
              <a:t>1. </a:t>
            </a:r>
            <a:r>
              <a:rPr lang="en-US" sz="2800" dirty="0" err="1" smtClean="0">
                <a:solidFill>
                  <a:srgbClr val="190BCB"/>
                </a:solidFill>
                <a:latin typeface="#9Slide05 Fourth Medium" panose="00000600000000000000" pitchFamily="2" charset="0"/>
                <a:ea typeface="Times New Roman" panose="02020603050405020304" pitchFamily="18" charset="0"/>
              </a:rPr>
              <a:t>Thành</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phần</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biệt</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lập</a:t>
            </a:r>
            <a:r>
              <a:rPr lang="en-US" sz="2800" dirty="0">
                <a:solidFill>
                  <a:srgbClr val="190BCB"/>
                </a:solidFill>
                <a:latin typeface="#9Slide05 Fourth Medium" panose="00000600000000000000" pitchFamily="2" charset="0"/>
                <a:ea typeface="Times New Roman" panose="02020603050405020304" pitchFamily="18" charset="0"/>
              </a:rPr>
              <a:t>:</a:t>
            </a:r>
          </a:p>
        </p:txBody>
      </p:sp>
      <p:sp>
        <p:nvSpPr>
          <p:cNvPr id="9" name="文本框 9">
            <a:extLst>
              <a:ext uri="{FF2B5EF4-FFF2-40B4-BE49-F238E27FC236}">
                <a16:creationId xmlns:a16="http://schemas.microsoft.com/office/drawing/2014/main" id="{E7D7064A-EAA1-4463-0CB7-BC25666578EB}"/>
              </a:ext>
            </a:extLst>
          </p:cNvPr>
          <p:cNvSpPr txBox="1"/>
          <p:nvPr/>
        </p:nvSpPr>
        <p:spPr>
          <a:xfrm>
            <a:off x="1066800" y="233089"/>
            <a:ext cx="4079262" cy="523220"/>
          </a:xfrm>
          <a:prstGeom prst="rect">
            <a:avLst/>
          </a:prstGeom>
          <a:noFill/>
        </p:spPr>
        <p:txBody>
          <a:bodyPr wrap="square" rtlCol="0">
            <a:spAutoFit/>
          </a:bodyPr>
          <a:lstStyle/>
          <a:p>
            <a:pPr>
              <a:defRPr/>
            </a:pPr>
            <a:r>
              <a:rPr lang="en-US" altLang="zh-CN" sz="2800" b="1" dirty="0">
                <a:solidFill>
                  <a:srgbClr val="0B5113"/>
                </a:solidFill>
                <a:latin typeface="Times New Roman" panose="02020603050405020304" pitchFamily="18" charset="0"/>
                <a:ea typeface="幼圆" panose="02010509060101010101" pitchFamily="49" charset="-122"/>
                <a:cs typeface="Times New Roman" panose="02020603050405020304" pitchFamily="18" charset="0"/>
              </a:rPr>
              <a:t>I</a:t>
            </a:r>
            <a:r>
              <a:rPr lang="en-US" altLang="zh-CN" sz="2800" b="1" dirty="0">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 Tri </a:t>
            </a:r>
            <a:r>
              <a:rPr lang="en-US" altLang="zh-CN" sz="2800" b="1" dirty="0" err="1">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thức</a:t>
            </a:r>
            <a:r>
              <a:rPr lang="en-US" altLang="zh-CN" sz="2800" b="1" dirty="0">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 </a:t>
            </a:r>
            <a:r>
              <a:rPr lang="en-US" altLang="zh-CN" sz="2800" b="1" dirty="0" err="1">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Tiếng</a:t>
            </a:r>
            <a:r>
              <a:rPr lang="en-US" altLang="zh-CN" sz="2800" b="1" dirty="0">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 </a:t>
            </a:r>
            <a:r>
              <a:rPr lang="en-US" altLang="zh-CN" sz="2800" b="1" dirty="0" err="1">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rPr>
              <a:t>Việt</a:t>
            </a:r>
            <a:endParaRPr lang="zh-CN" altLang="en-US" sz="2800" b="1" dirty="0">
              <a:solidFill>
                <a:srgbClr val="0B5113"/>
              </a:solidFill>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11" name="Rectangle 10"/>
          <p:cNvSpPr/>
          <p:nvPr/>
        </p:nvSpPr>
        <p:spPr>
          <a:xfrm>
            <a:off x="1287159" y="1558915"/>
            <a:ext cx="7315200" cy="523220"/>
          </a:xfrm>
          <a:prstGeom prst="rect">
            <a:avLst/>
          </a:prstGeom>
        </p:spPr>
        <p:txBody>
          <a:bodyPr wrap="square">
            <a:spAutoFit/>
          </a:bodyPr>
          <a:lstStyle/>
          <a:p>
            <a:pPr defTabSz="913840">
              <a:spcBef>
                <a:spcPts val="645"/>
              </a:spcBef>
              <a:buClr>
                <a:srgbClr val="231F20"/>
              </a:buClr>
              <a:buSzPts val="1200"/>
              <a:tabLst>
                <a:tab pos="762635" algn="l"/>
              </a:tabLst>
            </a:pPr>
            <a:r>
              <a:rPr lang="en-US" sz="2800" dirty="0" smtClean="0">
                <a:solidFill>
                  <a:srgbClr val="190BCB"/>
                </a:solidFill>
                <a:latin typeface="#9Slide05 Fourth Medium" panose="00000600000000000000" pitchFamily="2" charset="0"/>
                <a:ea typeface="Times New Roman" panose="02020603050405020304" pitchFamily="18" charset="0"/>
              </a:rPr>
              <a:t>2. </a:t>
            </a:r>
            <a:r>
              <a:rPr lang="en-US" sz="2800" dirty="0" err="1" smtClean="0">
                <a:solidFill>
                  <a:srgbClr val="190BCB"/>
                </a:solidFill>
                <a:latin typeface="#9Slide05 Fourth Medium" panose="00000600000000000000" pitchFamily="2" charset="0"/>
                <a:ea typeface="Times New Roman" panose="02020603050405020304" pitchFamily="18" charset="0"/>
              </a:rPr>
              <a:t>Các</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thành</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phần</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biệt</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lập</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và</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chức</a:t>
            </a:r>
            <a:r>
              <a:rPr lang="en-US" sz="2800" dirty="0" smtClean="0">
                <a:solidFill>
                  <a:srgbClr val="190BCB"/>
                </a:solidFill>
                <a:latin typeface="#9Slide05 Fourth Medium" panose="00000600000000000000" pitchFamily="2" charset="0"/>
                <a:ea typeface="Times New Roman" panose="02020603050405020304" pitchFamily="18" charset="0"/>
              </a:rPr>
              <a:t> </a:t>
            </a:r>
            <a:r>
              <a:rPr lang="en-US" sz="2800" dirty="0" err="1" smtClean="0">
                <a:solidFill>
                  <a:srgbClr val="190BCB"/>
                </a:solidFill>
                <a:latin typeface="#9Slide05 Fourth Medium" panose="00000600000000000000" pitchFamily="2" charset="0"/>
                <a:ea typeface="Times New Roman" panose="02020603050405020304" pitchFamily="18" charset="0"/>
              </a:rPr>
              <a:t>năng</a:t>
            </a:r>
            <a:r>
              <a:rPr lang="en-US" sz="2800" dirty="0" smtClean="0">
                <a:solidFill>
                  <a:srgbClr val="190BCB"/>
                </a:solidFill>
                <a:latin typeface="#9Slide05 Fourth Medium" panose="00000600000000000000" pitchFamily="2" charset="0"/>
                <a:ea typeface="Times New Roman" panose="02020603050405020304" pitchFamily="18" charset="0"/>
              </a:rPr>
              <a:t> :</a:t>
            </a:r>
            <a:endParaRPr lang="en-US" sz="2800" dirty="0">
              <a:solidFill>
                <a:srgbClr val="190BCB"/>
              </a:solidFill>
              <a:latin typeface="#9Slide05 Fourth Medium" panose="00000600000000000000" pitchFamily="2" charset="0"/>
              <a:ea typeface="Times New Roman" panose="02020603050405020304" pitchFamily="18" charset="0"/>
            </a:endParaRPr>
          </a:p>
        </p:txBody>
      </p:sp>
      <p:sp>
        <p:nvSpPr>
          <p:cNvPr id="2" name="Rectangle 1"/>
          <p:cNvSpPr/>
          <p:nvPr/>
        </p:nvSpPr>
        <p:spPr>
          <a:xfrm>
            <a:off x="1302657" y="1020278"/>
            <a:ext cx="7299702" cy="523220"/>
          </a:xfrm>
          <a:prstGeom prst="rect">
            <a:avLst/>
          </a:prstGeom>
        </p:spPr>
        <p:txBody>
          <a:bodyPr wrap="square">
            <a:spAutoFit/>
          </a:bodyPr>
          <a:lstStyle/>
          <a:p>
            <a:r>
              <a:rPr lang="en-US" sz="2800" dirty="0" err="1" smtClean="0">
                <a:solidFill>
                  <a:srgbClr val="131313"/>
                </a:solidFill>
                <a:latin typeface="#9Slide05 Fourth Medium" panose="00000600000000000000" pitchFamily="2" charset="0"/>
                <a:ea typeface="Calibri" panose="020F0502020204030204" pitchFamily="34" charset="0"/>
              </a:rPr>
              <a:t>là</a:t>
            </a:r>
            <a:r>
              <a:rPr lang="en-US" sz="2800" dirty="0" smtClean="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thành</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phần</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phụ</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có</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tính</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độc</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lập</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với</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nòng</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cốt</a:t>
            </a:r>
            <a:r>
              <a:rPr lang="en-US" sz="2800" dirty="0">
                <a:solidFill>
                  <a:srgbClr val="131313"/>
                </a:solidFill>
                <a:latin typeface="#9Slide05 Fourth Medium" panose="00000600000000000000" pitchFamily="2" charset="0"/>
                <a:ea typeface="Calibri" panose="020F0502020204030204" pitchFamily="34" charset="0"/>
              </a:rPr>
              <a:t> </a:t>
            </a:r>
            <a:r>
              <a:rPr lang="en-US" sz="2800" dirty="0" err="1">
                <a:solidFill>
                  <a:srgbClr val="131313"/>
                </a:solidFill>
                <a:latin typeface="#9Slide05 Fourth Medium" panose="00000600000000000000" pitchFamily="2" charset="0"/>
                <a:ea typeface="Calibri" panose="020F0502020204030204" pitchFamily="34" charset="0"/>
              </a:rPr>
              <a:t>câu</a:t>
            </a:r>
            <a:r>
              <a:rPr lang="en-US" sz="2800" dirty="0">
                <a:solidFill>
                  <a:srgbClr val="131313"/>
                </a:solidFill>
                <a:latin typeface="#9Slide05 Fourth Medium" panose="00000600000000000000" pitchFamily="2" charset="0"/>
                <a:ea typeface="Calibri" panose="020F0502020204030204" pitchFamily="34" charset="0"/>
              </a:rPr>
              <a:t>. </a:t>
            </a:r>
            <a:endParaRPr lang="en-US" sz="2800" dirty="0">
              <a:latin typeface="#9Slide05 Fourth Medium" panose="00000600000000000000" pitchFamily="2" charset="0"/>
            </a:endParaRPr>
          </a:p>
        </p:txBody>
      </p:sp>
      <p:sp>
        <p:nvSpPr>
          <p:cNvPr id="3" name="Rectangle 2"/>
          <p:cNvSpPr/>
          <p:nvPr/>
        </p:nvSpPr>
        <p:spPr>
          <a:xfrm>
            <a:off x="1354205" y="1963385"/>
            <a:ext cx="9844226" cy="1384995"/>
          </a:xfrm>
          <a:prstGeom prst="rect">
            <a:avLst/>
          </a:prstGeom>
        </p:spPr>
        <p:txBody>
          <a:bodyPr wrap="square">
            <a:spAutoFit/>
          </a:bodyPr>
          <a:lstStyle/>
          <a:p>
            <a:pPr algn="just">
              <a:spcAft>
                <a:spcPts val="750"/>
              </a:spcAft>
            </a:pPr>
            <a:r>
              <a:rPr lang="en-US" sz="2800" i="1" dirty="0" err="1">
                <a:solidFill>
                  <a:srgbClr val="FF0000"/>
                </a:solidFill>
                <a:latin typeface="#9Slide05 Fourth Medium" panose="00000600000000000000" pitchFamily="2" charset="0"/>
                <a:ea typeface="Times New Roman" panose="02020603050405020304" pitchFamily="18" charset="0"/>
              </a:rPr>
              <a:t>Thành</a:t>
            </a:r>
            <a:r>
              <a:rPr lang="en-US" sz="2800" i="1" dirty="0">
                <a:solidFill>
                  <a:srgbClr val="FF0000"/>
                </a:solidFill>
                <a:latin typeface="#9Slide05 Fourth Medium" panose="00000600000000000000" pitchFamily="2" charset="0"/>
                <a:ea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rPr>
              <a:t>phần</a:t>
            </a:r>
            <a:r>
              <a:rPr lang="en-US" sz="2800" i="1" dirty="0">
                <a:solidFill>
                  <a:srgbClr val="FF0000"/>
                </a:solidFill>
                <a:latin typeface="#9Slide05 Fourth Medium" panose="00000600000000000000" pitchFamily="2" charset="0"/>
                <a:ea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rPr>
              <a:t>phụ</a:t>
            </a:r>
            <a:r>
              <a:rPr lang="en-US" sz="2800" i="1" dirty="0">
                <a:solidFill>
                  <a:srgbClr val="FF0000"/>
                </a:solidFill>
                <a:latin typeface="#9Slide05 Fourth Medium" panose="00000600000000000000" pitchFamily="2" charset="0"/>
                <a:ea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rPr>
              <a:t>chú</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được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dùng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để</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bổ</a:t>
            </a:r>
            <a:r>
              <a:rPr lang="en-US" sz="2800" dirty="0">
                <a:solidFill>
                  <a:srgbClr val="131313"/>
                </a:solidFill>
                <a:latin typeface="#9Slide05 Fourth Medium" panose="00000600000000000000" pitchFamily="2" charset="0"/>
                <a:ea typeface="Times New Roman" panose="02020603050405020304" pitchFamily="18" charset="0"/>
              </a:rPr>
              <a:t> sung </a:t>
            </a:r>
            <a:r>
              <a:rPr lang="en-US" sz="2800" dirty="0" err="1">
                <a:solidFill>
                  <a:srgbClr val="131313"/>
                </a:solidFill>
                <a:latin typeface="#9Slide05 Fourth Medium" panose="00000600000000000000" pitchFamily="2" charset="0"/>
                <a:ea typeface="Times New Roman" panose="02020603050405020304" pitchFamily="18" charset="0"/>
              </a:rPr>
              <a:t>một</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số</a:t>
            </a:r>
            <a:r>
              <a:rPr lang="en-US" sz="2800" dirty="0">
                <a:solidFill>
                  <a:srgbClr val="131313"/>
                </a:solidFill>
                <a:latin typeface="#9Slide05 Fourth Medium" panose="00000600000000000000" pitchFamily="2" charset="0"/>
                <a:ea typeface="Times New Roman" panose="02020603050405020304" pitchFamily="18" charset="0"/>
              </a:rPr>
              <a:t> chi </a:t>
            </a:r>
            <a:r>
              <a:rPr lang="en-US" sz="2800" dirty="0" err="1">
                <a:solidFill>
                  <a:srgbClr val="131313"/>
                </a:solidFill>
                <a:latin typeface="#9Slide05 Fourth Medium" panose="00000600000000000000" pitchFamily="2" charset="0"/>
                <a:ea typeface="Times New Roman" panose="02020603050405020304" pitchFamily="18" charset="0"/>
              </a:rPr>
              <a:t>tiết</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cho</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nội</a:t>
            </a:r>
            <a:r>
              <a:rPr lang="en-US" sz="2800" dirty="0">
                <a:solidFill>
                  <a:srgbClr val="131313"/>
                </a:solidFill>
                <a:latin typeface="#9Slide05 Fourth Medium" panose="00000600000000000000" pitchFamily="2" charset="0"/>
                <a:ea typeface="Times New Roman" panose="02020603050405020304" pitchFamily="18" charset="0"/>
              </a:rPr>
              <a:t> dung </a:t>
            </a:r>
            <a:r>
              <a:rPr lang="en-US" sz="2800" dirty="0" err="1">
                <a:solidFill>
                  <a:srgbClr val="131313"/>
                </a:solidFill>
                <a:latin typeface="#9Slide05 Fourth Medium" panose="00000600000000000000" pitchFamily="2" charset="0"/>
                <a:ea typeface="Times New Roman" panose="02020603050405020304" pitchFamily="18" charset="0"/>
              </a:rPr>
              <a:t>chính</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của</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câu</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thường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được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tách</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biệt</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bằng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dấu</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gạch</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ngang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dấu</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phẩy</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dấu</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ngoặc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đơn</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hoặc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dấu</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hai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chấm</a:t>
            </a:r>
            <a:r>
              <a:rPr lang="en-US" sz="2800" dirty="0">
                <a:solidFill>
                  <a:srgbClr val="131313"/>
                </a:solidFill>
                <a:latin typeface="#9Slide05 Fourth Medium" panose="00000600000000000000" pitchFamily="2" charset="0"/>
                <a:ea typeface="Times New Roman" panose="02020603050405020304" pitchFamily="18" charset="0"/>
              </a:rPr>
              <a:t>.</a:t>
            </a:r>
            <a:endParaRPr lang="en-US" sz="2800" dirty="0">
              <a:effectLst/>
              <a:latin typeface="#9Slide05 Fourth Medium" panose="00000600000000000000" pitchFamily="2" charset="0"/>
              <a:ea typeface="Times New Roman" panose="02020603050405020304" pitchFamily="18" charset="0"/>
            </a:endParaRPr>
          </a:p>
        </p:txBody>
      </p:sp>
      <p:sp>
        <p:nvSpPr>
          <p:cNvPr id="8" name="Rectangle 7"/>
          <p:cNvSpPr/>
          <p:nvPr/>
        </p:nvSpPr>
        <p:spPr>
          <a:xfrm>
            <a:off x="1354204" y="3271331"/>
            <a:ext cx="9761099" cy="954107"/>
          </a:xfrm>
          <a:prstGeom prst="rect">
            <a:avLst/>
          </a:prstGeom>
        </p:spPr>
        <p:txBody>
          <a:bodyPr wrap="square">
            <a:spAutoFit/>
          </a:bodyPr>
          <a:lstStyle/>
          <a:p>
            <a:pPr algn="just">
              <a:spcAft>
                <a:spcPts val="750"/>
              </a:spcAft>
            </a:pPr>
            <a:r>
              <a:rPr lang="en-US" sz="2800" dirty="0" err="1">
                <a:solidFill>
                  <a:srgbClr val="FF0000"/>
                </a:solidFill>
                <a:latin typeface="#9Slide05 Fourth Medium" panose="00000600000000000000" pitchFamily="2" charset="0"/>
                <a:ea typeface="Times New Roman" panose="02020603050405020304" pitchFamily="18" charset="0"/>
              </a:rPr>
              <a:t>Thành</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FF0000"/>
                </a:solidFill>
                <a:latin typeface="#9Slide05 Fourth Medium" panose="00000600000000000000" pitchFamily="2" charset="0"/>
                <a:ea typeface="Times New Roman" panose="02020603050405020304" pitchFamily="18" charset="0"/>
              </a:rPr>
              <a:t>phần</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FF0000"/>
                </a:solidFill>
                <a:latin typeface="#9Slide05 Fourth Medium" panose="00000600000000000000" pitchFamily="2" charset="0"/>
                <a:ea typeface="Times New Roman" panose="02020603050405020304" pitchFamily="18" charset="0"/>
              </a:rPr>
              <a:t>gọi</a:t>
            </a:r>
            <a:r>
              <a:rPr lang="en-US" sz="2800" dirty="0">
                <a:solidFill>
                  <a:srgbClr val="FF0000"/>
                </a:solidFill>
                <a:latin typeface="#9Slide05 Fourth Medium" panose="00000600000000000000" pitchFamily="2" charset="0"/>
                <a:ea typeface="Times New Roman" panose="02020603050405020304" pitchFamily="18" charset="0"/>
              </a:rPr>
              <a:t> - </a:t>
            </a:r>
            <a:r>
              <a:rPr lang="en-US" sz="2800" dirty="0" err="1">
                <a:solidFill>
                  <a:srgbClr val="FF0000"/>
                </a:solidFill>
                <a:latin typeface="#9Slide05 Fourth Medium" panose="00000600000000000000" pitchFamily="2" charset="0"/>
                <a:ea typeface="Times New Roman" panose="02020603050405020304" pitchFamily="18" charset="0"/>
              </a:rPr>
              <a:t>đáp</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được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dùng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để</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gọi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đáp</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tạo</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lập</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hoặc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duy</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trì</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quan</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hệ</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giao</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tiếp</a:t>
            </a:r>
            <a:r>
              <a:rPr lang="en-US" sz="2800" dirty="0">
                <a:solidFill>
                  <a:srgbClr val="131313"/>
                </a:solidFill>
                <a:latin typeface="#9Slide05 Fourth Medium" panose="00000600000000000000" pitchFamily="2" charset="0"/>
                <a:ea typeface="Times New Roman" panose="02020603050405020304" pitchFamily="18" charset="0"/>
              </a:rPr>
              <a:t>.</a:t>
            </a:r>
            <a:endParaRPr lang="en-US" sz="2800" dirty="0">
              <a:effectLst/>
              <a:latin typeface="#9Slide05 Fourth Medium" panose="00000600000000000000" pitchFamily="2" charset="0"/>
              <a:ea typeface="Times New Roman" panose="02020603050405020304" pitchFamily="18" charset="0"/>
            </a:endParaRPr>
          </a:p>
        </p:txBody>
      </p:sp>
      <p:sp>
        <p:nvSpPr>
          <p:cNvPr id="10" name="Rectangle 9"/>
          <p:cNvSpPr/>
          <p:nvPr/>
        </p:nvSpPr>
        <p:spPr>
          <a:xfrm>
            <a:off x="1287159" y="4177938"/>
            <a:ext cx="9828144" cy="954107"/>
          </a:xfrm>
          <a:prstGeom prst="rect">
            <a:avLst/>
          </a:prstGeom>
        </p:spPr>
        <p:txBody>
          <a:bodyPr wrap="square">
            <a:spAutoFit/>
          </a:bodyPr>
          <a:lstStyle/>
          <a:p>
            <a:pPr algn="just">
              <a:spcAft>
                <a:spcPts val="750"/>
              </a:spcAft>
            </a:pPr>
            <a:r>
              <a:rPr lang="en-US" sz="2800" dirty="0" err="1">
                <a:solidFill>
                  <a:srgbClr val="FF0000"/>
                </a:solidFill>
                <a:latin typeface="#9Slide05 Fourth Medium" panose="00000600000000000000" pitchFamily="2" charset="0"/>
                <a:ea typeface="Times New Roman" panose="02020603050405020304" pitchFamily="18" charset="0"/>
              </a:rPr>
              <a:t>Thành</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FF0000"/>
                </a:solidFill>
                <a:latin typeface="#9Slide05 Fourth Medium" panose="00000600000000000000" pitchFamily="2" charset="0"/>
                <a:ea typeface="Times New Roman" panose="02020603050405020304" pitchFamily="18" charset="0"/>
              </a:rPr>
              <a:t>phần</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FF0000"/>
                </a:solidFill>
                <a:latin typeface="#9Slide05 Fourth Medium" panose="00000600000000000000" pitchFamily="2" charset="0"/>
                <a:ea typeface="Times New Roman" panose="02020603050405020304" pitchFamily="18" charset="0"/>
              </a:rPr>
              <a:t>tình</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FF0000"/>
                </a:solidFill>
                <a:latin typeface="#9Slide05 Fourth Medium" panose="00000600000000000000" pitchFamily="2" charset="0"/>
                <a:ea typeface="Times New Roman" panose="02020603050405020304" pitchFamily="18" charset="0"/>
              </a:rPr>
              <a:t>thái</a:t>
            </a:r>
            <a:r>
              <a:rPr lang="en-US" sz="2800" dirty="0">
                <a:solidFill>
                  <a:srgbClr val="FF0000"/>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được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dùng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để</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diễn</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tả</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thái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độ</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cách</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đánh</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giá</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của</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người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nói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đối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với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sự</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việc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được</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nói</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đến</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trong</a:t>
            </a:r>
            <a:r>
              <a:rPr lang="en-US" sz="2800" dirty="0">
                <a:solidFill>
                  <a:srgbClr val="131313"/>
                </a:solidFill>
                <a:latin typeface="#9Slide05 Fourth Medium" panose="00000600000000000000" pitchFamily="2" charset="0"/>
                <a:ea typeface="Times New Roman" panose="02020603050405020304" pitchFamily="18" charset="0"/>
              </a:rPr>
              <a:t> </a:t>
            </a:r>
            <a:r>
              <a:rPr lang="en-US" sz="2800" dirty="0" err="1">
                <a:solidFill>
                  <a:srgbClr val="131313"/>
                </a:solidFill>
                <a:latin typeface="#9Slide05 Fourth Medium" panose="00000600000000000000" pitchFamily="2" charset="0"/>
                <a:ea typeface="Times New Roman" panose="02020603050405020304" pitchFamily="18" charset="0"/>
              </a:rPr>
              <a:t>câu</a:t>
            </a:r>
            <a:endParaRPr lang="en-US" sz="2800" dirty="0">
              <a:effectLst/>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399649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2" grpId="0"/>
      <p:bldP spid="3"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ome flowers&#10;&#10;Description automatically generated with medium confidence">
            <a:extLst>
              <a:ext uri="{FF2B5EF4-FFF2-40B4-BE49-F238E27FC236}">
                <a16:creationId xmlns:a16="http://schemas.microsoft.com/office/drawing/2014/main" id="{11016BEB-19BA-5D8D-1C93-F20BF24A8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179" y="1160508"/>
            <a:ext cx="4000500" cy="5657850"/>
          </a:xfrm>
          <a:prstGeom prst="rect">
            <a:avLst/>
          </a:prstGeom>
        </p:spPr>
      </p:pic>
      <p:pic>
        <p:nvPicPr>
          <p:cNvPr id="5" name="Picture 4" descr="A close-up of some flowers&#10;&#10;Description automatically generated with medium confidence">
            <a:extLst>
              <a:ext uri="{FF2B5EF4-FFF2-40B4-BE49-F238E27FC236}">
                <a16:creationId xmlns:a16="http://schemas.microsoft.com/office/drawing/2014/main" id="{8471EB9D-FED5-B12E-D249-23CD9C1C7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032" y="63679"/>
            <a:ext cx="4000500" cy="5657850"/>
          </a:xfrm>
          <a:prstGeom prst="rect">
            <a:avLst/>
          </a:prstGeom>
        </p:spPr>
      </p:pic>
      <p:sp>
        <p:nvSpPr>
          <p:cNvPr id="6"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7" name="Rectangle 6"/>
          <p:cNvSpPr/>
          <p:nvPr/>
        </p:nvSpPr>
        <p:spPr>
          <a:xfrm>
            <a:off x="1411185" y="589788"/>
            <a:ext cx="1398119" cy="523220"/>
          </a:xfrm>
          <a:prstGeom prst="rect">
            <a:avLst/>
          </a:prstGeom>
        </p:spPr>
        <p:txBody>
          <a:bodyPr wrap="none" lIns="91430" tIns="45720" rIns="91430" bIns="45720">
            <a:spAutoFit/>
          </a:bodyPr>
          <a:lstStyle/>
          <a:p>
            <a:r>
              <a:rPr lang="en-US" sz="2800" b="1" dirty="0" err="1">
                <a:latin typeface="#9Slide05 Fourth Medium" panose="00000600000000000000" pitchFamily="2" charset="0"/>
                <a:cs typeface="Times New Roman" panose="02020603050405020304" pitchFamily="18" charset="0"/>
              </a:rPr>
              <a:t>Bài</a:t>
            </a:r>
            <a:r>
              <a:rPr lang="en-US" sz="2800" b="1" dirty="0">
                <a:latin typeface="#9Slide05 Fourth Medium" panose="00000600000000000000" pitchFamily="2" charset="0"/>
                <a:cs typeface="Times New Roman" panose="02020603050405020304" pitchFamily="18" charset="0"/>
              </a:rPr>
              <a:t> </a:t>
            </a:r>
            <a:r>
              <a:rPr lang="en-US" sz="2800" b="1" dirty="0" err="1">
                <a:latin typeface="#9Slide05 Fourth Medium" panose="00000600000000000000" pitchFamily="2" charset="0"/>
                <a:cs typeface="Times New Roman" panose="02020603050405020304" pitchFamily="18" charset="0"/>
              </a:rPr>
              <a:t>tập</a:t>
            </a:r>
            <a:r>
              <a:rPr lang="en-US" sz="2800" b="1" dirty="0">
                <a:latin typeface="#9Slide05 Fourth Medium" panose="00000600000000000000" pitchFamily="2" charset="0"/>
                <a:cs typeface="Times New Roman" panose="02020603050405020304" pitchFamily="18" charset="0"/>
              </a:rPr>
              <a:t> 1</a:t>
            </a:r>
            <a:endParaRPr lang="en-US" sz="2800" dirty="0">
              <a:latin typeface="#9Slide05 Fourth Medium" panose="00000600000000000000" pitchFamily="2" charset="0"/>
              <a:cs typeface="Times New Roman" panose="02020603050405020304" pitchFamily="18" charset="0"/>
            </a:endParaRPr>
          </a:p>
        </p:txBody>
      </p:sp>
      <p:sp>
        <p:nvSpPr>
          <p:cNvPr id="2" name="Rectangle 1"/>
          <p:cNvSpPr/>
          <p:nvPr/>
        </p:nvSpPr>
        <p:spPr>
          <a:xfrm>
            <a:off x="878774" y="1010996"/>
            <a:ext cx="10889673" cy="5655138"/>
          </a:xfrm>
          <a:prstGeom prst="rect">
            <a:avLst/>
          </a:prstGeom>
        </p:spPr>
        <p:txBody>
          <a:bodyPr wrap="square">
            <a:spAutoFit/>
          </a:bodyPr>
          <a:lstStyle/>
          <a:p>
            <a:pPr>
              <a:lnSpc>
                <a:spcPct val="107000"/>
              </a:lnSpc>
              <a:spcAft>
                <a:spcPts val="800"/>
              </a:spcAft>
            </a:pP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Xác</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định</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thành</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phần</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biệt</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lập</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các</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trường</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hợp</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sau</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và</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biết</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chức</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năng</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của</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Sương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chùng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chình</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qua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ngõ</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Hình</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thu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đã</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Hữu</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Thinh</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Sang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thu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b.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Cả</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ba</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cùng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chạy</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vào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cùng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nói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Bác</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Tai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ơi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bác</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đi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với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cháu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đến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nhà</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lão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Miệng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không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cháu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đến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nói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lão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biết</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từ</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nay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cháu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không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làm</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lão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ăn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nữa</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cháu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cũng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bác</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lâu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nay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vất</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vả</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nhiều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rồi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nay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phải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nghỉ</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ngơi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mới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được</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Truyện</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ngụ</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ngôn</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latin typeface="#9Slide05 Fourth Medium" panose="00000600000000000000" pitchFamily="2" charset="0"/>
                <a:ea typeface="Times New Roman" panose="02020603050405020304" pitchFamily="18" charset="0"/>
                <a:cs typeface="Times New Roman" panose="02020603050405020304" pitchFamily="18" charset="0"/>
              </a:rPr>
              <a:t>Việt</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Nam,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Chân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Tay</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Tai,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Mắt</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Miệng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c.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Trẻ</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con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tôi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la ó,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té</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nhau</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reo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hò</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Ôi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con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suối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con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suối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khi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nó</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cạn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tôi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ngẩn</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ngơ</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tôi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thoả</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thuê</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tắm</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khi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ra</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tiếng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ào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ào</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vọng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mãi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400" dirty="0" err="1" smtClean="0">
                <a:latin typeface="#9Slide05 Fourth Medium" panose="00000600000000000000" pitchFamily="2" charset="0"/>
                <a:ea typeface="Times New Roman" panose="02020603050405020304" pitchFamily="18" charset="0"/>
                <a:cs typeface="Times New Roman" panose="02020603050405020304" pitchFamily="18" charset="0"/>
              </a:rPr>
              <a:t>Duy</a:t>
            </a:r>
            <a:r>
              <a:rPr lang="en-US" sz="2400"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smtClean="0">
                <a:latin typeface="#9Slide05 Fourth Medium" panose="00000600000000000000" pitchFamily="2" charset="0"/>
                <a:ea typeface="Times New Roman" panose="02020603050405020304" pitchFamily="18" charset="0"/>
                <a:cs typeface="Times New Roman" panose="02020603050405020304" pitchFamily="18" charset="0"/>
              </a:rPr>
              <a:t>Khán</a:t>
            </a:r>
            <a:r>
              <a:rPr lang="en-US" sz="24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Tuổi</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thơ</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im</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i="1" dirty="0" err="1">
                <a:latin typeface="#9Slide05 Fourth Medium" panose="00000600000000000000" pitchFamily="2" charset="0"/>
                <a:ea typeface="Times New Roman" panose="02020603050405020304" pitchFamily="18" charset="0"/>
                <a:cs typeface="Times New Roman" panose="02020603050405020304" pitchFamily="18" charset="0"/>
              </a:rPr>
              <a:t>lặng</a:t>
            </a:r>
            <a:r>
              <a:rPr lang="en-US" sz="24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400" dirty="0">
              <a:latin typeface="#9Slide05 Fourth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9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398119" cy="523220"/>
          </a:xfrm>
          <a:prstGeom prst="rect">
            <a:avLst/>
          </a:prstGeom>
        </p:spPr>
        <p:txBody>
          <a:bodyPr wrap="none" lIns="91430" tIns="45720" rIns="91430" bIns="45720">
            <a:spAutoFit/>
          </a:bodyPr>
          <a:lstStyle/>
          <a:p>
            <a:r>
              <a:rPr lang="en-US" sz="2800" b="1" dirty="0" err="1">
                <a:latin typeface="#9Slide05 Fourth Medium" panose="00000600000000000000" pitchFamily="2" charset="0"/>
                <a:cs typeface="Times New Roman" panose="02020603050405020304" pitchFamily="18" charset="0"/>
              </a:rPr>
              <a:t>Bài</a:t>
            </a:r>
            <a:r>
              <a:rPr lang="en-US" sz="2800" b="1" dirty="0">
                <a:latin typeface="#9Slide05 Fourth Medium" panose="00000600000000000000" pitchFamily="2" charset="0"/>
                <a:cs typeface="Times New Roman" panose="02020603050405020304" pitchFamily="18" charset="0"/>
              </a:rPr>
              <a:t> </a:t>
            </a:r>
            <a:r>
              <a:rPr lang="en-US" sz="2800" b="1" dirty="0" err="1">
                <a:latin typeface="#9Slide05 Fourth Medium" panose="00000600000000000000" pitchFamily="2" charset="0"/>
                <a:cs typeface="Times New Roman" panose="02020603050405020304" pitchFamily="18" charset="0"/>
              </a:rPr>
              <a:t>tập</a:t>
            </a:r>
            <a:r>
              <a:rPr lang="en-US" sz="2800" b="1" dirty="0">
                <a:latin typeface="#9Slide05 Fourth Medium" panose="00000600000000000000" pitchFamily="2" charset="0"/>
                <a:cs typeface="Times New Roman" panose="02020603050405020304" pitchFamily="18" charset="0"/>
              </a:rPr>
              <a:t> 1</a:t>
            </a:r>
            <a:endParaRPr lang="en-US" sz="2800" dirty="0">
              <a:latin typeface="#9Slide05 Fourth Medium" panose="00000600000000000000" pitchFamily="2"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46815707"/>
              </p:ext>
            </p:extLst>
          </p:nvPr>
        </p:nvGraphicFramePr>
        <p:xfrm>
          <a:off x="1066800" y="1939320"/>
          <a:ext cx="9902701" cy="2072640"/>
        </p:xfrm>
        <a:graphic>
          <a:graphicData uri="http://schemas.openxmlformats.org/drawingml/2006/table">
            <a:tbl>
              <a:tblPr firstRow="1" bandRow="1">
                <a:tableStyleId>{7E9639D4-E3E2-4D34-9284-5A2195B3D0D7}</a:tableStyleId>
              </a:tblPr>
              <a:tblGrid>
                <a:gridCol w="909892">
                  <a:extLst>
                    <a:ext uri="{9D8B030D-6E8A-4147-A177-3AD203B41FA5}">
                      <a16:colId xmlns:a16="http://schemas.microsoft.com/office/drawing/2014/main" val="3217568234"/>
                    </a:ext>
                  </a:extLst>
                </a:gridCol>
                <a:gridCol w="3703868">
                  <a:extLst>
                    <a:ext uri="{9D8B030D-6E8A-4147-A177-3AD203B41FA5}">
                      <a16:colId xmlns:a16="http://schemas.microsoft.com/office/drawing/2014/main" val="2739757328"/>
                    </a:ext>
                  </a:extLst>
                </a:gridCol>
                <a:gridCol w="5288941">
                  <a:extLst>
                    <a:ext uri="{9D8B030D-6E8A-4147-A177-3AD203B41FA5}">
                      <a16:colId xmlns:a16="http://schemas.microsoft.com/office/drawing/2014/main" val="295215127"/>
                    </a:ext>
                  </a:extLst>
                </a:gridCol>
              </a:tblGrid>
              <a:tr h="370840">
                <a:tc>
                  <a:txBody>
                    <a:bodyPr/>
                    <a:lstStyle/>
                    <a:p>
                      <a:pPr algn="ctr"/>
                      <a:r>
                        <a:rPr lang="en-US" sz="2800" dirty="0" err="1" smtClean="0">
                          <a:solidFill>
                            <a:srgbClr val="002060"/>
                          </a:solidFill>
                          <a:latin typeface="#9Slide05 Fourth Medium" panose="00000600000000000000" pitchFamily="2" charset="0"/>
                        </a:rPr>
                        <a:t>Câu</a:t>
                      </a:r>
                      <a:r>
                        <a:rPr lang="en-US" sz="2800" baseline="0" dirty="0" smtClean="0">
                          <a:solidFill>
                            <a:srgbClr val="002060"/>
                          </a:solidFill>
                          <a:latin typeface="#9Slide05 Fourth Medium" panose="00000600000000000000" pitchFamily="2" charset="0"/>
                        </a:rPr>
                        <a:t> </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Thành</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phần</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biệt</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lập</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Chức</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năng</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969418"/>
                  </a:ext>
                </a:extLst>
              </a:tr>
              <a:tr h="370840">
                <a:tc>
                  <a:txBody>
                    <a:bodyPr/>
                    <a:lstStyle/>
                    <a:p>
                      <a:pPr algn="ctr"/>
                      <a:r>
                        <a:rPr lang="en-US" sz="2800" dirty="0" smtClean="0">
                          <a:solidFill>
                            <a:srgbClr val="002060"/>
                          </a:solidFill>
                          <a:latin typeface="#9Slide05 Fourth Medium" panose="00000600000000000000" pitchFamily="2" charset="0"/>
                        </a:rPr>
                        <a:t>a</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74559"/>
                  </a:ext>
                </a:extLst>
              </a:tr>
              <a:tr h="370840">
                <a:tc>
                  <a:txBody>
                    <a:bodyPr/>
                    <a:lstStyle/>
                    <a:p>
                      <a:pPr algn="ctr"/>
                      <a:r>
                        <a:rPr lang="en-US" sz="2800" dirty="0" smtClean="0">
                          <a:solidFill>
                            <a:srgbClr val="002060"/>
                          </a:solidFill>
                          <a:latin typeface="#9Slide05 Fourth Medium" panose="00000600000000000000" pitchFamily="2" charset="0"/>
                        </a:rPr>
                        <a:t>b</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55339"/>
                  </a:ext>
                </a:extLst>
              </a:tr>
              <a:tr h="370840">
                <a:tc>
                  <a:txBody>
                    <a:bodyPr/>
                    <a:lstStyle/>
                    <a:p>
                      <a:pPr algn="ctr"/>
                      <a:r>
                        <a:rPr lang="en-US" sz="2800" dirty="0" smtClean="0">
                          <a:solidFill>
                            <a:srgbClr val="002060"/>
                          </a:solidFill>
                          <a:latin typeface="#9Slide05 Fourth Medium" panose="00000600000000000000" pitchFamily="2" charset="0"/>
                        </a:rPr>
                        <a:t>c</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30834"/>
                  </a:ext>
                </a:extLst>
              </a:tr>
            </a:tbl>
          </a:graphicData>
        </a:graphic>
      </p:graphicFrame>
      <p:sp>
        <p:nvSpPr>
          <p:cNvPr id="7" name="Rectangle 6"/>
          <p:cNvSpPr/>
          <p:nvPr/>
        </p:nvSpPr>
        <p:spPr>
          <a:xfrm>
            <a:off x="4887081" y="1113008"/>
            <a:ext cx="2262138" cy="523220"/>
          </a:xfrm>
          <a:prstGeom prst="rect">
            <a:avLst/>
          </a:prstGeom>
        </p:spPr>
        <p:txBody>
          <a:bodyPr wrap="none" lIns="91430" tIns="45720" rIns="91430" bIns="45720">
            <a:spAutoFit/>
          </a:bodyPr>
          <a:lstStyle/>
          <a:p>
            <a:r>
              <a:rPr lang="en-US" sz="2800" b="1" dirty="0" err="1" smtClean="0">
                <a:solidFill>
                  <a:srgbClr val="C00000"/>
                </a:solidFill>
                <a:latin typeface="#9Slide05 Fourth Medium" panose="00000600000000000000" pitchFamily="2" charset="0"/>
                <a:cs typeface="Times New Roman" panose="02020603050405020304" pitchFamily="18" charset="0"/>
              </a:rPr>
              <a:t>Phiếu</a:t>
            </a:r>
            <a:r>
              <a:rPr lang="en-US" sz="2800" b="1" dirty="0" smtClean="0">
                <a:solidFill>
                  <a:srgbClr val="C00000"/>
                </a:solidFill>
                <a:latin typeface="#9Slide05 Fourth Medium" panose="00000600000000000000" pitchFamily="2" charset="0"/>
                <a:cs typeface="Times New Roman" panose="02020603050405020304" pitchFamily="18" charset="0"/>
              </a:rPr>
              <a:t> </a:t>
            </a:r>
            <a:r>
              <a:rPr lang="en-US" sz="2800" b="1" dirty="0" err="1" smtClean="0">
                <a:solidFill>
                  <a:srgbClr val="C00000"/>
                </a:solidFill>
                <a:latin typeface="#9Slide05 Fourth Medium" panose="00000600000000000000" pitchFamily="2" charset="0"/>
                <a:cs typeface="Times New Roman" panose="02020603050405020304" pitchFamily="18" charset="0"/>
              </a:rPr>
              <a:t>học</a:t>
            </a:r>
            <a:r>
              <a:rPr lang="en-US" sz="2800" b="1" dirty="0" smtClean="0">
                <a:solidFill>
                  <a:srgbClr val="C00000"/>
                </a:solidFill>
                <a:latin typeface="#9Slide05 Fourth Medium" panose="00000600000000000000" pitchFamily="2" charset="0"/>
                <a:cs typeface="Times New Roman" panose="02020603050405020304" pitchFamily="18" charset="0"/>
              </a:rPr>
              <a:t> </a:t>
            </a:r>
            <a:r>
              <a:rPr lang="en-US" sz="2800" b="1" dirty="0" err="1" smtClean="0">
                <a:solidFill>
                  <a:srgbClr val="C00000"/>
                </a:solidFill>
                <a:latin typeface="#9Slide05 Fourth Medium" panose="00000600000000000000" pitchFamily="2" charset="0"/>
                <a:cs typeface="Times New Roman" panose="02020603050405020304" pitchFamily="18" charset="0"/>
              </a:rPr>
              <a:t>tập</a:t>
            </a:r>
            <a:r>
              <a:rPr lang="en-US" sz="2800" b="1" dirty="0" smtClean="0">
                <a:solidFill>
                  <a:srgbClr val="C00000"/>
                </a:solidFill>
                <a:latin typeface="#9Slide05 Fourth Medium" panose="00000600000000000000" pitchFamily="2" charset="0"/>
                <a:cs typeface="Times New Roman" panose="02020603050405020304" pitchFamily="18" charset="0"/>
              </a:rPr>
              <a:t> 1</a:t>
            </a:r>
            <a:endParaRPr lang="en-US" sz="2800" dirty="0">
              <a:solidFill>
                <a:srgbClr val="C00000"/>
              </a:solidFill>
              <a:latin typeface="#9Slide05 Fourth Medium" panose="00000600000000000000" pitchFamily="2" charset="0"/>
              <a:cs typeface="Times New Roman" panose="02020603050405020304" pitchFamily="18" charset="0"/>
            </a:endParaRPr>
          </a:p>
        </p:txBody>
      </p:sp>
      <p:pic>
        <p:nvPicPr>
          <p:cNvPr id="8" name="图片 3">
            <a:extLst>
              <a:ext uri="{FF2B5EF4-FFF2-40B4-BE49-F238E27FC236}">
                <a16:creationId xmlns:a16="http://schemas.microsoft.com/office/drawing/2014/main" id="{A88B19F3-7859-DB1A-AD75-5DF15B0547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52526"/>
            <a:ext cx="2707574" cy="3276765"/>
          </a:xfrm>
          <a:prstGeom prst="rect">
            <a:avLst/>
          </a:prstGeom>
        </p:spPr>
      </p:pic>
      <p:pic>
        <p:nvPicPr>
          <p:cNvPr id="9" name="图片 5">
            <a:extLst>
              <a:ext uri="{FF2B5EF4-FFF2-40B4-BE49-F238E27FC236}">
                <a16:creationId xmlns:a16="http://schemas.microsoft.com/office/drawing/2014/main" id="{69FFA639-27AF-2210-61DB-8FC1687B75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1507" y="4232577"/>
            <a:ext cx="2810493" cy="2934182"/>
          </a:xfrm>
          <a:prstGeom prst="rect">
            <a:avLst/>
          </a:prstGeom>
        </p:spPr>
      </p:pic>
    </p:spTree>
    <p:extLst>
      <p:ext uri="{BB962C8B-B14F-4D97-AF65-F5344CB8AC3E}">
        <p14:creationId xmlns:p14="http://schemas.microsoft.com/office/powerpoint/2010/main" val="8412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398119"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1</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55826563"/>
              </p:ext>
            </p:extLst>
          </p:nvPr>
        </p:nvGraphicFramePr>
        <p:xfrm>
          <a:off x="1066800" y="1345562"/>
          <a:ext cx="9902701" cy="5345831"/>
        </p:xfrm>
        <a:graphic>
          <a:graphicData uri="http://schemas.openxmlformats.org/drawingml/2006/table">
            <a:tbl>
              <a:tblPr firstRow="1" bandRow="1">
                <a:tableStyleId>{7E9639D4-E3E2-4D34-9284-5A2195B3D0D7}</a:tableStyleId>
              </a:tblPr>
              <a:tblGrid>
                <a:gridCol w="909892">
                  <a:extLst>
                    <a:ext uri="{9D8B030D-6E8A-4147-A177-3AD203B41FA5}">
                      <a16:colId xmlns:a16="http://schemas.microsoft.com/office/drawing/2014/main" val="3217568234"/>
                    </a:ext>
                  </a:extLst>
                </a:gridCol>
                <a:gridCol w="2939692">
                  <a:extLst>
                    <a:ext uri="{9D8B030D-6E8A-4147-A177-3AD203B41FA5}">
                      <a16:colId xmlns:a16="http://schemas.microsoft.com/office/drawing/2014/main" val="2739757328"/>
                    </a:ext>
                  </a:extLst>
                </a:gridCol>
                <a:gridCol w="6053117">
                  <a:extLst>
                    <a:ext uri="{9D8B030D-6E8A-4147-A177-3AD203B41FA5}">
                      <a16:colId xmlns:a16="http://schemas.microsoft.com/office/drawing/2014/main" val="295215127"/>
                    </a:ext>
                  </a:extLst>
                </a:gridCol>
              </a:tblGrid>
              <a:tr h="672993">
                <a:tc>
                  <a:txBody>
                    <a:bodyPr/>
                    <a:lstStyle/>
                    <a:p>
                      <a:pPr algn="ctr"/>
                      <a:r>
                        <a:rPr lang="en-US" sz="2800" dirty="0" err="1" smtClean="0">
                          <a:solidFill>
                            <a:srgbClr val="002060"/>
                          </a:solidFill>
                          <a:latin typeface="#9Slide05 Fourth Medium" panose="00000600000000000000" pitchFamily="2" charset="0"/>
                        </a:rPr>
                        <a:t>Câu</a:t>
                      </a:r>
                      <a:r>
                        <a:rPr lang="en-US" sz="2800" baseline="0" dirty="0" smtClean="0">
                          <a:solidFill>
                            <a:srgbClr val="002060"/>
                          </a:solidFill>
                          <a:latin typeface="#9Slide05 Fourth Medium" panose="00000600000000000000" pitchFamily="2" charset="0"/>
                        </a:rPr>
                        <a:t> </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Thành</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phần</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biệt</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lập</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Chức</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năng</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969418"/>
                  </a:ext>
                </a:extLst>
              </a:tr>
              <a:tr h="1678689">
                <a:tc>
                  <a:txBody>
                    <a:bodyPr/>
                    <a:lstStyle/>
                    <a:p>
                      <a:pPr algn="ctr"/>
                      <a:endParaRPr lang="en-US" sz="2800" dirty="0" smtClean="0">
                        <a:solidFill>
                          <a:schemeClr val="tx1"/>
                        </a:solidFill>
                        <a:latin typeface="#9Slide05 Fourth Medium" panose="00000600000000000000" pitchFamily="2" charset="0"/>
                      </a:endParaRPr>
                    </a:p>
                    <a:p>
                      <a:pPr algn="ctr"/>
                      <a:r>
                        <a:rPr lang="en-US" sz="2800" dirty="0" smtClean="0">
                          <a:solidFill>
                            <a:schemeClr val="tx1"/>
                          </a:solidFill>
                          <a:latin typeface="#9Slide05 Fourth Medium" panose="00000600000000000000"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74559"/>
                  </a:ext>
                </a:extLst>
              </a:tr>
              <a:tr h="1212697">
                <a:tc>
                  <a:txBody>
                    <a:bodyPr/>
                    <a:lstStyle/>
                    <a:p>
                      <a:pPr algn="ctr"/>
                      <a:endParaRPr lang="en-US" sz="2800" dirty="0" smtClean="0">
                        <a:solidFill>
                          <a:schemeClr val="tx1"/>
                        </a:solidFill>
                        <a:latin typeface="#9Slide05 Fourth Medium" panose="00000600000000000000" pitchFamily="2" charset="0"/>
                      </a:endParaRPr>
                    </a:p>
                    <a:p>
                      <a:pPr algn="ctr"/>
                      <a:r>
                        <a:rPr lang="en-US" sz="2800" dirty="0" smtClean="0">
                          <a:solidFill>
                            <a:schemeClr val="tx1"/>
                          </a:solidFill>
                          <a:latin typeface="#9Slide05 Fourth Medium" panose="00000600000000000000"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55339"/>
                  </a:ext>
                </a:extLst>
              </a:tr>
              <a:tr h="1781452">
                <a:tc>
                  <a:txBody>
                    <a:bodyPr/>
                    <a:lstStyle/>
                    <a:p>
                      <a:pPr algn="ctr"/>
                      <a:endParaRPr lang="en-US" sz="2800" dirty="0" smtClean="0">
                        <a:solidFill>
                          <a:schemeClr val="tx1"/>
                        </a:solidFill>
                        <a:latin typeface="#9Slide05 Fourth Medium" panose="00000600000000000000" pitchFamily="2" charset="0"/>
                      </a:endParaRPr>
                    </a:p>
                    <a:p>
                      <a:pPr algn="ctr"/>
                      <a:r>
                        <a:rPr lang="en-US" sz="2800" dirty="0" smtClean="0">
                          <a:solidFill>
                            <a:schemeClr val="tx1"/>
                          </a:solidFill>
                          <a:latin typeface="#9Slide05 Fourth Medium" panose="00000600000000000000" pitchFamily="2" charset="0"/>
                        </a:rPr>
                        <a:t>c</a:t>
                      </a:r>
                    </a:p>
                    <a:p>
                      <a:pPr algn="ctr"/>
                      <a:endParaRPr lang="en-US" sz="2800" dirty="0" smtClean="0">
                        <a:solidFill>
                          <a:schemeClr val="tx1"/>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30834"/>
                  </a:ext>
                </a:extLst>
              </a:tr>
            </a:tbl>
          </a:graphicData>
        </a:graphic>
      </p:graphicFrame>
      <p:sp>
        <p:nvSpPr>
          <p:cNvPr id="2" name="Rectangle 1"/>
          <p:cNvSpPr/>
          <p:nvPr/>
        </p:nvSpPr>
        <p:spPr>
          <a:xfrm>
            <a:off x="2067166" y="2401978"/>
            <a:ext cx="2908223" cy="954107"/>
          </a:xfrm>
          <a:prstGeom prst="rect">
            <a:avLst/>
          </a:prstGeom>
        </p:spPr>
        <p:txBody>
          <a:bodyPr wrap="square">
            <a:spAutoFit/>
          </a:bodyPr>
          <a:lstStyle/>
          <a:p>
            <a:r>
              <a:rPr lang="en-US" sz="2800" i="1" dirty="0" err="1">
                <a:solidFill>
                  <a:srgbClr val="FF0000"/>
                </a:solidFill>
                <a:latin typeface="#9Slide05 Fourth Medium" panose="00000600000000000000" pitchFamily="2" charset="0"/>
                <a:ea typeface="Times New Roman" panose="02020603050405020304" pitchFamily="18" charset="0"/>
              </a:rPr>
              <a:t>Hình</a:t>
            </a:r>
            <a:r>
              <a:rPr lang="en-US" sz="2800" i="1" dirty="0">
                <a:solidFill>
                  <a:srgbClr val="FF0000"/>
                </a:solidFill>
                <a:latin typeface="#9Slide05 Fourth Medium" panose="00000600000000000000" pitchFamily="2" charset="0"/>
                <a:ea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rPr>
              <a:t>như</a:t>
            </a:r>
            <a:r>
              <a:rPr lang="en-US" sz="2800" i="1" dirty="0">
                <a:solidFill>
                  <a:srgbClr val="FF0000"/>
                </a:solidFill>
                <a:latin typeface="#9Slide05 Fourth Medium" panose="00000600000000000000" pitchFamily="2" charset="0"/>
                <a:ea typeface="Times New Roman" panose="02020603050405020304" pitchFamily="18" charset="0"/>
              </a:rPr>
              <a:t> </a:t>
            </a:r>
            <a:endParaRPr lang="en-US" sz="2800" i="1" dirty="0" smtClean="0">
              <a:solidFill>
                <a:srgbClr val="FF0000"/>
              </a:solidFill>
              <a:latin typeface="#9Slide05 Fourth Medium" panose="00000600000000000000" pitchFamily="2" charset="0"/>
              <a:ea typeface="Times New Roman" panose="02020603050405020304" pitchFamily="18" charset="0"/>
            </a:endParaRPr>
          </a:p>
          <a:p>
            <a:r>
              <a:rPr lang="en-US" sz="2800" i="1" dirty="0" err="1" smtClean="0">
                <a:solidFill>
                  <a:srgbClr val="002060"/>
                </a:solidFill>
                <a:latin typeface="#9Slide05 Fourth Medium" panose="00000600000000000000" pitchFamily="2" charset="0"/>
              </a:rPr>
              <a:t>Tp</a:t>
            </a:r>
            <a:r>
              <a:rPr lang="en-US" sz="2800" i="1" dirty="0" smtClean="0">
                <a:solidFill>
                  <a:srgbClr val="002060"/>
                </a:solidFill>
                <a:latin typeface="#9Slide05 Fourth Medium" panose="00000600000000000000" pitchFamily="2" charset="0"/>
              </a:rPr>
              <a:t> </a:t>
            </a:r>
            <a:r>
              <a:rPr lang="en-US" sz="2800" i="1" dirty="0" err="1" smtClean="0">
                <a:solidFill>
                  <a:srgbClr val="002060"/>
                </a:solidFill>
                <a:latin typeface="#9Slide05 Fourth Medium" panose="00000600000000000000" pitchFamily="2" charset="0"/>
              </a:rPr>
              <a:t>tình</a:t>
            </a:r>
            <a:r>
              <a:rPr lang="en-US" sz="2800" i="1" dirty="0" smtClean="0">
                <a:solidFill>
                  <a:srgbClr val="002060"/>
                </a:solidFill>
                <a:latin typeface="#9Slide05 Fourth Medium" panose="00000600000000000000" pitchFamily="2" charset="0"/>
              </a:rPr>
              <a:t> </a:t>
            </a:r>
            <a:r>
              <a:rPr lang="en-US" sz="2800" i="1" dirty="0" err="1" smtClean="0">
                <a:solidFill>
                  <a:srgbClr val="002060"/>
                </a:solidFill>
                <a:latin typeface="#9Slide05 Fourth Medium" panose="00000600000000000000" pitchFamily="2" charset="0"/>
              </a:rPr>
              <a:t>thái</a:t>
            </a:r>
            <a:endParaRPr lang="en-US" sz="2800" dirty="0">
              <a:solidFill>
                <a:srgbClr val="002060"/>
              </a:solidFill>
              <a:latin typeface="#9Slide05 Fourth Medium" panose="00000600000000000000" pitchFamily="2" charset="0"/>
            </a:endParaRPr>
          </a:p>
        </p:txBody>
      </p:sp>
      <p:sp>
        <p:nvSpPr>
          <p:cNvPr id="3" name="Rectangle 2"/>
          <p:cNvSpPr/>
          <p:nvPr/>
        </p:nvSpPr>
        <p:spPr>
          <a:xfrm>
            <a:off x="2109682" y="3826655"/>
            <a:ext cx="2908222" cy="954107"/>
          </a:xfrm>
          <a:prstGeom prst="rect">
            <a:avLst/>
          </a:prstGeom>
        </p:spPr>
        <p:txBody>
          <a:bodyPr wrap="square">
            <a:spAutoFit/>
          </a:bodyPr>
          <a:lstStyle/>
          <a:p>
            <a:r>
              <a:rPr lang="en-US" sz="2800" i="1" dirty="0" err="1">
                <a:solidFill>
                  <a:srgbClr val="FF0000"/>
                </a:solidFill>
                <a:latin typeface="#9Slide05 Fourth Medium" panose="00000600000000000000" pitchFamily="2" charset="0"/>
                <a:ea typeface="Times New Roman" panose="02020603050405020304" pitchFamily="18" charset="0"/>
              </a:rPr>
              <a:t>Bác</a:t>
            </a:r>
            <a:r>
              <a:rPr lang="en-US" sz="2800" i="1" dirty="0">
                <a:solidFill>
                  <a:srgbClr val="FF0000"/>
                </a:solidFill>
                <a:latin typeface="#9Slide05 Fourth Medium" panose="00000600000000000000" pitchFamily="2" charset="0"/>
                <a:ea typeface="Times New Roman" panose="02020603050405020304" pitchFamily="18" charset="0"/>
              </a:rPr>
              <a:t> Tai </a:t>
            </a:r>
            <a:r>
              <a:rPr lang="en-US" sz="2800" i="1" dirty="0" err="1" smtClean="0">
                <a:solidFill>
                  <a:srgbClr val="FF0000"/>
                </a:solidFill>
                <a:latin typeface="#9Slide05 Fourth Medium" panose="00000600000000000000" pitchFamily="2" charset="0"/>
                <a:ea typeface="Times New Roman" panose="02020603050405020304" pitchFamily="18" charset="0"/>
              </a:rPr>
              <a:t>ơi</a:t>
            </a:r>
            <a:endParaRPr lang="en-US" sz="2800" i="1" dirty="0" smtClean="0">
              <a:solidFill>
                <a:srgbClr val="FF0000"/>
              </a:solidFill>
              <a:latin typeface="#9Slide05 Fourth Medium" panose="00000600000000000000" pitchFamily="2" charset="0"/>
              <a:ea typeface="Times New Roman" panose="02020603050405020304" pitchFamily="18" charset="0"/>
            </a:endParaRPr>
          </a:p>
          <a:p>
            <a:r>
              <a:rPr lang="en-US" sz="2800" i="1" dirty="0" err="1" smtClean="0">
                <a:solidFill>
                  <a:srgbClr val="002060"/>
                </a:solidFill>
                <a:latin typeface="#9Slide05 Fourth Medium" panose="00000600000000000000" pitchFamily="2" charset="0"/>
              </a:rPr>
              <a:t>Tp</a:t>
            </a:r>
            <a:r>
              <a:rPr lang="en-US" sz="2800" i="1" dirty="0" smtClean="0">
                <a:solidFill>
                  <a:srgbClr val="002060"/>
                </a:solidFill>
                <a:latin typeface="#9Slide05 Fourth Medium" panose="00000600000000000000" pitchFamily="2" charset="0"/>
              </a:rPr>
              <a:t> </a:t>
            </a:r>
            <a:r>
              <a:rPr lang="en-US" sz="2800" i="1" dirty="0" err="1" smtClean="0">
                <a:solidFill>
                  <a:srgbClr val="002060"/>
                </a:solidFill>
                <a:latin typeface="#9Slide05 Fourth Medium" panose="00000600000000000000" pitchFamily="2" charset="0"/>
              </a:rPr>
              <a:t>gọi-đáp</a:t>
            </a:r>
            <a:endParaRPr lang="en-US" sz="2800" dirty="0">
              <a:solidFill>
                <a:srgbClr val="002060"/>
              </a:solidFill>
              <a:latin typeface="#9Slide05 Fourth Medium" panose="00000600000000000000" pitchFamily="2" charset="0"/>
            </a:endParaRPr>
          </a:p>
        </p:txBody>
      </p:sp>
      <p:sp>
        <p:nvSpPr>
          <p:cNvPr id="8" name="Rectangle 7"/>
          <p:cNvSpPr/>
          <p:nvPr/>
        </p:nvSpPr>
        <p:spPr>
          <a:xfrm>
            <a:off x="2067166" y="5374092"/>
            <a:ext cx="2908223" cy="954107"/>
          </a:xfrm>
          <a:prstGeom prst="rect">
            <a:avLst/>
          </a:prstGeom>
        </p:spPr>
        <p:txBody>
          <a:bodyPr wrap="square">
            <a:spAutoFit/>
          </a:bodyPr>
          <a:lstStyle/>
          <a:p>
            <a:r>
              <a:rPr lang="en-US" sz="2800" i="1" dirty="0" err="1" smtClean="0">
                <a:solidFill>
                  <a:srgbClr val="FF0000"/>
                </a:solidFill>
                <a:latin typeface="#9Slide05 Fourth Medium" panose="00000600000000000000" pitchFamily="2" charset="0"/>
                <a:ea typeface="Times New Roman" panose="02020603050405020304" pitchFamily="18" charset="0"/>
              </a:rPr>
              <a:t>Ôi</a:t>
            </a:r>
            <a:endParaRPr lang="en-US" sz="2800" i="1" dirty="0" smtClean="0">
              <a:solidFill>
                <a:srgbClr val="FF0000"/>
              </a:solidFill>
              <a:latin typeface="#9Slide05 Fourth Medium" panose="00000600000000000000" pitchFamily="2" charset="0"/>
              <a:ea typeface="Times New Roman" panose="02020603050405020304" pitchFamily="18" charset="0"/>
            </a:endParaRPr>
          </a:p>
          <a:p>
            <a:r>
              <a:rPr lang="en-US" sz="2800" i="1" dirty="0" err="1" smtClean="0">
                <a:solidFill>
                  <a:srgbClr val="002060"/>
                </a:solidFill>
                <a:latin typeface="#9Slide05 Fourth Medium" panose="00000600000000000000" pitchFamily="2" charset="0"/>
              </a:rPr>
              <a:t>Tp</a:t>
            </a:r>
            <a:r>
              <a:rPr lang="en-US" sz="2800" i="1" dirty="0" smtClean="0">
                <a:solidFill>
                  <a:srgbClr val="002060"/>
                </a:solidFill>
                <a:latin typeface="#9Slide05 Fourth Medium" panose="00000600000000000000" pitchFamily="2" charset="0"/>
              </a:rPr>
              <a:t> </a:t>
            </a:r>
            <a:r>
              <a:rPr lang="en-US" sz="2800" i="1" dirty="0" err="1" smtClean="0">
                <a:solidFill>
                  <a:srgbClr val="002060"/>
                </a:solidFill>
                <a:latin typeface="#9Slide05 Fourth Medium" panose="00000600000000000000" pitchFamily="2" charset="0"/>
              </a:rPr>
              <a:t>Cảm</a:t>
            </a:r>
            <a:r>
              <a:rPr lang="en-US" sz="2800" i="1" dirty="0" smtClean="0">
                <a:solidFill>
                  <a:srgbClr val="002060"/>
                </a:solidFill>
                <a:latin typeface="#9Slide05 Fourth Medium" panose="00000600000000000000" pitchFamily="2" charset="0"/>
              </a:rPr>
              <a:t> </a:t>
            </a:r>
            <a:r>
              <a:rPr lang="en-US" sz="2800" i="1" dirty="0" err="1" smtClean="0">
                <a:solidFill>
                  <a:srgbClr val="002060"/>
                </a:solidFill>
                <a:latin typeface="#9Slide05 Fourth Medium" panose="00000600000000000000" pitchFamily="2" charset="0"/>
              </a:rPr>
              <a:t>thán</a:t>
            </a:r>
            <a:endParaRPr lang="en-US" sz="2800" dirty="0">
              <a:solidFill>
                <a:srgbClr val="002060"/>
              </a:solidFill>
              <a:latin typeface="#9Slide05 Fourth Medium" panose="00000600000000000000" pitchFamily="2" charset="0"/>
            </a:endParaRPr>
          </a:p>
        </p:txBody>
      </p:sp>
      <p:sp>
        <p:nvSpPr>
          <p:cNvPr id="9" name="Rectangle 8"/>
          <p:cNvSpPr/>
          <p:nvPr/>
        </p:nvSpPr>
        <p:spPr>
          <a:xfrm>
            <a:off x="4873501" y="2083394"/>
            <a:ext cx="6096000" cy="1569660"/>
          </a:xfrm>
          <a:prstGeom prst="rect">
            <a:avLst/>
          </a:prstGeom>
        </p:spPr>
        <p:txBody>
          <a:bodyPr>
            <a:spAutoFit/>
          </a:bodyPr>
          <a:lstStyle/>
          <a:p>
            <a:r>
              <a:rPr lang="en-US" sz="2400" dirty="0" err="1">
                <a:latin typeface="#9Slide05 Fourth Medium" panose="00000600000000000000" pitchFamily="2" charset="0"/>
              </a:rPr>
              <a:t>Thể</a:t>
            </a:r>
            <a:r>
              <a:rPr lang="en-US" sz="2400" dirty="0">
                <a:latin typeface="#9Slide05 Fourth Medium" panose="00000600000000000000" pitchFamily="2" charset="0"/>
              </a:rPr>
              <a:t> </a:t>
            </a:r>
            <a:r>
              <a:rPr lang="en-US" sz="2400" dirty="0" err="1">
                <a:latin typeface="#9Slide05 Fourth Medium" panose="00000600000000000000" pitchFamily="2" charset="0"/>
              </a:rPr>
              <a:t>hiện</a:t>
            </a:r>
            <a:r>
              <a:rPr lang="en-US" sz="2400" dirty="0">
                <a:latin typeface="#9Slide05 Fourth Medium" panose="00000600000000000000" pitchFamily="2" charset="0"/>
              </a:rPr>
              <a:t> </a:t>
            </a:r>
            <a:r>
              <a:rPr lang="en-US" sz="2400" dirty="0" err="1">
                <a:latin typeface="#9Slide05 Fourth Medium" panose="00000600000000000000" pitchFamily="2" charset="0"/>
              </a:rPr>
              <a:t>cách</a:t>
            </a:r>
            <a:r>
              <a:rPr lang="en-US" sz="2400" dirty="0">
                <a:latin typeface="#9Slide05 Fourth Medium" panose="00000600000000000000" pitchFamily="2" charset="0"/>
              </a:rPr>
              <a:t> </a:t>
            </a:r>
            <a:r>
              <a:rPr lang="en-US" sz="2400" dirty="0" err="1">
                <a:latin typeface="#9Slide05 Fourth Medium" panose="00000600000000000000" pitchFamily="2" charset="0"/>
              </a:rPr>
              <a:t>đánh</a:t>
            </a:r>
            <a:r>
              <a:rPr lang="en-US" sz="2400" dirty="0">
                <a:latin typeface="#9Slide05 Fourth Medium" panose="00000600000000000000" pitchFamily="2" charset="0"/>
              </a:rPr>
              <a:t> </a:t>
            </a:r>
            <a:r>
              <a:rPr lang="en-US" sz="2400" dirty="0" err="1">
                <a:latin typeface="#9Slide05 Fourth Medium" panose="00000600000000000000" pitchFamily="2" charset="0"/>
              </a:rPr>
              <a:t>giá</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người</a:t>
            </a:r>
            <a:r>
              <a:rPr lang="en-US" sz="2400" dirty="0">
                <a:latin typeface="#9Slide05 Fourth Medium" panose="00000600000000000000" pitchFamily="2" charset="0"/>
              </a:rPr>
              <a:t> </a:t>
            </a:r>
            <a:r>
              <a:rPr lang="en-US" sz="2400" dirty="0" err="1">
                <a:latin typeface="#9Slide05 Fourth Medium" panose="00000600000000000000" pitchFamily="2" charset="0"/>
              </a:rPr>
              <a:t>nói</a:t>
            </a:r>
            <a:r>
              <a:rPr lang="en-US" sz="2400" dirty="0">
                <a:latin typeface="#9Slide05 Fourth Medium" panose="00000600000000000000" pitchFamily="2" charset="0"/>
              </a:rPr>
              <a:t> </a:t>
            </a:r>
            <a:r>
              <a:rPr lang="en-US" sz="2400" dirty="0" err="1">
                <a:latin typeface="#9Slide05 Fourth Medium" panose="00000600000000000000" pitchFamily="2" charset="0"/>
              </a:rPr>
              <a:t>đối</a:t>
            </a:r>
            <a:r>
              <a:rPr lang="en-US" sz="2400" dirty="0">
                <a:latin typeface="#9Slide05 Fourth Medium" panose="00000600000000000000" pitchFamily="2" charset="0"/>
              </a:rPr>
              <a:t> </a:t>
            </a:r>
            <a:r>
              <a:rPr lang="en-US" sz="2400" dirty="0" err="1">
                <a:latin typeface="#9Slide05 Fourth Medium" panose="00000600000000000000" pitchFamily="2" charset="0"/>
              </a:rPr>
              <a:t>với</a:t>
            </a:r>
            <a:r>
              <a:rPr lang="en-US" sz="2400" dirty="0">
                <a:latin typeface="#9Slide05 Fourth Medium" panose="00000600000000000000" pitchFamily="2" charset="0"/>
              </a:rPr>
              <a:t> </a:t>
            </a:r>
            <a:r>
              <a:rPr lang="en-US" sz="2400" dirty="0" err="1">
                <a:latin typeface="#9Slide05 Fourth Medium" panose="00000600000000000000" pitchFamily="2" charset="0"/>
              </a:rPr>
              <a:t>sự</a:t>
            </a:r>
            <a:r>
              <a:rPr lang="en-US" sz="2400" dirty="0">
                <a:latin typeface="#9Slide05 Fourth Medium" panose="00000600000000000000" pitchFamily="2" charset="0"/>
              </a:rPr>
              <a:t> </a:t>
            </a:r>
            <a:r>
              <a:rPr lang="en-US" sz="2400" dirty="0" err="1">
                <a:latin typeface="#9Slide05 Fourth Medium" panose="00000600000000000000" pitchFamily="2" charset="0"/>
              </a:rPr>
              <a:t>việc</a:t>
            </a:r>
            <a:r>
              <a:rPr lang="en-US" sz="2400" dirty="0">
                <a:latin typeface="#9Slide05 Fourth Medium" panose="00000600000000000000" pitchFamily="2" charset="0"/>
              </a:rPr>
              <a:t> </a:t>
            </a:r>
            <a:r>
              <a:rPr lang="en-US" sz="2400" dirty="0" err="1">
                <a:latin typeface="#9Slide05 Fourth Medium" panose="00000600000000000000" pitchFamily="2" charset="0"/>
              </a:rPr>
              <a:t>được</a:t>
            </a:r>
            <a:r>
              <a:rPr lang="en-US" sz="2400" dirty="0">
                <a:latin typeface="#9Slide05 Fourth Medium" panose="00000600000000000000" pitchFamily="2" charset="0"/>
              </a:rPr>
              <a:t> </a:t>
            </a:r>
            <a:r>
              <a:rPr lang="en-US" sz="2400" dirty="0" err="1">
                <a:latin typeface="#9Slide05 Fourth Medium" panose="00000600000000000000" pitchFamily="2" charset="0"/>
              </a:rPr>
              <a:t>nói</a:t>
            </a:r>
            <a:r>
              <a:rPr lang="en-US" sz="2400" dirty="0">
                <a:latin typeface="#9Slide05 Fourth Medium" panose="00000600000000000000" pitchFamily="2" charset="0"/>
              </a:rPr>
              <a:t> </a:t>
            </a:r>
            <a:r>
              <a:rPr lang="en-US" sz="2400" dirty="0" err="1">
                <a:latin typeface="#9Slide05 Fourth Medium" panose="00000600000000000000" pitchFamily="2" charset="0"/>
              </a:rPr>
              <a:t>đến</a:t>
            </a:r>
            <a:r>
              <a:rPr lang="en-US" sz="2400" dirty="0">
                <a:latin typeface="#9Slide05 Fourth Medium" panose="00000600000000000000" pitchFamily="2" charset="0"/>
              </a:rPr>
              <a:t> </a:t>
            </a:r>
            <a:r>
              <a:rPr lang="en-US" sz="2400" dirty="0" err="1">
                <a:latin typeface="#9Slide05 Fourth Medium" panose="00000600000000000000" pitchFamily="2" charset="0"/>
              </a:rPr>
              <a:t>trong</a:t>
            </a:r>
            <a:r>
              <a:rPr lang="en-US" sz="2400" dirty="0">
                <a:latin typeface="#9Slide05 Fourth Medium" panose="00000600000000000000" pitchFamily="2" charset="0"/>
              </a:rPr>
              <a:t> </a:t>
            </a:r>
            <a:r>
              <a:rPr lang="en-US" sz="2400" dirty="0" err="1">
                <a:latin typeface="#9Slide05 Fourth Medium" panose="00000600000000000000" pitchFamily="2" charset="0"/>
              </a:rPr>
              <a:t>câu</a:t>
            </a:r>
            <a:r>
              <a:rPr lang="en-US" sz="2400" dirty="0">
                <a:latin typeface="#9Slide05 Fourth Medium" panose="00000600000000000000" pitchFamily="2" charset="0"/>
              </a:rPr>
              <a:t>. </a:t>
            </a:r>
            <a:r>
              <a:rPr lang="en-US" sz="2400" dirty="0" err="1">
                <a:latin typeface="#9Slide05 Fourth Medium" panose="00000600000000000000" pitchFamily="2" charset="0"/>
              </a:rPr>
              <a:t>Đây</a:t>
            </a:r>
            <a:r>
              <a:rPr lang="en-US" sz="2400" dirty="0">
                <a:latin typeface="#9Slide05 Fourth Medium" panose="00000600000000000000" pitchFamily="2" charset="0"/>
              </a:rPr>
              <a:t> </a:t>
            </a:r>
            <a:r>
              <a:rPr lang="en-US" sz="2400" dirty="0" err="1">
                <a:latin typeface="#9Slide05 Fourth Medium" panose="00000600000000000000" pitchFamily="2" charset="0"/>
              </a:rPr>
              <a:t>là</a:t>
            </a:r>
            <a:r>
              <a:rPr lang="en-US" sz="2400" dirty="0">
                <a:latin typeface="#9Slide05 Fourth Medium" panose="00000600000000000000" pitchFamily="2" charset="0"/>
              </a:rPr>
              <a:t> </a:t>
            </a:r>
            <a:r>
              <a:rPr lang="en-US" sz="2400" dirty="0" err="1">
                <a:latin typeface="#9Slide05 Fourth Medium" panose="00000600000000000000" pitchFamily="2" charset="0"/>
              </a:rPr>
              <a:t>tổ</a:t>
            </a:r>
            <a:r>
              <a:rPr lang="en-US" sz="2400" dirty="0">
                <a:latin typeface="#9Slide05 Fourth Medium" panose="00000600000000000000" pitchFamily="2" charset="0"/>
              </a:rPr>
              <a:t> </a:t>
            </a:r>
            <a:r>
              <a:rPr lang="en-US" sz="2400" dirty="0" err="1">
                <a:latin typeface="#9Slide05 Fourth Medium" panose="00000600000000000000" pitchFamily="2" charset="0"/>
              </a:rPr>
              <a:t>hợp</a:t>
            </a:r>
            <a:r>
              <a:rPr lang="en-US" sz="2400" dirty="0">
                <a:latin typeface="#9Slide05 Fourth Medium" panose="00000600000000000000" pitchFamily="2" charset="0"/>
              </a:rPr>
              <a:t> </a:t>
            </a:r>
            <a:r>
              <a:rPr lang="en-US" sz="2400" dirty="0" err="1">
                <a:latin typeface="#9Slide05 Fourth Medium" panose="00000600000000000000" pitchFamily="2" charset="0"/>
              </a:rPr>
              <a:t>biểu</a:t>
            </a:r>
            <a:r>
              <a:rPr lang="en-US" sz="2400" dirty="0">
                <a:latin typeface="#9Slide05 Fourth Medium" panose="00000600000000000000" pitchFamily="2" charset="0"/>
              </a:rPr>
              <a:t> </a:t>
            </a:r>
            <a:r>
              <a:rPr lang="en-US" sz="2400" dirty="0" err="1">
                <a:latin typeface="#9Slide05 Fourth Medium" panose="00000600000000000000" pitchFamily="2" charset="0"/>
              </a:rPr>
              <a:t>thị</a:t>
            </a:r>
            <a:r>
              <a:rPr lang="en-US" sz="2400" dirty="0">
                <a:latin typeface="#9Slide05 Fourth Medium" panose="00000600000000000000" pitchFamily="2" charset="0"/>
              </a:rPr>
              <a:t> ý </a:t>
            </a:r>
            <a:r>
              <a:rPr lang="en-US" sz="2400" dirty="0" err="1">
                <a:latin typeface="#9Slide05 Fourth Medium" panose="00000600000000000000" pitchFamily="2" charset="0"/>
              </a:rPr>
              <a:t>phỏng</a:t>
            </a:r>
            <a:r>
              <a:rPr lang="en-US" sz="2400" dirty="0">
                <a:latin typeface="#9Slide05 Fourth Medium" panose="00000600000000000000" pitchFamily="2" charset="0"/>
              </a:rPr>
              <a:t> </a:t>
            </a:r>
            <a:r>
              <a:rPr lang="en-US" sz="2400" dirty="0" err="1">
                <a:latin typeface="#9Slide05 Fourth Medium" panose="00000600000000000000" pitchFamily="2" charset="0"/>
              </a:rPr>
              <a:t>đoán</a:t>
            </a:r>
            <a:r>
              <a:rPr lang="en-US" sz="2400" dirty="0">
                <a:latin typeface="#9Slide05 Fourth Medium" panose="00000600000000000000" pitchFamily="2" charset="0"/>
              </a:rPr>
              <a:t> </a:t>
            </a:r>
            <a:r>
              <a:rPr lang="en-US" sz="2400" dirty="0" err="1">
                <a:latin typeface="#9Slide05 Fourth Medium" panose="00000600000000000000" pitchFamily="2" charset="0"/>
              </a:rPr>
              <a:t>một</a:t>
            </a:r>
            <a:r>
              <a:rPr lang="en-US" sz="2400" dirty="0">
                <a:latin typeface="#9Slide05 Fourth Medium" panose="00000600000000000000" pitchFamily="2" charset="0"/>
              </a:rPr>
              <a:t> </a:t>
            </a:r>
            <a:r>
              <a:rPr lang="en-US" sz="2400" dirty="0" err="1">
                <a:latin typeface="#9Slide05 Fourth Medium" panose="00000600000000000000" pitchFamily="2" charset="0"/>
              </a:rPr>
              <a:t>cách</a:t>
            </a:r>
            <a:r>
              <a:rPr lang="en-US" sz="2400" dirty="0">
                <a:latin typeface="#9Slide05 Fourth Medium" panose="00000600000000000000" pitchFamily="2" charset="0"/>
              </a:rPr>
              <a:t> </a:t>
            </a:r>
            <a:r>
              <a:rPr lang="en-US" sz="2400" dirty="0" err="1">
                <a:latin typeface="#9Slide05 Fourth Medium" panose="00000600000000000000" pitchFamily="2" charset="0"/>
              </a:rPr>
              <a:t>dè</a:t>
            </a:r>
            <a:r>
              <a:rPr lang="en-US" sz="2400" dirty="0">
                <a:latin typeface="#9Slide05 Fourth Medium" panose="00000600000000000000" pitchFamily="2" charset="0"/>
              </a:rPr>
              <a:t> </a:t>
            </a:r>
            <a:r>
              <a:rPr lang="en-US" sz="2400" dirty="0" err="1">
                <a:latin typeface="#9Slide05 Fourth Medium" panose="00000600000000000000" pitchFamily="2" charset="0"/>
              </a:rPr>
              <a:t>dặt</a:t>
            </a:r>
            <a:r>
              <a:rPr lang="en-US" sz="2400" dirty="0">
                <a:latin typeface="#9Slide05 Fourth Medium" panose="00000600000000000000" pitchFamily="2" charset="0"/>
              </a:rPr>
              <a:t>, </a:t>
            </a:r>
            <a:r>
              <a:rPr lang="en-US" sz="2400" dirty="0" err="1">
                <a:latin typeface="#9Slide05 Fourth Medium" panose="00000600000000000000" pitchFamily="2" charset="0"/>
              </a:rPr>
              <a:t>dựa</a:t>
            </a:r>
            <a:r>
              <a:rPr lang="en-US" sz="2400" dirty="0">
                <a:latin typeface="#9Slide05 Fourth Medium" panose="00000600000000000000" pitchFamily="2" charset="0"/>
              </a:rPr>
              <a:t> </a:t>
            </a:r>
            <a:r>
              <a:rPr lang="en-US" sz="2400" dirty="0" err="1">
                <a:latin typeface="#9Slide05 Fourth Medium" panose="00000600000000000000" pitchFamily="2" charset="0"/>
              </a:rPr>
              <a:t>trên</a:t>
            </a:r>
            <a:r>
              <a:rPr lang="en-US" sz="2400" dirty="0">
                <a:latin typeface="#9Slide05 Fourth Medium" panose="00000600000000000000" pitchFamily="2" charset="0"/>
              </a:rPr>
              <a:t> </a:t>
            </a:r>
            <a:r>
              <a:rPr lang="en-US" sz="2400" dirty="0" err="1">
                <a:latin typeface="#9Slide05 Fourth Medium" panose="00000600000000000000" pitchFamily="2" charset="0"/>
              </a:rPr>
              <a:t>những</a:t>
            </a:r>
            <a:r>
              <a:rPr lang="en-US" sz="2400" dirty="0">
                <a:latin typeface="#9Slide05 Fourth Medium" panose="00000600000000000000" pitchFamily="2" charset="0"/>
              </a:rPr>
              <a:t> </a:t>
            </a:r>
            <a:r>
              <a:rPr lang="en-US" sz="2400" dirty="0" err="1">
                <a:latin typeface="#9Slide05 Fourth Medium" panose="00000600000000000000" pitchFamily="2" charset="0"/>
              </a:rPr>
              <a:t>gì</a:t>
            </a:r>
            <a:r>
              <a:rPr lang="en-US" sz="2400" dirty="0">
                <a:latin typeface="#9Slide05 Fourth Medium" panose="00000600000000000000" pitchFamily="2" charset="0"/>
              </a:rPr>
              <a:t> </a:t>
            </a:r>
            <a:r>
              <a:rPr lang="en-US" sz="2400" dirty="0" err="1">
                <a:latin typeface="#9Slide05 Fourth Medium" panose="00000600000000000000" pitchFamily="2" charset="0"/>
              </a:rPr>
              <a:t>trực</a:t>
            </a:r>
            <a:r>
              <a:rPr lang="en-US" sz="2400" dirty="0">
                <a:latin typeface="#9Slide05 Fourth Medium" panose="00000600000000000000" pitchFamily="2" charset="0"/>
              </a:rPr>
              <a:t> </a:t>
            </a:r>
            <a:r>
              <a:rPr lang="en-US" sz="2400" dirty="0" err="1">
                <a:latin typeface="#9Slide05 Fourth Medium" panose="00000600000000000000" pitchFamily="2" charset="0"/>
              </a:rPr>
              <a:t>tiếp</a:t>
            </a:r>
            <a:r>
              <a:rPr lang="en-US" sz="2400" dirty="0">
                <a:latin typeface="#9Slide05 Fourth Medium" panose="00000600000000000000" pitchFamily="2" charset="0"/>
              </a:rPr>
              <a:t> </a:t>
            </a:r>
            <a:r>
              <a:rPr lang="en-US" sz="2400" dirty="0" err="1">
                <a:latin typeface="#9Slide05 Fourth Medium" panose="00000600000000000000" pitchFamily="2" charset="0"/>
              </a:rPr>
              <a:t>cảm</a:t>
            </a:r>
            <a:r>
              <a:rPr lang="en-US" sz="2400" dirty="0">
                <a:latin typeface="#9Slide05 Fourth Medium" panose="00000600000000000000" pitchFamily="2" charset="0"/>
              </a:rPr>
              <a:t> </a:t>
            </a:r>
            <a:r>
              <a:rPr lang="en-US" sz="2400" dirty="0" err="1">
                <a:latin typeface="#9Slide05 Fourth Medium" panose="00000600000000000000" pitchFamily="2" charset="0"/>
              </a:rPr>
              <a:t>thấy</a:t>
            </a:r>
            <a:r>
              <a:rPr lang="en-US" sz="2400" dirty="0">
                <a:latin typeface="#9Slide05 Fourth Medium" panose="00000600000000000000" pitchFamily="2" charset="0"/>
              </a:rPr>
              <a:t> </a:t>
            </a:r>
            <a:r>
              <a:rPr lang="en-US" sz="2400" dirty="0" err="1">
                <a:latin typeface="#9Slide05 Fourth Medium" panose="00000600000000000000" pitchFamily="2" charset="0"/>
              </a:rPr>
              <a:t>được</a:t>
            </a:r>
            <a:endParaRPr lang="en-US" sz="2400" dirty="0">
              <a:latin typeface="#9Slide05 Fourth Medium" panose="00000600000000000000" pitchFamily="2" charset="0"/>
            </a:endParaRPr>
          </a:p>
        </p:txBody>
      </p:sp>
      <p:sp>
        <p:nvSpPr>
          <p:cNvPr id="10" name="Rectangle 9"/>
          <p:cNvSpPr/>
          <p:nvPr/>
        </p:nvSpPr>
        <p:spPr>
          <a:xfrm>
            <a:off x="4900569" y="4051907"/>
            <a:ext cx="5987537" cy="461665"/>
          </a:xfrm>
          <a:prstGeom prst="rect">
            <a:avLst/>
          </a:prstGeom>
        </p:spPr>
        <p:txBody>
          <a:bodyPr wrap="none">
            <a:spAutoFit/>
          </a:bodyPr>
          <a:lstStyle/>
          <a:p>
            <a:r>
              <a:rPr lang="en-US" sz="2400" dirty="0" err="1" smtClean="0">
                <a:latin typeface="#9Slide05 Fourth Medium" panose="00000600000000000000" pitchFamily="2" charset="0"/>
              </a:rPr>
              <a:t>Dùng</a:t>
            </a:r>
            <a:r>
              <a:rPr lang="en-US" sz="2400" dirty="0" smtClean="0">
                <a:latin typeface="#9Slide05 Fourth Medium" panose="00000600000000000000" pitchFamily="2" charset="0"/>
              </a:rPr>
              <a:t> </a:t>
            </a:r>
            <a:r>
              <a:rPr lang="en-US" sz="2400" dirty="0" err="1">
                <a:latin typeface="#9Slide05 Fourth Medium" panose="00000600000000000000" pitchFamily="2" charset="0"/>
              </a:rPr>
              <a:t>để</a:t>
            </a:r>
            <a:r>
              <a:rPr lang="en-US" sz="2400" dirty="0">
                <a:latin typeface="#9Slide05 Fourth Medium" panose="00000600000000000000" pitchFamily="2" charset="0"/>
              </a:rPr>
              <a:t> </a:t>
            </a:r>
            <a:r>
              <a:rPr lang="en-US" sz="2400" dirty="0" err="1">
                <a:latin typeface="#9Slide05 Fourth Medium" panose="00000600000000000000" pitchFamily="2" charset="0"/>
              </a:rPr>
              <a:t>gọi</a:t>
            </a:r>
            <a:r>
              <a:rPr lang="en-US" sz="2400" dirty="0">
                <a:latin typeface="#9Slide05 Fourth Medium" panose="00000600000000000000" pitchFamily="2" charset="0"/>
              </a:rPr>
              <a:t> - </a:t>
            </a:r>
            <a:r>
              <a:rPr lang="en-US" sz="2400" dirty="0" err="1">
                <a:latin typeface="#9Slide05 Fourth Medium" panose="00000600000000000000" pitchFamily="2" charset="0"/>
              </a:rPr>
              <a:t>đáp</a:t>
            </a:r>
            <a:r>
              <a:rPr lang="en-US" sz="2400" dirty="0">
                <a:latin typeface="#9Slide05 Fourth Medium" panose="00000600000000000000" pitchFamily="2" charset="0"/>
              </a:rPr>
              <a:t>, </a:t>
            </a:r>
            <a:r>
              <a:rPr lang="en-US" sz="2400" dirty="0" err="1">
                <a:latin typeface="#9Slide05 Fourth Medium" panose="00000600000000000000" pitchFamily="2" charset="0"/>
              </a:rPr>
              <a:t>tạo</a:t>
            </a:r>
            <a:r>
              <a:rPr lang="en-US" sz="2400" dirty="0">
                <a:latin typeface="#9Slide05 Fourth Medium" panose="00000600000000000000" pitchFamily="2" charset="0"/>
              </a:rPr>
              <a:t> </a:t>
            </a:r>
            <a:r>
              <a:rPr lang="en-US" sz="2400" dirty="0" err="1">
                <a:latin typeface="#9Slide05 Fourth Medium" panose="00000600000000000000" pitchFamily="2" charset="0"/>
              </a:rPr>
              <a:t>lập</a:t>
            </a:r>
            <a:r>
              <a:rPr lang="en-US" sz="2400" dirty="0">
                <a:latin typeface="#9Slide05 Fourth Medium" panose="00000600000000000000" pitchFamily="2" charset="0"/>
              </a:rPr>
              <a:t> </a:t>
            </a:r>
            <a:r>
              <a:rPr lang="en-US" sz="2400" dirty="0" err="1">
                <a:latin typeface="#9Slide05 Fourth Medium" panose="00000600000000000000" pitchFamily="2" charset="0"/>
              </a:rPr>
              <a:t>mối</a:t>
            </a:r>
            <a:r>
              <a:rPr lang="en-US" sz="2400" dirty="0">
                <a:latin typeface="#9Slide05 Fourth Medium" panose="00000600000000000000" pitchFamily="2" charset="0"/>
              </a:rPr>
              <a:t> </a:t>
            </a:r>
            <a:r>
              <a:rPr lang="en-US" sz="2400" dirty="0" err="1">
                <a:latin typeface="#9Slide05 Fourth Medium" panose="00000600000000000000" pitchFamily="2" charset="0"/>
              </a:rPr>
              <a:t>quan</a:t>
            </a:r>
            <a:r>
              <a:rPr lang="en-US" sz="2400" dirty="0">
                <a:latin typeface="#9Slide05 Fourth Medium" panose="00000600000000000000" pitchFamily="2" charset="0"/>
              </a:rPr>
              <a:t> </a:t>
            </a:r>
            <a:r>
              <a:rPr lang="en-US" sz="2400" dirty="0" err="1">
                <a:latin typeface="#9Slide05 Fourth Medium" panose="00000600000000000000" pitchFamily="2" charset="0"/>
              </a:rPr>
              <a:t>hệ</a:t>
            </a:r>
            <a:r>
              <a:rPr lang="en-US" sz="2400" dirty="0">
                <a:latin typeface="#9Slide05 Fourth Medium" panose="00000600000000000000" pitchFamily="2" charset="0"/>
              </a:rPr>
              <a:t> </a:t>
            </a:r>
            <a:r>
              <a:rPr lang="en-US" sz="2400" dirty="0" err="1">
                <a:latin typeface="#9Slide05 Fourth Medium" panose="00000600000000000000" pitchFamily="2" charset="0"/>
              </a:rPr>
              <a:t>giao</a:t>
            </a:r>
            <a:r>
              <a:rPr lang="en-US" sz="2400" dirty="0">
                <a:latin typeface="#9Slide05 Fourth Medium" panose="00000600000000000000" pitchFamily="2" charset="0"/>
              </a:rPr>
              <a:t> </a:t>
            </a:r>
            <a:r>
              <a:rPr lang="en-US" sz="2400" dirty="0" err="1">
                <a:latin typeface="#9Slide05 Fourth Medium" panose="00000600000000000000" pitchFamily="2" charset="0"/>
              </a:rPr>
              <a:t>tiếp</a:t>
            </a:r>
            <a:r>
              <a:rPr lang="en-US" sz="2400" dirty="0">
                <a:latin typeface="#9Slide05 Fourth Medium" panose="00000600000000000000" pitchFamily="2" charset="0"/>
              </a:rPr>
              <a:t>.</a:t>
            </a:r>
            <a:endParaRPr lang="en-US" sz="2400" dirty="0">
              <a:latin typeface="#9Slide05 Fourth Medium" panose="00000600000000000000" pitchFamily="2" charset="0"/>
            </a:endParaRPr>
          </a:p>
        </p:txBody>
      </p:sp>
      <p:sp>
        <p:nvSpPr>
          <p:cNvPr id="11" name="Rectangle 10"/>
          <p:cNvSpPr/>
          <p:nvPr/>
        </p:nvSpPr>
        <p:spPr>
          <a:xfrm>
            <a:off x="4900569" y="5209131"/>
            <a:ext cx="6096000" cy="1200329"/>
          </a:xfrm>
          <a:prstGeom prst="rect">
            <a:avLst/>
          </a:prstGeom>
        </p:spPr>
        <p:txBody>
          <a:bodyPr>
            <a:spAutoFit/>
          </a:bodyPr>
          <a:lstStyle/>
          <a:p>
            <a:pPr algn="just">
              <a:spcAft>
                <a:spcPts val="750"/>
              </a:spcAft>
            </a:pPr>
            <a:r>
              <a:rPr lang="en-US" sz="2400" dirty="0" err="1">
                <a:latin typeface="#9Slide05 Fourth Medium" panose="00000600000000000000" pitchFamily="2" charset="0"/>
              </a:rPr>
              <a:t>T</a:t>
            </a:r>
            <a:r>
              <a:rPr lang="en-US" sz="2400" dirty="0" err="1" smtClean="0">
                <a:latin typeface="#9Slide05 Fourth Medium" panose="00000600000000000000" pitchFamily="2" charset="0"/>
              </a:rPr>
              <a:t>hể</a:t>
            </a:r>
            <a:r>
              <a:rPr lang="en-US" sz="2400" dirty="0" smtClean="0">
                <a:latin typeface="#9Slide05 Fourth Medium" panose="00000600000000000000" pitchFamily="2" charset="0"/>
              </a:rPr>
              <a:t> </a:t>
            </a:r>
            <a:r>
              <a:rPr lang="en-US" sz="2400" dirty="0" err="1">
                <a:latin typeface="#9Slide05 Fourth Medium" panose="00000600000000000000" pitchFamily="2" charset="0"/>
              </a:rPr>
              <a:t>hiện</a:t>
            </a:r>
            <a:r>
              <a:rPr lang="en-US" sz="2400" dirty="0">
                <a:latin typeface="#9Slide05 Fourth Medium" panose="00000600000000000000" pitchFamily="2" charset="0"/>
              </a:rPr>
              <a:t> </a:t>
            </a:r>
            <a:r>
              <a:rPr lang="en-US" sz="2400" dirty="0" err="1">
                <a:latin typeface="#9Slide05 Fourth Medium" panose="00000600000000000000" pitchFamily="2" charset="0"/>
              </a:rPr>
              <a:t>cảm</a:t>
            </a:r>
            <a:r>
              <a:rPr lang="en-US" sz="2400" dirty="0">
                <a:latin typeface="#9Slide05 Fourth Medium" panose="00000600000000000000" pitchFamily="2" charset="0"/>
              </a:rPr>
              <a:t> </a:t>
            </a:r>
            <a:r>
              <a:rPr lang="en-US" sz="2400" dirty="0" err="1">
                <a:latin typeface="#9Slide05 Fourth Medium" panose="00000600000000000000" pitchFamily="2" charset="0"/>
              </a:rPr>
              <a:t>xúc</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người</a:t>
            </a:r>
            <a:r>
              <a:rPr lang="en-US" sz="2400" dirty="0">
                <a:latin typeface="#9Slide05 Fourth Medium" panose="00000600000000000000" pitchFamily="2" charset="0"/>
              </a:rPr>
              <a:t> </a:t>
            </a:r>
            <a:r>
              <a:rPr lang="en-US" sz="2400" dirty="0" err="1">
                <a:latin typeface="#9Slide05 Fourth Medium" panose="00000600000000000000" pitchFamily="2" charset="0"/>
              </a:rPr>
              <a:t>nói</a:t>
            </a:r>
            <a:r>
              <a:rPr lang="en-US" sz="2400" dirty="0">
                <a:latin typeface="#9Slide05 Fourth Medium" panose="00000600000000000000" pitchFamily="2" charset="0"/>
              </a:rPr>
              <a:t> </a:t>
            </a:r>
            <a:r>
              <a:rPr lang="en-US" sz="2400" dirty="0" err="1">
                <a:latin typeface="#9Slide05 Fourth Medium" panose="00000600000000000000" pitchFamily="2" charset="0"/>
              </a:rPr>
              <a:t>đối</a:t>
            </a:r>
            <a:r>
              <a:rPr lang="en-US" sz="2400" dirty="0">
                <a:latin typeface="#9Slide05 Fourth Medium" panose="00000600000000000000" pitchFamily="2" charset="0"/>
              </a:rPr>
              <a:t> </a:t>
            </a:r>
            <a:r>
              <a:rPr lang="en-US" sz="2400" dirty="0" err="1">
                <a:latin typeface="#9Slide05 Fourth Medium" panose="00000600000000000000" pitchFamily="2" charset="0"/>
              </a:rPr>
              <a:t>với</a:t>
            </a:r>
            <a:r>
              <a:rPr lang="en-US" sz="2400" dirty="0">
                <a:latin typeface="#9Slide05 Fourth Medium" panose="00000600000000000000" pitchFamily="2" charset="0"/>
              </a:rPr>
              <a:t> </a:t>
            </a:r>
            <a:r>
              <a:rPr lang="en-US" sz="2400" dirty="0" err="1">
                <a:latin typeface="#9Slide05 Fourth Medium" panose="00000600000000000000" pitchFamily="2" charset="0"/>
              </a:rPr>
              <a:t>sự</a:t>
            </a:r>
            <a:r>
              <a:rPr lang="en-US" sz="2400" dirty="0">
                <a:latin typeface="#9Slide05 Fourth Medium" panose="00000600000000000000" pitchFamily="2" charset="0"/>
              </a:rPr>
              <a:t> </a:t>
            </a:r>
            <a:r>
              <a:rPr lang="en-US" sz="2400" dirty="0" err="1">
                <a:latin typeface="#9Slide05 Fourth Medium" panose="00000600000000000000" pitchFamily="2" charset="0"/>
              </a:rPr>
              <a:t>việc</a:t>
            </a:r>
            <a:r>
              <a:rPr lang="en-US" sz="2400" dirty="0">
                <a:latin typeface="#9Slide05 Fourth Medium" panose="00000600000000000000" pitchFamily="2" charset="0"/>
              </a:rPr>
              <a:t> </a:t>
            </a:r>
            <a:r>
              <a:rPr lang="en-US" sz="2400" dirty="0" err="1">
                <a:latin typeface="#9Slide05 Fourth Medium" panose="00000600000000000000" pitchFamily="2" charset="0"/>
              </a:rPr>
              <a:t>được</a:t>
            </a:r>
            <a:r>
              <a:rPr lang="en-US" sz="2400" dirty="0">
                <a:latin typeface="#9Slide05 Fourth Medium" panose="00000600000000000000" pitchFamily="2" charset="0"/>
              </a:rPr>
              <a:t> </a:t>
            </a:r>
            <a:r>
              <a:rPr lang="en-US" sz="2400" dirty="0" err="1">
                <a:latin typeface="#9Slide05 Fourth Medium" panose="00000600000000000000" pitchFamily="2" charset="0"/>
              </a:rPr>
              <a:t>nói</a:t>
            </a:r>
            <a:r>
              <a:rPr lang="en-US" sz="2400" dirty="0">
                <a:latin typeface="#9Slide05 Fourth Medium" panose="00000600000000000000" pitchFamily="2" charset="0"/>
              </a:rPr>
              <a:t> </a:t>
            </a:r>
            <a:r>
              <a:rPr lang="en-US" sz="2400" dirty="0" err="1">
                <a:latin typeface="#9Slide05 Fourth Medium" panose="00000600000000000000" pitchFamily="2" charset="0"/>
              </a:rPr>
              <a:t>đến</a:t>
            </a:r>
            <a:r>
              <a:rPr lang="en-US" sz="2400" dirty="0">
                <a:latin typeface="#9Slide05 Fourth Medium" panose="00000600000000000000" pitchFamily="2" charset="0"/>
              </a:rPr>
              <a:t> </a:t>
            </a:r>
            <a:r>
              <a:rPr lang="en-US" sz="2400" dirty="0" err="1">
                <a:latin typeface="#9Slide05 Fourth Medium" panose="00000600000000000000" pitchFamily="2" charset="0"/>
              </a:rPr>
              <a:t>trong</a:t>
            </a:r>
            <a:r>
              <a:rPr lang="en-US" sz="2400" dirty="0">
                <a:latin typeface="#9Slide05 Fourth Medium" panose="00000600000000000000" pitchFamily="2" charset="0"/>
              </a:rPr>
              <a:t> </a:t>
            </a:r>
            <a:r>
              <a:rPr lang="en-US" sz="2400" dirty="0" err="1">
                <a:latin typeface="#9Slide05 Fourth Medium" panose="00000600000000000000" pitchFamily="2" charset="0"/>
              </a:rPr>
              <a:t>câu</a:t>
            </a:r>
            <a:r>
              <a:rPr lang="en-US" sz="2400" dirty="0">
                <a:latin typeface="#9Slide05 Fourth Medium" panose="00000600000000000000" pitchFamily="2" charset="0"/>
              </a:rPr>
              <a:t> (</a:t>
            </a:r>
            <a:r>
              <a:rPr lang="en-US" sz="2400" dirty="0" err="1">
                <a:latin typeface="#9Slide05 Fourth Medium" panose="00000600000000000000" pitchFamily="2" charset="0"/>
              </a:rPr>
              <a:t>biểu</a:t>
            </a:r>
            <a:r>
              <a:rPr lang="en-US" sz="2400" dirty="0">
                <a:latin typeface="#9Slide05 Fourth Medium" panose="00000600000000000000" pitchFamily="2" charset="0"/>
              </a:rPr>
              <a:t> </a:t>
            </a:r>
            <a:r>
              <a:rPr lang="en-US" sz="2400" dirty="0" err="1">
                <a:latin typeface="#9Slide05 Fourth Medium" panose="00000600000000000000" pitchFamily="2" charset="0"/>
              </a:rPr>
              <a:t>lộ</a:t>
            </a:r>
            <a:r>
              <a:rPr lang="en-US" sz="2400" dirty="0">
                <a:latin typeface="#9Slide05 Fourth Medium" panose="00000600000000000000" pitchFamily="2" charset="0"/>
              </a:rPr>
              <a:t> </a:t>
            </a:r>
            <a:r>
              <a:rPr lang="en-US" sz="2400" dirty="0" err="1">
                <a:latin typeface="#9Slide05 Fourth Medium" panose="00000600000000000000" pitchFamily="2" charset="0"/>
              </a:rPr>
              <a:t>sự</a:t>
            </a:r>
            <a:r>
              <a:rPr lang="en-US" sz="2400" dirty="0">
                <a:latin typeface="#9Slide05 Fourth Medium" panose="00000600000000000000" pitchFamily="2" charset="0"/>
              </a:rPr>
              <a:t> </a:t>
            </a:r>
            <a:r>
              <a:rPr lang="en-US" sz="2400" dirty="0" err="1">
                <a:latin typeface="#9Slide05 Fourth Medium" panose="00000600000000000000" pitchFamily="2" charset="0"/>
              </a:rPr>
              <a:t>xúc</a:t>
            </a:r>
            <a:r>
              <a:rPr lang="en-US" sz="2400" dirty="0">
                <a:latin typeface="#9Slide05 Fourth Medium" panose="00000600000000000000" pitchFamily="2" charset="0"/>
              </a:rPr>
              <a:t> </a:t>
            </a:r>
            <a:r>
              <a:rPr lang="en-US" sz="2400" dirty="0" err="1">
                <a:latin typeface="#9Slide05 Fourth Medium" panose="00000600000000000000" pitchFamily="2" charset="0"/>
              </a:rPr>
              <a:t>động</a:t>
            </a:r>
            <a:r>
              <a:rPr lang="en-US" sz="2400" dirty="0">
                <a:latin typeface="#9Slide05 Fourth Medium" panose="00000600000000000000" pitchFamily="2" charset="0"/>
              </a:rPr>
              <a:t> </a:t>
            </a:r>
            <a:r>
              <a:rPr lang="en-US" sz="2400" dirty="0" err="1">
                <a:latin typeface="#9Slide05 Fourth Medium" panose="00000600000000000000" pitchFamily="2" charset="0"/>
              </a:rPr>
              <a:t>mạnh</a:t>
            </a:r>
            <a:r>
              <a:rPr lang="en-US" sz="2400" dirty="0">
                <a:latin typeface="#9Slide05 Fourth Medium" panose="00000600000000000000" pitchFamily="2" charset="0"/>
              </a:rPr>
              <a:t> </a:t>
            </a:r>
            <a:r>
              <a:rPr lang="en-US" sz="2400" dirty="0" err="1">
                <a:latin typeface="#9Slide05 Fourth Medium" panose="00000600000000000000" pitchFamily="2" charset="0"/>
              </a:rPr>
              <a:t>mẽ</a:t>
            </a:r>
            <a:r>
              <a:rPr lang="en-US" sz="2400" dirty="0">
                <a:latin typeface="#9Slide05 Fourth Medium" panose="00000600000000000000" pitchFamily="2" charset="0"/>
              </a:rPr>
              <a:t> </a:t>
            </a:r>
            <a:r>
              <a:rPr lang="en-US" sz="2400" dirty="0" err="1">
                <a:latin typeface="#9Slide05 Fourth Medium" panose="00000600000000000000" pitchFamily="2" charset="0"/>
              </a:rPr>
              <a:t>trước</a:t>
            </a:r>
            <a:r>
              <a:rPr lang="en-US" sz="2400" dirty="0">
                <a:latin typeface="#9Slide05 Fourth Medium" panose="00000600000000000000" pitchFamily="2" charset="0"/>
              </a:rPr>
              <a:t> </a:t>
            </a:r>
            <a:r>
              <a:rPr lang="en-US" sz="2400" dirty="0" err="1">
                <a:latin typeface="#9Slide05 Fourth Medium" panose="00000600000000000000" pitchFamily="2" charset="0"/>
              </a:rPr>
              <a:t>điều</a:t>
            </a:r>
            <a:r>
              <a:rPr lang="en-US" sz="2400" dirty="0">
                <a:latin typeface="#9Slide05 Fourth Medium" panose="00000600000000000000" pitchFamily="2" charset="0"/>
              </a:rPr>
              <a:t> </a:t>
            </a:r>
            <a:r>
              <a:rPr lang="en-US" sz="2400" dirty="0" err="1">
                <a:latin typeface="#9Slide05 Fourth Medium" panose="00000600000000000000" pitchFamily="2" charset="0"/>
              </a:rPr>
              <a:t>bất</a:t>
            </a:r>
            <a:r>
              <a:rPr lang="en-US" sz="2400" dirty="0">
                <a:latin typeface="#9Slide05 Fourth Medium" panose="00000600000000000000" pitchFamily="2" charset="0"/>
              </a:rPr>
              <a:t> </a:t>
            </a:r>
            <a:r>
              <a:rPr lang="en-US" sz="2400" dirty="0" err="1">
                <a:latin typeface="#9Slide05 Fourth Medium" panose="00000600000000000000" pitchFamily="2" charset="0"/>
              </a:rPr>
              <a:t>ngờ</a:t>
            </a:r>
            <a:r>
              <a:rPr lang="en-US" sz="2400" dirty="0">
                <a:latin typeface="#9Slide05 Fourth Medium" panose="00000600000000000000" pitchFamily="2" charset="0"/>
              </a:rPr>
              <a:t>).</a:t>
            </a:r>
            <a:endParaRPr lang="en-US" sz="2400" dirty="0">
              <a:effectLst/>
              <a:latin typeface="#9Slide05 Fourth Medium" panose="00000600000000000000" pitchFamily="2" charset="0"/>
              <a:ea typeface="Times New Roman" panose="02020603050405020304" pitchFamily="18" charset="0"/>
            </a:endParaRPr>
          </a:p>
        </p:txBody>
      </p:sp>
      <p:pic>
        <p:nvPicPr>
          <p:cNvPr id="12" name="Picture 11" descr="A close-up of some flowers&#10;&#10;Description automatically generated with medium confidence">
            <a:extLst>
              <a:ext uri="{FF2B5EF4-FFF2-40B4-BE49-F238E27FC236}">
                <a16:creationId xmlns:a16="http://schemas.microsoft.com/office/drawing/2014/main" id="{A44397A6-19C5-E56C-869E-E53206795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21" y="3826655"/>
            <a:ext cx="1771372" cy="2964524"/>
          </a:xfrm>
          <a:prstGeom prst="rect">
            <a:avLst/>
          </a:prstGeom>
        </p:spPr>
      </p:pic>
      <p:pic>
        <p:nvPicPr>
          <p:cNvPr id="13" name="Picture 12" descr="A picture containing text, fabric&#10;&#10;Description automatically generated">
            <a:extLst>
              <a:ext uri="{FF2B5EF4-FFF2-40B4-BE49-F238E27FC236}">
                <a16:creationId xmlns:a16="http://schemas.microsoft.com/office/drawing/2014/main" id="{05E25333-5026-9515-1441-80C7C041156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1666"/>
          <a:stretch/>
        </p:blipFill>
        <p:spPr>
          <a:xfrm>
            <a:off x="10662039" y="5001139"/>
            <a:ext cx="1537525" cy="1705002"/>
          </a:xfrm>
          <a:prstGeom prst="rect">
            <a:avLst/>
          </a:prstGeom>
        </p:spPr>
      </p:pic>
    </p:spTree>
    <p:extLst>
      <p:ext uri="{BB962C8B-B14F-4D97-AF65-F5344CB8AC3E}">
        <p14:creationId xmlns:p14="http://schemas.microsoft.com/office/powerpoint/2010/main" val="141550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2</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sp>
        <p:nvSpPr>
          <p:cNvPr id="6" name="Rectangle 5"/>
          <p:cNvSpPr/>
          <p:nvPr/>
        </p:nvSpPr>
        <p:spPr>
          <a:xfrm>
            <a:off x="1223158" y="1113008"/>
            <a:ext cx="10343408" cy="4879606"/>
          </a:xfrm>
          <a:prstGeom prst="rect">
            <a:avLst/>
          </a:prstGeom>
        </p:spPr>
        <p:txBody>
          <a:bodyPr wrap="square">
            <a:spAutoFit/>
          </a:bodyPr>
          <a:lstStyle/>
          <a:p>
            <a:pPr algn="just">
              <a:lnSpc>
                <a:spcPct val="107000"/>
              </a:lnSpc>
              <a:spcAft>
                <a:spcPts val="800"/>
              </a:spcAft>
            </a:pP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Cho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biết</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thành</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phần</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phụ</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chú</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mỗi</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trường</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hợp</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sau</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bổ</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sung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thông</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tin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gì</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a.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Đêm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ấy</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ông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khách</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đích</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thị</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Bọ</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Dừa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cụ</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giáo</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thông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thái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chả</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bao</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giờ</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nói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sai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ngủ</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lại</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dưới</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vòm</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lá</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smtClean="0">
                <a:latin typeface="#9Slide05 Fourth Medium" panose="00000600000000000000" pitchFamily="2" charset="0"/>
                <a:ea typeface="Times New Roman" panose="02020603050405020304" pitchFamily="18" charset="0"/>
                <a:cs typeface="Times New Roman" panose="02020603050405020304" pitchFamily="18" charset="0"/>
              </a:rPr>
              <a:t>trúc</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smtClean="0">
                <a:latin typeface="#9Slide05 Fourth Medium" panose="00000600000000000000" pitchFamily="2" charset="0"/>
                <a:ea typeface="Times New Roman" panose="02020603050405020304" pitchFamily="18" charset="0"/>
                <a:cs typeface="Times New Roman" panose="02020603050405020304" pitchFamily="18" charset="0"/>
              </a:rPr>
              <a:t>(</a:t>
            </a:r>
            <a:r>
              <a:rPr lang="en-US" sz="2600" dirty="0" err="1" smtClean="0">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600"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Đức</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Tiến</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Giọt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sương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đêm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b.Và</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bởi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vậy</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truyện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ngắn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Chiếc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lá</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cuối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cùng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vẫn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còn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sống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mãi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lòng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người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vượt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ra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khỏi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giới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hạn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không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gian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và</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thời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gian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(Theo Minh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Khuê</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Sức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hấp</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dẫn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của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truyện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ngắn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Chiếc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lá</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cuối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cùng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c.Vài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ngày</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ngâm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rửa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thế</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mới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bắt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đầu</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những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quy</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trình</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then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chốt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gọt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thuỷ</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tiên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(Theo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Giang</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Nam,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Cách</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gọt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củ</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hoa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thuỷ</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tiên</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d.Giữa</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dây</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buộc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miếng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vải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đỏ</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hay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vật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bất</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kì</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làm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dấu</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gọi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là</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tâm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điểm</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để</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xác</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định</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đội</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thắng</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Trán</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dirty="0" err="1">
                <a:latin typeface="#9Slide05 Fourth Medium" panose="00000600000000000000" pitchFamily="2" charset="0"/>
                <a:ea typeface="Times New Roman" panose="02020603050405020304" pitchFamily="18" charset="0"/>
                <a:cs typeface="Times New Roman" panose="02020603050405020304" pitchFamily="18" charset="0"/>
              </a:rPr>
              <a:t>Thị</a:t>
            </a:r>
            <a:r>
              <a:rPr lang="en-US" sz="2600" dirty="0">
                <a:latin typeface="#9Slide05 Fourth Medium" panose="00000600000000000000" pitchFamily="2" charset="0"/>
                <a:ea typeface="Times New Roman" panose="02020603050405020304" pitchFamily="18" charset="0"/>
                <a:cs typeface="Times New Roman" panose="02020603050405020304" pitchFamily="18" charset="0"/>
              </a:rPr>
              <a:t> Ly, </a:t>
            </a:r>
            <a:r>
              <a:rPr lang="en-US" sz="2600" i="1" dirty="0" err="1">
                <a:latin typeface="#9Slide05 Fourth Medium" panose="00000600000000000000" pitchFamily="2" charset="0"/>
                <a:ea typeface="Times New Roman" panose="02020603050405020304" pitchFamily="18" charset="0"/>
                <a:cs typeface="Times New Roman" panose="02020603050405020304" pitchFamily="18" charset="0"/>
              </a:rPr>
              <a:t>Kéo</a:t>
            </a:r>
            <a:r>
              <a:rPr lang="en-US" sz="26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600" i="1" dirty="0" smtClean="0">
                <a:latin typeface="#9Slide05 Fourth Medium" panose="00000600000000000000" pitchFamily="2" charset="0"/>
                <a:ea typeface="Times New Roman" panose="02020603050405020304" pitchFamily="18" charset="0"/>
                <a:cs typeface="Times New Roman" panose="02020603050405020304" pitchFamily="18" charset="0"/>
              </a:rPr>
              <a:t>co)</a:t>
            </a:r>
            <a:endParaRPr lang="en-US" sz="2600" dirty="0">
              <a:latin typeface="#9Slide05 Fourth Medium" panose="00000600000000000000" pitchFamily="2" charset="0"/>
              <a:ea typeface="Calibri" panose="020F0502020204030204" pitchFamily="34" charset="0"/>
              <a:cs typeface="Times New Roman" panose="02020603050405020304" pitchFamily="18" charset="0"/>
            </a:endParaRPr>
          </a:p>
        </p:txBody>
      </p:sp>
      <p:pic>
        <p:nvPicPr>
          <p:cNvPr id="7" name="Picture 6" descr="A close-up of some flowers&#10;&#10;Description automatically generated with medium confidence">
            <a:extLst>
              <a:ext uri="{FF2B5EF4-FFF2-40B4-BE49-F238E27FC236}">
                <a16:creationId xmlns:a16="http://schemas.microsoft.com/office/drawing/2014/main" id="{A44397A6-19C5-E56C-869E-E532067954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29175"/>
            <a:ext cx="1112719" cy="1862218"/>
          </a:xfrm>
          <a:prstGeom prst="rect">
            <a:avLst/>
          </a:prstGeom>
        </p:spPr>
      </p:pic>
      <p:pic>
        <p:nvPicPr>
          <p:cNvPr id="8" name="Picture 7" descr="A picture containing text, fabric&#10;&#10;Description automatically generated">
            <a:extLst>
              <a:ext uri="{FF2B5EF4-FFF2-40B4-BE49-F238E27FC236}">
                <a16:creationId xmlns:a16="http://schemas.microsoft.com/office/drawing/2014/main" id="{05E25333-5026-9515-1441-80C7C041156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1666"/>
          <a:stretch/>
        </p:blipFill>
        <p:spPr>
          <a:xfrm>
            <a:off x="10662039" y="5635113"/>
            <a:ext cx="965823" cy="1071027"/>
          </a:xfrm>
          <a:prstGeom prst="rect">
            <a:avLst/>
          </a:prstGeom>
        </p:spPr>
      </p:pic>
    </p:spTree>
    <p:extLst>
      <p:ext uri="{BB962C8B-B14F-4D97-AF65-F5344CB8AC3E}">
        <p14:creationId xmlns:p14="http://schemas.microsoft.com/office/powerpoint/2010/main" val="39900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2</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97980775"/>
              </p:ext>
            </p:extLst>
          </p:nvPr>
        </p:nvGraphicFramePr>
        <p:xfrm>
          <a:off x="1066800" y="1939320"/>
          <a:ext cx="9902701" cy="2590800"/>
        </p:xfrm>
        <a:graphic>
          <a:graphicData uri="http://schemas.openxmlformats.org/drawingml/2006/table">
            <a:tbl>
              <a:tblPr firstRow="1" bandRow="1">
                <a:tableStyleId>{7E9639D4-E3E2-4D34-9284-5A2195B3D0D7}</a:tableStyleId>
              </a:tblPr>
              <a:tblGrid>
                <a:gridCol w="909892">
                  <a:extLst>
                    <a:ext uri="{9D8B030D-6E8A-4147-A177-3AD203B41FA5}">
                      <a16:colId xmlns:a16="http://schemas.microsoft.com/office/drawing/2014/main" val="3217568234"/>
                    </a:ext>
                  </a:extLst>
                </a:gridCol>
                <a:gridCol w="3703868">
                  <a:extLst>
                    <a:ext uri="{9D8B030D-6E8A-4147-A177-3AD203B41FA5}">
                      <a16:colId xmlns:a16="http://schemas.microsoft.com/office/drawing/2014/main" val="2739757328"/>
                    </a:ext>
                  </a:extLst>
                </a:gridCol>
                <a:gridCol w="5288941">
                  <a:extLst>
                    <a:ext uri="{9D8B030D-6E8A-4147-A177-3AD203B41FA5}">
                      <a16:colId xmlns:a16="http://schemas.microsoft.com/office/drawing/2014/main" val="295215127"/>
                    </a:ext>
                  </a:extLst>
                </a:gridCol>
              </a:tblGrid>
              <a:tr h="370840">
                <a:tc>
                  <a:txBody>
                    <a:bodyPr/>
                    <a:lstStyle/>
                    <a:p>
                      <a:pPr algn="ctr"/>
                      <a:r>
                        <a:rPr lang="en-US" sz="2800" dirty="0" err="1" smtClean="0">
                          <a:solidFill>
                            <a:srgbClr val="002060"/>
                          </a:solidFill>
                          <a:latin typeface="#9Slide05 Fourth Medium" panose="00000600000000000000" pitchFamily="2" charset="0"/>
                        </a:rPr>
                        <a:t>Câu</a:t>
                      </a:r>
                      <a:r>
                        <a:rPr lang="en-US" sz="2800" baseline="0" dirty="0" smtClean="0">
                          <a:solidFill>
                            <a:srgbClr val="002060"/>
                          </a:solidFill>
                          <a:latin typeface="#9Slide05 Fourth Medium" panose="00000600000000000000" pitchFamily="2" charset="0"/>
                        </a:rPr>
                        <a:t> </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Thành</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phần</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biệt</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lập</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Chức</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năng</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969418"/>
                  </a:ext>
                </a:extLst>
              </a:tr>
              <a:tr h="370840">
                <a:tc>
                  <a:txBody>
                    <a:bodyPr/>
                    <a:lstStyle/>
                    <a:p>
                      <a:pPr algn="ctr"/>
                      <a:r>
                        <a:rPr lang="en-US" sz="2800" dirty="0" smtClean="0">
                          <a:solidFill>
                            <a:srgbClr val="002060"/>
                          </a:solidFill>
                          <a:latin typeface="#9Slide05 Fourth Medium" panose="00000600000000000000" pitchFamily="2" charset="0"/>
                        </a:rPr>
                        <a:t>a</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74559"/>
                  </a:ext>
                </a:extLst>
              </a:tr>
              <a:tr h="370840">
                <a:tc>
                  <a:txBody>
                    <a:bodyPr/>
                    <a:lstStyle/>
                    <a:p>
                      <a:pPr algn="ctr"/>
                      <a:r>
                        <a:rPr lang="en-US" sz="2800" dirty="0" smtClean="0">
                          <a:solidFill>
                            <a:srgbClr val="002060"/>
                          </a:solidFill>
                          <a:latin typeface="#9Slide05 Fourth Medium" panose="00000600000000000000" pitchFamily="2" charset="0"/>
                        </a:rPr>
                        <a:t>b</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55339"/>
                  </a:ext>
                </a:extLst>
              </a:tr>
              <a:tr h="370840">
                <a:tc>
                  <a:txBody>
                    <a:bodyPr/>
                    <a:lstStyle/>
                    <a:p>
                      <a:pPr algn="ctr"/>
                      <a:r>
                        <a:rPr lang="en-US" sz="2800" dirty="0" smtClean="0">
                          <a:solidFill>
                            <a:srgbClr val="002060"/>
                          </a:solidFill>
                          <a:latin typeface="#9Slide05 Fourth Medium" panose="00000600000000000000" pitchFamily="2" charset="0"/>
                        </a:rPr>
                        <a:t>c</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59307"/>
                  </a:ext>
                </a:extLst>
              </a:tr>
              <a:tr h="370840">
                <a:tc>
                  <a:txBody>
                    <a:bodyPr/>
                    <a:lstStyle/>
                    <a:p>
                      <a:pPr algn="ctr"/>
                      <a:r>
                        <a:rPr lang="en-US" sz="2800" dirty="0" smtClean="0">
                          <a:solidFill>
                            <a:srgbClr val="002060"/>
                          </a:solidFill>
                          <a:latin typeface="#9Slide05 Fourth Medium" panose="00000600000000000000" pitchFamily="2" charset="0"/>
                        </a:rPr>
                        <a:t>d</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30834"/>
                  </a:ext>
                </a:extLst>
              </a:tr>
            </a:tbl>
          </a:graphicData>
        </a:graphic>
      </p:graphicFrame>
      <p:sp>
        <p:nvSpPr>
          <p:cNvPr id="7" name="Rectangle 6"/>
          <p:cNvSpPr/>
          <p:nvPr/>
        </p:nvSpPr>
        <p:spPr>
          <a:xfrm>
            <a:off x="4887081" y="1113008"/>
            <a:ext cx="2300610"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Phiếu</a:t>
            </a:r>
            <a:r>
              <a:rPr kumimoji="0" lang="en-US" sz="2800" b="1" i="0" u="none" strike="noStrike" kern="1200" cap="none" spc="0" normalizeH="0" baseline="0" noProof="0" dirty="0"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học</a:t>
            </a:r>
            <a:r>
              <a:rPr kumimoji="0" lang="en-US" sz="2800" b="1" i="0" u="none" strike="noStrike" kern="1200" cap="none" spc="0" normalizeH="0" baseline="0" noProof="0" dirty="0"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smtClean="0">
                <a:ln>
                  <a:noFill/>
                </a:ln>
                <a:solidFill>
                  <a:srgbClr val="C00000"/>
                </a:solidFill>
                <a:effectLst/>
                <a:uLnTx/>
                <a:uFillTx/>
                <a:latin typeface="#9Slide05 Fourth Medium" panose="00000600000000000000" pitchFamily="2" charset="0"/>
                <a:ea typeface="+mn-ea"/>
                <a:cs typeface="Times New Roman" panose="02020603050405020304" pitchFamily="18" charset="0"/>
              </a:rPr>
              <a:t> 2</a:t>
            </a:r>
            <a:endParaRPr kumimoji="0" lang="en-US" sz="2800" b="0" i="0" u="none" strike="noStrike" kern="1200" cap="none" spc="0" normalizeH="0" baseline="0" noProof="0" dirty="0">
              <a:ln>
                <a:noFill/>
              </a:ln>
              <a:solidFill>
                <a:srgbClr val="C00000"/>
              </a:solidFill>
              <a:effectLst/>
              <a:uLnTx/>
              <a:uFillTx/>
              <a:latin typeface="#9Slide05 Fourth Medium" panose="00000600000000000000" pitchFamily="2" charset="0"/>
              <a:ea typeface="+mn-ea"/>
              <a:cs typeface="Times New Roman" panose="02020603050405020304" pitchFamily="18" charset="0"/>
            </a:endParaRPr>
          </a:p>
        </p:txBody>
      </p:sp>
      <p:pic>
        <p:nvPicPr>
          <p:cNvPr id="8" name="Picture 7" descr="A picture containing flower, plant, indoor&#10;&#10;Description automatically generated">
            <a:extLst>
              <a:ext uri="{FF2B5EF4-FFF2-40B4-BE49-F238E27FC236}">
                <a16:creationId xmlns:a16="http://schemas.microsoft.com/office/drawing/2014/main" id="{A73C1347-D0F8-9445-8D79-8DFCDDFE16D5}"/>
              </a:ext>
            </a:extLst>
          </p:cNvPr>
          <p:cNvPicPr>
            <a:picLocks noChangeAspect="1"/>
          </p:cNvPicPr>
          <p:nvPr/>
        </p:nvPicPr>
        <p:blipFill rotWithShape="1">
          <a:blip r:embed="rId2">
            <a:extLst>
              <a:ext uri="{28A0092B-C50C-407E-A947-70E740481C1C}">
                <a14:useLocalDpi xmlns:a14="http://schemas.microsoft.com/office/drawing/2010/main" val="0"/>
              </a:ext>
            </a:extLst>
          </a:blip>
          <a:srcRect l="14921" r="13861"/>
          <a:stretch/>
        </p:blipFill>
        <p:spPr>
          <a:xfrm>
            <a:off x="-367609" y="2742567"/>
            <a:ext cx="3557587" cy="4071190"/>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9" name="Picture 8" descr="A picture containing flower, plant, indoor, white&#10;&#10;Description automatically generated">
            <a:extLst>
              <a:ext uri="{FF2B5EF4-FFF2-40B4-BE49-F238E27FC236}">
                <a16:creationId xmlns:a16="http://schemas.microsoft.com/office/drawing/2014/main" id="{67C591FD-674E-D9E8-B997-21BBB2D2D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909149">
            <a:off x="9734249" y="4168077"/>
            <a:ext cx="3208397" cy="2090383"/>
          </a:xfrm>
          <a:prstGeom prst="rect">
            <a:avLst/>
          </a:prstGeom>
        </p:spPr>
      </p:pic>
    </p:spTree>
    <p:extLst>
      <p:ext uri="{BB962C8B-B14F-4D97-AF65-F5344CB8AC3E}">
        <p14:creationId xmlns:p14="http://schemas.microsoft.com/office/powerpoint/2010/main" val="17968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2</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842214"/>
              </p:ext>
            </p:extLst>
          </p:nvPr>
        </p:nvGraphicFramePr>
        <p:xfrm>
          <a:off x="805657" y="1113008"/>
          <a:ext cx="10877266" cy="5442753"/>
        </p:xfrm>
        <a:graphic>
          <a:graphicData uri="http://schemas.openxmlformats.org/drawingml/2006/table">
            <a:tbl>
              <a:tblPr firstRow="1" bandRow="1">
                <a:tableStyleId>{7E9639D4-E3E2-4D34-9284-5A2195B3D0D7}</a:tableStyleId>
              </a:tblPr>
              <a:tblGrid>
                <a:gridCol w="709564">
                  <a:extLst>
                    <a:ext uri="{9D8B030D-6E8A-4147-A177-3AD203B41FA5}">
                      <a16:colId xmlns:a16="http://schemas.microsoft.com/office/drawing/2014/main" val="3217568234"/>
                    </a:ext>
                  </a:extLst>
                </a:gridCol>
                <a:gridCol w="3589481">
                  <a:extLst>
                    <a:ext uri="{9D8B030D-6E8A-4147-A177-3AD203B41FA5}">
                      <a16:colId xmlns:a16="http://schemas.microsoft.com/office/drawing/2014/main" val="2739757328"/>
                    </a:ext>
                  </a:extLst>
                </a:gridCol>
                <a:gridCol w="6578221">
                  <a:extLst>
                    <a:ext uri="{9D8B030D-6E8A-4147-A177-3AD203B41FA5}">
                      <a16:colId xmlns:a16="http://schemas.microsoft.com/office/drawing/2014/main" val="295215127"/>
                    </a:ext>
                  </a:extLst>
                </a:gridCol>
              </a:tblGrid>
              <a:tr h="541518">
                <a:tc>
                  <a:txBody>
                    <a:bodyPr/>
                    <a:lstStyle/>
                    <a:p>
                      <a:pPr algn="ctr"/>
                      <a:r>
                        <a:rPr lang="en-US" sz="2800" dirty="0" err="1" smtClean="0">
                          <a:solidFill>
                            <a:srgbClr val="002060"/>
                          </a:solidFill>
                          <a:latin typeface="#9Slide05 Fourth Medium" panose="00000600000000000000" pitchFamily="2" charset="0"/>
                        </a:rPr>
                        <a:t>Câu</a:t>
                      </a:r>
                      <a:r>
                        <a:rPr lang="en-US" sz="2800" baseline="0" dirty="0" smtClean="0">
                          <a:solidFill>
                            <a:srgbClr val="002060"/>
                          </a:solidFill>
                          <a:latin typeface="#9Slide05 Fourth Medium" panose="00000600000000000000" pitchFamily="2" charset="0"/>
                        </a:rPr>
                        <a:t> </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Thành</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phần</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biệt</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lập</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rgbClr val="002060"/>
                          </a:solidFill>
                          <a:latin typeface="#9Slide05 Fourth Medium" panose="00000600000000000000" pitchFamily="2" charset="0"/>
                        </a:rPr>
                        <a:t>Chức</a:t>
                      </a:r>
                      <a:r>
                        <a:rPr lang="en-US" sz="2800" baseline="0" dirty="0" smtClean="0">
                          <a:solidFill>
                            <a:srgbClr val="002060"/>
                          </a:solidFill>
                          <a:latin typeface="#9Slide05 Fourth Medium" panose="00000600000000000000" pitchFamily="2" charset="0"/>
                        </a:rPr>
                        <a:t> </a:t>
                      </a:r>
                      <a:r>
                        <a:rPr lang="en-US" sz="2800" baseline="0" dirty="0" err="1" smtClean="0">
                          <a:solidFill>
                            <a:srgbClr val="002060"/>
                          </a:solidFill>
                          <a:latin typeface="#9Slide05 Fourth Medium" panose="00000600000000000000" pitchFamily="2" charset="0"/>
                        </a:rPr>
                        <a:t>năng</a:t>
                      </a:r>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969418"/>
                  </a:ext>
                </a:extLst>
              </a:tr>
              <a:tr h="1238799">
                <a:tc>
                  <a:txBody>
                    <a:bodyPr/>
                    <a:lstStyle/>
                    <a:p>
                      <a:pPr algn="ctr"/>
                      <a:r>
                        <a:rPr lang="en-US" sz="2800" dirty="0" smtClean="0">
                          <a:solidFill>
                            <a:schemeClr val="tx1"/>
                          </a:solidFill>
                          <a:latin typeface="#9Slide05 Fourth Medium" panose="00000600000000000000" pitchFamily="2" charset="0"/>
                        </a:rPr>
                        <a:t>a</a:t>
                      </a:r>
                      <a:endParaRPr lang="en-US" sz="2800" dirty="0">
                        <a:solidFill>
                          <a:schemeClr val="tx1"/>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FF0000"/>
                        </a:solidFill>
                        <a:latin typeface="#9Slide05 Fourth Medium" panose="00000600000000000000" pitchFamily="2" charset="0"/>
                      </a:endParaRPr>
                    </a:p>
                    <a:p>
                      <a:endParaRPr lang="en-US" sz="2800" dirty="0">
                        <a:solidFill>
                          <a:srgbClr val="FF000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002060"/>
                        </a:solidFill>
                        <a:latin typeface="#9Slide05 Fourth Medium" panose="00000600000000000000" pitchFamily="2" charset="0"/>
                      </a:endParaRPr>
                    </a:p>
                    <a:p>
                      <a:endParaRPr lang="en-US" sz="2800" dirty="0" smtClean="0">
                        <a:solidFill>
                          <a:srgbClr val="002060"/>
                        </a:solidFill>
                        <a:latin typeface="#9Slide05 Fourth Medium" panose="00000600000000000000" pitchFamily="2" charset="0"/>
                      </a:endParaRPr>
                    </a:p>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74559"/>
                  </a:ext>
                </a:extLst>
              </a:tr>
              <a:tr h="1433430">
                <a:tc>
                  <a:txBody>
                    <a:bodyPr/>
                    <a:lstStyle/>
                    <a:p>
                      <a:pPr algn="ctr"/>
                      <a:r>
                        <a:rPr lang="en-US" sz="2800" dirty="0" smtClean="0">
                          <a:solidFill>
                            <a:schemeClr val="tx1"/>
                          </a:solidFill>
                          <a:latin typeface="#9Slide05 Fourth Medium" panose="00000600000000000000" pitchFamily="2" charset="0"/>
                        </a:rPr>
                        <a:t>b</a:t>
                      </a:r>
                      <a:endParaRPr lang="en-US" sz="2800" dirty="0">
                        <a:solidFill>
                          <a:schemeClr val="tx1"/>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FF0000"/>
                        </a:solidFill>
                        <a:latin typeface="#9Slide05 Fourth Medium" panose="00000600000000000000" pitchFamily="2" charset="0"/>
                      </a:endParaRPr>
                    </a:p>
                    <a:p>
                      <a:endParaRPr lang="en-US" sz="2800" dirty="0">
                        <a:solidFill>
                          <a:srgbClr val="FF000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002060"/>
                        </a:solidFill>
                        <a:latin typeface="#9Slide05 Fourth Medium" panose="00000600000000000000" pitchFamily="2" charset="0"/>
                      </a:endParaRPr>
                    </a:p>
                    <a:p>
                      <a:endParaRPr lang="en-US" sz="2800" dirty="0" smtClean="0">
                        <a:solidFill>
                          <a:srgbClr val="002060"/>
                        </a:solidFill>
                        <a:latin typeface="#9Slide05 Fourth Medium" panose="00000600000000000000" pitchFamily="2" charset="0"/>
                      </a:endParaRPr>
                    </a:p>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55339"/>
                  </a:ext>
                </a:extLst>
              </a:tr>
              <a:tr h="1108731">
                <a:tc>
                  <a:txBody>
                    <a:bodyPr/>
                    <a:lstStyle/>
                    <a:p>
                      <a:pPr algn="ctr"/>
                      <a:r>
                        <a:rPr lang="en-US" sz="2800" dirty="0" smtClean="0">
                          <a:solidFill>
                            <a:schemeClr val="tx1"/>
                          </a:solidFill>
                          <a:latin typeface="#9Slide05 Fourth Medium" panose="00000600000000000000" pitchFamily="2" charset="0"/>
                        </a:rPr>
                        <a:t>c</a:t>
                      </a:r>
                      <a:endParaRPr lang="en-US" sz="2800" dirty="0">
                        <a:solidFill>
                          <a:schemeClr val="tx1"/>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FF0000"/>
                        </a:solidFill>
                        <a:latin typeface="#9Slide05 Fourth Medium" panose="00000600000000000000" pitchFamily="2" charset="0"/>
                      </a:endParaRPr>
                    </a:p>
                    <a:p>
                      <a:endParaRPr lang="en-US" sz="2800" dirty="0">
                        <a:solidFill>
                          <a:srgbClr val="FF000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59307"/>
                  </a:ext>
                </a:extLst>
              </a:tr>
              <a:tr h="987474">
                <a:tc>
                  <a:txBody>
                    <a:bodyPr/>
                    <a:lstStyle/>
                    <a:p>
                      <a:pPr algn="ctr"/>
                      <a:r>
                        <a:rPr lang="en-US" sz="2800" dirty="0" smtClean="0">
                          <a:solidFill>
                            <a:schemeClr val="tx1"/>
                          </a:solidFill>
                          <a:latin typeface="#9Slide05 Fourth Medium" panose="00000600000000000000" pitchFamily="2" charset="0"/>
                        </a:rPr>
                        <a:t>d</a:t>
                      </a:r>
                      <a:endParaRPr lang="en-US" sz="2800" dirty="0">
                        <a:solidFill>
                          <a:schemeClr val="tx1"/>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smtClean="0">
                        <a:solidFill>
                          <a:srgbClr val="FF0000"/>
                        </a:solidFill>
                        <a:latin typeface="#9Slide05 Fourth Medium" panose="00000600000000000000" pitchFamily="2" charset="0"/>
                      </a:endParaRPr>
                    </a:p>
                    <a:p>
                      <a:endParaRPr lang="en-US" sz="2800" dirty="0">
                        <a:solidFill>
                          <a:srgbClr val="FF000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9Slide05 Fourth Medium" panose="000006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30834"/>
                  </a:ext>
                </a:extLst>
              </a:tr>
            </a:tbl>
          </a:graphicData>
        </a:graphic>
      </p:graphicFrame>
      <p:sp>
        <p:nvSpPr>
          <p:cNvPr id="2" name="Rectangle 1"/>
          <p:cNvSpPr/>
          <p:nvPr/>
        </p:nvSpPr>
        <p:spPr>
          <a:xfrm>
            <a:off x="1488252" y="1684087"/>
            <a:ext cx="3602307" cy="1231106"/>
          </a:xfrm>
          <a:prstGeom prst="rect">
            <a:avLst/>
          </a:prstGeom>
        </p:spPr>
        <p:txBody>
          <a:bodyPr wrap="square">
            <a:spAutoFit/>
          </a:bodyPr>
          <a:lstStyle/>
          <a:p>
            <a:pPr algn="just"/>
            <a:r>
              <a:rPr lang="en-US" sz="2400" i="1" dirty="0" smtClean="0">
                <a:solidFill>
                  <a:srgbClr val="FF0000"/>
                </a:solidFill>
                <a:latin typeface="#9Slide05 Fourth Medium" panose="00000600000000000000" pitchFamily="2" charset="0"/>
                <a:ea typeface="Times New Roman" panose="02020603050405020304" pitchFamily="18" charset="0"/>
              </a:rPr>
              <a:t>-</a:t>
            </a:r>
            <a:r>
              <a:rPr lang="en-US" sz="2400" i="1" dirty="0" err="1" smtClean="0">
                <a:solidFill>
                  <a:srgbClr val="FF0000"/>
                </a:solidFill>
                <a:latin typeface="#9Slide05 Fourth Medium" panose="00000600000000000000" pitchFamily="2" charset="0"/>
                <a:ea typeface="Times New Roman" panose="02020603050405020304" pitchFamily="18" charset="0"/>
              </a:rPr>
              <a:t>đích</a:t>
            </a:r>
            <a:r>
              <a:rPr lang="en-US" sz="2400" i="1" dirty="0" smtClean="0">
                <a:solidFill>
                  <a:srgbClr val="FF0000"/>
                </a:solidFill>
                <a:latin typeface="#9Slide05 Fourth Medium" panose="00000600000000000000" pitchFamily="2" charset="0"/>
                <a:ea typeface="Times New Roman" panose="02020603050405020304" pitchFamily="18" charset="0"/>
              </a:rPr>
              <a:t> </a:t>
            </a:r>
            <a:r>
              <a:rPr lang="en-US" sz="2600" i="1" dirty="0" err="1">
                <a:solidFill>
                  <a:srgbClr val="FF0000"/>
                </a:solidFill>
                <a:latin typeface="#9Slide05 Fourth Medium" panose="00000600000000000000" pitchFamily="2" charset="0"/>
                <a:ea typeface="Times New Roman" panose="02020603050405020304" pitchFamily="18" charset="0"/>
              </a:rPr>
              <a:t>thị</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Bọ</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Dừa</a:t>
            </a:r>
            <a:r>
              <a:rPr lang="en-US" sz="2400" i="1" dirty="0">
                <a:solidFill>
                  <a:srgbClr val="5B5B5B"/>
                </a:solidFill>
                <a:latin typeface="#9Slide05 Fourth Medium" panose="00000600000000000000" pitchFamily="2" charset="0"/>
                <a:ea typeface="Times New Roman" panose="02020603050405020304" pitchFamily="18" charset="0"/>
              </a:rPr>
              <a:t>, </a:t>
            </a:r>
            <a:endParaRPr lang="en-US" sz="2400" i="1" dirty="0" smtClean="0">
              <a:solidFill>
                <a:srgbClr val="5B5B5B"/>
              </a:solidFill>
              <a:latin typeface="#9Slide05 Fourth Medium" panose="00000600000000000000" pitchFamily="2" charset="0"/>
              <a:ea typeface="Times New Roman" panose="02020603050405020304" pitchFamily="18" charset="0"/>
            </a:endParaRPr>
          </a:p>
          <a:p>
            <a:pPr algn="just"/>
            <a:r>
              <a:rPr lang="en-US" sz="2400" i="1" dirty="0" smtClean="0">
                <a:solidFill>
                  <a:srgbClr val="FF0000"/>
                </a:solidFill>
                <a:latin typeface="#9Slide05 Fourth Medium" panose="00000600000000000000" pitchFamily="2" charset="0"/>
                <a:ea typeface="Times New Roman" panose="02020603050405020304" pitchFamily="18" charset="0"/>
              </a:rPr>
              <a:t>-</a:t>
            </a:r>
            <a:r>
              <a:rPr lang="en-US" sz="2400" i="1" dirty="0" err="1" smtClean="0">
                <a:solidFill>
                  <a:srgbClr val="FF0000"/>
                </a:solidFill>
                <a:latin typeface="#9Slide05 Fourth Medium" panose="00000600000000000000" pitchFamily="2" charset="0"/>
                <a:ea typeface="Times New Roman" panose="02020603050405020304" pitchFamily="18" charset="0"/>
              </a:rPr>
              <a:t>cụ</a:t>
            </a:r>
            <a:r>
              <a:rPr lang="en-US" sz="2400" i="1" dirty="0" smtClean="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giáo</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thông</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thái</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chả</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bao</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giờ</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a:solidFill>
                  <a:srgbClr val="FF0000"/>
                </a:solidFill>
                <a:latin typeface="#9Slide05 Fourth Medium" panose="00000600000000000000" pitchFamily="2" charset="0"/>
                <a:ea typeface="Times New Roman" panose="02020603050405020304" pitchFamily="18" charset="0"/>
              </a:rPr>
              <a:t>nói</a:t>
            </a:r>
            <a:r>
              <a:rPr lang="en-US" sz="2400" i="1" dirty="0">
                <a:solidFill>
                  <a:srgbClr val="FF0000"/>
                </a:solidFill>
                <a:latin typeface="#9Slide05 Fourth Medium" panose="00000600000000000000" pitchFamily="2" charset="0"/>
                <a:ea typeface="Times New Roman" panose="02020603050405020304" pitchFamily="18" charset="0"/>
              </a:rPr>
              <a:t> </a:t>
            </a:r>
            <a:r>
              <a:rPr lang="en-US" sz="2400" i="1" dirty="0" err="1" smtClean="0">
                <a:solidFill>
                  <a:srgbClr val="FF0000"/>
                </a:solidFill>
                <a:latin typeface="#9Slide05 Fourth Medium" panose="00000600000000000000" pitchFamily="2" charset="0"/>
                <a:ea typeface="Times New Roman" panose="02020603050405020304" pitchFamily="18" charset="0"/>
              </a:rPr>
              <a:t>sai</a:t>
            </a:r>
            <a:r>
              <a:rPr lang="en-US" sz="2400" i="1" dirty="0" smtClean="0">
                <a:solidFill>
                  <a:srgbClr val="FF0000"/>
                </a:solidFill>
                <a:latin typeface="#9Slide05 Fourth Medium" panose="00000600000000000000" pitchFamily="2" charset="0"/>
                <a:ea typeface="Times New Roman" panose="02020603050405020304" pitchFamily="18" charset="0"/>
              </a:rPr>
              <a:t> </a:t>
            </a:r>
            <a:r>
              <a:rPr lang="en-US" sz="2400" i="1" dirty="0" smtClean="0">
                <a:solidFill>
                  <a:srgbClr val="002060"/>
                </a:solidFill>
                <a:latin typeface="#9Slide05 Fourth Medium" panose="00000600000000000000" pitchFamily="2" charset="0"/>
                <a:ea typeface="Times New Roman" panose="02020603050405020304" pitchFamily="18" charset="0"/>
              </a:rPr>
              <a:t>(</a:t>
            </a:r>
            <a:r>
              <a:rPr lang="en-US" sz="2400" i="1" dirty="0" err="1" smtClean="0">
                <a:solidFill>
                  <a:srgbClr val="002060"/>
                </a:solidFill>
                <a:latin typeface="#9Slide05 Fourth Medium" panose="00000600000000000000" pitchFamily="2" charset="0"/>
                <a:ea typeface="Times New Roman" panose="02020603050405020304" pitchFamily="18" charset="0"/>
              </a:rPr>
              <a:t>Tp</a:t>
            </a:r>
            <a:r>
              <a:rPr lang="en-US" sz="2400" i="1" dirty="0" smtClean="0">
                <a:solidFill>
                  <a:srgbClr val="002060"/>
                </a:solidFill>
                <a:latin typeface="#9Slide05 Fourth Medium" panose="00000600000000000000" pitchFamily="2" charset="0"/>
                <a:ea typeface="Times New Roman" panose="02020603050405020304" pitchFamily="18" charset="0"/>
              </a:rPr>
              <a:t> </a:t>
            </a:r>
            <a:r>
              <a:rPr lang="en-US" sz="2400" i="1" dirty="0" err="1" smtClean="0">
                <a:solidFill>
                  <a:srgbClr val="002060"/>
                </a:solidFill>
                <a:latin typeface="#9Slide05 Fourth Medium" panose="00000600000000000000" pitchFamily="2" charset="0"/>
                <a:ea typeface="Times New Roman" panose="02020603050405020304" pitchFamily="18" charset="0"/>
              </a:rPr>
              <a:t>phụ</a:t>
            </a:r>
            <a:r>
              <a:rPr lang="en-US" sz="2400" i="1" dirty="0" smtClean="0">
                <a:solidFill>
                  <a:srgbClr val="002060"/>
                </a:solidFill>
                <a:latin typeface="#9Slide05 Fourth Medium" panose="00000600000000000000" pitchFamily="2" charset="0"/>
                <a:ea typeface="Times New Roman" panose="02020603050405020304" pitchFamily="18" charset="0"/>
              </a:rPr>
              <a:t> </a:t>
            </a:r>
            <a:r>
              <a:rPr lang="en-US" sz="2400" i="1" dirty="0" err="1" smtClean="0">
                <a:solidFill>
                  <a:srgbClr val="002060"/>
                </a:solidFill>
                <a:latin typeface="#9Slide05 Fourth Medium" panose="00000600000000000000" pitchFamily="2" charset="0"/>
                <a:ea typeface="Times New Roman" panose="02020603050405020304" pitchFamily="18" charset="0"/>
              </a:rPr>
              <a:t>chú</a:t>
            </a:r>
            <a:r>
              <a:rPr lang="en-US" sz="2400" i="1" dirty="0" smtClean="0">
                <a:solidFill>
                  <a:srgbClr val="002060"/>
                </a:solidFill>
                <a:latin typeface="#9Slide05 Fourth Medium" panose="00000600000000000000" pitchFamily="2" charset="0"/>
                <a:ea typeface="Times New Roman" panose="02020603050405020304" pitchFamily="18" charset="0"/>
              </a:rPr>
              <a:t>)</a:t>
            </a:r>
            <a:endParaRPr lang="en-US" sz="2400" dirty="0">
              <a:solidFill>
                <a:srgbClr val="002060"/>
              </a:solidFill>
              <a:latin typeface="#9Slide05 Fourth Medium" panose="00000600000000000000" pitchFamily="2" charset="0"/>
            </a:endParaRPr>
          </a:p>
        </p:txBody>
      </p:sp>
      <p:sp>
        <p:nvSpPr>
          <p:cNvPr id="3" name="Rectangle 2"/>
          <p:cNvSpPr/>
          <p:nvPr/>
        </p:nvSpPr>
        <p:spPr>
          <a:xfrm>
            <a:off x="1515518" y="3080000"/>
            <a:ext cx="3575042" cy="1338828"/>
          </a:xfrm>
          <a:prstGeom prst="rect">
            <a:avLst/>
          </a:prstGeom>
        </p:spPr>
        <p:txBody>
          <a:bodyPr wrap="square">
            <a:spAutoFit/>
          </a:bodyPr>
          <a:lstStyle/>
          <a:p>
            <a:pPr algn="just"/>
            <a:r>
              <a:rPr lang="en-US" sz="2700" i="1" dirty="0" err="1">
                <a:solidFill>
                  <a:srgbClr val="FF0000"/>
                </a:solidFill>
                <a:latin typeface="#9Slide05 Fourth Medium" panose="00000600000000000000" pitchFamily="2" charset="0"/>
                <a:ea typeface="Times New Roman" panose="02020603050405020304" pitchFamily="18" charset="0"/>
              </a:rPr>
              <a:t>vượt</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ra</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khỏi</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giới</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hạn</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không</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gian</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và</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thời</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smtClean="0">
                <a:solidFill>
                  <a:srgbClr val="FF0000"/>
                </a:solidFill>
                <a:latin typeface="#9Slide05 Fourth Medium" panose="00000600000000000000" pitchFamily="2" charset="0"/>
                <a:ea typeface="Times New Roman" panose="02020603050405020304" pitchFamily="18" charset="0"/>
              </a:rPr>
              <a:t>gian</a:t>
            </a:r>
            <a:endParaRPr lang="en-US" sz="2700" i="1" dirty="0" smtClean="0">
              <a:solidFill>
                <a:srgbClr val="FF0000"/>
              </a:solidFill>
              <a:latin typeface="#9Slide05 Fourth Medium" panose="00000600000000000000" pitchFamily="2" charset="0"/>
              <a:ea typeface="Times New Roman" panose="02020603050405020304" pitchFamily="18" charset="0"/>
            </a:endParaRPr>
          </a:p>
          <a:p>
            <a:pPr algn="just"/>
            <a:r>
              <a:rPr lang="en-US" sz="2700" i="1" dirty="0" smtClean="0">
                <a:solidFill>
                  <a:srgbClr val="002060"/>
                </a:solidFill>
                <a:latin typeface="#9Slide05 Fourth Medium" panose="00000600000000000000" pitchFamily="2" charset="0"/>
              </a:rPr>
              <a:t>(</a:t>
            </a:r>
            <a:r>
              <a:rPr lang="en-US" sz="2700" i="1" dirty="0" err="1" smtClean="0">
                <a:solidFill>
                  <a:srgbClr val="002060"/>
                </a:solidFill>
                <a:latin typeface="#9Slide05 Fourth Medium" panose="00000600000000000000" pitchFamily="2" charset="0"/>
              </a:rPr>
              <a:t>Tp</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phụ</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chú</a:t>
            </a:r>
            <a:r>
              <a:rPr lang="en-US" sz="2700" i="1" dirty="0" smtClean="0">
                <a:solidFill>
                  <a:srgbClr val="002060"/>
                </a:solidFill>
                <a:latin typeface="#9Slide05 Fourth Medium" panose="00000600000000000000" pitchFamily="2" charset="0"/>
              </a:rPr>
              <a:t>)</a:t>
            </a:r>
            <a:endParaRPr lang="en-US" sz="2700" dirty="0">
              <a:solidFill>
                <a:srgbClr val="002060"/>
              </a:solidFill>
              <a:latin typeface="#9Slide05 Fourth Medium" panose="00000600000000000000" pitchFamily="2" charset="0"/>
            </a:endParaRPr>
          </a:p>
        </p:txBody>
      </p:sp>
      <p:sp>
        <p:nvSpPr>
          <p:cNvPr id="8" name="Rectangle 7"/>
          <p:cNvSpPr/>
          <p:nvPr/>
        </p:nvSpPr>
        <p:spPr>
          <a:xfrm>
            <a:off x="1515518" y="4503690"/>
            <a:ext cx="2101139" cy="923330"/>
          </a:xfrm>
          <a:prstGeom prst="rect">
            <a:avLst/>
          </a:prstGeom>
        </p:spPr>
        <p:txBody>
          <a:bodyPr wrap="square">
            <a:spAutoFit/>
          </a:bodyPr>
          <a:lstStyle/>
          <a:p>
            <a:pPr algn="just"/>
            <a:r>
              <a:rPr lang="en-US" sz="2700" i="1" dirty="0" err="1">
                <a:solidFill>
                  <a:srgbClr val="FF0000"/>
                </a:solidFill>
                <a:latin typeface="#9Slide05 Fourth Medium" panose="00000600000000000000" pitchFamily="2" charset="0"/>
                <a:ea typeface="Times New Roman" panose="02020603050405020304" pitchFamily="18" charset="0"/>
              </a:rPr>
              <a:t>gọt</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thuỷ</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smtClean="0">
                <a:solidFill>
                  <a:srgbClr val="FF0000"/>
                </a:solidFill>
                <a:latin typeface="#9Slide05 Fourth Medium" panose="00000600000000000000" pitchFamily="2" charset="0"/>
                <a:ea typeface="Times New Roman" panose="02020603050405020304" pitchFamily="18" charset="0"/>
              </a:rPr>
              <a:t>tiên</a:t>
            </a:r>
            <a:endParaRPr lang="en-US" sz="2700" i="1" dirty="0" smtClean="0">
              <a:solidFill>
                <a:srgbClr val="FF0000"/>
              </a:solidFill>
              <a:latin typeface="#9Slide05 Fourth Medium" panose="00000600000000000000" pitchFamily="2" charset="0"/>
              <a:ea typeface="Times New Roman" panose="02020603050405020304" pitchFamily="18" charset="0"/>
            </a:endParaRPr>
          </a:p>
          <a:p>
            <a:pPr algn="just"/>
            <a:r>
              <a:rPr lang="en-US" sz="2700" i="1" dirty="0" smtClean="0">
                <a:solidFill>
                  <a:srgbClr val="002060"/>
                </a:solidFill>
                <a:latin typeface="#9Slide05 Fourth Medium" panose="00000600000000000000" pitchFamily="2" charset="0"/>
              </a:rPr>
              <a:t>(</a:t>
            </a:r>
            <a:r>
              <a:rPr lang="en-US" sz="2700" i="1" dirty="0" err="1" smtClean="0">
                <a:solidFill>
                  <a:srgbClr val="002060"/>
                </a:solidFill>
                <a:latin typeface="#9Slide05 Fourth Medium" panose="00000600000000000000" pitchFamily="2" charset="0"/>
              </a:rPr>
              <a:t>Tp</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phụ</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chú</a:t>
            </a:r>
            <a:r>
              <a:rPr lang="en-US" sz="2700" i="1" dirty="0" smtClean="0">
                <a:solidFill>
                  <a:srgbClr val="002060"/>
                </a:solidFill>
                <a:latin typeface="#9Slide05 Fourth Medium" panose="00000600000000000000" pitchFamily="2" charset="0"/>
              </a:rPr>
              <a:t>)</a:t>
            </a:r>
            <a:endParaRPr lang="en-US" sz="2700" dirty="0">
              <a:solidFill>
                <a:srgbClr val="002060"/>
              </a:solidFill>
              <a:latin typeface="#9Slide05 Fourth Medium" panose="00000600000000000000" pitchFamily="2" charset="0"/>
            </a:endParaRPr>
          </a:p>
        </p:txBody>
      </p:sp>
      <p:sp>
        <p:nvSpPr>
          <p:cNvPr id="9" name="Rectangle 8"/>
          <p:cNvSpPr/>
          <p:nvPr/>
        </p:nvSpPr>
        <p:spPr>
          <a:xfrm>
            <a:off x="1537749" y="5637993"/>
            <a:ext cx="2517036" cy="923330"/>
          </a:xfrm>
          <a:prstGeom prst="rect">
            <a:avLst/>
          </a:prstGeom>
        </p:spPr>
        <p:txBody>
          <a:bodyPr wrap="none">
            <a:spAutoFit/>
          </a:bodyPr>
          <a:lstStyle/>
          <a:p>
            <a:pPr algn="just"/>
            <a:r>
              <a:rPr lang="en-US" sz="2700" i="1" dirty="0">
                <a:solidFill>
                  <a:srgbClr val="FF0000"/>
                </a:solidFill>
                <a:latin typeface="#9Slide05 Fourth Medium" panose="00000600000000000000" pitchFamily="2" charset="0"/>
                <a:ea typeface="Times New Roman" panose="02020603050405020304" pitchFamily="18" charset="0"/>
              </a:rPr>
              <a:t>(</a:t>
            </a:r>
            <a:r>
              <a:rPr lang="en-US" sz="2700" i="1" dirty="0" err="1">
                <a:solidFill>
                  <a:srgbClr val="FF0000"/>
                </a:solidFill>
                <a:latin typeface="#9Slide05 Fourth Medium" panose="00000600000000000000" pitchFamily="2" charset="0"/>
                <a:ea typeface="Times New Roman" panose="02020603050405020304" pitchFamily="18" charset="0"/>
              </a:rPr>
              <a:t>gọi</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là</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tâm</a:t>
            </a:r>
            <a:r>
              <a:rPr lang="en-US" sz="2700" i="1" dirty="0">
                <a:solidFill>
                  <a:srgbClr val="FF0000"/>
                </a:solidFill>
                <a:latin typeface="#9Slide05 Fourth Medium" panose="00000600000000000000" pitchFamily="2" charset="0"/>
                <a:ea typeface="Times New Roman" panose="02020603050405020304" pitchFamily="18" charset="0"/>
              </a:rPr>
              <a:t> </a:t>
            </a:r>
            <a:r>
              <a:rPr lang="en-US" sz="2700" i="1" dirty="0" err="1">
                <a:solidFill>
                  <a:srgbClr val="FF0000"/>
                </a:solidFill>
                <a:latin typeface="#9Slide05 Fourth Medium" panose="00000600000000000000" pitchFamily="2" charset="0"/>
                <a:ea typeface="Times New Roman" panose="02020603050405020304" pitchFamily="18" charset="0"/>
              </a:rPr>
              <a:t>điểm</a:t>
            </a:r>
            <a:r>
              <a:rPr lang="en-US" sz="2700" i="1" dirty="0">
                <a:solidFill>
                  <a:srgbClr val="FF0000"/>
                </a:solidFill>
                <a:latin typeface="#9Slide05 Fourth Medium" panose="00000600000000000000" pitchFamily="2" charset="0"/>
                <a:ea typeface="Times New Roman" panose="02020603050405020304" pitchFamily="18" charset="0"/>
              </a:rPr>
              <a:t>) </a:t>
            </a:r>
            <a:endParaRPr lang="en-US" sz="2700" i="1" dirty="0" smtClean="0">
              <a:solidFill>
                <a:srgbClr val="FF0000"/>
              </a:solidFill>
              <a:latin typeface="#9Slide05 Fourth Medium" panose="00000600000000000000" pitchFamily="2" charset="0"/>
              <a:ea typeface="Times New Roman" panose="02020603050405020304" pitchFamily="18" charset="0"/>
            </a:endParaRPr>
          </a:p>
          <a:p>
            <a:pPr algn="just"/>
            <a:r>
              <a:rPr lang="en-US" sz="2700" i="1" dirty="0" smtClean="0">
                <a:solidFill>
                  <a:srgbClr val="002060"/>
                </a:solidFill>
                <a:latin typeface="#9Slide05 Fourth Medium" panose="00000600000000000000" pitchFamily="2" charset="0"/>
              </a:rPr>
              <a:t>(</a:t>
            </a:r>
            <a:r>
              <a:rPr lang="en-US" sz="2700" i="1" dirty="0" err="1" smtClean="0">
                <a:solidFill>
                  <a:srgbClr val="002060"/>
                </a:solidFill>
                <a:latin typeface="#9Slide05 Fourth Medium" panose="00000600000000000000" pitchFamily="2" charset="0"/>
              </a:rPr>
              <a:t>Tp</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phụ</a:t>
            </a:r>
            <a:r>
              <a:rPr lang="en-US" sz="2700" i="1" dirty="0" smtClean="0">
                <a:solidFill>
                  <a:srgbClr val="002060"/>
                </a:solidFill>
                <a:latin typeface="#9Slide05 Fourth Medium" panose="00000600000000000000" pitchFamily="2" charset="0"/>
              </a:rPr>
              <a:t> </a:t>
            </a:r>
            <a:r>
              <a:rPr lang="en-US" sz="2700" i="1" dirty="0" err="1" smtClean="0">
                <a:solidFill>
                  <a:srgbClr val="002060"/>
                </a:solidFill>
                <a:latin typeface="#9Slide05 Fourth Medium" panose="00000600000000000000" pitchFamily="2" charset="0"/>
              </a:rPr>
              <a:t>chú</a:t>
            </a:r>
            <a:r>
              <a:rPr lang="en-US" sz="2700" i="1" dirty="0" smtClean="0">
                <a:solidFill>
                  <a:srgbClr val="002060"/>
                </a:solidFill>
                <a:latin typeface="#9Slide05 Fourth Medium" panose="00000600000000000000" pitchFamily="2" charset="0"/>
              </a:rPr>
              <a:t>)</a:t>
            </a:r>
            <a:endParaRPr lang="en-US" sz="2700" dirty="0">
              <a:solidFill>
                <a:srgbClr val="002060"/>
              </a:solidFill>
              <a:latin typeface="#9Slide05 Fourth Medium" panose="00000600000000000000" pitchFamily="2" charset="0"/>
            </a:endParaRPr>
          </a:p>
        </p:txBody>
      </p:sp>
      <p:sp>
        <p:nvSpPr>
          <p:cNvPr id="10" name="Rectangle 9"/>
          <p:cNvSpPr/>
          <p:nvPr/>
        </p:nvSpPr>
        <p:spPr>
          <a:xfrm>
            <a:off x="5146062" y="1644299"/>
            <a:ext cx="6564596" cy="830997"/>
          </a:xfrm>
          <a:prstGeom prst="rect">
            <a:avLst/>
          </a:prstGeom>
        </p:spPr>
        <p:txBody>
          <a:bodyPr wrap="square">
            <a:spAutoFit/>
          </a:bodyPr>
          <a:lstStyle/>
          <a:p>
            <a:r>
              <a:rPr lang="en-US" sz="2400" dirty="0" smtClean="0">
                <a:latin typeface="#9Slide05 Fourth Medium" panose="00000600000000000000" pitchFamily="2" charset="0"/>
              </a:rPr>
              <a:t>-</a:t>
            </a:r>
            <a:r>
              <a:rPr lang="en-US" sz="2400" dirty="0" err="1" smtClean="0">
                <a:latin typeface="#9Slide05 Fourth Medium" panose="00000600000000000000" pitchFamily="2" charset="0"/>
              </a:rPr>
              <a:t>bổ</a:t>
            </a:r>
            <a:r>
              <a:rPr lang="en-US" sz="2400" dirty="0" smtClean="0">
                <a:latin typeface="#9Slide05 Fourth Medium" panose="00000600000000000000" pitchFamily="2" charset="0"/>
              </a:rPr>
              <a:t> </a:t>
            </a:r>
            <a:r>
              <a:rPr lang="en-US" sz="2400" dirty="0">
                <a:latin typeface="#9Slide05 Fourth Medium" panose="00000600000000000000" pitchFamily="2" charset="0"/>
              </a:rPr>
              <a:t>sung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cho</a:t>
            </a:r>
            <a:r>
              <a:rPr lang="en-US" sz="2400" dirty="0">
                <a:latin typeface="#9Slide05 Fourth Medium" panose="00000600000000000000" pitchFamily="2" charset="0"/>
              </a:rPr>
              <a:t> “</a:t>
            </a:r>
            <a:r>
              <a:rPr lang="en-US" sz="2400" dirty="0" err="1">
                <a:latin typeface="#9Slide05 Fourth Medium" panose="00000600000000000000" pitchFamily="2" charset="0"/>
              </a:rPr>
              <a:t>ông</a:t>
            </a:r>
            <a:r>
              <a:rPr lang="en-US" sz="2400" dirty="0">
                <a:latin typeface="#9Slide05 Fourth Medium" panose="00000600000000000000" pitchFamily="2" charset="0"/>
              </a:rPr>
              <a:t> </a:t>
            </a:r>
            <a:r>
              <a:rPr lang="en-US" sz="2400" dirty="0" err="1">
                <a:latin typeface="#9Slide05 Fourth Medium" panose="00000600000000000000" pitchFamily="2" charset="0"/>
              </a:rPr>
              <a:t>khách</a:t>
            </a:r>
            <a:r>
              <a:rPr lang="en-US" sz="2400" dirty="0">
                <a:latin typeface="#9Slide05 Fourth Medium" panose="00000600000000000000" pitchFamily="2" charset="0"/>
              </a:rPr>
              <a:t>” </a:t>
            </a:r>
            <a:r>
              <a:rPr lang="en-US" sz="2400" dirty="0" err="1" smtClean="0">
                <a:latin typeface="#9Slide05 Fourth Medium" panose="00000600000000000000" pitchFamily="2" charset="0"/>
              </a:rPr>
              <a:t>với</a:t>
            </a:r>
            <a:r>
              <a:rPr lang="en-US" sz="2400" dirty="0" smtClean="0">
                <a:latin typeface="#9Slide05 Fourth Medium" panose="00000600000000000000" pitchFamily="2" charset="0"/>
              </a:rPr>
              <a:t> </a:t>
            </a:r>
            <a:r>
              <a:rPr lang="en-US" sz="2400" dirty="0" err="1">
                <a:latin typeface="#9Slide05 Fourth Medium" panose="00000600000000000000" pitchFamily="2" charset="0"/>
              </a:rPr>
              <a:t>lời</a:t>
            </a:r>
            <a:r>
              <a:rPr lang="en-US" sz="2400" dirty="0">
                <a:latin typeface="#9Slide05 Fourth Medium" panose="00000600000000000000" pitchFamily="2" charset="0"/>
              </a:rPr>
              <a:t> </a:t>
            </a:r>
            <a:r>
              <a:rPr lang="en-US" sz="2400" dirty="0" err="1">
                <a:latin typeface="#9Slide05 Fourth Medium" panose="00000600000000000000" pitchFamily="2" charset="0"/>
              </a:rPr>
              <a:t>khẳng</a:t>
            </a:r>
            <a:r>
              <a:rPr lang="en-US" sz="2400" dirty="0">
                <a:latin typeface="#9Slide05 Fourth Medium" panose="00000600000000000000" pitchFamily="2" charset="0"/>
              </a:rPr>
              <a:t> </a:t>
            </a:r>
            <a:r>
              <a:rPr lang="en-US" sz="2400" dirty="0" err="1">
                <a:latin typeface="#9Slide05 Fourth Medium" panose="00000600000000000000" pitchFamily="2" charset="0"/>
              </a:rPr>
              <a:t>định</a:t>
            </a:r>
            <a:r>
              <a:rPr lang="en-US" sz="2400" dirty="0">
                <a:latin typeface="#9Slide05 Fourth Medium" panose="00000600000000000000" pitchFamily="2" charset="0"/>
              </a:rPr>
              <a:t> </a:t>
            </a:r>
            <a:r>
              <a:rPr lang="en-US" sz="2400" dirty="0" err="1">
                <a:latin typeface="#9Slide05 Fourth Medium" panose="00000600000000000000" pitchFamily="2" charset="0"/>
              </a:rPr>
              <a:t>về</a:t>
            </a:r>
            <a:r>
              <a:rPr lang="en-US" sz="2400" dirty="0">
                <a:latin typeface="#9Slide05 Fourth Medium" panose="00000600000000000000" pitchFamily="2" charset="0"/>
              </a:rPr>
              <a:t> </a:t>
            </a:r>
            <a:r>
              <a:rPr lang="en-US" sz="2400" dirty="0" err="1">
                <a:latin typeface="#9Slide05 Fourth Medium" panose="00000600000000000000" pitchFamily="2" charset="0"/>
              </a:rPr>
              <a:t>độ</a:t>
            </a:r>
            <a:r>
              <a:rPr lang="en-US" sz="2400" dirty="0">
                <a:latin typeface="#9Slide05 Fourth Medium" panose="00000600000000000000" pitchFamily="2" charset="0"/>
              </a:rPr>
              <a:t> </a:t>
            </a:r>
            <a:r>
              <a:rPr lang="en-US" sz="2400" dirty="0" err="1">
                <a:latin typeface="#9Slide05 Fourth Medium" panose="00000600000000000000" pitchFamily="2" charset="0"/>
              </a:rPr>
              <a:t>chính</a:t>
            </a:r>
            <a:r>
              <a:rPr lang="en-US" sz="2400" dirty="0">
                <a:latin typeface="#9Slide05 Fourth Medium" panose="00000600000000000000" pitchFamily="2" charset="0"/>
              </a:rPr>
              <a:t> </a:t>
            </a:r>
            <a:r>
              <a:rPr lang="en-US" sz="2400" dirty="0" err="1">
                <a:latin typeface="#9Slide05 Fourth Medium" panose="00000600000000000000" pitchFamily="2" charset="0"/>
              </a:rPr>
              <a:t>xác</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thông</a:t>
            </a:r>
            <a:r>
              <a:rPr lang="en-US" sz="2400" dirty="0">
                <a:latin typeface="#9Slide05 Fourth Medium" panose="00000600000000000000" pitchFamily="2" charset="0"/>
              </a:rPr>
              <a:t> tin).</a:t>
            </a:r>
            <a:endParaRPr lang="en-US" sz="2400" dirty="0">
              <a:latin typeface="#9Slide05 Fourth Medium" panose="00000600000000000000" pitchFamily="2" charset="0"/>
            </a:endParaRPr>
          </a:p>
        </p:txBody>
      </p:sp>
      <p:sp>
        <p:nvSpPr>
          <p:cNvPr id="11" name="Rectangle 10"/>
          <p:cNvSpPr/>
          <p:nvPr/>
        </p:nvSpPr>
        <p:spPr>
          <a:xfrm>
            <a:off x="5216078" y="3110241"/>
            <a:ext cx="6466845" cy="1200329"/>
          </a:xfrm>
          <a:prstGeom prst="rect">
            <a:avLst/>
          </a:prstGeom>
        </p:spPr>
        <p:txBody>
          <a:bodyPr wrap="square">
            <a:spAutoFit/>
          </a:bodyPr>
          <a:lstStyle/>
          <a:p>
            <a:r>
              <a:rPr lang="en-US" sz="2400" dirty="0" err="1">
                <a:latin typeface="#9Slide05 Fourth Medium" panose="00000600000000000000" pitchFamily="2" charset="0"/>
              </a:rPr>
              <a:t>bổ</a:t>
            </a:r>
            <a:r>
              <a:rPr lang="en-US" sz="2400" dirty="0">
                <a:latin typeface="#9Slide05 Fourth Medium" panose="00000600000000000000" pitchFamily="2" charset="0"/>
              </a:rPr>
              <a:t> sung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cho</a:t>
            </a:r>
            <a:r>
              <a:rPr lang="en-US" sz="2400" dirty="0">
                <a:latin typeface="#9Slide05 Fourth Medium" panose="00000600000000000000" pitchFamily="2" charset="0"/>
              </a:rPr>
              <a:t> </a:t>
            </a:r>
            <a:r>
              <a:rPr lang="en-US" sz="2400" dirty="0" err="1">
                <a:latin typeface="#9Slide05 Fourth Medium" panose="00000600000000000000" pitchFamily="2" charset="0"/>
              </a:rPr>
              <a:t>nội</a:t>
            </a:r>
            <a:r>
              <a:rPr lang="en-US" sz="2400" dirty="0">
                <a:latin typeface="#9Slide05 Fourth Medium" panose="00000600000000000000" pitchFamily="2" charset="0"/>
              </a:rPr>
              <a:t> dung “</a:t>
            </a:r>
            <a:r>
              <a:rPr lang="en-US" sz="2400" dirty="0" err="1">
                <a:latin typeface="#9Slide05 Fourth Medium" panose="00000600000000000000" pitchFamily="2" charset="0"/>
              </a:rPr>
              <a:t>sống</a:t>
            </a:r>
            <a:r>
              <a:rPr lang="en-US" sz="2400" dirty="0">
                <a:latin typeface="#9Slide05 Fourth Medium" panose="00000600000000000000" pitchFamily="2" charset="0"/>
              </a:rPr>
              <a:t> </a:t>
            </a:r>
            <a:r>
              <a:rPr lang="en-US" sz="2400" dirty="0" err="1">
                <a:latin typeface="#9Slide05 Fourth Medium" panose="00000600000000000000" pitchFamily="2" charset="0"/>
              </a:rPr>
              <a:t>mãi</a:t>
            </a:r>
            <a:r>
              <a:rPr lang="en-US" sz="2400" dirty="0">
                <a:latin typeface="#9Slide05 Fourth Medium" panose="00000600000000000000" pitchFamily="2" charset="0"/>
              </a:rPr>
              <a:t> </a:t>
            </a:r>
            <a:r>
              <a:rPr lang="en-US" sz="2400" dirty="0" err="1">
                <a:latin typeface="#9Slide05 Fourth Medium" panose="00000600000000000000" pitchFamily="2" charset="0"/>
              </a:rPr>
              <a:t>trong</a:t>
            </a:r>
            <a:r>
              <a:rPr lang="en-US" sz="2400" dirty="0">
                <a:latin typeface="#9Slide05 Fourth Medium" panose="00000600000000000000" pitchFamily="2" charset="0"/>
              </a:rPr>
              <a:t> </a:t>
            </a:r>
            <a:r>
              <a:rPr lang="en-US" sz="2400" dirty="0" err="1">
                <a:latin typeface="#9Slide05 Fourth Medium" panose="00000600000000000000" pitchFamily="2" charset="0"/>
              </a:rPr>
              <a:t>lòng</a:t>
            </a:r>
            <a:r>
              <a:rPr lang="en-US" sz="2400" dirty="0">
                <a:latin typeface="#9Slide05 Fourth Medium" panose="00000600000000000000" pitchFamily="2" charset="0"/>
              </a:rPr>
              <a:t> </a:t>
            </a:r>
            <a:r>
              <a:rPr lang="en-US" sz="2400" dirty="0" err="1">
                <a:latin typeface="#9Slide05 Fourth Medium" panose="00000600000000000000" pitchFamily="2" charset="0"/>
              </a:rPr>
              <a:t>người</a:t>
            </a:r>
            <a:r>
              <a:rPr lang="en-US" sz="2400" dirty="0">
                <a:latin typeface="#9Slide05 Fourth Medium" panose="00000600000000000000" pitchFamily="2" charset="0"/>
              </a:rPr>
              <a:t> </a:t>
            </a:r>
            <a:r>
              <a:rPr lang="en-US" sz="2400" dirty="0" err="1">
                <a:latin typeface="#9Slide05 Fourth Medium" panose="00000600000000000000" pitchFamily="2" charset="0"/>
              </a:rPr>
              <a:t>đọc</a:t>
            </a:r>
            <a:r>
              <a:rPr lang="en-US" sz="2400" dirty="0">
                <a:latin typeface="#9Slide05 Fourth Medium" panose="00000600000000000000" pitchFamily="2" charset="0"/>
              </a:rPr>
              <a:t>”, </a:t>
            </a:r>
            <a:r>
              <a:rPr lang="en-US" sz="2400" dirty="0" err="1">
                <a:latin typeface="#9Slide05 Fourth Medium" panose="00000600000000000000" pitchFamily="2" charset="0"/>
              </a:rPr>
              <a:t>làm</a:t>
            </a:r>
            <a:r>
              <a:rPr lang="en-US" sz="2400" dirty="0">
                <a:latin typeface="#9Slide05 Fourth Medium" panose="00000600000000000000" pitchFamily="2" charset="0"/>
              </a:rPr>
              <a:t> </a:t>
            </a:r>
            <a:r>
              <a:rPr lang="en-US" sz="2400" dirty="0" err="1">
                <a:latin typeface="#9Slide05 Fourth Medium" panose="00000600000000000000" pitchFamily="2" charset="0"/>
              </a:rPr>
              <a:t>rõ</a:t>
            </a:r>
            <a:r>
              <a:rPr lang="en-US" sz="2400" dirty="0">
                <a:latin typeface="#9Slide05 Fourth Medium" panose="00000600000000000000" pitchFamily="2" charset="0"/>
              </a:rPr>
              <a:t> </a:t>
            </a:r>
            <a:r>
              <a:rPr lang="en-US" sz="2400" dirty="0" err="1">
                <a:latin typeface="#9Slide05 Fourth Medium" panose="00000600000000000000" pitchFamily="2" charset="0"/>
              </a:rPr>
              <a:t>thêm</a:t>
            </a:r>
            <a:r>
              <a:rPr lang="en-US" sz="2400" dirty="0">
                <a:latin typeface="#9Slide05 Fourth Medium" panose="00000600000000000000" pitchFamily="2" charset="0"/>
              </a:rPr>
              <a:t>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về</a:t>
            </a:r>
            <a:r>
              <a:rPr lang="en-US" sz="2400" dirty="0">
                <a:latin typeface="#9Slide05 Fourth Medium" panose="00000600000000000000" pitchFamily="2" charset="0"/>
              </a:rPr>
              <a:t> </a:t>
            </a:r>
            <a:r>
              <a:rPr lang="en-US" sz="2400" dirty="0" err="1">
                <a:latin typeface="#9Slide05 Fourth Medium" panose="00000600000000000000" pitchFamily="2" charset="0"/>
              </a:rPr>
              <a:t>sức</a:t>
            </a:r>
            <a:r>
              <a:rPr lang="en-US" sz="2400" dirty="0">
                <a:latin typeface="#9Slide05 Fourth Medium" panose="00000600000000000000" pitchFamily="2" charset="0"/>
              </a:rPr>
              <a:t> </a:t>
            </a:r>
            <a:r>
              <a:rPr lang="en-US" sz="2400" dirty="0" err="1">
                <a:latin typeface="#9Slide05 Fourth Medium" panose="00000600000000000000" pitchFamily="2" charset="0"/>
              </a:rPr>
              <a:t>sống</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truyện</a:t>
            </a:r>
            <a:r>
              <a:rPr lang="en-US" sz="2400" dirty="0">
                <a:latin typeface="#9Slide05 Fourth Medium" panose="00000600000000000000" pitchFamily="2" charset="0"/>
              </a:rPr>
              <a:t> </a:t>
            </a:r>
            <a:r>
              <a:rPr lang="en-US" sz="2400" dirty="0" err="1">
                <a:latin typeface="#9Slide05 Fourth Medium" panose="00000600000000000000" pitchFamily="2" charset="0"/>
              </a:rPr>
              <a:t>ngắn</a:t>
            </a:r>
            <a:r>
              <a:rPr lang="en-US" sz="2400" dirty="0">
                <a:latin typeface="#9Slide05 Fourth Medium" panose="00000600000000000000" pitchFamily="2" charset="0"/>
              </a:rPr>
              <a:t> </a:t>
            </a:r>
            <a:r>
              <a:rPr lang="en-US" sz="2400" dirty="0" err="1">
                <a:latin typeface="#9Slide05 Fourth Medium" panose="00000600000000000000" pitchFamily="2" charset="0"/>
              </a:rPr>
              <a:t>Chiếc</a:t>
            </a:r>
            <a:r>
              <a:rPr lang="en-US" sz="2400" dirty="0">
                <a:latin typeface="#9Slide05 Fourth Medium" panose="00000600000000000000" pitchFamily="2" charset="0"/>
              </a:rPr>
              <a:t> </a:t>
            </a:r>
            <a:r>
              <a:rPr lang="en-US" sz="2400" dirty="0" err="1">
                <a:latin typeface="#9Slide05 Fourth Medium" panose="00000600000000000000" pitchFamily="2" charset="0"/>
              </a:rPr>
              <a:t>lá</a:t>
            </a:r>
            <a:r>
              <a:rPr lang="en-US" sz="2400" dirty="0">
                <a:latin typeface="#9Slide05 Fourth Medium" panose="00000600000000000000" pitchFamily="2" charset="0"/>
              </a:rPr>
              <a:t> </a:t>
            </a:r>
            <a:r>
              <a:rPr lang="en-US" sz="2400" dirty="0" err="1">
                <a:latin typeface="#9Slide05 Fourth Medium" panose="00000600000000000000" pitchFamily="2" charset="0"/>
              </a:rPr>
              <a:t>cuối</a:t>
            </a:r>
            <a:r>
              <a:rPr lang="en-US" sz="2400" dirty="0">
                <a:latin typeface="#9Slide05 Fourth Medium" panose="00000600000000000000" pitchFamily="2" charset="0"/>
              </a:rPr>
              <a:t> </a:t>
            </a:r>
            <a:r>
              <a:rPr lang="en-US" sz="2400" dirty="0" err="1">
                <a:latin typeface="#9Slide05 Fourth Medium" panose="00000600000000000000" pitchFamily="2" charset="0"/>
              </a:rPr>
              <a:t>cùng</a:t>
            </a:r>
            <a:endParaRPr lang="en-US" sz="2400" dirty="0">
              <a:latin typeface="#9Slide05 Fourth Medium" panose="00000600000000000000" pitchFamily="2" charset="0"/>
            </a:endParaRPr>
          </a:p>
        </p:txBody>
      </p:sp>
      <p:sp>
        <p:nvSpPr>
          <p:cNvPr id="12" name="Rectangle 11"/>
          <p:cNvSpPr/>
          <p:nvPr/>
        </p:nvSpPr>
        <p:spPr>
          <a:xfrm>
            <a:off x="5216078" y="4437664"/>
            <a:ext cx="6466845" cy="1200329"/>
          </a:xfrm>
          <a:prstGeom prst="rect">
            <a:avLst/>
          </a:prstGeom>
        </p:spPr>
        <p:txBody>
          <a:bodyPr wrap="square">
            <a:spAutoFit/>
          </a:bodyPr>
          <a:lstStyle/>
          <a:p>
            <a:r>
              <a:rPr lang="en-US" sz="2400" dirty="0" err="1">
                <a:latin typeface="#9Slide05 Fourth Medium" panose="00000600000000000000" pitchFamily="2" charset="0"/>
              </a:rPr>
              <a:t>bổ</a:t>
            </a:r>
            <a:r>
              <a:rPr lang="en-US" sz="2400" dirty="0">
                <a:latin typeface="#9Slide05 Fourth Medium" panose="00000600000000000000" pitchFamily="2" charset="0"/>
              </a:rPr>
              <a:t> sung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về</a:t>
            </a:r>
            <a:r>
              <a:rPr lang="en-US" sz="2400" dirty="0">
                <a:latin typeface="#9Slide05 Fourth Medium" panose="00000600000000000000" pitchFamily="2" charset="0"/>
              </a:rPr>
              <a:t> </a:t>
            </a:r>
            <a:r>
              <a:rPr lang="en-US" sz="2400" dirty="0" err="1">
                <a:latin typeface="#9Slide05 Fourth Medium" panose="00000600000000000000" pitchFamily="2" charset="0"/>
              </a:rPr>
              <a:t>tên</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một</a:t>
            </a:r>
            <a:r>
              <a:rPr lang="en-US" sz="2400" dirty="0">
                <a:latin typeface="#9Slide05 Fourth Medium" panose="00000600000000000000" pitchFamily="2" charset="0"/>
              </a:rPr>
              <a:t> </a:t>
            </a:r>
            <a:r>
              <a:rPr lang="en-US" sz="2400" dirty="0" err="1">
                <a:latin typeface="#9Slide05 Fourth Medium" panose="00000600000000000000" pitchFamily="2" charset="0"/>
              </a:rPr>
              <a:t>trong</a:t>
            </a:r>
            <a:r>
              <a:rPr lang="en-US" sz="2400" dirty="0">
                <a:latin typeface="#9Slide05 Fourth Medium" panose="00000600000000000000" pitchFamily="2" charset="0"/>
              </a:rPr>
              <a:t> </a:t>
            </a:r>
            <a:r>
              <a:rPr lang="en-US" sz="2400" dirty="0" err="1">
                <a:latin typeface="#9Slide05 Fourth Medium" panose="00000600000000000000" pitchFamily="2" charset="0"/>
              </a:rPr>
              <a:t>những</a:t>
            </a:r>
            <a:r>
              <a:rPr lang="en-US" sz="2400" dirty="0">
                <a:latin typeface="#9Slide05 Fourth Medium" panose="00000600000000000000" pitchFamily="2" charset="0"/>
              </a:rPr>
              <a:t> </a:t>
            </a:r>
            <a:r>
              <a:rPr lang="en-US" sz="2400" dirty="0" err="1">
                <a:latin typeface="#9Slide05 Fourth Medium" panose="00000600000000000000" pitchFamily="2" charset="0"/>
              </a:rPr>
              <a:t>quy</a:t>
            </a:r>
            <a:r>
              <a:rPr lang="en-US" sz="2400" dirty="0">
                <a:latin typeface="#9Slide05 Fourth Medium" panose="00000600000000000000" pitchFamily="2" charset="0"/>
              </a:rPr>
              <a:t> </a:t>
            </a:r>
            <a:r>
              <a:rPr lang="en-US" sz="2400" dirty="0" err="1">
                <a:latin typeface="#9Slide05 Fourth Medium" panose="00000600000000000000" pitchFamily="2" charset="0"/>
              </a:rPr>
              <a:t>trình</a:t>
            </a:r>
            <a:r>
              <a:rPr lang="en-US" sz="2400" dirty="0">
                <a:latin typeface="#9Slide05 Fourth Medium" panose="00000600000000000000" pitchFamily="2" charset="0"/>
              </a:rPr>
              <a:t> then </a:t>
            </a:r>
            <a:r>
              <a:rPr lang="en-US" sz="2400" dirty="0" err="1">
                <a:latin typeface="#9Slide05 Fourth Medium" panose="00000600000000000000" pitchFamily="2" charset="0"/>
              </a:rPr>
              <a:t>chốt</a:t>
            </a:r>
            <a:r>
              <a:rPr lang="en-US" sz="2400" dirty="0">
                <a:latin typeface="#9Slide05 Fourth Medium" panose="00000600000000000000" pitchFamily="2" charset="0"/>
              </a:rPr>
              <a:t>” </a:t>
            </a:r>
            <a:r>
              <a:rPr lang="en-US" sz="2400" dirty="0" err="1">
                <a:latin typeface="#9Slide05 Fourth Medium" panose="00000600000000000000" pitchFamily="2" charset="0"/>
              </a:rPr>
              <a:t>khi</a:t>
            </a:r>
            <a:r>
              <a:rPr lang="en-US" sz="2400" dirty="0">
                <a:latin typeface="#9Slide05 Fourth Medium" panose="00000600000000000000" pitchFamily="2" charset="0"/>
              </a:rPr>
              <a:t> </a:t>
            </a:r>
            <a:r>
              <a:rPr lang="en-US" sz="2400" dirty="0" err="1">
                <a:latin typeface="#9Slide05 Fourth Medium" panose="00000600000000000000" pitchFamily="2" charset="0"/>
              </a:rPr>
              <a:t>gọt</a:t>
            </a:r>
            <a:r>
              <a:rPr lang="en-US" sz="2400" dirty="0">
                <a:latin typeface="#9Slide05 Fourth Medium" panose="00000600000000000000" pitchFamily="2" charset="0"/>
              </a:rPr>
              <a:t> </a:t>
            </a:r>
            <a:r>
              <a:rPr lang="en-US" sz="2400" dirty="0" err="1">
                <a:latin typeface="#9Slide05 Fourth Medium" panose="00000600000000000000" pitchFamily="2" charset="0"/>
              </a:rPr>
              <a:t>tỉa</a:t>
            </a:r>
            <a:r>
              <a:rPr lang="en-US" sz="2400" dirty="0">
                <a:latin typeface="#9Slide05 Fourth Medium" panose="00000600000000000000" pitchFamily="2" charset="0"/>
              </a:rPr>
              <a:t> </a:t>
            </a:r>
            <a:r>
              <a:rPr lang="en-US" sz="2400" dirty="0" err="1">
                <a:latin typeface="#9Slide05 Fourth Medium" panose="00000600000000000000" pitchFamily="2" charset="0"/>
              </a:rPr>
              <a:t>củ</a:t>
            </a:r>
            <a:r>
              <a:rPr lang="en-US" sz="2400" dirty="0">
                <a:latin typeface="#9Slide05 Fourth Medium" panose="00000600000000000000" pitchFamily="2" charset="0"/>
              </a:rPr>
              <a:t> </a:t>
            </a:r>
            <a:r>
              <a:rPr lang="en-US" sz="2400" dirty="0" err="1">
                <a:latin typeface="#9Slide05 Fourth Medium" panose="00000600000000000000" pitchFamily="2" charset="0"/>
              </a:rPr>
              <a:t>thuỷ</a:t>
            </a:r>
            <a:r>
              <a:rPr lang="en-US" sz="2400" dirty="0">
                <a:latin typeface="#9Slide05 Fourth Medium" panose="00000600000000000000" pitchFamily="2" charset="0"/>
              </a:rPr>
              <a:t> </a:t>
            </a:r>
            <a:r>
              <a:rPr lang="en-US" sz="2400" dirty="0" err="1">
                <a:latin typeface="#9Slide05 Fourth Medium" panose="00000600000000000000" pitchFamily="2" charset="0"/>
              </a:rPr>
              <a:t>tiên</a:t>
            </a:r>
            <a:r>
              <a:rPr lang="en-US" sz="2400" dirty="0">
                <a:latin typeface="#9Slide05 Fourth Medium" panose="00000600000000000000" pitchFamily="2" charset="0"/>
              </a:rPr>
              <a:t> </a:t>
            </a:r>
            <a:r>
              <a:rPr lang="en-US" sz="2400" dirty="0" err="1">
                <a:latin typeface="#9Slide05 Fourth Medium" panose="00000600000000000000" pitchFamily="2" charset="0"/>
              </a:rPr>
              <a:t>là</a:t>
            </a:r>
            <a:r>
              <a:rPr lang="en-US" sz="2400" dirty="0">
                <a:latin typeface="#9Slide05 Fourth Medium" panose="00000600000000000000" pitchFamily="2" charset="0"/>
              </a:rPr>
              <a:t> “</a:t>
            </a:r>
            <a:r>
              <a:rPr lang="en-US" sz="2400" dirty="0" err="1">
                <a:latin typeface="#9Slide05 Fourth Medium" panose="00000600000000000000" pitchFamily="2" charset="0"/>
              </a:rPr>
              <a:t>gọt</a:t>
            </a:r>
            <a:r>
              <a:rPr lang="en-US" sz="2400" dirty="0">
                <a:latin typeface="#9Slide05 Fourth Medium" panose="00000600000000000000" pitchFamily="2" charset="0"/>
              </a:rPr>
              <a:t> </a:t>
            </a:r>
            <a:r>
              <a:rPr lang="en-US" sz="2400" dirty="0" err="1">
                <a:latin typeface="#9Slide05 Fourth Medium" panose="00000600000000000000" pitchFamily="2" charset="0"/>
              </a:rPr>
              <a:t>thuỷ</a:t>
            </a:r>
            <a:r>
              <a:rPr lang="en-US" sz="2400" dirty="0">
                <a:latin typeface="#9Slide05 Fourth Medium" panose="00000600000000000000" pitchFamily="2" charset="0"/>
              </a:rPr>
              <a:t> </a:t>
            </a:r>
            <a:r>
              <a:rPr lang="en-US" sz="2400" dirty="0" err="1">
                <a:latin typeface="#9Slide05 Fourth Medium" panose="00000600000000000000" pitchFamily="2" charset="0"/>
              </a:rPr>
              <a:t>tiên</a:t>
            </a:r>
            <a:r>
              <a:rPr lang="en-US" sz="2400" dirty="0">
                <a:latin typeface="#9Slide05 Fourth Medium" panose="00000600000000000000" pitchFamily="2" charset="0"/>
              </a:rPr>
              <a:t>”.</a:t>
            </a:r>
          </a:p>
        </p:txBody>
      </p:sp>
      <p:sp>
        <p:nvSpPr>
          <p:cNvPr id="13" name="Rectangle 12"/>
          <p:cNvSpPr/>
          <p:nvPr/>
        </p:nvSpPr>
        <p:spPr>
          <a:xfrm>
            <a:off x="5216078" y="5637993"/>
            <a:ext cx="6466845" cy="830997"/>
          </a:xfrm>
          <a:prstGeom prst="rect">
            <a:avLst/>
          </a:prstGeom>
        </p:spPr>
        <p:txBody>
          <a:bodyPr wrap="square">
            <a:spAutoFit/>
          </a:bodyPr>
          <a:lstStyle/>
          <a:p>
            <a:r>
              <a:rPr lang="en-US" sz="2400" dirty="0" err="1">
                <a:latin typeface="#9Slide05 Fourth Medium" panose="00000600000000000000" pitchFamily="2" charset="0"/>
              </a:rPr>
              <a:t>bổ</a:t>
            </a:r>
            <a:r>
              <a:rPr lang="en-US" sz="2400" dirty="0">
                <a:latin typeface="#9Slide05 Fourth Medium" panose="00000600000000000000" pitchFamily="2" charset="0"/>
              </a:rPr>
              <a:t> sung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về</a:t>
            </a:r>
            <a:r>
              <a:rPr lang="en-US" sz="2400" dirty="0">
                <a:latin typeface="#9Slide05 Fourth Medium" panose="00000600000000000000" pitchFamily="2" charset="0"/>
              </a:rPr>
              <a:t> </a:t>
            </a:r>
            <a:r>
              <a:rPr lang="en-US" sz="2400" dirty="0" err="1">
                <a:latin typeface="#9Slide05 Fourth Medium" panose="00000600000000000000" pitchFamily="2" charset="0"/>
              </a:rPr>
              <a:t>tên</a:t>
            </a:r>
            <a:r>
              <a:rPr lang="en-US" sz="2400" dirty="0">
                <a:latin typeface="#9Slide05 Fourth Medium" panose="00000600000000000000" pitchFamily="2" charset="0"/>
              </a:rPr>
              <a:t> </a:t>
            </a:r>
            <a:r>
              <a:rPr lang="en-US" sz="2400" dirty="0" err="1">
                <a:latin typeface="#9Slide05 Fourth Medium" panose="00000600000000000000" pitchFamily="2" charset="0"/>
              </a:rPr>
              <a:t>gọi</a:t>
            </a:r>
            <a:r>
              <a:rPr lang="en-US" sz="2400" dirty="0">
                <a:latin typeface="#9Slide05 Fourth Medium" panose="00000600000000000000" pitchFamily="2" charset="0"/>
              </a:rPr>
              <a:t> </a:t>
            </a:r>
            <a:r>
              <a:rPr lang="en-US" sz="2400" dirty="0" err="1">
                <a:latin typeface="#9Slide05 Fourth Medium" panose="00000600000000000000" pitchFamily="2" charset="0"/>
              </a:rPr>
              <a:t>của</a:t>
            </a:r>
            <a:r>
              <a:rPr lang="en-US" sz="2400" dirty="0">
                <a:latin typeface="#9Slide05 Fourth Medium" panose="00000600000000000000" pitchFamily="2" charset="0"/>
              </a:rPr>
              <a:t> “</a:t>
            </a:r>
            <a:r>
              <a:rPr lang="en-US" sz="2400" dirty="0" err="1">
                <a:latin typeface="#9Slide05 Fourth Medium" panose="00000600000000000000" pitchFamily="2" charset="0"/>
              </a:rPr>
              <a:t>một</a:t>
            </a:r>
            <a:r>
              <a:rPr lang="en-US" sz="2400" dirty="0">
                <a:latin typeface="#9Slide05 Fourth Medium" panose="00000600000000000000" pitchFamily="2" charset="0"/>
              </a:rPr>
              <a:t> </a:t>
            </a:r>
            <a:r>
              <a:rPr lang="en-US" sz="2400" dirty="0" err="1">
                <a:latin typeface="#9Slide05 Fourth Medium" panose="00000600000000000000" pitchFamily="2" charset="0"/>
              </a:rPr>
              <a:t>miếng</a:t>
            </a:r>
            <a:r>
              <a:rPr lang="en-US" sz="2400" dirty="0">
                <a:latin typeface="#9Slide05 Fourth Medium" panose="00000600000000000000" pitchFamily="2" charset="0"/>
              </a:rPr>
              <a:t> </a:t>
            </a:r>
            <a:r>
              <a:rPr lang="en-US" sz="2400" dirty="0" err="1">
                <a:latin typeface="#9Slide05 Fourth Medium" panose="00000600000000000000" pitchFamily="2" charset="0"/>
              </a:rPr>
              <a:t>vải</a:t>
            </a:r>
            <a:r>
              <a:rPr lang="en-US" sz="2400" dirty="0">
                <a:latin typeface="#9Slide05 Fourth Medium" panose="00000600000000000000" pitchFamily="2" charset="0"/>
              </a:rPr>
              <a:t> </a:t>
            </a:r>
            <a:r>
              <a:rPr lang="en-US" sz="2400" dirty="0" err="1">
                <a:latin typeface="#9Slide05 Fourth Medium" panose="00000600000000000000" pitchFamily="2" charset="0"/>
              </a:rPr>
              <a:t>đỏ</a:t>
            </a:r>
            <a:r>
              <a:rPr lang="en-US" sz="2400" dirty="0">
                <a:latin typeface="#9Slide05 Fourth Medium" panose="00000600000000000000" pitchFamily="2" charset="0"/>
              </a:rPr>
              <a:t> hay </a:t>
            </a:r>
            <a:r>
              <a:rPr lang="en-US" sz="2400" dirty="0" err="1">
                <a:latin typeface="#9Slide05 Fourth Medium" panose="00000600000000000000" pitchFamily="2" charset="0"/>
              </a:rPr>
              <a:t>một</a:t>
            </a:r>
            <a:r>
              <a:rPr lang="en-US" sz="2400" dirty="0">
                <a:latin typeface="#9Slide05 Fourth Medium" panose="00000600000000000000" pitchFamily="2" charset="0"/>
              </a:rPr>
              <a:t> </a:t>
            </a:r>
            <a:r>
              <a:rPr lang="en-US" sz="2400" dirty="0" err="1">
                <a:latin typeface="#9Slide05 Fourth Medium" panose="00000600000000000000" pitchFamily="2" charset="0"/>
              </a:rPr>
              <a:t>vật</a:t>
            </a:r>
            <a:r>
              <a:rPr lang="en-US" sz="2400" dirty="0">
                <a:latin typeface="#9Slide05 Fourth Medium" panose="00000600000000000000" pitchFamily="2" charset="0"/>
              </a:rPr>
              <a:t> </a:t>
            </a:r>
            <a:r>
              <a:rPr lang="en-US" sz="2400" dirty="0" err="1">
                <a:latin typeface="#9Slide05 Fourth Medium" panose="00000600000000000000" pitchFamily="2" charset="0"/>
              </a:rPr>
              <a:t>bất</a:t>
            </a:r>
            <a:r>
              <a:rPr lang="en-US" sz="2400" dirty="0">
                <a:latin typeface="#9Slide05 Fourth Medium" panose="00000600000000000000" pitchFamily="2" charset="0"/>
              </a:rPr>
              <a:t> </a:t>
            </a:r>
            <a:r>
              <a:rPr lang="en-US" sz="2400" dirty="0" err="1">
                <a:latin typeface="#9Slide05 Fourth Medium" panose="00000600000000000000" pitchFamily="2" charset="0"/>
              </a:rPr>
              <a:t>kì</a:t>
            </a:r>
            <a:r>
              <a:rPr lang="en-US" sz="2400" dirty="0">
                <a:latin typeface="#9Slide05 Fourth Medium" panose="00000600000000000000" pitchFamily="2" charset="0"/>
              </a:rPr>
              <a:t> </a:t>
            </a:r>
            <a:r>
              <a:rPr lang="en-US" sz="2400" dirty="0" err="1">
                <a:latin typeface="#9Slide05 Fourth Medium" panose="00000600000000000000" pitchFamily="2" charset="0"/>
              </a:rPr>
              <a:t>làm</a:t>
            </a:r>
            <a:r>
              <a:rPr lang="en-US" sz="2400" dirty="0">
                <a:latin typeface="#9Slide05 Fourth Medium" panose="00000600000000000000" pitchFamily="2" charset="0"/>
              </a:rPr>
              <a:t> </a:t>
            </a:r>
            <a:r>
              <a:rPr lang="en-US" sz="2400" dirty="0" err="1">
                <a:latin typeface="#9Slide05 Fourth Medium" panose="00000600000000000000" pitchFamily="2" charset="0"/>
              </a:rPr>
              <a:t>dấu</a:t>
            </a:r>
            <a:r>
              <a:rPr lang="en-US" sz="2400" dirty="0">
                <a:latin typeface="#9Slide05 Fourth Medium" panose="00000600000000000000" pitchFamily="2" charset="0"/>
              </a:rPr>
              <a:t>”.</a:t>
            </a:r>
          </a:p>
        </p:txBody>
      </p:sp>
      <p:pic>
        <p:nvPicPr>
          <p:cNvPr id="14" name="Picture 13" descr="A picture containing text, fabric&#10;&#10;Description automatically generated">
            <a:extLst>
              <a:ext uri="{FF2B5EF4-FFF2-40B4-BE49-F238E27FC236}">
                <a16:creationId xmlns:a16="http://schemas.microsoft.com/office/drawing/2014/main" id="{05E25333-5026-9515-1441-80C7C0411566}"/>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1666"/>
          <a:stretch/>
        </p:blipFill>
        <p:spPr>
          <a:xfrm>
            <a:off x="-126340" y="4992837"/>
            <a:ext cx="1537525" cy="1705002"/>
          </a:xfrm>
          <a:prstGeom prst="rect">
            <a:avLst/>
          </a:prstGeom>
        </p:spPr>
      </p:pic>
      <p:sp>
        <p:nvSpPr>
          <p:cNvPr id="7" name="TextBox 6"/>
          <p:cNvSpPr txBox="1"/>
          <p:nvPr/>
        </p:nvSpPr>
        <p:spPr>
          <a:xfrm>
            <a:off x="5146062" y="2408967"/>
            <a:ext cx="6564596" cy="461665"/>
          </a:xfrm>
          <a:prstGeom prst="rect">
            <a:avLst/>
          </a:prstGeom>
          <a:noFill/>
        </p:spPr>
        <p:txBody>
          <a:bodyPr wrap="square" rtlCol="0">
            <a:spAutoFit/>
          </a:bodyPr>
          <a:lstStyle/>
          <a:p>
            <a:r>
              <a:rPr lang="en-US" sz="2400" dirty="0" smtClean="0">
                <a:latin typeface="#9Slide05 Fourth Medium" panose="00000600000000000000" pitchFamily="2" charset="0"/>
              </a:rPr>
              <a:t>-</a:t>
            </a:r>
            <a:r>
              <a:rPr lang="en-US" sz="2400" dirty="0" err="1" smtClean="0">
                <a:latin typeface="#9Slide05 Fourth Medium" panose="00000600000000000000" pitchFamily="2" charset="0"/>
              </a:rPr>
              <a:t>bổ</a:t>
            </a:r>
            <a:r>
              <a:rPr lang="en-US" sz="2400" dirty="0" smtClean="0">
                <a:latin typeface="#9Slide05 Fourth Medium" panose="00000600000000000000" pitchFamily="2" charset="0"/>
              </a:rPr>
              <a:t> </a:t>
            </a:r>
            <a:r>
              <a:rPr lang="en-US" sz="2400" dirty="0">
                <a:latin typeface="#9Slide05 Fourth Medium" panose="00000600000000000000" pitchFamily="2" charset="0"/>
              </a:rPr>
              <a:t>sung </a:t>
            </a:r>
            <a:r>
              <a:rPr lang="en-US" sz="2400" dirty="0" err="1">
                <a:latin typeface="#9Slide05 Fourth Medium" panose="00000600000000000000" pitchFamily="2" charset="0"/>
              </a:rPr>
              <a:t>thông</a:t>
            </a:r>
            <a:r>
              <a:rPr lang="en-US" sz="2400" dirty="0">
                <a:latin typeface="#9Slide05 Fourth Medium" panose="00000600000000000000" pitchFamily="2" charset="0"/>
              </a:rPr>
              <a:t> tin </a:t>
            </a:r>
            <a:r>
              <a:rPr lang="en-US" sz="2400" dirty="0" err="1">
                <a:latin typeface="#9Slide05 Fourth Medium" panose="00000600000000000000" pitchFamily="2" charset="0"/>
              </a:rPr>
              <a:t>cho</a:t>
            </a:r>
            <a:r>
              <a:rPr lang="en-US" sz="2400" dirty="0">
                <a:latin typeface="#9Slide05 Fourth Medium" panose="00000600000000000000" pitchFamily="2" charset="0"/>
              </a:rPr>
              <a:t> </a:t>
            </a:r>
            <a:r>
              <a:rPr lang="en-US" sz="2400" dirty="0" err="1">
                <a:latin typeface="#9Slide05 Fourth Medium" panose="00000600000000000000" pitchFamily="2" charset="0"/>
              </a:rPr>
              <a:t>toàn</a:t>
            </a:r>
            <a:r>
              <a:rPr lang="en-US" sz="2400" dirty="0">
                <a:latin typeface="#9Slide05 Fourth Medium" panose="00000600000000000000" pitchFamily="2" charset="0"/>
              </a:rPr>
              <a:t> </a:t>
            </a:r>
            <a:r>
              <a:rPr lang="en-US" sz="2400" dirty="0" err="1" smtClean="0">
                <a:latin typeface="#9Slide05 Fourth Medium" panose="00000600000000000000" pitchFamily="2" charset="0"/>
              </a:rPr>
              <a:t>câu</a:t>
            </a:r>
            <a:endParaRPr lang="en-US" sz="2400" dirty="0">
              <a:latin typeface="#9Slide05 Fourth Medium" panose="00000600000000000000" pitchFamily="2" charset="0"/>
            </a:endParaRPr>
          </a:p>
        </p:txBody>
      </p:sp>
    </p:spTree>
    <p:extLst>
      <p:ext uri="{BB962C8B-B14F-4D97-AF65-F5344CB8AC3E}">
        <p14:creationId xmlns:p14="http://schemas.microsoft.com/office/powerpoint/2010/main" val="90873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8" grpId="0"/>
      <p:bldP spid="9" grpId="0"/>
      <p:bldP spid="10" grpId="0"/>
      <p:bldP spid="11" grpId="0"/>
      <p:bldP spid="12" grpId="0"/>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2" name="Group 61"/>
          <p:cNvGrpSpPr/>
          <p:nvPr/>
        </p:nvGrpSpPr>
        <p:grpSpPr>
          <a:xfrm>
            <a:off x="8079557" y="6419594"/>
            <a:ext cx="976393" cy="307777"/>
            <a:chOff x="2448732" y="1921790"/>
            <a:chExt cx="976393" cy="307777"/>
          </a:xfrm>
        </p:grpSpPr>
        <p:sp>
          <p:nvSpPr>
            <p:cNvPr id="63" name="Rounded Rectangle 62"/>
            <p:cNvSpPr/>
            <p:nvPr/>
          </p:nvSpPr>
          <p:spPr>
            <a:xfrm>
              <a:off x="2448732" y="1921790"/>
              <a:ext cx="666427" cy="3077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hlinkClick r:id="rId20" action="ppaction://hlinksldjump"/>
            </p:cNvPr>
            <p:cNvSpPr txBox="1"/>
            <p:nvPr/>
          </p:nvSpPr>
          <p:spPr>
            <a:xfrm>
              <a:off x="2448732" y="1921790"/>
              <a:ext cx="976393" cy="307777"/>
            </a:xfrm>
            <a:prstGeom prst="rect">
              <a:avLst/>
            </a:prstGeom>
            <a:noFill/>
          </p:spPr>
          <p:txBody>
            <a:bodyPr wrap="square" rtlCol="0">
              <a:spAutoFit/>
            </a:bodyPr>
            <a:lstStyle/>
            <a:p>
              <a:r>
                <a:rPr lang="en-US" sz="1400" dirty="0" err="1" smtClean="0">
                  <a:latin typeface="#9Slide05 Fourth Medium" panose="00000600000000000000" pitchFamily="2" charset="0"/>
                </a:rPr>
                <a:t>Bài</a:t>
              </a:r>
              <a:r>
                <a:rPr lang="en-US" sz="1400" dirty="0" smtClean="0">
                  <a:latin typeface="#9Slide05 Fourth Medium" panose="00000600000000000000" pitchFamily="2" charset="0"/>
                </a:rPr>
                <a:t> </a:t>
              </a:r>
              <a:r>
                <a:rPr lang="en-US" sz="1400" dirty="0" err="1" smtClean="0">
                  <a:latin typeface="#9Slide05 Fourth Medium" panose="00000600000000000000" pitchFamily="2" charset="0"/>
                </a:rPr>
                <a:t>học</a:t>
              </a:r>
              <a:endParaRPr lang="en-US" sz="1400" dirty="0">
                <a:latin typeface="#9Slide05 Fourth Medium" panose="00000600000000000000" pitchFamily="2" charset="0"/>
              </a:endParaRPr>
            </a:p>
          </p:txBody>
        </p:sp>
      </p:grpSp>
    </p:spTree>
    <p:extLst>
      <p:ext uri="{BB962C8B-B14F-4D97-AF65-F5344CB8AC3E}">
        <p14:creationId xmlns:p14="http://schemas.microsoft.com/office/powerpoint/2010/main" val="147385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3</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sp>
        <p:nvSpPr>
          <p:cNvPr id="6" name="Rectangle 5"/>
          <p:cNvSpPr/>
          <p:nvPr/>
        </p:nvSpPr>
        <p:spPr>
          <a:xfrm>
            <a:off x="3106431" y="943893"/>
            <a:ext cx="8649195" cy="5215530"/>
          </a:xfrm>
          <a:prstGeom prst="rect">
            <a:avLst/>
          </a:prstGeom>
        </p:spPr>
        <p:txBody>
          <a:bodyPr wrap="square">
            <a:spAutoFit/>
          </a:bodyPr>
          <a:lstStyle/>
          <a:p>
            <a:pPr>
              <a:lnSpc>
                <a:spcPct val="107000"/>
              </a:lnSpc>
              <a:spcAft>
                <a:spcPts val="800"/>
              </a:spcAft>
            </a:pP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Dựa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vào</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thành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phần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gọi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đáp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trường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hợp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bên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dưới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hãy</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biết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tính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chất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mối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quan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hệ</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giữa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người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nói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và</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người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nghe</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Những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lúc</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vậy</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em</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chỉ</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nhanh</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chóng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quay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đi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và</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nói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khẽ</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Dạ</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không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gì</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Giác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Can-</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phiu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&amp;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Vích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-to Han-</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xen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Chị</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sẽ</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gọi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em</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bằng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tên</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b - </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Hay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là</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ta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đem</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nó</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cái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áo</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bông</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cũ</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chị</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ạ.</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-Ừ,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phải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đấy</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Để</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chị</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lấy</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Thạch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Lam,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Gió</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lạnh</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đầu</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mùa</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p:txBody>
      </p:sp>
      <p:grpSp>
        <p:nvGrpSpPr>
          <p:cNvPr id="7" name="Group 6"/>
          <p:cNvGrpSpPr/>
          <p:nvPr/>
        </p:nvGrpSpPr>
        <p:grpSpPr>
          <a:xfrm>
            <a:off x="509926" y="2103366"/>
            <a:ext cx="2239212" cy="2896584"/>
            <a:chOff x="3775818" y="2241920"/>
            <a:chExt cx="1679409" cy="2172438"/>
          </a:xfrm>
        </p:grpSpPr>
        <p:grpSp>
          <p:nvGrpSpPr>
            <p:cNvPr id="8" name="Group 7"/>
            <p:cNvGrpSpPr/>
            <p:nvPr/>
          </p:nvGrpSpPr>
          <p:grpSpPr>
            <a:xfrm>
              <a:off x="3775818" y="2241920"/>
              <a:ext cx="1679409" cy="1536995"/>
              <a:chOff x="2566347" y="1508182"/>
              <a:chExt cx="1902783" cy="1873133"/>
            </a:xfrm>
          </p:grpSpPr>
          <p:pic>
            <p:nvPicPr>
              <p:cNvPr id="10" name="Picture 9" descr="A picture containing text, sign&#10;&#10;Description automatically generated">
                <a:extLst>
                  <a:ext uri="{FF2B5EF4-FFF2-40B4-BE49-F238E27FC236}">
                    <a16:creationId xmlns:a16="http://schemas.microsoft.com/office/drawing/2014/main" id="{0DB13C58-0EDA-4CF1-2D3B-52BFEE3075AB}"/>
                  </a:ext>
                </a:extLst>
              </p:cNvPr>
              <p:cNvPicPr>
                <a:picLocks noChangeAspect="1"/>
              </p:cNvPicPr>
              <p:nvPr/>
            </p:nvPicPr>
            <p:blipFill>
              <a:blip r:embed="rId4"/>
              <a:stretch>
                <a:fillRect/>
              </a:stretch>
            </p:blipFill>
            <p:spPr>
              <a:xfrm>
                <a:off x="2566347" y="1508182"/>
                <a:ext cx="1902783" cy="1873133"/>
              </a:xfrm>
              <a:prstGeom prst="flowChartConnector">
                <a:avLst/>
              </a:prstGeom>
            </p:spPr>
          </p:pic>
          <p:sp>
            <p:nvSpPr>
              <p:cNvPr id="11" name="TextBox 10"/>
              <p:cNvSpPr txBox="1"/>
              <p:nvPr/>
            </p:nvSpPr>
            <p:spPr>
              <a:xfrm>
                <a:off x="2767025" y="2997585"/>
                <a:ext cx="1478418" cy="309446"/>
              </a:xfrm>
              <a:prstGeom prst="rect">
                <a:avLst/>
              </a:prstGeom>
              <a:solidFill>
                <a:schemeClr val="accent5">
                  <a:lumMod val="90000"/>
                </a:schemeClr>
              </a:solidFill>
            </p:spPr>
            <p:txBody>
              <a:bodyPr wrap="square" rtlCol="0">
                <a:spAutoFit/>
              </a:bodyPr>
              <a:lstStyle/>
              <a:p>
                <a:pPr algn="ctr" defTabSz="1219170">
                  <a:buClr>
                    <a:srgbClr val="000000"/>
                  </a:buClr>
                </a:pP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Thảo</a:t>
                </a:r>
                <a:r>
                  <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 </a:t>
                </a: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luận</a:t>
                </a:r>
                <a:r>
                  <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 </a:t>
                </a: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cặp</a:t>
                </a:r>
                <a:r>
                  <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 </a:t>
                </a: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đôi</a:t>
                </a:r>
                <a:endPar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endParaRPr>
              </a:p>
            </p:txBody>
          </p:sp>
        </p:grpSp>
        <p:pic>
          <p:nvPicPr>
            <p:cNvPr id="9" name="Đồng hồ đếm ngược 5 phút - 5 Minutes countdown">
              <a:hlinkClick r:id="" action="ppaction://media"/>
              <a:extLst>
                <a:ext uri="{FF2B5EF4-FFF2-40B4-BE49-F238E27FC236}">
                  <a16:creationId xmlns:a16="http://schemas.microsoft.com/office/drawing/2014/main" id="{AB34ACDD-9EDB-C2C6-8D97-4BE5DDF9DD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9795" y="3886405"/>
              <a:ext cx="1176338" cy="527953"/>
            </a:xfrm>
            <a:prstGeom prst="ellipse">
              <a:avLst/>
            </a:prstGeom>
            <a:ln>
              <a:noFill/>
            </a:ln>
            <a:effectLst>
              <a:softEdge rad="112500"/>
            </a:effectLst>
          </p:spPr>
        </p:pic>
      </p:grpSp>
      <p:pic>
        <p:nvPicPr>
          <p:cNvPr id="12" name="Picture 11" descr="A group of flowers&#10;&#10;Description automatically generated with low confidence">
            <a:extLst>
              <a:ext uri="{FF2B5EF4-FFF2-40B4-BE49-F238E27FC236}">
                <a16:creationId xmlns:a16="http://schemas.microsoft.com/office/drawing/2014/main" id="{B4E64833-83AF-FC6A-99C7-718E9285B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2572" y="4300893"/>
            <a:ext cx="1414778" cy="2371403"/>
          </a:xfrm>
          <a:prstGeom prst="rect">
            <a:avLst/>
          </a:prstGeom>
        </p:spPr>
      </p:pic>
    </p:spTree>
    <p:extLst>
      <p:ext uri="{BB962C8B-B14F-4D97-AF65-F5344CB8AC3E}">
        <p14:creationId xmlns:p14="http://schemas.microsoft.com/office/powerpoint/2010/main" val="3519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
                </p:tgtEl>
              </p:cMediaNode>
            </p:video>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3</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sp>
        <p:nvSpPr>
          <p:cNvPr id="6" name="Rectangle 5"/>
          <p:cNvSpPr/>
          <p:nvPr/>
        </p:nvSpPr>
        <p:spPr>
          <a:xfrm>
            <a:off x="3106431" y="943893"/>
            <a:ext cx="8649195" cy="146790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Dựa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mối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nghe</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p:txBody>
      </p:sp>
      <p:grpSp>
        <p:nvGrpSpPr>
          <p:cNvPr id="7" name="Group 6"/>
          <p:cNvGrpSpPr/>
          <p:nvPr/>
        </p:nvGrpSpPr>
        <p:grpSpPr>
          <a:xfrm>
            <a:off x="509926" y="2103366"/>
            <a:ext cx="2239212" cy="2896584"/>
            <a:chOff x="3775818" y="2241920"/>
            <a:chExt cx="1679409" cy="2172438"/>
          </a:xfrm>
        </p:grpSpPr>
        <p:grpSp>
          <p:nvGrpSpPr>
            <p:cNvPr id="8" name="Group 7"/>
            <p:cNvGrpSpPr/>
            <p:nvPr/>
          </p:nvGrpSpPr>
          <p:grpSpPr>
            <a:xfrm>
              <a:off x="3775818" y="2241920"/>
              <a:ext cx="1679409" cy="1536995"/>
              <a:chOff x="2566347" y="1508182"/>
              <a:chExt cx="1902783" cy="1873133"/>
            </a:xfrm>
          </p:grpSpPr>
          <p:pic>
            <p:nvPicPr>
              <p:cNvPr id="10" name="Picture 9" descr="A picture containing text, sign&#10;&#10;Description automatically generated">
                <a:extLst>
                  <a:ext uri="{FF2B5EF4-FFF2-40B4-BE49-F238E27FC236}">
                    <a16:creationId xmlns:a16="http://schemas.microsoft.com/office/drawing/2014/main" id="{0DB13C58-0EDA-4CF1-2D3B-52BFEE3075AB}"/>
                  </a:ext>
                </a:extLst>
              </p:cNvPr>
              <p:cNvPicPr>
                <a:picLocks noChangeAspect="1"/>
              </p:cNvPicPr>
              <p:nvPr/>
            </p:nvPicPr>
            <p:blipFill>
              <a:blip r:embed="rId4"/>
              <a:stretch>
                <a:fillRect/>
              </a:stretch>
            </p:blipFill>
            <p:spPr>
              <a:xfrm>
                <a:off x="2566347" y="1508182"/>
                <a:ext cx="1902783" cy="1873133"/>
              </a:xfrm>
              <a:prstGeom prst="flowChartConnector">
                <a:avLst/>
              </a:prstGeom>
            </p:spPr>
          </p:pic>
          <p:sp>
            <p:nvSpPr>
              <p:cNvPr id="11" name="TextBox 10"/>
              <p:cNvSpPr txBox="1"/>
              <p:nvPr/>
            </p:nvSpPr>
            <p:spPr>
              <a:xfrm>
                <a:off x="2767025" y="2997585"/>
                <a:ext cx="1478418" cy="309446"/>
              </a:xfrm>
              <a:prstGeom prst="rect">
                <a:avLst/>
              </a:prstGeom>
              <a:solidFill>
                <a:schemeClr val="accent5">
                  <a:lumMod val="9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Thảo</a:t>
                </a:r>
                <a:r>
                  <a:rPr kumimoji="0" lang="en-U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 </a:t>
                </a:r>
                <a:r>
                  <a:rPr kumimoji="0" lang="en-US" sz="1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luận</a:t>
                </a:r>
                <a:r>
                  <a:rPr kumimoji="0" lang="en-U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 </a:t>
                </a:r>
                <a:r>
                  <a:rPr kumimoji="0" lang="en-US" sz="1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cặp</a:t>
                </a:r>
                <a:r>
                  <a:rPr kumimoji="0" lang="en-U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 </a:t>
                </a:r>
                <a:r>
                  <a:rPr kumimoji="0" lang="en-US" sz="1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rPr>
                  <a:t>đôi</a:t>
                </a:r>
                <a:endParaRPr kumimoji="0" lang="en-U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9Slide05 Fourth Medium" panose="00000600000000000000" pitchFamily="2" charset="0"/>
                  <a:ea typeface="+mn-ea"/>
                  <a:cs typeface="Arial"/>
                  <a:sym typeface="Arial"/>
                </a:endParaRPr>
              </a:p>
            </p:txBody>
          </p:sp>
        </p:grpSp>
        <p:pic>
          <p:nvPicPr>
            <p:cNvPr id="9" name="Đồng hồ đếm ngược 5 phút - 5 Minutes countdown">
              <a:hlinkClick r:id="" action="ppaction://media"/>
              <a:extLst>
                <a:ext uri="{FF2B5EF4-FFF2-40B4-BE49-F238E27FC236}">
                  <a16:creationId xmlns:a16="http://schemas.microsoft.com/office/drawing/2014/main" id="{AB34ACDD-9EDB-C2C6-8D97-4BE5DDF9DD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9795" y="3886405"/>
              <a:ext cx="1176338" cy="527953"/>
            </a:xfrm>
            <a:prstGeom prst="ellipse">
              <a:avLst/>
            </a:prstGeom>
            <a:ln>
              <a:noFill/>
            </a:ln>
            <a:effectLst>
              <a:softEdge rad="112500"/>
            </a:effectLst>
          </p:spPr>
        </p:pic>
      </p:grpSp>
      <p:sp>
        <p:nvSpPr>
          <p:cNvPr id="12" name="Rectangle 11"/>
          <p:cNvSpPr/>
          <p:nvPr/>
        </p:nvSpPr>
        <p:spPr>
          <a:xfrm>
            <a:off x="3106430" y="2446218"/>
            <a:ext cx="8649195" cy="203902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lúc</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như</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vậy</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chỉ</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nhanh</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chóng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quay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đi</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nói</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khẽ</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Dạ</a:t>
            </a:r>
            <a:r>
              <a:rPr kumimoji="0" lang="en-US" sz="2800" b="0" i="1" u="none" strike="noStrike" kern="1200" cap="none" spc="0" normalizeH="0" baseline="0" noProof="0" dirty="0" smtClean="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gì</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Giác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Can-</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phiu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&amp;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Mác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Vích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-to Han-</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xen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sẽ</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gọi</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tên</a:t>
            </a:r>
            <a:r>
              <a:rPr kumimoji="0" lang="en-US" sz="2800" b="0" i="1" u="none" strike="noStrike" kern="1200" cap="none" spc="0" normalizeH="0" baseline="0" noProof="0" dirty="0" smtClean="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3106430" y="4519662"/>
            <a:ext cx="8649195" cy="168058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Hay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chúng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ta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đem</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nó</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cái</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bông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cũ</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ạ.</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Ừ,</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phải</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đấy</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lấy</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Thạch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Lam,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lạnh</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mùa</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Calibri" panose="020F0502020204030204" pitchFamily="34" charset="0"/>
              <a:cs typeface="Times New Roman" panose="02020603050405020304" pitchFamily="18" charset="0"/>
            </a:endParaRPr>
          </a:p>
        </p:txBody>
      </p:sp>
      <p:sp>
        <p:nvSpPr>
          <p:cNvPr id="2" name="Rectangle 1"/>
          <p:cNvSpPr/>
          <p:nvPr/>
        </p:nvSpPr>
        <p:spPr>
          <a:xfrm>
            <a:off x="5821385" y="3022079"/>
            <a:ext cx="2670924" cy="430887"/>
          </a:xfrm>
          <a:prstGeom prst="rect">
            <a:avLst/>
          </a:prstGeom>
        </p:spPr>
        <p:txBody>
          <a:bodyPr wrap="none">
            <a:spAutoFit/>
          </a:bodyPr>
          <a:lstStyle/>
          <a:p>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2200" dirty="0" err="1"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quan</a:t>
            </a:r>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200" dirty="0" err="1">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hệ</a:t>
            </a:r>
            <a:r>
              <a:rPr lang="en-US" sz="2200" dirty="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200" dirty="0" err="1"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trên-dưới</a:t>
            </a:r>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200" dirty="0">
              <a:solidFill>
                <a:srgbClr val="0000FF"/>
              </a:solidFill>
              <a:latin typeface="#9Slide03 Arima Madurai" panose="00000500000000000000" pitchFamily="2" charset="0"/>
              <a:cs typeface="#9Slide03 Arima Madurai" panose="00000500000000000000" pitchFamily="2" charset="0"/>
            </a:endParaRPr>
          </a:p>
        </p:txBody>
      </p:sp>
      <p:sp>
        <p:nvSpPr>
          <p:cNvPr id="14" name="Rectangle 13"/>
          <p:cNvSpPr/>
          <p:nvPr/>
        </p:nvSpPr>
        <p:spPr>
          <a:xfrm>
            <a:off x="7030689" y="5144512"/>
            <a:ext cx="2670924" cy="430887"/>
          </a:xfrm>
          <a:prstGeom prst="rect">
            <a:avLst/>
          </a:prstGeom>
        </p:spPr>
        <p:txBody>
          <a:bodyPr wrap="none">
            <a:spAutoFit/>
          </a:bodyPr>
          <a:lstStyle/>
          <a:p>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2200" dirty="0" err="1"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quan</a:t>
            </a:r>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200" dirty="0" err="1">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hệ</a:t>
            </a:r>
            <a:r>
              <a:rPr lang="en-US" sz="2200" dirty="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200" dirty="0" err="1"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dưới-trên</a:t>
            </a:r>
            <a:r>
              <a:rPr lang="en-US" sz="2200" dirty="0" smtClean="0">
                <a:solidFill>
                  <a:srgbClr val="0000FF"/>
                </a:solidFill>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200" dirty="0">
              <a:solidFill>
                <a:srgbClr val="0000FF"/>
              </a:solidFill>
              <a:latin typeface="#9Slide03 Arima Madurai" panose="00000500000000000000" pitchFamily="2" charset="0"/>
              <a:cs typeface="#9Slide03 Arima Madurai" panose="00000500000000000000" pitchFamily="2" charset="0"/>
            </a:endParaRPr>
          </a:p>
        </p:txBody>
      </p:sp>
      <p:pic>
        <p:nvPicPr>
          <p:cNvPr id="15" name="Picture 14" descr="A group of flowers&#10;&#10;Description automatically generated with low confidence">
            <a:extLst>
              <a:ext uri="{FF2B5EF4-FFF2-40B4-BE49-F238E27FC236}">
                <a16:creationId xmlns:a16="http://schemas.microsoft.com/office/drawing/2014/main" id="{B4E64833-83AF-FC6A-99C7-718E9285B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2572" y="4300893"/>
            <a:ext cx="1414778" cy="2371403"/>
          </a:xfrm>
          <a:prstGeom prst="rect">
            <a:avLst/>
          </a:prstGeom>
        </p:spPr>
      </p:pic>
    </p:spTree>
    <p:extLst>
      <p:ext uri="{BB962C8B-B14F-4D97-AF65-F5344CB8AC3E}">
        <p14:creationId xmlns:p14="http://schemas.microsoft.com/office/powerpoint/2010/main" val="23610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childTnLst>
        </p:cTn>
      </p:par>
    </p:tnLst>
    <p:bldLst>
      <p:bldP spid="5" grpId="0"/>
      <p:bldP spid="6" grpId="0"/>
      <p:bldP spid="12" grpId="0"/>
      <p:bldP spid="13" grpId="0"/>
      <p:bldP spid="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E7D7064A-EAA1-4463-0CB7-BC25666578EB}"/>
              </a:ext>
            </a:extLst>
          </p:cNvPr>
          <p:cNvSpPr txBox="1"/>
          <p:nvPr/>
        </p:nvSpPr>
        <p:spPr>
          <a:xfrm>
            <a:off x="1066800" y="160228"/>
            <a:ext cx="40792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B5113"/>
                </a:solidFill>
                <a:effectLst/>
                <a:uLnTx/>
                <a:uFillTx/>
                <a:latin typeface="Times New Roman" panose="02020603050405020304" pitchFamily="18" charset="0"/>
                <a:ea typeface="幼圆" panose="02010509060101010101" pitchFamily="49" charset="-122"/>
                <a:cs typeface="Times New Roman" panose="02020603050405020304" pitchFamily="18" charset="0"/>
              </a:rPr>
              <a:t>II</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Thực</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hành</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Tiếng</a:t>
            </a:r>
            <a:r>
              <a:rPr kumimoji="0" lang="en-US" altLang="zh-CN" sz="2800" b="1" i="0" u="none" strike="noStrike" kern="1200" cap="none" spc="0" normalizeH="0" baseline="0" noProof="0" dirty="0" smtClean="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rPr>
              <a:t>Việt</a:t>
            </a:r>
            <a:endParaRPr kumimoji="0" lang="zh-CN" altLang="en-US" sz="2800" b="1" i="0" u="none" strike="noStrike" kern="1200" cap="none" spc="0" normalizeH="0" baseline="0" noProof="0" dirty="0">
              <a:ln>
                <a:noFill/>
              </a:ln>
              <a:solidFill>
                <a:srgbClr val="0B5113"/>
              </a:solidFill>
              <a:effectLst/>
              <a:uLnTx/>
              <a:uFillTx/>
              <a:latin typeface="#9Slide05 Gullever Font" panose="02000507000000020004" pitchFamily="2" charset="-93"/>
              <a:ea typeface="幼圆" panose="02010509060101010101" pitchFamily="49" charset="-122"/>
              <a:cs typeface="Times New Roman" panose="02020603050405020304" pitchFamily="18" charset="0"/>
            </a:endParaRPr>
          </a:p>
        </p:txBody>
      </p:sp>
      <p:sp>
        <p:nvSpPr>
          <p:cNvPr id="5" name="Rectangle 4"/>
          <p:cNvSpPr/>
          <p:nvPr/>
        </p:nvSpPr>
        <p:spPr>
          <a:xfrm>
            <a:off x="1411185" y="589788"/>
            <a:ext cx="1436592" cy="523220"/>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9Slide05 Fourth Medium" panose="00000600000000000000" pitchFamily="2" charset="0"/>
                <a:ea typeface="+mn-ea"/>
                <a:cs typeface="Times New Roman" panose="02020603050405020304" pitchFamily="18" charset="0"/>
              </a:rPr>
              <a:t>4</a:t>
            </a:r>
            <a:endPar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endParaRPr>
          </a:p>
        </p:txBody>
      </p:sp>
      <p:sp>
        <p:nvSpPr>
          <p:cNvPr id="6" name="Rectangle 5"/>
          <p:cNvSpPr/>
          <p:nvPr/>
        </p:nvSpPr>
        <p:spPr>
          <a:xfrm>
            <a:off x="2951507" y="564042"/>
            <a:ext cx="9017580" cy="2705228"/>
          </a:xfrm>
          <a:prstGeom prst="rect">
            <a:avLst/>
          </a:prstGeom>
        </p:spPr>
        <p:txBody>
          <a:bodyPr wrap="square">
            <a:spAutoFit/>
          </a:bodyPr>
          <a:lstStyle/>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So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sánh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hai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câu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sau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và</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cho</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biết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sự</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nhau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nghĩa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giữa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chúng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a</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smtClean="0">
                <a:latin typeface="#9Slide05 Fourth Medium" panose="00000600000000000000" pitchFamily="2" charset="0"/>
                <a:ea typeface="Times New Roman" panose="02020603050405020304" pitchFamily="18" charset="0"/>
                <a:cs typeface="Times New Roman" panose="02020603050405020304" pitchFamily="18" charset="0"/>
              </a:rPr>
              <a:t>Chắc</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chắn</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trời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sẽ</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mưa</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b</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smtClean="0">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lẽ</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trời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sẽ</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mưa</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Theo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em</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vì</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sao</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lại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sự</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biệt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ấy</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p:txBody>
      </p:sp>
      <p:grpSp>
        <p:nvGrpSpPr>
          <p:cNvPr id="7" name="Group 6"/>
          <p:cNvGrpSpPr/>
          <p:nvPr/>
        </p:nvGrpSpPr>
        <p:grpSpPr>
          <a:xfrm>
            <a:off x="466022" y="2324412"/>
            <a:ext cx="2207905" cy="2663648"/>
            <a:chOff x="349516" y="1743309"/>
            <a:chExt cx="1655929" cy="1997736"/>
          </a:xfrm>
        </p:grpSpPr>
        <p:grpSp>
          <p:nvGrpSpPr>
            <p:cNvPr id="8" name="Group 7"/>
            <p:cNvGrpSpPr/>
            <p:nvPr/>
          </p:nvGrpSpPr>
          <p:grpSpPr>
            <a:xfrm>
              <a:off x="349516" y="1743309"/>
              <a:ext cx="1655929" cy="1469783"/>
              <a:chOff x="-421665" y="1127177"/>
              <a:chExt cx="2151327" cy="2085915"/>
            </a:xfrm>
          </p:grpSpPr>
          <p:pic>
            <p:nvPicPr>
              <p:cNvPr id="10" name="Picture 9" descr="A picture containing text&#10;&#10;Description automatically generated">
                <a:extLst>
                  <a:ext uri="{FF2B5EF4-FFF2-40B4-BE49-F238E27FC236}">
                    <a16:creationId xmlns:a16="http://schemas.microsoft.com/office/drawing/2014/main" id="{057F792C-4C51-338B-BBFB-814031DAAB03}"/>
                  </a:ext>
                </a:extLst>
              </p:cNvPr>
              <p:cNvPicPr>
                <a:picLocks noChangeAspect="1"/>
              </p:cNvPicPr>
              <p:nvPr/>
            </p:nvPicPr>
            <p:blipFill>
              <a:blip r:embed="rId4"/>
              <a:stretch>
                <a:fillRect/>
              </a:stretch>
            </p:blipFill>
            <p:spPr>
              <a:xfrm>
                <a:off x="-421665" y="1127177"/>
                <a:ext cx="2151327" cy="2085915"/>
              </a:xfrm>
              <a:prstGeom prst="flowChartConnector">
                <a:avLst/>
              </a:prstGeom>
            </p:spPr>
          </p:pic>
          <p:sp>
            <p:nvSpPr>
              <p:cNvPr id="11" name="TextBox 10"/>
              <p:cNvSpPr txBox="1"/>
              <p:nvPr/>
            </p:nvSpPr>
            <p:spPr>
              <a:xfrm>
                <a:off x="-98067" y="2799957"/>
                <a:ext cx="1530740" cy="360357"/>
              </a:xfrm>
              <a:prstGeom prst="rect">
                <a:avLst/>
              </a:prstGeom>
              <a:solidFill>
                <a:schemeClr val="accent5">
                  <a:lumMod val="90000"/>
                </a:schemeClr>
              </a:solidFill>
            </p:spPr>
            <p:txBody>
              <a:bodyPr wrap="square" rtlCol="0">
                <a:spAutoFit/>
              </a:bodyPr>
              <a:lstStyle/>
              <a:p>
                <a:pPr defTabSz="1219170">
                  <a:buClr>
                    <a:srgbClr val="000000"/>
                  </a:buClr>
                </a:pP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Hoạt</a:t>
                </a:r>
                <a:r>
                  <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 </a:t>
                </a: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động</a:t>
                </a:r>
                <a:r>
                  <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 </a:t>
                </a:r>
                <a:r>
                  <a:rPr lang="en-US" sz="1600" b="1" kern="0" dirty="0" err="1">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rPr>
                  <a:t>nhóm</a:t>
                </a:r>
                <a:endParaRPr lang="en-US" sz="1600" b="1" kern="0" dirty="0">
                  <a:solidFill>
                    <a:srgbClr val="FF0000"/>
                  </a:solidFill>
                  <a:effectLst>
                    <a:outerShdw blurRad="38100" dist="38100" dir="2700000" algn="tl">
                      <a:srgbClr val="000000">
                        <a:alpha val="43137"/>
                      </a:srgbClr>
                    </a:outerShdw>
                  </a:effectLst>
                  <a:latin typeface="#9Slide05 Fourth Medium" panose="00000600000000000000" pitchFamily="2" charset="0"/>
                  <a:cs typeface="Arial"/>
                  <a:sym typeface="Arial"/>
                </a:endParaRPr>
              </a:p>
            </p:txBody>
          </p:sp>
        </p:grpSp>
        <p:pic>
          <p:nvPicPr>
            <p:cNvPr id="9" name="Đồng hồ đếm ngược 5 phút - 5 Minutes countdown">
              <a:hlinkClick r:id="" action="ppaction://media"/>
              <a:extLst>
                <a:ext uri="{FF2B5EF4-FFF2-40B4-BE49-F238E27FC236}">
                  <a16:creationId xmlns:a16="http://schemas.microsoft.com/office/drawing/2014/main" id="{AB34ACDD-9EDB-C2C6-8D97-4BE5DDF9DD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634" y="3213092"/>
              <a:ext cx="1176338" cy="527953"/>
            </a:xfrm>
            <a:prstGeom prst="ellipse">
              <a:avLst/>
            </a:prstGeom>
            <a:ln>
              <a:noFill/>
            </a:ln>
            <a:effectLst>
              <a:softEdge rad="112500"/>
            </a:effectLst>
          </p:spPr>
        </p:pic>
      </p:grpSp>
      <p:sp>
        <p:nvSpPr>
          <p:cNvPr id="12" name="Rectangle 11"/>
          <p:cNvSpPr/>
          <p:nvPr/>
        </p:nvSpPr>
        <p:spPr>
          <a:xfrm>
            <a:off x="2977368" y="3172678"/>
            <a:ext cx="4035630" cy="545855"/>
          </a:xfrm>
          <a:prstGeom prst="rect">
            <a:avLst/>
          </a:prstGeom>
        </p:spPr>
        <p:txBody>
          <a:bodyPr wrap="square">
            <a:spAutoFit/>
          </a:bodyPr>
          <a:lstStyle/>
          <a:p>
            <a:pPr>
              <a:lnSpc>
                <a:spcPct val="107000"/>
              </a:lnSpc>
              <a:spcAft>
                <a:spcPts val="800"/>
              </a:spcAft>
            </a:pP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a. </a:t>
            </a:r>
            <a:r>
              <a:rPr lang="en-US" sz="2800" i="1" dirty="0" err="1"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Chắc</a:t>
            </a:r>
            <a:r>
              <a:rPr lang="en-US" sz="2800" i="1" dirty="0"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chắn</a:t>
            </a:r>
            <a:r>
              <a:rPr lang="en-US" sz="2800" i="1"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trời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smtClean="0">
                <a:latin typeface="#9Slide05 Fourth Medium" panose="00000600000000000000" pitchFamily="2" charset="0"/>
                <a:ea typeface="Times New Roman" panose="02020603050405020304" pitchFamily="18" charset="0"/>
                <a:cs typeface="Times New Roman" panose="02020603050405020304" pitchFamily="18" charset="0"/>
              </a:rPr>
              <a:t>sẽ</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smtClean="0">
                <a:latin typeface="#9Slide05 Fourth Medium" panose="00000600000000000000" pitchFamily="2" charset="0"/>
                <a:ea typeface="Times New Roman" panose="02020603050405020304" pitchFamily="18" charset="0"/>
                <a:cs typeface="Times New Roman" panose="02020603050405020304" pitchFamily="18" charset="0"/>
              </a:rPr>
              <a:t>mưa</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3018312" y="4583535"/>
            <a:ext cx="4035630" cy="545855"/>
          </a:xfrm>
          <a:prstGeom prst="rect">
            <a:avLst/>
          </a:prstGeom>
        </p:spPr>
        <p:txBody>
          <a:bodyPr wrap="square">
            <a:spAutoFit/>
          </a:bodyPr>
          <a:lstStyle/>
          <a:p>
            <a:pPr>
              <a:lnSpc>
                <a:spcPct val="107000"/>
              </a:lnSpc>
              <a:spcAft>
                <a:spcPts val="800"/>
              </a:spcAft>
            </a:pP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b. </a:t>
            </a:r>
            <a:r>
              <a:rPr lang="en-US" sz="2800" i="1" dirty="0" err="1"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i="1" dirty="0"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lẽ</a:t>
            </a:r>
            <a:r>
              <a:rPr lang="en-US" sz="2800" i="1"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trời</a:t>
            </a:r>
            <a:r>
              <a:rPr lang="en-US" sz="2800" i="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smtClean="0">
                <a:latin typeface="#9Slide05 Fourth Medium" panose="00000600000000000000" pitchFamily="2" charset="0"/>
                <a:ea typeface="Times New Roman" panose="02020603050405020304" pitchFamily="18" charset="0"/>
                <a:cs typeface="Times New Roman" panose="02020603050405020304" pitchFamily="18" charset="0"/>
              </a:rPr>
              <a:t>sẽ</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i="1" dirty="0" err="1">
                <a:latin typeface="#9Slide05 Fourth Medium" panose="00000600000000000000" pitchFamily="2" charset="0"/>
                <a:ea typeface="Times New Roman" panose="02020603050405020304" pitchFamily="18" charset="0"/>
                <a:cs typeface="Times New Roman" panose="02020603050405020304" pitchFamily="18" charset="0"/>
              </a:rPr>
              <a:t>mưa</a:t>
            </a:r>
            <a:r>
              <a:rPr lang="en-US" sz="2800" i="1" dirty="0" smtClean="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p:txBody>
      </p:sp>
      <p:sp>
        <p:nvSpPr>
          <p:cNvPr id="14" name="Rectangle 13"/>
          <p:cNvSpPr/>
          <p:nvPr/>
        </p:nvSpPr>
        <p:spPr>
          <a:xfrm>
            <a:off x="3078475" y="3632356"/>
            <a:ext cx="8997076" cy="1056700"/>
          </a:xfrm>
          <a:prstGeom prst="rect">
            <a:avLst/>
          </a:prstGeom>
        </p:spPr>
        <p:txBody>
          <a:bodyPr wrap="square">
            <a:spAutoFit/>
          </a:bodyPr>
          <a:lstStyle/>
          <a:p>
            <a:pPr>
              <a:spcAft>
                <a:spcPts val="800"/>
              </a:spcAft>
            </a:pPr>
            <a:r>
              <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rPr>
              <a:t>-&gt;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a:t>
            </a:r>
            <a:r>
              <a:rPr lang="en-US" sz="2800" dirty="0" err="1" smtClean="0">
                <a:latin typeface="#9Slide05 Fourth Medium" panose="00000600000000000000" pitchFamily="2" charset="0"/>
                <a:ea typeface="Times New Roman" panose="02020603050405020304" pitchFamily="18" charset="0"/>
                <a:cs typeface="Times New Roman" panose="02020603050405020304" pitchFamily="18" charset="0"/>
              </a:rPr>
              <a:t>hẳng</a:t>
            </a:r>
            <a:r>
              <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định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dứt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khoát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là</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thế</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thể</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hiện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mức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độ</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tin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cậy</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cao</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endParaRPr lang="en-US" sz="2800" dirty="0">
              <a:latin typeface="#9Slide05 Fourth Medium" panose="00000600000000000000" pitchFamily="2" charset="0"/>
              <a:ea typeface="Times New Roman" panose="02020603050405020304" pitchFamily="18" charset="0"/>
              <a:cs typeface="Times New Roman" panose="02020603050405020304" pitchFamily="18" charset="0"/>
            </a:endParaRPr>
          </a:p>
          <a:p>
            <a:pPr>
              <a:spcAft>
                <a:spcPts val="800"/>
              </a:spcAft>
            </a:pP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sự</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việc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được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cập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đến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câu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p>
        </p:txBody>
      </p:sp>
      <p:sp>
        <p:nvSpPr>
          <p:cNvPr id="15" name="Rectangle 14"/>
          <p:cNvSpPr/>
          <p:nvPr/>
        </p:nvSpPr>
        <p:spPr>
          <a:xfrm>
            <a:off x="2673927" y="5190632"/>
            <a:ext cx="9139040" cy="1384995"/>
          </a:xfrm>
          <a:prstGeom prst="rect">
            <a:avLst/>
          </a:prstGeom>
        </p:spPr>
        <p:txBody>
          <a:bodyPr wrap="none">
            <a:spAutoFit/>
          </a:bodyPr>
          <a:lstStyle/>
          <a:p>
            <a:r>
              <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rPr>
              <a:t>-&gt;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a:t>
            </a:r>
            <a:r>
              <a:rPr lang="en-US" sz="2800" dirty="0" err="1" smtClean="0">
                <a:latin typeface="#9Slide05 Fourth Medium" panose="00000600000000000000" pitchFamily="2" charset="0"/>
                <a:ea typeface="Times New Roman" panose="02020603050405020304" pitchFamily="18" charset="0"/>
                <a:cs typeface="Times New Roman" panose="02020603050405020304" pitchFamily="18" charset="0"/>
              </a:rPr>
              <a:t>iểu</a:t>
            </a:r>
            <a:r>
              <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thị</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ý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phỏng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đoán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hoặc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khẳng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định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cách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dè</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dặt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endParaRPr lang="en-US" sz="2800" dirty="0">
              <a:latin typeface="#9Slide05 Fourth Medium" panose="00000600000000000000" pitchFamily="2" charset="0"/>
              <a:ea typeface="Times New Roman" panose="02020603050405020304" pitchFamily="18" charset="0"/>
              <a:cs typeface="Times New Roman" panose="02020603050405020304" pitchFamily="18" charset="0"/>
            </a:endParaRPr>
          </a:p>
          <a:p>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điều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nghĩ</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rằng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thể</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là</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như</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thế</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thể</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hiện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mức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độ</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tin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cậy</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thấp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endPar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endParaRPr>
          </a:p>
          <a:p>
            <a:r>
              <a:rPr lang="en-US" sz="2800" dirty="0" err="1" smtClean="0">
                <a:latin typeface="#9Slide05 Fourth Medium" panose="00000600000000000000" pitchFamily="2" charset="0"/>
                <a:ea typeface="Times New Roman" panose="02020603050405020304" pitchFamily="18" charset="0"/>
                <a:cs typeface="Times New Roman" panose="02020603050405020304" pitchFamily="18" charset="0"/>
              </a:rPr>
              <a:t>sự</a:t>
            </a:r>
            <a:r>
              <a:rPr lang="en-US" sz="2800" dirty="0" smtClean="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việc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được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đề</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cập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đến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câu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p>
        </p:txBody>
      </p:sp>
      <p:pic>
        <p:nvPicPr>
          <p:cNvPr id="16" name="Picture 15" descr="A close-up of some flowers&#10;&#10;Description automatically generated with medium confidence">
            <a:extLst>
              <a:ext uri="{FF2B5EF4-FFF2-40B4-BE49-F238E27FC236}">
                <a16:creationId xmlns:a16="http://schemas.microsoft.com/office/drawing/2014/main" id="{A44397A6-19C5-E56C-869E-E53206795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29669"/>
            <a:ext cx="1411185" cy="2361724"/>
          </a:xfrm>
          <a:prstGeom prst="rect">
            <a:avLst/>
          </a:prstGeom>
        </p:spPr>
      </p:pic>
    </p:spTree>
    <p:extLst>
      <p:ext uri="{BB962C8B-B14F-4D97-AF65-F5344CB8AC3E}">
        <p14:creationId xmlns:p14="http://schemas.microsoft.com/office/powerpoint/2010/main" val="566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
                </p:tgtEl>
              </p:cMediaNode>
            </p:video>
          </p:childTnLst>
        </p:cTn>
      </p:par>
    </p:tnLst>
    <p:bldLst>
      <p:bldP spid="5" grpId="0"/>
      <p:bldP spid="6"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holding an umbrella&#10;&#10;Description automatically generated with low confidence">
            <a:extLst>
              <a:ext uri="{FF2B5EF4-FFF2-40B4-BE49-F238E27FC236}">
                <a16:creationId xmlns:a16="http://schemas.microsoft.com/office/drawing/2014/main" id="{FF377D1E-534F-899E-D404-DE3D655972B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287" b="43604"/>
          <a:stretch/>
        </p:blipFill>
        <p:spPr>
          <a:xfrm>
            <a:off x="146981" y="179614"/>
            <a:ext cx="12034657" cy="6515100"/>
          </a:xfrm>
          <a:prstGeom prst="rect">
            <a:avLst/>
          </a:prstGeom>
        </p:spPr>
      </p:pic>
      <p:sp>
        <p:nvSpPr>
          <p:cNvPr id="6" name="TextBox 5">
            <a:extLst>
              <a:ext uri="{FF2B5EF4-FFF2-40B4-BE49-F238E27FC236}">
                <a16:creationId xmlns:a16="http://schemas.microsoft.com/office/drawing/2014/main" id="{BAF5FDA1-BFE0-4CFA-79D9-791BA51712D6}"/>
              </a:ext>
            </a:extLst>
          </p:cNvPr>
          <p:cNvSpPr txBox="1"/>
          <p:nvPr/>
        </p:nvSpPr>
        <p:spPr>
          <a:xfrm>
            <a:off x="7038348" y="3923495"/>
            <a:ext cx="4996329" cy="94629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Vận</a:t>
            </a:r>
            <a:r>
              <a:rPr kumimoji="0" lang="en-US" sz="48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 </a:t>
            </a:r>
            <a:r>
              <a:rPr kumimoji="0" lang="en-US" sz="48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dụng</a:t>
            </a:r>
            <a:endParaRPr kumimoji="0" lang="en-US" sz="48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8581" b="15449"/>
          <a:stretch/>
        </p:blipFill>
        <p:spPr>
          <a:xfrm>
            <a:off x="6286845" y="1363920"/>
            <a:ext cx="5698322" cy="5314461"/>
          </a:xfrm>
          <a:prstGeom prst="rect">
            <a:avLst/>
          </a:prstGeom>
        </p:spPr>
      </p:pic>
      <p:sp>
        <p:nvSpPr>
          <p:cNvPr id="8" name="TextBox 7">
            <a:extLst>
              <a:ext uri="{FF2B5EF4-FFF2-40B4-BE49-F238E27FC236}">
                <a16:creationId xmlns:a16="http://schemas.microsoft.com/office/drawing/2014/main" id="{BAF5FDA1-BFE0-4CFA-79D9-791BA51712D6}"/>
              </a:ext>
            </a:extLst>
          </p:cNvPr>
          <p:cNvSpPr txBox="1"/>
          <p:nvPr/>
        </p:nvSpPr>
        <p:spPr>
          <a:xfrm>
            <a:off x="7087073" y="3765653"/>
            <a:ext cx="4996329" cy="94629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Vận</a:t>
            </a:r>
            <a:r>
              <a:rPr kumimoji="0" lang="en-US" sz="48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 </a:t>
            </a:r>
            <a:r>
              <a:rPr kumimoji="0" lang="en-US" sz="48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dụng</a:t>
            </a:r>
            <a:endParaRPr kumimoji="0" lang="en-US" sz="48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endParaRPr>
          </a:p>
        </p:txBody>
      </p:sp>
    </p:spTree>
    <p:extLst>
      <p:ext uri="{BB962C8B-B14F-4D97-AF65-F5344CB8AC3E}">
        <p14:creationId xmlns:p14="http://schemas.microsoft.com/office/powerpoint/2010/main" val="20226090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ome flowers&#10;&#10;Description automatically generated with medium confidence">
            <a:extLst>
              <a:ext uri="{FF2B5EF4-FFF2-40B4-BE49-F238E27FC236}">
                <a16:creationId xmlns:a16="http://schemas.microsoft.com/office/drawing/2014/main" id="{F4DBBD1B-98C7-57E9-B974-F91CB336A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794" y="-10998"/>
            <a:ext cx="2820906" cy="3989567"/>
          </a:xfrm>
          <a:prstGeom prst="rect">
            <a:avLst/>
          </a:prstGeom>
        </p:spPr>
      </p:pic>
      <p:pic>
        <p:nvPicPr>
          <p:cNvPr id="5" name="Picture 4" descr="A close-up of some flowers&#10;&#10;Description automatically generated with medium confidence">
            <a:extLst>
              <a:ext uri="{FF2B5EF4-FFF2-40B4-BE49-F238E27FC236}">
                <a16:creationId xmlns:a16="http://schemas.microsoft.com/office/drawing/2014/main" id="{38B198C5-6528-8BBF-D9AF-C4C034E9A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1407" y="3210961"/>
            <a:ext cx="2808052" cy="3971388"/>
          </a:xfrm>
          <a:prstGeom prst="rect">
            <a:avLst/>
          </a:prstGeom>
        </p:spPr>
      </p:pic>
      <p:sp>
        <p:nvSpPr>
          <p:cNvPr id="2" name="Rectangle 1"/>
          <p:cNvSpPr/>
          <p:nvPr/>
        </p:nvSpPr>
        <p:spPr>
          <a:xfrm>
            <a:off x="1109472" y="647165"/>
            <a:ext cx="9151197" cy="1936428"/>
          </a:xfrm>
          <a:prstGeom prst="rect">
            <a:avLst/>
          </a:prstGeom>
        </p:spPr>
        <p:txBody>
          <a:bodyPr wrap="square">
            <a:spAutoFit/>
          </a:bodyPr>
          <a:lstStyle/>
          <a:p>
            <a:pPr>
              <a:lnSpc>
                <a:spcPct val="107000"/>
              </a:lnSpc>
              <a:spcAft>
                <a:spcPts val="800"/>
              </a:spcAft>
            </a:pP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5.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Viết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đoạn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khoảng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năm</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câu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thể</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hiện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những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cảm</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xúc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của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em</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khi</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được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chiêm</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ngưỡng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cảnh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đẹp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trong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đó</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có</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ít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nhất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một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câu</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chứa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thành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phần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biệt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lập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Xác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định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chức</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năng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của</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những</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thành</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phần</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biệt</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lập</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latin typeface="#9Slide05 Fourth Medium" panose="00000600000000000000" pitchFamily="2" charset="0"/>
                <a:ea typeface="Times New Roman" panose="02020603050405020304" pitchFamily="18" charset="0"/>
                <a:cs typeface="Times New Roman" panose="02020603050405020304" pitchFamily="18" charset="0"/>
              </a:rPr>
              <a:t>này</a:t>
            </a:r>
            <a:r>
              <a:rPr lang="en-US" sz="2800" dirty="0">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latin typeface="#9Slide05 Fourth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AF5FDA1-BFE0-4CFA-79D9-791BA51712D6}"/>
              </a:ext>
            </a:extLst>
          </p:cNvPr>
          <p:cNvSpPr txBox="1"/>
          <p:nvPr/>
        </p:nvSpPr>
        <p:spPr>
          <a:xfrm>
            <a:off x="396964" y="199393"/>
            <a:ext cx="2436937" cy="594076"/>
          </a:xfrm>
          <a:prstGeom prst="rect">
            <a:avLst/>
          </a:prstGeom>
        </p:spPr>
        <p:txBody>
          <a:bodyPr vert="horz" lIns="91440" tIns="45720" rIns="91440" bIns="45720" rtlCol="0" anchor="b">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Vận</a:t>
            </a:r>
            <a:r>
              <a:rPr kumimoji="0" lang="en-US" sz="32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 </a:t>
            </a:r>
            <a:r>
              <a:rPr kumimoji="0" lang="en-US" sz="3200" b="0" i="0" u="none" strike="noStrike" kern="1200" cap="none" spc="0" normalizeH="0" baseline="0" noProof="0" dirty="0" err="1">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rPr>
              <a:t>dụng</a:t>
            </a:r>
            <a:endParaRPr kumimoji="0" lang="en-US" sz="3200" b="0" i="0" u="none" strike="noStrike" kern="1200" cap="none" spc="0" normalizeH="0" baseline="0" noProof="0" dirty="0">
              <a:ln>
                <a:noFill/>
              </a:ln>
              <a:solidFill>
                <a:srgbClr val="4C2F24"/>
              </a:solidFill>
              <a:effectLst/>
              <a:uLnTx/>
              <a:uFillTx/>
              <a:latin typeface="#9Slide03 Arima Madurai ExtraBo" panose="00000900000000000000" pitchFamily="2" charset="-93"/>
              <a:ea typeface="+mn-ea"/>
              <a:cs typeface="#9Slide03 Arima Madurai ExtraBo" panose="00000900000000000000" pitchFamily="2" charset="-93"/>
            </a:endParaRPr>
          </a:p>
        </p:txBody>
      </p:sp>
      <p:sp>
        <p:nvSpPr>
          <p:cNvPr id="3" name="Rectangle 2"/>
          <p:cNvSpPr/>
          <p:nvPr/>
        </p:nvSpPr>
        <p:spPr>
          <a:xfrm>
            <a:off x="2036064" y="2465523"/>
            <a:ext cx="9412224" cy="3539430"/>
          </a:xfrm>
          <a:prstGeom prst="rect">
            <a:avLst/>
          </a:prstGeom>
        </p:spPr>
        <p:txBody>
          <a:bodyPr wrap="square">
            <a:spAutoFit/>
          </a:bodyPr>
          <a:lstStyle/>
          <a:p>
            <a:pPr algn="just"/>
            <a:r>
              <a:rPr lang="vi-VN" sz="2800" dirty="0">
                <a:solidFill>
                  <a:srgbClr val="0000FF"/>
                </a:solidFill>
                <a:latin typeface="#9Slide05 Fourth Medium" panose="00000600000000000000" pitchFamily="2" charset="0"/>
              </a:rPr>
              <a:t>Nhà em nằm cạnh </a:t>
            </a:r>
            <a:r>
              <a:rPr lang="vi-VN" sz="2800" dirty="0" smtClean="0">
                <a:solidFill>
                  <a:srgbClr val="0000FF"/>
                </a:solidFill>
                <a:latin typeface="#9Slide05 Fourth Medium" panose="00000600000000000000" pitchFamily="2" charset="0"/>
              </a:rPr>
              <a:t>biển</a:t>
            </a:r>
            <a:r>
              <a:rPr lang="en-US" sz="2800" dirty="0" smtClean="0">
                <a:solidFill>
                  <a:srgbClr val="FF0000"/>
                </a:solidFill>
                <a:latin typeface="#9Slide05 Fourth Medium" panose="00000600000000000000" pitchFamily="2" charset="0"/>
              </a:rPr>
              <a:t>(</a:t>
            </a:r>
            <a:r>
              <a:rPr lang="en-US" sz="2800" dirty="0" err="1" smtClean="0">
                <a:solidFill>
                  <a:srgbClr val="FF0000"/>
                </a:solidFill>
                <a:latin typeface="#9Slide05 Fourth Medium" panose="00000600000000000000" pitchFamily="2" charset="0"/>
              </a:rPr>
              <a:t>biển</a:t>
            </a:r>
            <a:r>
              <a:rPr lang="en-US" sz="2800" dirty="0" smtClean="0">
                <a:solidFill>
                  <a:srgbClr val="FF0000"/>
                </a:solidFill>
                <a:latin typeface="#9Slide05 Fourth Medium" panose="00000600000000000000" pitchFamily="2" charset="0"/>
              </a:rPr>
              <a:t> </a:t>
            </a:r>
            <a:r>
              <a:rPr lang="en-US" sz="2800" dirty="0" err="1" smtClean="0">
                <a:solidFill>
                  <a:srgbClr val="FF0000"/>
                </a:solidFill>
                <a:latin typeface="#9Slide05 Fourth Medium" panose="00000600000000000000" pitchFamily="2" charset="0"/>
              </a:rPr>
              <a:t>Quy</a:t>
            </a:r>
            <a:r>
              <a:rPr lang="en-US" sz="2800" dirty="0" smtClean="0">
                <a:solidFill>
                  <a:srgbClr val="FF0000"/>
                </a:solidFill>
                <a:latin typeface="#9Slide05 Fourth Medium" panose="00000600000000000000" pitchFamily="2" charset="0"/>
              </a:rPr>
              <a:t> </a:t>
            </a:r>
            <a:r>
              <a:rPr lang="en-US" sz="2800" dirty="0" err="1" smtClean="0">
                <a:solidFill>
                  <a:srgbClr val="FF0000"/>
                </a:solidFill>
                <a:latin typeface="#9Slide05 Fourth Medium" panose="00000600000000000000" pitchFamily="2" charset="0"/>
              </a:rPr>
              <a:t>Nhơn</a:t>
            </a:r>
            <a:r>
              <a:rPr lang="en-US" sz="2800" dirty="0" smtClean="0">
                <a:solidFill>
                  <a:srgbClr val="0000FF"/>
                </a:solidFill>
                <a:latin typeface="#9Slide05 Fourth Medium" panose="00000600000000000000" pitchFamily="2" charset="0"/>
              </a:rPr>
              <a:t>)</a:t>
            </a:r>
            <a:r>
              <a:rPr lang="vi-VN" sz="2800" dirty="0" smtClean="0">
                <a:solidFill>
                  <a:srgbClr val="0000FF"/>
                </a:solidFill>
                <a:latin typeface="#9Slide05 Fourth Medium" panose="00000600000000000000" pitchFamily="2" charset="0"/>
              </a:rPr>
              <a:t>. </a:t>
            </a:r>
            <a:r>
              <a:rPr lang="vi-VN" sz="2800" dirty="0">
                <a:solidFill>
                  <a:srgbClr val="0000FF"/>
                </a:solidFill>
                <a:latin typeface="#9Slide05 Fourth Medium" panose="00000600000000000000" pitchFamily="2" charset="0"/>
              </a:rPr>
              <a:t>Buổi tối, em vẫn thường cùng bố mẹ ra ngắm biển. Biển quê em đẹp nhất vào những đêm trăng sáng. Mặt biển như một tấm thảm dát vàng khổng lồ. Xa xa, ánh đèn trên những chiếc thuyền đánh cá lúc ẩn lúc hiện như những ánh sao trong đêm. Trên bãi biển, người dân và du khách cùng tận hưởng những làn gió mát, nghe tiếng sóng vỗ rì rào. Một vài bạn nhỏ đang chơi trò đuổi bắt, trốn tìm say sưa. Chơi hết buổi tối mà em cũng chưa muốn về vì luyến tiếc vẻ đẹp của nó.</a:t>
            </a:r>
            <a:endParaRPr lang="en-US" sz="2800" dirty="0">
              <a:solidFill>
                <a:srgbClr val="0000FF"/>
              </a:solidFill>
              <a:latin typeface="#9Slide05 Fourth Medium" panose="00000600000000000000" pitchFamily="2" charset="0"/>
            </a:endParaRPr>
          </a:p>
        </p:txBody>
      </p:sp>
      <p:sp>
        <p:nvSpPr>
          <p:cNvPr id="7" name="Rectangle 6"/>
          <p:cNvSpPr/>
          <p:nvPr/>
        </p:nvSpPr>
        <p:spPr>
          <a:xfrm>
            <a:off x="2037849" y="6039653"/>
            <a:ext cx="8879354" cy="523220"/>
          </a:xfrm>
          <a:prstGeom prst="rect">
            <a:avLst/>
          </a:prstGeom>
        </p:spPr>
        <p:txBody>
          <a:bodyPr wrap="none">
            <a:spAutoFit/>
          </a:bodyPr>
          <a:lstStyle/>
          <a:p>
            <a:r>
              <a:rPr lang="en-US" sz="2800" dirty="0" smtClean="0">
                <a:latin typeface="#9Slide05 Fourth Medium" panose="00000600000000000000" pitchFamily="2" charset="0"/>
              </a:rPr>
              <a:t>=&gt;</a:t>
            </a:r>
            <a:r>
              <a:rPr lang="en-US" sz="2800" dirty="0" smtClean="0">
                <a:solidFill>
                  <a:srgbClr val="FF0000"/>
                </a:solidFill>
                <a:latin typeface="#9Slide05 Fourth Medium" panose="00000600000000000000" pitchFamily="2" charset="0"/>
              </a:rPr>
              <a:t> (</a:t>
            </a:r>
            <a:r>
              <a:rPr lang="en-US" sz="2800" dirty="0" err="1">
                <a:solidFill>
                  <a:srgbClr val="FF0000"/>
                </a:solidFill>
                <a:latin typeface="#9Slide05 Fourth Medium" panose="00000600000000000000" pitchFamily="2" charset="0"/>
              </a:rPr>
              <a:t>biển</a:t>
            </a:r>
            <a:r>
              <a:rPr lang="en-US" sz="2800" dirty="0">
                <a:solidFill>
                  <a:srgbClr val="FF0000"/>
                </a:solidFill>
                <a:latin typeface="#9Slide05 Fourth Medium" panose="00000600000000000000" pitchFamily="2" charset="0"/>
              </a:rPr>
              <a:t> </a:t>
            </a:r>
            <a:r>
              <a:rPr lang="en-US" sz="2800" dirty="0" err="1">
                <a:solidFill>
                  <a:srgbClr val="FF0000"/>
                </a:solidFill>
                <a:latin typeface="#9Slide05 Fourth Medium" panose="00000600000000000000" pitchFamily="2" charset="0"/>
              </a:rPr>
              <a:t>Quy</a:t>
            </a:r>
            <a:r>
              <a:rPr lang="en-US" sz="2800" dirty="0">
                <a:solidFill>
                  <a:srgbClr val="FF0000"/>
                </a:solidFill>
                <a:latin typeface="#9Slide05 Fourth Medium" panose="00000600000000000000" pitchFamily="2" charset="0"/>
              </a:rPr>
              <a:t> </a:t>
            </a:r>
            <a:r>
              <a:rPr lang="en-US" sz="2800" dirty="0" err="1">
                <a:solidFill>
                  <a:srgbClr val="FF0000"/>
                </a:solidFill>
                <a:latin typeface="#9Slide05 Fourth Medium" panose="00000600000000000000" pitchFamily="2" charset="0"/>
              </a:rPr>
              <a:t>Nhơn</a:t>
            </a:r>
            <a:r>
              <a:rPr lang="en-US" sz="2800" dirty="0" smtClean="0">
                <a:solidFill>
                  <a:srgbClr val="0000FF"/>
                </a:solidFill>
                <a:latin typeface="#9Slide05 Fourth Medium" panose="00000600000000000000" pitchFamily="2" charset="0"/>
              </a:rPr>
              <a:t>) </a:t>
            </a:r>
            <a:r>
              <a:rPr lang="en-US" sz="2800" dirty="0" err="1">
                <a:latin typeface="#9Slide05 Fourth Medium" panose="00000600000000000000" pitchFamily="2" charset="0"/>
              </a:rPr>
              <a:t>dùng</a:t>
            </a:r>
            <a:r>
              <a:rPr lang="en-US" sz="2800" dirty="0">
                <a:latin typeface="#9Slide05 Fourth Medium" panose="00000600000000000000" pitchFamily="2" charset="0"/>
              </a:rPr>
              <a:t> </a:t>
            </a:r>
            <a:r>
              <a:rPr lang="en-US" sz="2800" dirty="0" err="1">
                <a:latin typeface="#9Slide05 Fourth Medium" panose="00000600000000000000" pitchFamily="2" charset="0"/>
              </a:rPr>
              <a:t>để</a:t>
            </a:r>
            <a:r>
              <a:rPr lang="en-US" sz="2800" dirty="0">
                <a:latin typeface="#9Slide05 Fourth Medium" panose="00000600000000000000" pitchFamily="2" charset="0"/>
              </a:rPr>
              <a:t> </a:t>
            </a:r>
            <a:r>
              <a:rPr lang="en-US" sz="2800" dirty="0" err="1">
                <a:latin typeface="#9Slide05 Fourth Medium" panose="00000600000000000000" pitchFamily="2" charset="0"/>
              </a:rPr>
              <a:t>bổ</a:t>
            </a:r>
            <a:r>
              <a:rPr lang="en-US" sz="2800" dirty="0">
                <a:latin typeface="#9Slide05 Fourth Medium" panose="00000600000000000000" pitchFamily="2" charset="0"/>
              </a:rPr>
              <a:t> sung </a:t>
            </a:r>
            <a:r>
              <a:rPr lang="en-US" sz="2800" dirty="0" err="1">
                <a:latin typeface="#9Slide05 Fourth Medium" panose="00000600000000000000" pitchFamily="2" charset="0"/>
              </a:rPr>
              <a:t>cho</a:t>
            </a:r>
            <a:r>
              <a:rPr lang="en-US" sz="2800" dirty="0">
                <a:latin typeface="#9Slide05 Fourth Medium" panose="00000600000000000000" pitchFamily="2" charset="0"/>
              </a:rPr>
              <a:t> “</a:t>
            </a:r>
            <a:r>
              <a:rPr lang="en-US" sz="2800" dirty="0" err="1">
                <a:latin typeface="#9Slide05 Fourth Medium" panose="00000600000000000000" pitchFamily="2" charset="0"/>
              </a:rPr>
              <a:t>biển</a:t>
            </a:r>
            <a:r>
              <a:rPr lang="en-US" sz="2800" dirty="0">
                <a:latin typeface="#9Slide05 Fourth Medium" panose="00000600000000000000" pitchFamily="2" charset="0"/>
              </a:rPr>
              <a:t>” </a:t>
            </a:r>
            <a:r>
              <a:rPr lang="en-US" sz="2800" dirty="0" err="1">
                <a:latin typeface="#9Slide05 Fourth Medium" panose="00000600000000000000" pitchFamily="2" charset="0"/>
              </a:rPr>
              <a:t>vị</a:t>
            </a:r>
            <a:r>
              <a:rPr lang="en-US" sz="2800" dirty="0">
                <a:latin typeface="#9Slide05 Fourth Medium" panose="00000600000000000000" pitchFamily="2" charset="0"/>
              </a:rPr>
              <a:t> </a:t>
            </a:r>
            <a:r>
              <a:rPr lang="en-US" sz="2800" dirty="0" err="1">
                <a:latin typeface="#9Slide05 Fourth Medium" panose="00000600000000000000" pitchFamily="2" charset="0"/>
              </a:rPr>
              <a:t>ngữ</a:t>
            </a:r>
            <a:r>
              <a:rPr lang="en-US" sz="2800" dirty="0">
                <a:latin typeface="#9Slide05 Fourth Medium" panose="00000600000000000000" pitchFamily="2" charset="0"/>
              </a:rPr>
              <a:t> </a:t>
            </a:r>
            <a:r>
              <a:rPr lang="en-US" sz="2800" dirty="0" err="1">
                <a:latin typeface="#9Slide05 Fourth Medium" panose="00000600000000000000" pitchFamily="2" charset="0"/>
              </a:rPr>
              <a:t>của</a:t>
            </a:r>
            <a:r>
              <a:rPr lang="en-US" sz="2800" dirty="0">
                <a:latin typeface="#9Slide05 Fourth Medium" panose="00000600000000000000" pitchFamily="2" charset="0"/>
              </a:rPr>
              <a:t> </a:t>
            </a:r>
            <a:r>
              <a:rPr lang="en-US" sz="2800" dirty="0" err="1">
                <a:latin typeface="#9Slide05 Fourth Medium" panose="00000600000000000000" pitchFamily="2" charset="0"/>
              </a:rPr>
              <a:t>câu</a:t>
            </a:r>
            <a:r>
              <a:rPr lang="en-US" sz="2800" dirty="0">
                <a:latin typeface="#9Slide05 Fourth Medium" panose="00000600000000000000" pitchFamily="2" charset="0"/>
              </a:rPr>
              <a:t>.</a:t>
            </a:r>
          </a:p>
        </p:txBody>
      </p:sp>
    </p:spTree>
    <p:extLst>
      <p:ext uri="{BB962C8B-B14F-4D97-AF65-F5344CB8AC3E}">
        <p14:creationId xmlns:p14="http://schemas.microsoft.com/office/powerpoint/2010/main" val="17378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ome flowers&#10;&#10;Description automatically generated with medium confidence">
            <a:extLst>
              <a:ext uri="{FF2B5EF4-FFF2-40B4-BE49-F238E27FC236}">
                <a16:creationId xmlns:a16="http://schemas.microsoft.com/office/drawing/2014/main" id="{D41D2449-0206-A05B-044A-325890A5F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906" y="1034443"/>
            <a:ext cx="4000500" cy="5657850"/>
          </a:xfrm>
          <a:prstGeom prst="rect">
            <a:avLst/>
          </a:prstGeom>
        </p:spPr>
      </p:pic>
    </p:spTree>
    <p:extLst>
      <p:ext uri="{BB962C8B-B14F-4D97-AF65-F5344CB8AC3E}">
        <p14:creationId xmlns:p14="http://schemas.microsoft.com/office/powerpoint/2010/main" val="425082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1.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Tiếng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Việt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về</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cấu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trúc</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ngữ</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pháp</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mấy</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chính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Đó</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nào</a:t>
            </a:r>
            <a:r>
              <a:rPr lang="en-US" sz="3200" b="1" dirty="0" smtClean="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Hai </a:t>
            </a:r>
            <a:r>
              <a:rPr kumimoji="0" lang="en-US" sz="3200" b="1" i="0" u="none" strike="noStrike" kern="1200" cap="none" spc="0" normalizeH="0" baseline="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chính</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Chủ</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ngữ</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và</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vị</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ngữ</a:t>
            </a:r>
            <a:endParaRPr kumimoji="0" lang="vi-VN" sz="3200" b="1" i="0" u="none" strike="noStrike" kern="120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Pentagon 5">
            <a:hlinkClick r:id="rId3"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7" name="TextBox 6"/>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5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0" fill="hold"/>
                                        <p:tgtEl>
                                          <p:spTgt spid="7"/>
                                        </p:tgtEl>
                                        <p:attrNameLst>
                                          <p:attrName>ppt_x</p:attrName>
                                        </p:attrNameLst>
                                      </p:cBhvr>
                                      <p:tavLst>
                                        <p:tav tm="0">
                                          <p:val>
                                            <p:strVal val="1+#ppt_w/2"/>
                                          </p:val>
                                        </p:tav>
                                        <p:tav tm="100000">
                                          <p:val>
                                            <p:strVal val="#ppt_x"/>
                                          </p:val>
                                        </p:tav>
                                      </p:tavLst>
                                    </p:anim>
                                    <p:anim calcmode="lin" valueType="num">
                                      <p:cBhvr additive="base">
                                        <p:cTn id="18" dur="20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2</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Những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không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tham</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gia</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vào</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việc</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diễn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đạt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nghĩa</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sự</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việc</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nêu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gọi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gì</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smtClean="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biệt</a:t>
            </a:r>
            <a:r>
              <a:rPr kumimoji="0" lang="en-US" sz="3200" b="1" i="0" u="none" strike="noStrike" kern="1200" cap="none" spc="0" normalizeH="0" noProof="0" dirty="0"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kumimoji="0" lang="en-US" sz="3200" b="1" i="0" u="none" strike="noStrike" kern="1200" cap="none" spc="0" normalizeH="0" noProof="0" dirty="0" err="1" smtClean="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lập</a:t>
            </a:r>
            <a:endParaRPr kumimoji="0" lang="vi-VN" sz="3200" b="1" i="0" u="none" strike="noStrike" kern="120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05" y="811108"/>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35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3.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Những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không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tham</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gia</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vào</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việc</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diễn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đạt</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nghĩa</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sự</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việc</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nêu</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chúng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ta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thể</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smtClean="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bỏ</a:t>
            </a:r>
            <a:r>
              <a:rPr lang="en-US" sz="2800" b="1" dirty="0" smtClean="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được</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không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endParaRPr lang="vi-VN"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Được</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Vì</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nội</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dung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thông</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tin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của</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không</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thay</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đổi</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kumimoji="0" lang="vi-VN" sz="3200" b="1" i="0" u="none" strike="noStrike" kern="120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45" y="811108"/>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8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071735" y="767257"/>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4.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Bên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dưới</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con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thác</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và</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đây</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cảnh</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tượng</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đáng</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kinh</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ngạc</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hơn</a:t>
            </a:r>
            <a:r>
              <a:rPr lang="en-US" sz="24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cả</a:t>
            </a:r>
            <a:r>
              <a:rPr lang="en-US" sz="2400" b="1"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một</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mớ</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những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đường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cong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thuỷ</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tinh</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kếch</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xù</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từ</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đâu</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đó</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tít</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trên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trần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rủ</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xuống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vục</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vào</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lòng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sông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Rô</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Đan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Xưởng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Sô</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cô</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la)</a:t>
            </a:r>
          </a:p>
          <a:p>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gạch</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chân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văn</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chức</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năng</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4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gì</a:t>
            </a:r>
            <a:r>
              <a:rPr lang="en-US" sz="24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Dùng</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để</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bổ</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sung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thông</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tin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cho</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khung</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cảnh</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bên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dưới</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con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thác</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37" y="612222"/>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17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6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5. </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Hai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bà</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cháu</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chợt</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nhận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ra</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cô</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Gió</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bà</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tươi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tỉnh</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hẳn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lên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p>
          <a:p>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Đào</a:t>
            </a:r>
            <a:r>
              <a:rPr lang="en-US" sz="26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ơi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gió</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rồi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con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nghỉ</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tay</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Ôi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cô</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Gió</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thật</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tốt</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quá</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Bà</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cứ</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tỉnh</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cả</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người</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p>
          <a:p>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gạch</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chân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2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trường</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hợp</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nào</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để</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tạo</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quan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hệ</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giao</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tiếp</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Trường</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hợp</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nào</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để</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duy</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trì</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quan</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hệ</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giao</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6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tiếp</a:t>
            </a:r>
            <a:r>
              <a:rPr lang="en-US" sz="26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b="1" dirty="0" smtClean="0"/>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Đào</a:t>
            </a:r>
            <a:r>
              <a:rPr lang="en-US" sz="32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ơi</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Dùng</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tạo</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quan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hệ</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giao</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tiếp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 </a:t>
            </a:r>
          </a:p>
          <a:p>
            <a:pPr algn="just">
              <a:defRPr/>
            </a:pP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Ôi</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Dùng</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để</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duy</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trì</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quan</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hệ</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giao</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tiếp</a:t>
            </a:r>
            <a:r>
              <a:rPr lang="en-US" sz="32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15" y="753896"/>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0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6.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Tàu</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Nau-ti-lơtx</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dường</a:t>
            </a:r>
            <a:r>
              <a:rPr lang="en-US" sz="28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u="sng" dirty="0" err="1">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như</a:t>
            </a:r>
            <a:r>
              <a:rPr lang="en-US" sz="2800" b="1" u="sng" dirty="0">
                <a:solidFill>
                  <a:srgbClr val="FF000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đứng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yên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một</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chỗ</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vì</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xung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quanh</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chẳng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thấy</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một</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điểm</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nào</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động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đậy</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p>
          <a:p>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gạch</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chân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văn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trên</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dường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như</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chức</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năng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gì</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trong</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r>
              <a:rPr lang="en-US" sz="28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dường</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như</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biểu</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thị</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ý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phỏng</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đoán</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một</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cách</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dè</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dặt</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dựa</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trên</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những</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gì</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người</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nói</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trực</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tiếp</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cảm</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nhận</a:t>
            </a:r>
            <a:r>
              <a:rPr lang="en-US" sz="28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a:t>
            </a:r>
            <a:endPar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4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smtClean="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7</a:t>
            </a:r>
            <a:r>
              <a:rPr kumimoji="0" lang="en-US" sz="3200" b="1" i="0" u="none" strike="noStrike" kern="1200" cap="none" spc="0" normalizeH="0" baseline="0" noProof="0" dirty="0">
                <a:ln>
                  <a:noFill/>
                </a:ln>
                <a:solidFill>
                  <a:srgbClr val="7030A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Tại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sao</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gọi</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biệt</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3200" b="1" dirty="0" err="1">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3200" b="1" dirty="0">
                <a:solidFill>
                  <a:srgbClr val="7030A0"/>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là</a:t>
            </a:r>
            <a:r>
              <a:rPr lang="en-US" sz="2800" b="1" dirty="0"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thành</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phần</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phụ</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có</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tính</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độc</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lập</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với</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nòng</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cốt</a:t>
            </a:r>
            <a:r>
              <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 </a:t>
            </a:r>
            <a:r>
              <a:rPr lang="en-US" sz="2800" b="1" dirty="0" err="1" smtClean="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rPr>
              <a:t>câu</a:t>
            </a:r>
            <a:endParaRPr lang="en-US" sz="2800" b="1" dirty="0">
              <a:solidFill>
                <a:prstClr val="white"/>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rPr>
              <a:t>QUAY VỀ</a:t>
            </a:r>
            <a:endParaRPr kumimoji="0" lang="vi-VN" sz="3200" b="1"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TextBox 5"/>
          <p:cNvSpPr txBox="1"/>
          <p:nvPr/>
        </p:nvSpPr>
        <p:spPr>
          <a:xfrm>
            <a:off x="-15447263" y="27447"/>
            <a:ext cx="15435071" cy="584775"/>
          </a:xfrm>
          <a:prstGeom prst="rect">
            <a:avLst/>
          </a:prstGeom>
          <a:noFill/>
        </p:spPr>
        <p:txBody>
          <a:bodyPr wrap="square" rtlCol="0">
            <a:spAutoFit/>
          </a:bodyPr>
          <a:lstStyle/>
          <a:p>
            <a:r>
              <a:rPr lang="en-US" sz="3200" b="1" dirty="0" smtClean="0">
                <a:solidFill>
                  <a:srgbClr val="003300"/>
                </a:solidFill>
                <a:latin typeface="Times New Roman" panose="02020603050405020304" pitchFamily="18" charset="0"/>
                <a:cs typeface="Times New Roman" panose="02020603050405020304" pitchFamily="18" charset="0"/>
              </a:rPr>
              <a:t>VÒNG QUAY MAY MẮN …. VÒNG QUAY MAY MẮN …. VÒNG QUAY MAY MẮN.</a:t>
            </a:r>
            <a:endParaRPr 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3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2" repeatCount="indefinite"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0" fill="hold"/>
                                        <p:tgtEl>
                                          <p:spTgt spid="6"/>
                                        </p:tgtEl>
                                        <p:attrNameLst>
                                          <p:attrName>ppt_x</p:attrName>
                                        </p:attrNameLst>
                                      </p:cBhvr>
                                      <p:tavLst>
                                        <p:tav tm="0">
                                          <p:val>
                                            <p:strVal val="1+#ppt_w/2"/>
                                          </p:val>
                                        </p:tav>
                                        <p:tav tm="100000">
                                          <p:val>
                                            <p:strVal val="#ppt_x"/>
                                          </p:val>
                                        </p:tav>
                                      </p:tavLst>
                                    </p:anim>
                                    <p:anim calcmode="lin" valueType="num">
                                      <p:cBhvr additive="base">
                                        <p:cTn id="1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2048</Words>
  <Application>Microsoft Office PowerPoint</Application>
  <PresentationFormat>Widescreen</PresentationFormat>
  <Paragraphs>195</Paragraphs>
  <Slides>25</Slides>
  <Notes>0</Notes>
  <HiddenSlides>0</HiddenSlides>
  <MMClips>4</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맑은 고딕</vt:lpstr>
      <vt:lpstr>#9Slide03 Arima Madurai</vt:lpstr>
      <vt:lpstr>#9Slide03 Arima Madurai Black</vt:lpstr>
      <vt:lpstr>#9Slide03 Arima Madurai ExtraBo</vt:lpstr>
      <vt:lpstr>#9Slide03 SVNEvery Movie Every </vt:lpstr>
      <vt:lpstr>#9Slide05 Aphrodite Pro</vt:lpstr>
      <vt:lpstr>#9Slide05 Fourth Medium</vt:lpstr>
      <vt:lpstr>#9Slide05 Gullever Font</vt:lpstr>
      <vt:lpstr>#9Slide05 Thunder</vt:lpstr>
      <vt:lpstr>Arial</vt:lpstr>
      <vt:lpstr>Calibri</vt:lpstr>
      <vt:lpstr>Calibri Light</vt:lpstr>
      <vt:lpstr>Tahoma</vt:lpstr>
      <vt:lpstr>Times New Roman</vt:lpstr>
      <vt:lpstr>幼圆</vt:lpstr>
      <vt:lpstr>書體坊顏體㊣</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2023-02-25T12:51:35Z</dcterms:created>
  <dcterms:modified xsi:type="dcterms:W3CDTF">2023-06-02T14:04:41Z</dcterms:modified>
</cp:coreProperties>
</file>