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94" d="100"/>
          <a:sy n="94" d="100"/>
        </p:scale>
        <p:origin x="-240" y="6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10900"/>
            <a:ext cx="11498580" cy="1323439"/>
          </a:xfrm>
          <a:prstGeom prst="rect">
            <a:avLst/>
          </a:prstGeom>
          <a:noFill/>
        </p:spPr>
        <p:txBody>
          <a:bodyPr wrap="square" rtlCol="0">
            <a:spAutoFit/>
          </a:bodyPr>
          <a:lstStyle/>
          <a:p>
            <a:r>
              <a:rPr lang="en-US" sz="4000" dirty="0" smtClean="0">
                <a:latin typeface="Times" panose="02020603050405020304" pitchFamily="18" charset="0"/>
                <a:cs typeface="Times" panose="02020603050405020304" pitchFamily="18" charset="0"/>
              </a:rPr>
              <a:t>BÀI 6: TỰ NHẬN THỨC BẢN THÂN</a:t>
            </a:r>
          </a:p>
          <a:p>
            <a:r>
              <a:rPr lang="en-US" sz="4000" dirty="0">
                <a:latin typeface="Times" panose="02020603050405020304" pitchFamily="18" charset="0"/>
                <a:cs typeface="Times" panose="02020603050405020304" pitchFamily="18" charset="0"/>
              </a:rPr>
              <a:t> </a:t>
            </a:r>
            <a:r>
              <a:rPr lang="en-US" sz="4000" dirty="0" smtClean="0">
                <a:latin typeface="Times" panose="02020603050405020304" pitchFamily="18" charset="0"/>
                <a:cs typeface="Times" panose="02020603050405020304" pitchFamily="18" charset="0"/>
              </a:rPr>
              <a:t>                       </a:t>
            </a:r>
            <a:r>
              <a:rPr lang="en-US" sz="4000" dirty="0" err="1" smtClean="0">
                <a:latin typeface="Times" panose="02020603050405020304" pitchFamily="18" charset="0"/>
                <a:cs typeface="Times" panose="02020603050405020304" pitchFamily="18" charset="0"/>
              </a:rPr>
              <a:t>Tiết</a:t>
            </a:r>
            <a:r>
              <a:rPr lang="en-US" sz="4000" dirty="0" smtClean="0">
                <a:latin typeface="Times" panose="02020603050405020304" pitchFamily="18" charset="0"/>
                <a:cs typeface="Times" panose="02020603050405020304" pitchFamily="18" charset="0"/>
              </a:rPr>
              <a:t> :14,15,16</a:t>
            </a:r>
            <a:endParaRPr lang="en-US" sz="4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3.</a:t>
                      </a:r>
                      <a:r>
                        <a:rPr lang="en-US" sz="2400" kern="1200" baseline="0" smtClean="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3313346596"/>
                    </a:ext>
                  </a:extLst>
                </a:gridCol>
                <a:gridCol w="2032000">
                  <a:extLst>
                    <a:ext uri="{9D8B030D-6E8A-4147-A177-3AD203B41FA5}">
                      <a16:colId xmlns="" xmlns:a16="http://schemas.microsoft.com/office/drawing/2014/main" val="3155192893"/>
                    </a:ext>
                  </a:extLst>
                </a:gridCol>
                <a:gridCol w="2032000">
                  <a:extLst>
                    <a:ext uri="{9D8B030D-6E8A-4147-A177-3AD203B41FA5}">
                      <a16:colId xmlns="" xmlns:a16="http://schemas.microsoft.com/office/drawing/2014/main" val="948684975"/>
                    </a:ext>
                  </a:extLst>
                </a:gridCol>
                <a:gridCol w="2032000">
                  <a:extLst>
                    <a:ext uri="{9D8B030D-6E8A-4147-A177-3AD203B41FA5}">
                      <a16:colId xmlns="" xmlns:a16="http://schemas.microsoft.com/office/drawing/2014/main"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 xmlns:a16="http://schemas.microsoft.com/office/drawing/2014/main"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 xmlns:a16="http://schemas.microsoft.com/office/drawing/2014/main"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536" y="624234"/>
            <a:ext cx="10016586" cy="5604731"/>
            <a:chOff x="276536" y="624234"/>
            <a:chExt cx="10016586" cy="5604731"/>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76536"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1453</Words>
  <Application>Microsoft Office PowerPoint</Application>
  <PresentationFormat>Custom</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37</cp:revision>
  <dcterms:created xsi:type="dcterms:W3CDTF">2021-07-10T07:14:28Z</dcterms:created>
  <dcterms:modified xsi:type="dcterms:W3CDTF">2021-11-26T12:56:44Z</dcterms:modified>
</cp:coreProperties>
</file>