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0" r:id="rId4"/>
    <p:sldId id="265" r:id="rId5"/>
    <p:sldId id="267" r:id="rId6"/>
    <p:sldId id="269" r:id="rId7"/>
    <p:sldId id="270" r:id="rId8"/>
    <p:sldId id="271" r:id="rId9"/>
    <p:sldId id="273" r:id="rId10"/>
    <p:sldId id="274" r:id="rId11"/>
    <p:sldId id="275" r:id="rId12"/>
    <p:sldId id="262" r:id="rId13"/>
    <p:sldId id="276" r:id="rId14"/>
    <p:sldId id="278" r:id="rId15"/>
    <p:sldId id="277" r:id="rId16"/>
    <p:sldId id="279" r:id="rId17"/>
    <p:sldId id="280" r:id="rId18"/>
    <p:sldId id="281" r:id="rId19"/>
    <p:sldId id="292" r:id="rId20"/>
    <p:sldId id="282" r:id="rId21"/>
    <p:sldId id="284" r:id="rId22"/>
    <p:sldId id="256" r:id="rId23"/>
    <p:sldId id="290" r:id="rId24"/>
    <p:sldId id="289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754" y="-235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tịch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căn</a:t>
          </a:r>
          <a:r>
            <a:rPr lang="en-US" dirty="0" smtClean="0"/>
            <a:t> </a:t>
          </a:r>
          <a:r>
            <a:rPr lang="en-US" dirty="0" err="1" smtClean="0"/>
            <a:t>cứ</a:t>
          </a:r>
          <a:r>
            <a:rPr lang="en-US" dirty="0" smtClean="0"/>
            <a:t> </a:t>
          </a:r>
          <a:r>
            <a:rPr lang="en-US" dirty="0" err="1" smtClean="0"/>
            <a:t>để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,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r>
            <a:rPr lang="en-US" dirty="0" smtClean="0"/>
            <a:t> </a:t>
          </a:r>
          <a:r>
            <a:rPr lang="en-US" dirty="0" err="1" smtClean="0"/>
            <a:t>mối</a:t>
          </a:r>
          <a:r>
            <a:rPr lang="en-US" dirty="0" smtClean="0"/>
            <a:t>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hệ</a:t>
          </a:r>
          <a:r>
            <a:rPr lang="en-US" dirty="0" smtClean="0"/>
            <a:t> </a:t>
          </a:r>
          <a:r>
            <a:rPr lang="en-US" dirty="0" err="1" smtClean="0"/>
            <a:t>giữa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đó</a:t>
          </a:r>
          <a:r>
            <a:rPr lang="en-US" dirty="0" smtClean="0"/>
            <a:t>.</a:t>
          </a:r>
          <a:endParaRPr lang="en-US" dirty="0"/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 smtClean="0"/>
            <a:t>Nơi</a:t>
          </a:r>
          <a:r>
            <a:rPr lang="en-US" dirty="0" smtClean="0"/>
            <a:t> </a:t>
          </a:r>
          <a:r>
            <a:rPr lang="en-US" dirty="0" err="1" smtClean="0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 smtClean="0"/>
            <a:t>Xin</a:t>
          </a:r>
          <a:r>
            <a:rPr lang="en-US" baseline="0" dirty="0" smtClean="0"/>
            <a:t> </a:t>
          </a:r>
          <a:r>
            <a:rPr lang="en-US" baseline="0" dirty="0" err="1" smtClean="0"/>
            <a:t>nhập</a:t>
          </a:r>
          <a:r>
            <a:rPr lang="en-US" baseline="0" dirty="0" smtClean="0"/>
            <a:t> </a:t>
          </a:r>
          <a:r>
            <a:rPr lang="en-US" baseline="0" dirty="0" err="1" smtClean="0"/>
            <a:t>quốc</a:t>
          </a:r>
          <a:r>
            <a:rPr lang="en-US" baseline="0" dirty="0" smtClean="0"/>
            <a:t>  </a:t>
          </a:r>
          <a:r>
            <a:rPr lang="en-US" baseline="0" dirty="0" err="1" smtClean="0"/>
            <a:t>tịch</a:t>
          </a:r>
          <a:r>
            <a:rPr lang="en-US" baseline="0" dirty="0" smtClean="0"/>
            <a:t> </a:t>
          </a:r>
          <a:r>
            <a:rPr lang="en-US" baseline="0" dirty="0" err="1" smtClean="0"/>
            <a:t>Việt</a:t>
          </a:r>
          <a:r>
            <a:rPr lang="en-US" baseline="0" dirty="0" smtClean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 smtClean="0"/>
            <a:t>Huyết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nhà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Việt</a:t>
          </a:r>
          <a:r>
            <a:rPr lang="en-US" sz="2400" dirty="0" smtClean="0"/>
            <a:t> Nam </a:t>
          </a:r>
          <a:r>
            <a:rPr lang="en-US" sz="2400" dirty="0" err="1" smtClean="0"/>
            <a:t>đảm</a:t>
          </a:r>
          <a:r>
            <a:rPr lang="en-US" sz="2400" dirty="0" smtClean="0"/>
            <a:t> </a:t>
          </a:r>
          <a:r>
            <a:rPr lang="en-US" sz="2400" dirty="0" err="1" smtClean="0"/>
            <a:t>bảo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 </a:t>
          </a:r>
          <a:endParaRPr lang="en-US" sz="2400" dirty="0"/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vụ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.</a:t>
          </a:r>
          <a:endParaRPr lang="en-US" sz="2400" dirty="0"/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người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 rot="5400000">
        <a:off x="1990721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Quốc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tịch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cứ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xác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định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, </a:t>
          </a:r>
          <a:r>
            <a:rPr lang="en-US" sz="2300" kern="1200" dirty="0" err="1" smtClean="0"/>
            <a:t>thể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hiện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mối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quan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giữa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đó</a:t>
          </a:r>
          <a:r>
            <a:rPr lang="en-US" sz="2300" kern="1200" dirty="0" smtClean="0"/>
            <a:t>.</a:t>
          </a:r>
          <a:endParaRPr lang="en-US" sz="2300" kern="1200" dirty="0"/>
        </a:p>
      </dsp:txBody>
      <dsp:txXfrm rot="-5400000">
        <a:off x="4112333" y="1071716"/>
        <a:ext cx="2024944" cy="3275777"/>
      </dsp:txXfrm>
    </dsp:sp>
    <dsp:sp modelId="{65C61C86-FC14-4783-894B-7AD74FC71AED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Nơi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Xin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nhập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quốc</a:t>
          </a:r>
          <a:r>
            <a:rPr lang="en-US" sz="3800" kern="1200" baseline="0" dirty="0" smtClean="0"/>
            <a:t>  </a:t>
          </a:r>
          <a:r>
            <a:rPr lang="en-US" sz="3800" kern="1200" baseline="0" dirty="0" err="1" smtClean="0"/>
            <a:t>tịch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Việt</a:t>
          </a:r>
          <a:r>
            <a:rPr lang="en-US" sz="3800" kern="1200" baseline="0" dirty="0" smtClean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Huyết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B538-DE71-4723-A1D8-8D42AD1E5AD8}">
      <dsp:nvSpPr>
        <dsp:cNvPr id="0" name=""/>
        <dsp:cNvSpPr/>
      </dsp:nvSpPr>
      <dsp:spPr>
        <a:xfrm rot="16200000">
          <a:off x="154066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321995" y="1071716"/>
        <a:ext cx="2024944" cy="3275777"/>
      </dsp:txXfrm>
    </dsp:sp>
    <dsp:sp modelId="{CBF7B66F-267B-49B4-AF3D-E14B60256424}">
      <dsp:nvSpPr>
        <dsp:cNvPr id="0" name=""/>
        <dsp:cNvSpPr/>
      </dsp:nvSpPr>
      <dsp:spPr>
        <a:xfrm rot="5400000">
          <a:off x="3766221" y="1691858"/>
          <a:ext cx="3483661" cy="203549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71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65100" rIns="9906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490306" y="1067155"/>
        <a:ext cx="1936109" cy="3284897"/>
      </dsp:txXfrm>
    </dsp:sp>
    <dsp:sp modelId="{21D1D1A5-8BC1-4C3A-B418-5E0A943C545C}">
      <dsp:nvSpPr>
        <dsp:cNvPr id="0" name=""/>
        <dsp:cNvSpPr/>
      </dsp:nvSpPr>
      <dsp:spPr>
        <a:xfrm>
          <a:off x="3282279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ACDDA-3400-4FFC-A46A-8307C06133C7}">
      <dsp:nvSpPr>
        <dsp:cNvPr id="0" name=""/>
        <dsp:cNvSpPr/>
      </dsp:nvSpPr>
      <dsp:spPr>
        <a:xfrm rot="10800000">
          <a:off x="3282279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nước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Việt</a:t>
          </a:r>
          <a:r>
            <a:rPr lang="en-US" sz="2400" kern="1200" dirty="0" smtClean="0"/>
            <a:t> Nam </a:t>
          </a:r>
          <a:r>
            <a:rPr lang="en-US" sz="2400" kern="1200" dirty="0" err="1" smtClean="0"/>
            <a:t>đảm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bảo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vụ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4.gi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6.gif"/><Relationship Id="rId4" Type="http://schemas.openxmlformats.org/officeDocument/2006/relationships/diagramData" Target="../diagrams/data4.xml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2595822" y="-2688555"/>
            <a:ext cx="6911485" cy="12235106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10016016" y="-9427"/>
            <a:ext cx="2322785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9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62" y="1199056"/>
            <a:ext cx="4238622" cy="502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229710" y="-9427"/>
            <a:ext cx="10581722" cy="175432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CÔNG DÂN NƯỚC </a:t>
            </a:r>
          </a:p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NAM </a:t>
            </a:r>
            <a:endParaRPr lang="en-US" sz="3600" b="1" dirty="0">
              <a:ln/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cap="none" spc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:26,27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6" y="2096814"/>
            <a:ext cx="4534116" cy="47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8248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https://baivan.net/sites/default/files/styles/giua_bai/public/capture_156.png?itok=1_7He3S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0397" r="34419" b="-1"/>
          <a:stretch/>
        </p:blipFill>
        <p:spPr bwMode="auto">
          <a:xfrm>
            <a:off x="1882009" y="1733310"/>
            <a:ext cx="2469274" cy="41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58607" y="2503406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10748285" y="490405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2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r>
              <a:rPr lang="en-US" sz="2400" dirty="0" err="1" smtClean="0">
                <a:solidFill>
                  <a:srgbClr val="0070C0"/>
                </a:solidFill>
              </a:rPr>
              <a:t>Căn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cứ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xác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8823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6"/>
            <a:ext cx="774128" cy="73511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 smtClean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 smtClean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Nam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0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49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293572" y="854324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2875" y="266369"/>
            <a:ext cx="668163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9" y="920515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2"/>
            <a:ext cx="3888914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74812" y="103967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D1E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BengiH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018" y="3138986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7" y="867703"/>
            <a:ext cx="1305705" cy="443950"/>
          </a:xfrm>
          <a:prstGeom prst="rect">
            <a:avLst/>
          </a:prstGeom>
          <a:solidFill>
            <a:srgbClr val="ED1E2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978067" cy="92877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B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14715" y="222875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97944" y="97800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0" y="1258157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6"/>
                <a:gridCol w="4855779"/>
                <a:gridCol w="5381734"/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lời</a:t>
                      </a:r>
                      <a:endParaRPr lang="en-US" sz="2400" dirty="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Căn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 </a:t>
                      </a:r>
                      <a:r>
                        <a:rPr lang="en-US" sz="2400" baseline="0" dirty="0" err="1" smtClean="0"/>
                        <a:t>Vì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trở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tốt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Trấn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Việt</a:t>
                      </a:r>
                      <a:r>
                        <a:rPr lang="en-US" sz="2400" baseline="0" dirty="0" smtClean="0"/>
                        <a:t> Nam </a:t>
                      </a:r>
                      <a:r>
                        <a:rPr lang="en-US" sz="2400" baseline="0" dirty="0" err="1" smtClean="0"/>
                        <a:t>lấy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Hariwon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Hàn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con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họ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Dưới</a:t>
                      </a:r>
                      <a:r>
                        <a:rPr lang="en-US" sz="2400" baseline="0" dirty="0" smtClean="0"/>
                        <a:t> 18 </a:t>
                      </a:r>
                      <a:r>
                        <a:rPr lang="en-US" sz="2400" baseline="0" dirty="0" err="1" smtClean="0"/>
                        <a:t>tuổi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chưa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được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tịch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đúng</a:t>
                      </a:r>
                      <a:r>
                        <a:rPr lang="en-US" sz="2400" baseline="0" dirty="0" smtClean="0"/>
                        <a:t> hay </a:t>
                      </a:r>
                      <a:r>
                        <a:rPr lang="en-US" sz="2400" baseline="0" dirty="0" err="1" smtClean="0"/>
                        <a:t>sai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6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0" y="2467"/>
            <a:ext cx="2261978" cy="118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24549" y="9780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6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3677" y="11251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0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377795" cy="1200329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                   </a:t>
            </a:r>
            <a:endParaRPr lang="en-US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HỘI THI VẼ TRANH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8953" y="152928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6" y="489801"/>
            <a:ext cx="3037915" cy="3037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1430" y="2861101"/>
            <a:ext cx="616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rgbClr val="ED1E28"/>
                </a:solidFill>
                <a:effectLst/>
              </a:rPr>
              <a:t>CHÚC CÁC EM HỌC TỐT</a:t>
            </a:r>
            <a:endParaRPr lang="en-US" sz="4800" b="1" cap="none" spc="0" dirty="0">
              <a:ln/>
              <a:solidFill>
                <a:srgbClr val="ED1E2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349" y="5454868"/>
            <a:ext cx="8873409" cy="95410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Nêu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cảm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xúc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ảnh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đất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</a:rPr>
              <a:t>, con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</a:rPr>
              <a:t> Nam qua </a:t>
            </a:r>
            <a:r>
              <a:rPr lang="en-US" sz="2800" dirty="0" err="1" smtClean="0">
                <a:solidFill>
                  <a:schemeClr val="bg1"/>
                </a:solidFill>
              </a:rPr>
              <a:t>bài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hát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</a:rPr>
              <a:t> Nam </a:t>
            </a:r>
            <a:r>
              <a:rPr lang="en-US" sz="2800" dirty="0" err="1" smtClean="0">
                <a:solidFill>
                  <a:schemeClr val="bg1"/>
                </a:solidFill>
              </a:rPr>
              <a:t>ơi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nhạc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Minh Beta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1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         </a:t>
            </a:r>
            <a:r>
              <a:rPr lang="en-US" sz="2800" dirty="0" err="1"/>
              <a:t>C</a:t>
            </a:r>
            <a:r>
              <a:rPr lang="en-US" sz="2800" dirty="0" err="1" smtClean="0"/>
              <a:t>ó</a:t>
            </a:r>
            <a:r>
              <a:rPr lang="en-US" sz="2800" dirty="0" smtClean="0"/>
              <a:t> 6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,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.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đoán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gian</a:t>
            </a:r>
            <a:r>
              <a:rPr lang="en-US" sz="2800" dirty="0" smtClean="0"/>
              <a:t> 10 </a:t>
            </a:r>
            <a:r>
              <a:rPr lang="en-US" sz="2800" dirty="0" err="1" smtClean="0"/>
              <a:t>giây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20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quá</a:t>
            </a:r>
            <a:r>
              <a:rPr lang="en-US" sz="2800" dirty="0" smtClean="0"/>
              <a:t> 2 </a:t>
            </a:r>
            <a:r>
              <a:rPr lang="en-US" sz="2800" dirty="0" err="1" smtClean="0"/>
              <a:t>lần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0" y="0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0" y="1764936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637282" y="2357063"/>
            <a:ext cx="418886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Xin-ga-po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4" y="5363865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1545317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20377" y="2162390"/>
            <a:ext cx="395714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4" y="5363865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2566872"/>
            <a:ext cx="448292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9" y="1727992"/>
            <a:ext cx="4343893" cy="4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1961662"/>
            <a:ext cx="419888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1584</Words>
  <Application>Microsoft Office PowerPoint</Application>
  <PresentationFormat>Custom</PresentationFormat>
  <Paragraphs>133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91</cp:revision>
  <dcterms:created xsi:type="dcterms:W3CDTF">2021-07-12T08:45:55Z</dcterms:created>
  <dcterms:modified xsi:type="dcterms:W3CDTF">2021-11-21T11:46:15Z</dcterms:modified>
</cp:coreProperties>
</file>