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2128" autoAdjust="0"/>
  </p:normalViewPr>
  <p:slideViewPr>
    <p:cSldViewPr>
      <p:cViewPr>
        <p:scale>
          <a:sx n="62" d="100"/>
          <a:sy n="62" d="100"/>
        </p:scale>
        <p:origin x="-1258" y="-6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99" Type="http://schemas.openxmlformats.org/officeDocument/2006/relationships/slideLayout" Target="../slideLayouts/slideLayout478.xml"/><Relationship Id="rId21" Type="http://schemas.openxmlformats.org/officeDocument/2006/relationships/slideLayout" Target="../slideLayouts/slideLayout200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24" Type="http://schemas.openxmlformats.org/officeDocument/2006/relationships/slideLayout" Target="../slideLayouts/slideLayout503.xml"/><Relationship Id="rId366" Type="http://schemas.openxmlformats.org/officeDocument/2006/relationships/slideLayout" Target="../slideLayouts/slideLayout545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74" Type="http://schemas.openxmlformats.org/officeDocument/2006/relationships/slideLayout" Target="../slideLayouts/slideLayout253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42" Type="http://schemas.openxmlformats.org/officeDocument/2006/relationships/slideLayout" Target="../slideLayouts/slideLayout721.xml"/><Relationship Id="rId5" Type="http://schemas.openxmlformats.org/officeDocument/2006/relationships/slideLayout" Target="../slideLayouts/slideLayout184.xml"/><Relationship Id="rId181" Type="http://schemas.openxmlformats.org/officeDocument/2006/relationships/slideLayout" Target="../slideLayouts/slideLayout360.xml"/><Relationship Id="rId237" Type="http://schemas.openxmlformats.org/officeDocument/2006/relationships/slideLayout" Target="../slideLayouts/slideLayout416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44" Type="http://schemas.openxmlformats.org/officeDocument/2006/relationships/slideLayout" Target="../slideLayouts/slideLayout623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46" Type="http://schemas.openxmlformats.org/officeDocument/2006/relationships/slideLayout" Target="../slideLayouts/slideLayout525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20" Type="http://schemas.openxmlformats.org/officeDocument/2006/relationships/slideLayout" Target="../slideLayouts/slideLayout399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58" Type="http://schemas.openxmlformats.org/officeDocument/2006/relationships/slideLayout" Target="../slideLayouts/slideLayout637.xml"/><Relationship Id="rId479" Type="http://schemas.openxmlformats.org/officeDocument/2006/relationships/slideLayout" Target="../slideLayouts/slideLayout658.xml"/><Relationship Id="rId15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15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283" Type="http://schemas.openxmlformats.org/officeDocument/2006/relationships/slideLayout" Target="../slideLayouts/slideLayout462.xml"/><Relationship Id="rId318" Type="http://schemas.openxmlformats.org/officeDocument/2006/relationships/slideLayout" Target="../slideLayouts/slideLayout497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25" Type="http://schemas.openxmlformats.org/officeDocument/2006/relationships/slideLayout" Target="../slideLayouts/slideLayout704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99" Type="http://schemas.openxmlformats.org/officeDocument/2006/relationships/slideLayout" Target="../slideLayouts/slideLayout278.xml"/><Relationship Id="rId101" Type="http://schemas.openxmlformats.org/officeDocument/2006/relationships/slideLayout" Target="../slideLayouts/slideLayout280.xml"/><Relationship Id="rId122" Type="http://schemas.openxmlformats.org/officeDocument/2006/relationships/slideLayout" Target="../slideLayouts/slideLayout301.xml"/><Relationship Id="rId143" Type="http://schemas.openxmlformats.org/officeDocument/2006/relationships/slideLayout" Target="../slideLayouts/slideLayout322.xml"/><Relationship Id="rId164" Type="http://schemas.openxmlformats.org/officeDocument/2006/relationships/slideLayout" Target="../slideLayouts/slideLayout343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371" Type="http://schemas.openxmlformats.org/officeDocument/2006/relationships/slideLayout" Target="../slideLayouts/slideLayout550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27" Type="http://schemas.openxmlformats.org/officeDocument/2006/relationships/slideLayout" Target="../slideLayouts/slideLayout606.xml"/><Relationship Id="rId448" Type="http://schemas.openxmlformats.org/officeDocument/2006/relationships/slideLayout" Target="../slideLayouts/slideLayout627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52" Type="http://schemas.openxmlformats.org/officeDocument/2006/relationships/slideLayout" Target="../slideLayouts/slideLayout431.xml"/><Relationship Id="rId273" Type="http://schemas.openxmlformats.org/officeDocument/2006/relationships/slideLayout" Target="../slideLayouts/slideLayout452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15" Type="http://schemas.openxmlformats.org/officeDocument/2006/relationships/slideLayout" Target="../slideLayouts/slideLayout694.xml"/><Relationship Id="rId536" Type="http://schemas.openxmlformats.org/officeDocument/2006/relationships/slideLayout" Target="../slideLayouts/slideLayout715.xml"/><Relationship Id="rId47" Type="http://schemas.openxmlformats.org/officeDocument/2006/relationships/slideLayout" Target="../slideLayouts/slideLayout226.xml"/><Relationship Id="rId68" Type="http://schemas.openxmlformats.org/officeDocument/2006/relationships/slideLayout" Target="../slideLayouts/slideLayout247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33" Type="http://schemas.openxmlformats.org/officeDocument/2006/relationships/slideLayout" Target="../slideLayouts/slideLayout312.xml"/><Relationship Id="rId154" Type="http://schemas.openxmlformats.org/officeDocument/2006/relationships/slideLayout" Target="../slideLayouts/slideLayout333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17" Type="http://schemas.openxmlformats.org/officeDocument/2006/relationships/slideLayout" Target="../slideLayouts/slideLayout596.xml"/><Relationship Id="rId438" Type="http://schemas.openxmlformats.org/officeDocument/2006/relationships/slideLayout" Target="../slideLayouts/slideLayout617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42" Type="http://schemas.openxmlformats.org/officeDocument/2006/relationships/slideLayout" Target="../slideLayouts/slideLayout421.xml"/><Relationship Id="rId263" Type="http://schemas.openxmlformats.org/officeDocument/2006/relationships/slideLayout" Target="../slideLayouts/slideLayout442.xml"/><Relationship Id="rId284" Type="http://schemas.openxmlformats.org/officeDocument/2006/relationships/slideLayout" Target="../slideLayouts/slideLayout463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526" Type="http://schemas.openxmlformats.org/officeDocument/2006/relationships/slideLayout" Target="../slideLayouts/slideLayout705.xml"/><Relationship Id="rId37" Type="http://schemas.openxmlformats.org/officeDocument/2006/relationships/slideLayout" Target="../slideLayouts/slideLayout216.xml"/><Relationship Id="rId58" Type="http://schemas.openxmlformats.org/officeDocument/2006/relationships/slideLayout" Target="../slideLayouts/slideLayout237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23" Type="http://schemas.openxmlformats.org/officeDocument/2006/relationships/slideLayout" Target="../slideLayouts/slideLayout302.xml"/><Relationship Id="rId144" Type="http://schemas.openxmlformats.org/officeDocument/2006/relationships/slideLayout" Target="../slideLayouts/slideLayout323.xml"/><Relationship Id="rId330" Type="http://schemas.openxmlformats.org/officeDocument/2006/relationships/slideLayout" Target="../slideLayouts/slideLayout509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65" Type="http://schemas.openxmlformats.org/officeDocument/2006/relationships/slideLayout" Target="../slideLayouts/slideLayout344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72" Type="http://schemas.openxmlformats.org/officeDocument/2006/relationships/slideLayout" Target="../slideLayouts/slideLayout551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28" Type="http://schemas.openxmlformats.org/officeDocument/2006/relationships/slideLayout" Target="../slideLayouts/slideLayout607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32" Type="http://schemas.openxmlformats.org/officeDocument/2006/relationships/slideLayout" Target="../slideLayouts/slideLayout411.xml"/><Relationship Id="rId253" Type="http://schemas.openxmlformats.org/officeDocument/2006/relationships/slideLayout" Target="../slideLayouts/slideLayout432.xml"/><Relationship Id="rId274" Type="http://schemas.openxmlformats.org/officeDocument/2006/relationships/slideLayout" Target="../slideLayouts/slideLayout453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481" Type="http://schemas.openxmlformats.org/officeDocument/2006/relationships/slideLayout" Target="../slideLayouts/slideLayout660.xml"/><Relationship Id="rId516" Type="http://schemas.openxmlformats.org/officeDocument/2006/relationships/slideLayout" Target="../slideLayouts/slideLayout695.xml"/><Relationship Id="rId27" Type="http://schemas.openxmlformats.org/officeDocument/2006/relationships/slideLayout" Target="../slideLayouts/slideLayout206.xml"/><Relationship Id="rId48" Type="http://schemas.openxmlformats.org/officeDocument/2006/relationships/slideLayout" Target="../slideLayouts/slideLayout227.xml"/><Relationship Id="rId69" Type="http://schemas.openxmlformats.org/officeDocument/2006/relationships/slideLayout" Target="../slideLayouts/slideLayout248.xml"/><Relationship Id="rId113" Type="http://schemas.openxmlformats.org/officeDocument/2006/relationships/slideLayout" Target="../slideLayouts/slideLayout292.xml"/><Relationship Id="rId134" Type="http://schemas.openxmlformats.org/officeDocument/2006/relationships/slideLayout" Target="../slideLayouts/slideLayout313.xml"/><Relationship Id="rId320" Type="http://schemas.openxmlformats.org/officeDocument/2006/relationships/slideLayout" Target="../slideLayouts/slideLayout499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55" Type="http://schemas.openxmlformats.org/officeDocument/2006/relationships/slideLayout" Target="../slideLayouts/slideLayout334.xml"/><Relationship Id="rId176" Type="http://schemas.openxmlformats.org/officeDocument/2006/relationships/slideLayout" Target="../slideLayouts/slideLayout355.xml"/><Relationship Id="rId197" Type="http://schemas.openxmlformats.org/officeDocument/2006/relationships/slideLayout" Target="../slideLayouts/slideLayout376.xml"/><Relationship Id="rId341" Type="http://schemas.openxmlformats.org/officeDocument/2006/relationships/slideLayout" Target="../slideLayouts/slideLayout520.xml"/><Relationship Id="rId362" Type="http://schemas.openxmlformats.org/officeDocument/2006/relationships/slideLayout" Target="../slideLayouts/slideLayout541.xml"/><Relationship Id="rId383" Type="http://schemas.openxmlformats.org/officeDocument/2006/relationships/slideLayout" Target="../slideLayouts/slideLayout562.xml"/><Relationship Id="rId418" Type="http://schemas.openxmlformats.org/officeDocument/2006/relationships/slideLayout" Target="../slideLayouts/slideLayout597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22" Type="http://schemas.openxmlformats.org/officeDocument/2006/relationships/slideLayout" Target="../slideLayouts/slideLayout401.xml"/><Relationship Id="rId243" Type="http://schemas.openxmlformats.org/officeDocument/2006/relationships/slideLayout" Target="../slideLayouts/slideLayout422.xml"/><Relationship Id="rId264" Type="http://schemas.openxmlformats.org/officeDocument/2006/relationships/slideLayout" Target="../slideLayouts/slideLayout443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471" Type="http://schemas.openxmlformats.org/officeDocument/2006/relationships/slideLayout" Target="../slideLayouts/slideLayout650.xml"/><Relationship Id="rId506" Type="http://schemas.openxmlformats.org/officeDocument/2006/relationships/slideLayout" Target="../slideLayouts/slideLayout685.xml"/><Relationship Id="rId17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17.xml"/><Relationship Id="rId59" Type="http://schemas.openxmlformats.org/officeDocument/2006/relationships/slideLayout" Target="../slideLayouts/slideLayout238.xml"/><Relationship Id="rId103" Type="http://schemas.openxmlformats.org/officeDocument/2006/relationships/slideLayout" Target="../slideLayouts/slideLayout282.xml"/><Relationship Id="rId124" Type="http://schemas.openxmlformats.org/officeDocument/2006/relationships/slideLayout" Target="../slideLayouts/slideLayout303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27" Type="http://schemas.openxmlformats.org/officeDocument/2006/relationships/slideLayout" Target="../slideLayouts/slideLayout706.xml"/><Relationship Id="rId548" Type="http://schemas.openxmlformats.org/officeDocument/2006/relationships/slideLayout" Target="../slideLayouts/slideLayout727.xml"/><Relationship Id="rId70" Type="http://schemas.openxmlformats.org/officeDocument/2006/relationships/slideLayout" Target="../slideLayouts/slideLayout249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66" Type="http://schemas.openxmlformats.org/officeDocument/2006/relationships/slideLayout" Target="../slideLayouts/slideLayout345.xml"/><Relationship Id="rId187" Type="http://schemas.openxmlformats.org/officeDocument/2006/relationships/slideLayout" Target="../slideLayouts/slideLayout366.xml"/><Relationship Id="rId331" Type="http://schemas.openxmlformats.org/officeDocument/2006/relationships/slideLayout" Target="../slideLayouts/slideLayout510.xml"/><Relationship Id="rId352" Type="http://schemas.openxmlformats.org/officeDocument/2006/relationships/slideLayout" Target="../slideLayouts/slideLayout531.xml"/><Relationship Id="rId373" Type="http://schemas.openxmlformats.org/officeDocument/2006/relationships/slideLayout" Target="../slideLayouts/slideLayout552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12" Type="http://schemas.openxmlformats.org/officeDocument/2006/relationships/slideLayout" Target="../slideLayouts/slideLayout391.xml"/><Relationship Id="rId233" Type="http://schemas.openxmlformats.org/officeDocument/2006/relationships/slideLayout" Target="../slideLayouts/slideLayout412.xml"/><Relationship Id="rId254" Type="http://schemas.openxmlformats.org/officeDocument/2006/relationships/slideLayout" Target="../slideLayouts/slideLayout433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75" Type="http://schemas.openxmlformats.org/officeDocument/2006/relationships/slideLayout" Target="../slideLayouts/slideLayout454.xml"/><Relationship Id="rId296" Type="http://schemas.openxmlformats.org/officeDocument/2006/relationships/slideLayout" Target="../slideLayouts/slideLayout475.xml"/><Relationship Id="rId300" Type="http://schemas.openxmlformats.org/officeDocument/2006/relationships/slideLayout" Target="../slideLayouts/slideLayout479.xml"/><Relationship Id="rId461" Type="http://schemas.openxmlformats.org/officeDocument/2006/relationships/slideLayout" Target="../slideLayouts/slideLayout640.xml"/><Relationship Id="rId482" Type="http://schemas.openxmlformats.org/officeDocument/2006/relationships/slideLayout" Target="../slideLayouts/slideLayout661.xml"/><Relationship Id="rId517" Type="http://schemas.openxmlformats.org/officeDocument/2006/relationships/slideLayout" Target="../slideLayouts/slideLayout696.xml"/><Relationship Id="rId538" Type="http://schemas.openxmlformats.org/officeDocument/2006/relationships/slideLayout" Target="../slideLayouts/slideLayout717.xml"/><Relationship Id="rId60" Type="http://schemas.openxmlformats.org/officeDocument/2006/relationships/slideLayout" Target="../slideLayouts/slideLayout239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56" Type="http://schemas.openxmlformats.org/officeDocument/2006/relationships/slideLayout" Target="../slideLayouts/slideLayout335.xml"/><Relationship Id="rId177" Type="http://schemas.openxmlformats.org/officeDocument/2006/relationships/slideLayout" Target="../slideLayouts/slideLayout356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42" Type="http://schemas.openxmlformats.org/officeDocument/2006/relationships/slideLayout" Target="../slideLayouts/slideLayout521.xml"/><Relationship Id="rId363" Type="http://schemas.openxmlformats.org/officeDocument/2006/relationships/slideLayout" Target="../slideLayouts/slideLayout542.xml"/><Relationship Id="rId384" Type="http://schemas.openxmlformats.org/officeDocument/2006/relationships/slideLayout" Target="../slideLayouts/slideLayout563.xml"/><Relationship Id="rId419" Type="http://schemas.openxmlformats.org/officeDocument/2006/relationships/slideLayout" Target="../slideLayouts/slideLayout598.xml"/><Relationship Id="rId202" Type="http://schemas.openxmlformats.org/officeDocument/2006/relationships/slideLayout" Target="../slideLayouts/slideLayout381.xml"/><Relationship Id="rId223" Type="http://schemas.openxmlformats.org/officeDocument/2006/relationships/slideLayout" Target="../slideLayouts/slideLayout402.xml"/><Relationship Id="rId244" Type="http://schemas.openxmlformats.org/officeDocument/2006/relationships/slideLayout" Target="../slideLayouts/slideLayout423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8.xml"/><Relationship Id="rId265" Type="http://schemas.openxmlformats.org/officeDocument/2006/relationships/slideLayout" Target="../slideLayouts/slideLayout444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72" Type="http://schemas.openxmlformats.org/officeDocument/2006/relationships/slideLayout" Target="../slideLayouts/slideLayout651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28" Type="http://schemas.openxmlformats.org/officeDocument/2006/relationships/slideLayout" Target="../slideLayouts/slideLayout707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25" Type="http://schemas.openxmlformats.org/officeDocument/2006/relationships/slideLayout" Target="../slideLayouts/slideLayout304.xml"/><Relationship Id="rId146" Type="http://schemas.openxmlformats.org/officeDocument/2006/relationships/slideLayout" Target="../slideLayouts/slideLayout325.xml"/><Relationship Id="rId167" Type="http://schemas.openxmlformats.org/officeDocument/2006/relationships/slideLayout" Target="../slideLayouts/slideLayout346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32" Type="http://schemas.openxmlformats.org/officeDocument/2006/relationships/slideLayout" Target="../slideLayouts/slideLayout511.xml"/><Relationship Id="rId353" Type="http://schemas.openxmlformats.org/officeDocument/2006/relationships/slideLayout" Target="../slideLayouts/slideLayout532.xml"/><Relationship Id="rId374" Type="http://schemas.openxmlformats.org/officeDocument/2006/relationships/slideLayout" Target="../slideLayouts/slideLayout553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71" Type="http://schemas.openxmlformats.org/officeDocument/2006/relationships/slideLayout" Target="../slideLayouts/slideLayout250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234" Type="http://schemas.openxmlformats.org/officeDocument/2006/relationships/slideLayout" Target="../slideLayouts/slideLayout413.xml"/><Relationship Id="rId420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55" Type="http://schemas.openxmlformats.org/officeDocument/2006/relationships/slideLayout" Target="../slideLayouts/slideLayout434.xml"/><Relationship Id="rId276" Type="http://schemas.openxmlformats.org/officeDocument/2006/relationships/slideLayout" Target="../slideLayouts/slideLayout455.xml"/><Relationship Id="rId297" Type="http://schemas.openxmlformats.org/officeDocument/2006/relationships/slideLayout" Target="../slideLayouts/slideLayout476.xml"/><Relationship Id="rId441" Type="http://schemas.openxmlformats.org/officeDocument/2006/relationships/slideLayout" Target="../slideLayouts/slideLayout620.xml"/><Relationship Id="rId462" Type="http://schemas.openxmlformats.org/officeDocument/2006/relationships/slideLayout" Target="../slideLayouts/slideLayout641.xml"/><Relationship Id="rId483" Type="http://schemas.openxmlformats.org/officeDocument/2006/relationships/slideLayout" Target="../slideLayouts/slideLayout662.xml"/><Relationship Id="rId518" Type="http://schemas.openxmlformats.org/officeDocument/2006/relationships/slideLayout" Target="../slideLayouts/slideLayout697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15" Type="http://schemas.openxmlformats.org/officeDocument/2006/relationships/slideLayout" Target="../slideLayouts/slideLayout294.xml"/><Relationship Id="rId136" Type="http://schemas.openxmlformats.org/officeDocument/2006/relationships/slideLayout" Target="../slideLayouts/slideLayout315.xml"/><Relationship Id="rId157" Type="http://schemas.openxmlformats.org/officeDocument/2006/relationships/slideLayout" Target="../slideLayouts/slideLayout336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22" Type="http://schemas.openxmlformats.org/officeDocument/2006/relationships/slideLayout" Target="../slideLayouts/slideLayout501.xml"/><Relationship Id="rId343" Type="http://schemas.openxmlformats.org/officeDocument/2006/relationships/slideLayout" Target="../slideLayouts/slideLayout522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82" Type="http://schemas.openxmlformats.org/officeDocument/2006/relationships/slideLayout" Target="../slideLayouts/slideLayout261.xml"/><Relationship Id="rId199" Type="http://schemas.openxmlformats.org/officeDocument/2006/relationships/slideLayout" Target="../slideLayouts/slideLayout378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45" Type="http://schemas.openxmlformats.org/officeDocument/2006/relationships/slideLayout" Target="../slideLayouts/slideLayout424.xml"/><Relationship Id="rId266" Type="http://schemas.openxmlformats.org/officeDocument/2006/relationships/slideLayout" Target="../slideLayouts/slideLayout445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31" Type="http://schemas.openxmlformats.org/officeDocument/2006/relationships/slideLayout" Target="../slideLayouts/slideLayout610.xml"/><Relationship Id="rId452" Type="http://schemas.openxmlformats.org/officeDocument/2006/relationships/slideLayout" Target="../slideLayouts/slideLayout631.xml"/><Relationship Id="rId473" Type="http://schemas.openxmlformats.org/officeDocument/2006/relationships/slideLayout" Target="../slideLayouts/slideLayout652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05" Type="http://schemas.openxmlformats.org/officeDocument/2006/relationships/slideLayout" Target="../slideLayouts/slideLayout284.xml"/><Relationship Id="rId126" Type="http://schemas.openxmlformats.org/officeDocument/2006/relationships/slideLayout" Target="../slideLayouts/slideLayout305.xml"/><Relationship Id="rId147" Type="http://schemas.openxmlformats.org/officeDocument/2006/relationships/slideLayout" Target="../slideLayouts/slideLayout326.xml"/><Relationship Id="rId168" Type="http://schemas.openxmlformats.org/officeDocument/2006/relationships/slideLayout" Target="../slideLayouts/slideLayout347.xml"/><Relationship Id="rId312" Type="http://schemas.openxmlformats.org/officeDocument/2006/relationships/slideLayout" Target="../slideLayouts/slideLayout491.xml"/><Relationship Id="rId333" Type="http://schemas.openxmlformats.org/officeDocument/2006/relationships/slideLayout" Target="../slideLayouts/slideLayout512.xml"/><Relationship Id="rId354" Type="http://schemas.openxmlformats.org/officeDocument/2006/relationships/slideLayout" Target="../slideLayouts/slideLayout533.xml"/><Relationship Id="rId540" Type="http://schemas.openxmlformats.org/officeDocument/2006/relationships/slideLayout" Target="../slideLayouts/slideLayout719.xml"/><Relationship Id="rId51" Type="http://schemas.openxmlformats.org/officeDocument/2006/relationships/slideLayout" Target="../slideLayouts/slideLayout230.xml"/><Relationship Id="rId72" Type="http://schemas.openxmlformats.org/officeDocument/2006/relationships/slideLayout" Target="../slideLayouts/slideLayout251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75" Type="http://schemas.openxmlformats.org/officeDocument/2006/relationships/slideLayout" Target="../slideLayouts/slideLayout554.xml"/><Relationship Id="rId396" Type="http://schemas.openxmlformats.org/officeDocument/2006/relationships/slideLayout" Target="../slideLayouts/slideLayout575.xml"/><Relationship Id="rId3" Type="http://schemas.openxmlformats.org/officeDocument/2006/relationships/slideLayout" Target="../slideLayouts/slideLayout182.xml"/><Relationship Id="rId214" Type="http://schemas.openxmlformats.org/officeDocument/2006/relationships/slideLayout" Target="../slideLayouts/slideLayout393.xml"/><Relationship Id="rId235" Type="http://schemas.openxmlformats.org/officeDocument/2006/relationships/slideLayout" Target="../slideLayouts/slideLayout414.xml"/><Relationship Id="rId256" Type="http://schemas.openxmlformats.org/officeDocument/2006/relationships/slideLayout" Target="../slideLayouts/slideLayout435.xml"/><Relationship Id="rId277" Type="http://schemas.openxmlformats.org/officeDocument/2006/relationships/slideLayout" Target="../slideLayouts/slideLayout456.xml"/><Relationship Id="rId298" Type="http://schemas.openxmlformats.org/officeDocument/2006/relationships/slideLayout" Target="../slideLayouts/slideLayout477.xml"/><Relationship Id="rId400" Type="http://schemas.openxmlformats.org/officeDocument/2006/relationships/slideLayout" Target="../slideLayouts/slideLayout579.xml"/><Relationship Id="rId421" Type="http://schemas.openxmlformats.org/officeDocument/2006/relationships/slideLayout" Target="../slideLayouts/slideLayout600.xml"/><Relationship Id="rId442" Type="http://schemas.openxmlformats.org/officeDocument/2006/relationships/slideLayout" Target="../slideLayouts/slideLayout621.xml"/><Relationship Id="rId463" Type="http://schemas.openxmlformats.org/officeDocument/2006/relationships/slideLayout" Target="../slideLayouts/slideLayout642.xml"/><Relationship Id="rId484" Type="http://schemas.openxmlformats.org/officeDocument/2006/relationships/slideLayout" Target="../slideLayouts/slideLayout663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37" Type="http://schemas.openxmlformats.org/officeDocument/2006/relationships/slideLayout" Target="../slideLayouts/slideLayout316.xml"/><Relationship Id="rId158" Type="http://schemas.openxmlformats.org/officeDocument/2006/relationships/slideLayout" Target="../slideLayouts/slideLayout337.xml"/><Relationship Id="rId302" Type="http://schemas.openxmlformats.org/officeDocument/2006/relationships/slideLayout" Target="../slideLayouts/slideLayout481.xml"/><Relationship Id="rId323" Type="http://schemas.openxmlformats.org/officeDocument/2006/relationships/slideLayout" Target="../slideLayouts/slideLayout502.xml"/><Relationship Id="rId344" Type="http://schemas.openxmlformats.org/officeDocument/2006/relationships/slideLayout" Target="../slideLayouts/slideLayout523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220.xml"/><Relationship Id="rId62" Type="http://schemas.openxmlformats.org/officeDocument/2006/relationships/slideLayout" Target="../slideLayouts/slideLayout241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65" Type="http://schemas.openxmlformats.org/officeDocument/2006/relationships/slideLayout" Target="../slideLayouts/slideLayout544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25" Type="http://schemas.openxmlformats.org/officeDocument/2006/relationships/slideLayout" Target="../slideLayouts/slideLayout404.xml"/><Relationship Id="rId246" Type="http://schemas.openxmlformats.org/officeDocument/2006/relationships/slideLayout" Target="../slideLayouts/slideLayout425.xml"/><Relationship Id="rId267" Type="http://schemas.openxmlformats.org/officeDocument/2006/relationships/slideLayout" Target="../slideLayouts/slideLayout446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32" Type="http://schemas.openxmlformats.org/officeDocument/2006/relationships/slideLayout" Target="../slideLayouts/slideLayout611.xml"/><Relationship Id="rId453" Type="http://schemas.openxmlformats.org/officeDocument/2006/relationships/slideLayout" Target="../slideLayouts/slideLayout632.xml"/><Relationship Id="rId474" Type="http://schemas.openxmlformats.org/officeDocument/2006/relationships/slideLayout" Target="../slideLayouts/slideLayout653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127" Type="http://schemas.openxmlformats.org/officeDocument/2006/relationships/slideLayout" Target="../slideLayouts/slideLayout306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10.xml"/><Relationship Id="rId52" Type="http://schemas.openxmlformats.org/officeDocument/2006/relationships/slideLayout" Target="../slideLayouts/slideLayout231.xml"/><Relationship Id="rId73" Type="http://schemas.openxmlformats.org/officeDocument/2006/relationships/slideLayout" Target="../slideLayouts/slideLayout252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55" Type="http://schemas.openxmlformats.org/officeDocument/2006/relationships/slideLayout" Target="../slideLayouts/slideLayout534.xml"/><Relationship Id="rId376" Type="http://schemas.openxmlformats.org/officeDocument/2006/relationships/slideLayout" Target="../slideLayouts/slideLayout555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15" Type="http://schemas.openxmlformats.org/officeDocument/2006/relationships/slideLayout" Target="../slideLayouts/slideLayout394.xml"/><Relationship Id="rId236" Type="http://schemas.openxmlformats.org/officeDocument/2006/relationships/slideLayout" Target="../slideLayouts/slideLayout415.xml"/><Relationship Id="rId257" Type="http://schemas.openxmlformats.org/officeDocument/2006/relationships/slideLayout" Target="../slideLayouts/slideLayout436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22" Type="http://schemas.openxmlformats.org/officeDocument/2006/relationships/slideLayout" Target="../slideLayouts/slideLayout601.xml"/><Relationship Id="rId443" Type="http://schemas.openxmlformats.org/officeDocument/2006/relationships/slideLayout" Target="../slideLayouts/slideLayout622.xml"/><Relationship Id="rId464" Type="http://schemas.openxmlformats.org/officeDocument/2006/relationships/slideLayout" Target="../slideLayouts/slideLayout643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emf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92676" y="-39129"/>
            <a:ext cx="12115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086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4953000" y="3829050"/>
            <a:ext cx="26289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Lớp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</a:t>
            </a:r>
            <a:r>
              <a:rPr lang="en-US" sz="2400" b="1" dirty="0" smtClean="0">
                <a:solidFill>
                  <a:srgbClr val="00B0F0"/>
                </a:solidFill>
                <a:latin typeface="Arial"/>
              </a:rPr>
              <a:t>NAM</a:t>
            </a:r>
          </a:p>
          <a:p>
            <a:pPr algn="just">
              <a:defRPr/>
            </a:pPr>
            <a:r>
              <a:rPr lang="en-US" sz="2400" dirty="0" smtClean="0">
                <a:solidFill>
                  <a:srgbClr val="00B0F0"/>
                </a:solidFill>
                <a:latin typeface="Arial"/>
              </a:rPr>
              <a:t>          </a:t>
            </a:r>
            <a:r>
              <a:rPr lang="en-US" sz="2400" dirty="0" err="1" smtClean="0">
                <a:solidFill>
                  <a:srgbClr val="00B0F0"/>
                </a:solidFill>
                <a:latin typeface="Arial"/>
              </a:rPr>
              <a:t>Tiết</a:t>
            </a:r>
            <a:r>
              <a:rPr lang="en-US" sz="2400" dirty="0" smtClean="0">
                <a:solidFill>
                  <a:srgbClr val="00B0F0"/>
                </a:solidFill>
                <a:latin typeface="Arial"/>
              </a:rPr>
              <a:t> :28,29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067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494178" y="1490197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2099429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0" y="26670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6576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540" y="32004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1015447"/>
            <a:ext cx="950505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1F93F-3408-47D3-B5A9-A3BBB60674FA}"/>
              </a:ext>
            </a:extLst>
          </p:cNvPr>
          <p:cNvSpPr txBox="1"/>
          <p:nvPr/>
        </p:nvSpPr>
        <p:spPr>
          <a:xfrm>
            <a:off x="1295400" y="1904811"/>
            <a:ext cx="75984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3E3237-7208-461F-B3E3-DF67522B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"/>
            <a:ext cx="115834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762001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905001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Facebooker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 </a:t>
            </a: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?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209800" y="860837"/>
            <a:ext cx="7772400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9389706" y="860836"/>
            <a:ext cx="1278294" cy="7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3548" y="1905000"/>
            <a:ext cx="5209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T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Theo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="" xmlns:a16="http://schemas.microsoft.com/office/drawing/2014/main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37160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san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SVN-Very Berry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SVN-Very Berry" panose="00000500000000000000" pitchFamily="2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SVN-Very Berry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có quyền bất khả xâm phạm về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ờ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sống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, b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í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mật cá nhân và bí mật gia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ì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nh.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có quyền bí mật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đổi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dirty="0" smtClean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Không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ai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ợc bóc mở, ki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ể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 soát, thu gi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ữ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trái luật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ổ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thông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của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d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 có quyền và nghĩa vụ học tập.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i="1" dirty="0" smtClean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     (</a:t>
            </a:r>
            <a:r>
              <a:rPr lang="vi-VN" sz="3000" b="1" i="1" dirty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Theo Điếu 21 và 39 Hiến pháp năm 2013)</a:t>
            </a:r>
            <a:endParaRPr lang="en-US" sz="3000" b="1" dirty="0">
              <a:solidFill>
                <a:prstClr val="black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#9Slide05 Brannboll Ny" panose="02000000000000000000" pitchFamily="2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61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 smtClean="0">
              <a:solidFill>
                <a:srgbClr val="00B050"/>
              </a:solidFill>
              <a:latin typeface="#9Slide05 SVNSteady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#9Slide05 SVNSteady" pitchFamily="2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đình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?</a:t>
            </a: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Trong gia đình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   Khi đến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trường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876895" y="1766934"/>
            <a:ext cx="2590800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Khái</a:t>
            </a:r>
            <a:r>
              <a:rPr lang="vi-VN" sz="3200" b="1" kern="0" dirty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 </a:t>
            </a:r>
            <a:r>
              <a:rPr lang="vi-VN" sz="3200" b="1" kern="0" dirty="0" smtClean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niệm về quyền và nghĩa vụ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2273792" y="3588620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76265" y="3614221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Sự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chăm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Nhận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được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tình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cảm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yêu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thương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tốt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đẹp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sz="2000" b="1" dirty="0" err="1" smtClean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10730866" y="3588620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hiện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nghiêm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túc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nội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quy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lớp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trường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Tích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vào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24459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4295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219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33171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26217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370252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3161086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đảm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an </a:t>
            </a:r>
            <a:r>
              <a:rPr lang="en-US" sz="2200" b="1" dirty="0" err="1">
                <a:latin typeface="#9Slide05 IcielSanelma" pitchFamily="2" charset="0"/>
              </a:rPr>
              <a:t>toàn</a:t>
            </a:r>
            <a:r>
              <a:rPr lang="en-US" sz="2200" b="1" dirty="0">
                <a:latin typeface="#9Slide05 IcielSanelma" pitchFamily="2" charset="0"/>
              </a:rPr>
              <a:t>,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sự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chỉ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dạy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dỗ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của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thầy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cô</a:t>
            </a:r>
            <a:r>
              <a:rPr lang="en-US" sz="2200" b="1" dirty="0" smtClean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</a:endParaRPr>
          </a:p>
          <a:p>
            <a:pPr lvl="0" algn="just" defTabSz="685800"/>
            <a:r>
              <a:rPr lang="en-US" sz="2200" b="1" dirty="0"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tham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gia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hoạt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động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ngoại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khóa</a:t>
            </a:r>
            <a:r>
              <a:rPr lang="en-US" sz="2200" b="1" dirty="0">
                <a:latin typeface="#9Slide05 IcielSanelma" pitchFamily="2" charset="0"/>
              </a:rPr>
              <a:t> do </a:t>
            </a:r>
            <a:r>
              <a:rPr lang="en-US" sz="2200" b="1" dirty="0" err="1">
                <a:latin typeface="#9Slide05 IcielSanelma" pitchFamily="2" charset="0"/>
              </a:rPr>
              <a:t>lớp</a:t>
            </a:r>
            <a:r>
              <a:rPr lang="en-US" sz="2200" b="1" dirty="0">
                <a:latin typeface="#9Slide05 IcielSanelma" pitchFamily="2" charset="0"/>
              </a:rPr>
              <a:t>, do </a:t>
            </a:r>
            <a:r>
              <a:rPr lang="en-US" sz="2200" b="1" dirty="0" err="1">
                <a:latin typeface="#9Slide05 IcielSanelma" pitchFamily="2" charset="0"/>
              </a:rPr>
              <a:t>trường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tổ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chức</a:t>
            </a:r>
            <a:r>
              <a:rPr lang="en-US" sz="2200" b="1" dirty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hệ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1762</Words>
  <Application>Microsoft Office PowerPoint</Application>
  <PresentationFormat>Custom</PresentationFormat>
  <Paragraphs>158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112</cp:revision>
  <dcterms:created xsi:type="dcterms:W3CDTF">2021-04-18T07:45:22Z</dcterms:created>
  <dcterms:modified xsi:type="dcterms:W3CDTF">2021-11-21T12:06:25Z</dcterms:modified>
</cp:coreProperties>
</file>