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 id="2147488556" r:id="rId2"/>
    <p:sldMasterId id="2147488568" r:id="rId3"/>
    <p:sldMasterId id="2147488593" r:id="rId4"/>
  </p:sldMasterIdLst>
  <p:notesMasterIdLst>
    <p:notesMasterId r:id="rId36"/>
  </p:notesMasterIdLst>
  <p:sldIdLst>
    <p:sldId id="318" r:id="rId5"/>
    <p:sldId id="333" r:id="rId6"/>
    <p:sldId id="384" r:id="rId7"/>
    <p:sldId id="317" r:id="rId8"/>
    <p:sldId id="402" r:id="rId9"/>
    <p:sldId id="365" r:id="rId10"/>
    <p:sldId id="403" r:id="rId11"/>
    <p:sldId id="404" r:id="rId12"/>
    <p:sldId id="405" r:id="rId13"/>
    <p:sldId id="419" r:id="rId14"/>
    <p:sldId id="425" r:id="rId15"/>
    <p:sldId id="406" r:id="rId16"/>
    <p:sldId id="408" r:id="rId17"/>
    <p:sldId id="409" r:id="rId18"/>
    <p:sldId id="426" r:id="rId19"/>
    <p:sldId id="427" r:id="rId20"/>
    <p:sldId id="428" r:id="rId21"/>
    <p:sldId id="411" r:id="rId22"/>
    <p:sldId id="424" r:id="rId23"/>
    <p:sldId id="417" r:id="rId24"/>
    <p:sldId id="418" r:id="rId25"/>
    <p:sldId id="401" r:id="rId26"/>
    <p:sldId id="396" r:id="rId27"/>
    <p:sldId id="375" r:id="rId28"/>
    <p:sldId id="429" r:id="rId29"/>
    <p:sldId id="430" r:id="rId30"/>
    <p:sldId id="431" r:id="rId31"/>
    <p:sldId id="420" r:id="rId32"/>
    <p:sldId id="421" r:id="rId33"/>
    <p:sldId id="390" r:id="rId34"/>
    <p:sldId id="42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66FF99"/>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93" autoAdjust="0"/>
    <p:restoredTop sz="94660"/>
  </p:normalViewPr>
  <p:slideViewPr>
    <p:cSldViewPr snapToGrid="0">
      <p:cViewPr varScale="1">
        <p:scale>
          <a:sx n="67" d="100"/>
          <a:sy n="67" d="100"/>
        </p:scale>
        <p:origin x="69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12/27/2022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200D4E2-0BCC-4F5D-AE1D-792F5BB88121}" type="slidenum">
              <a:rPr lang="en-US" smtClean="0"/>
              <a:t>14</a:t>
            </a:fld>
            <a:endParaRPr lang="en-US"/>
          </a:p>
        </p:txBody>
      </p:sp>
    </p:spTree>
    <p:extLst>
      <p:ext uri="{BB962C8B-B14F-4D97-AF65-F5344CB8AC3E}">
        <p14:creationId xmlns:p14="http://schemas.microsoft.com/office/powerpoint/2010/main" val="49238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200D4E2-0BCC-4F5D-AE1D-792F5BB88121}" type="slidenum">
              <a:rPr lang="en-US" smtClean="0"/>
              <a:t>15</a:t>
            </a:fld>
            <a:endParaRPr lang="en-US"/>
          </a:p>
        </p:txBody>
      </p:sp>
    </p:spTree>
    <p:extLst>
      <p:ext uri="{BB962C8B-B14F-4D97-AF65-F5344CB8AC3E}">
        <p14:creationId xmlns:p14="http://schemas.microsoft.com/office/powerpoint/2010/main" val="1247619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200D4E2-0BCC-4F5D-AE1D-792F5BB88121}" type="slidenum">
              <a:rPr lang="en-US" smtClean="0"/>
              <a:t>16</a:t>
            </a:fld>
            <a:endParaRPr lang="en-US"/>
          </a:p>
        </p:txBody>
      </p:sp>
    </p:spTree>
    <p:extLst>
      <p:ext uri="{BB962C8B-B14F-4D97-AF65-F5344CB8AC3E}">
        <p14:creationId xmlns:p14="http://schemas.microsoft.com/office/powerpoint/2010/main" val="2550160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200D4E2-0BCC-4F5D-AE1D-792F5BB88121}" type="slidenum">
              <a:rPr lang="en-US" smtClean="0"/>
              <a:t>17</a:t>
            </a:fld>
            <a:endParaRPr lang="en-US"/>
          </a:p>
        </p:txBody>
      </p:sp>
    </p:spTree>
    <p:extLst>
      <p:ext uri="{BB962C8B-B14F-4D97-AF65-F5344CB8AC3E}">
        <p14:creationId xmlns:p14="http://schemas.microsoft.com/office/powerpoint/2010/main" val="2644094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9AB79F7-DE93-4B7F-BD47-B13DDFD68E47}" type="datetime11">
              <a:rPr lang="en-IN" smtClean="0"/>
              <a:t>19:08:49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07516B-02BD-4EBD-A466-30FC33ED4833}" type="datetime11">
              <a:rPr lang="en-IN" smtClean="0"/>
              <a:t>19:08:49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C6F499-28E9-40BF-99E0-3976D854EAF9}" type="datetime11">
              <a:rPr lang="en-IN" smtClean="0"/>
              <a:t>19:08:49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CE67DF4-626E-4D17-8F41-27967A11FD0D}" type="datetime11">
              <a:rPr lang="en-IN" smtClean="0">
                <a:solidFill>
                  <a:prstClr val="black">
                    <a:tint val="75000"/>
                  </a:prstClr>
                </a:solidFill>
              </a:rPr>
              <a:t>19:08:49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339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9AA28CA0-9C09-41A7-8663-7EA334735D6A}" type="datetime11">
              <a:rPr lang="en-IN" smtClean="0">
                <a:solidFill>
                  <a:prstClr val="black">
                    <a:tint val="75000"/>
                  </a:prstClr>
                </a:solidFill>
              </a:rPr>
              <a:t>19:08:49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10251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FF81E73A-8676-4122-B4CA-0D17D5D31FAF}" type="datetime11">
              <a:rPr lang="en-IN" smtClean="0">
                <a:solidFill>
                  <a:prstClr val="black">
                    <a:tint val="75000"/>
                  </a:prstClr>
                </a:solidFill>
              </a:rPr>
              <a:t>19:08:49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84076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1AC8097C-8C60-407B-BC6B-1138C32F2B18}" type="datetime11">
              <a:rPr lang="en-IN" smtClean="0">
                <a:solidFill>
                  <a:prstClr val="black">
                    <a:tint val="75000"/>
                  </a:prstClr>
                </a:solidFill>
              </a:rPr>
              <a:t>19:08:49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69889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0046E545-DDB4-444A-BDBF-ACBDE516D496}" type="datetime11">
              <a:rPr lang="en-IN" smtClean="0">
                <a:solidFill>
                  <a:prstClr val="black">
                    <a:tint val="75000"/>
                  </a:prstClr>
                </a:solidFill>
              </a:rPr>
              <a:t>19:08:49</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80193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7F197695-6EC8-4791-BD9E-ABBCB77624B0}" type="datetime11">
              <a:rPr lang="en-IN" smtClean="0">
                <a:solidFill>
                  <a:prstClr val="black">
                    <a:tint val="75000"/>
                  </a:prstClr>
                </a:solidFill>
              </a:rPr>
              <a:t>19:08:49</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3358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70B10812-94B1-44AB-9D21-C6F4300D7B33}" type="datetime11">
              <a:rPr lang="en-IN" smtClean="0">
                <a:solidFill>
                  <a:prstClr val="black">
                    <a:tint val="75000"/>
                  </a:prstClr>
                </a:solidFill>
              </a:rPr>
              <a:t>19:08:49</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52087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D687F574-DBF7-4F8A-9C0C-7C827BDCB502}" type="datetime11">
              <a:rPr lang="en-IN" smtClean="0">
                <a:solidFill>
                  <a:prstClr val="black">
                    <a:tint val="75000"/>
                  </a:prstClr>
                </a:solidFill>
              </a:rPr>
              <a:t>19:08:49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44159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2B3648-D23D-4D2F-9B6D-E85753B7617D}" type="datetime11">
              <a:rPr lang="en-IN" smtClean="0"/>
              <a:t>19:08:49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C6B894AC-21C6-4E8D-A9D6-BC34CD90E3B3}" type="datetime11">
              <a:rPr lang="en-IN" smtClean="0">
                <a:solidFill>
                  <a:prstClr val="black">
                    <a:tint val="75000"/>
                  </a:prstClr>
                </a:solidFill>
              </a:rPr>
              <a:t>19:08:49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53718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4DB9ACB8-9A0C-401E-8294-4629066C13FC}" type="datetime11">
              <a:rPr lang="en-IN" smtClean="0">
                <a:solidFill>
                  <a:prstClr val="black">
                    <a:tint val="75000"/>
                  </a:prstClr>
                </a:solidFill>
              </a:rPr>
              <a:t>19:08:49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95705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71985483-DA58-4229-9D3E-31281CB6E94D}" type="datetime11">
              <a:rPr lang="en-IN" smtClean="0">
                <a:solidFill>
                  <a:prstClr val="black">
                    <a:tint val="75000"/>
                  </a:prstClr>
                </a:solidFill>
              </a:rPr>
              <a:t>19:08:49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15967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cstate="email">
            <a:alphaModFix amt="28000"/>
            <a:extLst>
              <a:ext uri="{28A0092B-C50C-407E-A947-70E740481C1C}">
                <a14:useLocalDpi xmlns:a14="http://schemas.microsoft.com/office/drawing/2010/main"/>
              </a:ext>
            </a:extLst>
          </a:blip>
          <a:srcRect/>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973296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69B0A-7CE1-49BC-A256-E48FA3D35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B8DAD948-487D-4787-899D-27EABA14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83D2B5B4-A6B7-491F-9C17-4098256873EC}"/>
              </a:ext>
            </a:extLst>
          </p:cNvPr>
          <p:cNvSpPr>
            <a:spLocks noGrp="1"/>
          </p:cNvSpPr>
          <p:nvPr>
            <p:ph type="dt" sz="half" idx="10"/>
          </p:nvPr>
        </p:nvSpPr>
        <p:spPr/>
        <p:txBody>
          <a:bodyPr/>
          <a:lstStyle/>
          <a:p>
            <a:fld id="{7261BFA2-F4E8-44C5-BD57-2F478C66A635}" type="datetime11">
              <a:rPr lang="en-IN" smtClean="0">
                <a:solidFill>
                  <a:prstClr val="black">
                    <a:tint val="75000"/>
                  </a:prstClr>
                </a:solidFill>
              </a:rPr>
              <a:t>19:08:49</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FBF1F753-2A2A-489F-BD6B-A7F6E7475FFF}"/>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068F653D-D0D5-4C8A-9E33-C05A87904590}"/>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800422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2D809-2C26-4D21-B837-E14356E007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CA08709-63D7-43CB-B2F4-4F7F55A15F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8547F56-1BF2-4351-9DD0-C8CF17B92A7B}"/>
              </a:ext>
            </a:extLst>
          </p:cNvPr>
          <p:cNvSpPr>
            <a:spLocks noGrp="1"/>
          </p:cNvSpPr>
          <p:nvPr>
            <p:ph type="dt" sz="half" idx="10"/>
          </p:nvPr>
        </p:nvSpPr>
        <p:spPr/>
        <p:txBody>
          <a:bodyPr/>
          <a:lstStyle/>
          <a:p>
            <a:fld id="{E51DEE33-AB93-40C9-887F-779274C0B46E}" type="datetime11">
              <a:rPr lang="en-IN" smtClean="0">
                <a:solidFill>
                  <a:prstClr val="black">
                    <a:tint val="75000"/>
                  </a:prstClr>
                </a:solidFill>
              </a:rPr>
              <a:t>19:08:49</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127EB02F-4EA7-4602-AE67-E60818D31952}"/>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4B00ED4C-2D44-438F-B010-54C98D37D00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8899198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806E-37A8-4B43-9CB6-DBC0BAEAB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E3D48DD-7EA7-40AF-B4B0-581CFCEFD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2EA413-7CC5-445D-8144-A19C7A304DFE}"/>
              </a:ext>
            </a:extLst>
          </p:cNvPr>
          <p:cNvSpPr>
            <a:spLocks noGrp="1"/>
          </p:cNvSpPr>
          <p:nvPr>
            <p:ph type="dt" sz="half" idx="10"/>
          </p:nvPr>
        </p:nvSpPr>
        <p:spPr/>
        <p:txBody>
          <a:bodyPr/>
          <a:lstStyle/>
          <a:p>
            <a:fld id="{B3222B9A-9DE5-4319-ACF6-99CE130DE7F4}" type="datetime11">
              <a:rPr lang="en-IN" smtClean="0">
                <a:solidFill>
                  <a:prstClr val="black">
                    <a:tint val="75000"/>
                  </a:prstClr>
                </a:solidFill>
              </a:rPr>
              <a:t>19:08:49</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8A0DF15A-5497-439F-B6D8-150BEADFA4B7}"/>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A2EE97A9-1B61-46D9-B63E-764F575817B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181367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440C1-5033-42C0-9230-E1E6D609EF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E0F3F97-280D-4727-B13B-B353884EB1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CDEC6825-994B-4D30-8280-3F1D05F16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62D5667-92E2-4532-B09B-D07C3AD8916E}"/>
              </a:ext>
            </a:extLst>
          </p:cNvPr>
          <p:cNvSpPr>
            <a:spLocks noGrp="1"/>
          </p:cNvSpPr>
          <p:nvPr>
            <p:ph type="dt" sz="half" idx="10"/>
          </p:nvPr>
        </p:nvSpPr>
        <p:spPr/>
        <p:txBody>
          <a:bodyPr/>
          <a:lstStyle/>
          <a:p>
            <a:fld id="{464C48E8-DF6E-4E38-AE92-1CACAFFA8524}" type="datetime11">
              <a:rPr lang="en-IN" smtClean="0">
                <a:solidFill>
                  <a:prstClr val="black">
                    <a:tint val="75000"/>
                  </a:prstClr>
                </a:solidFill>
              </a:rPr>
              <a:t>19:08:49</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1D2255F6-84A6-4420-81B1-EBBCF85617D4}"/>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050FEAD3-5834-409C-B211-E0C06249C04F}"/>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466127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51F3F-8F8D-4651-82F5-3045A9062C5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C3FB5F3-B34C-41D2-A9C2-2C5EB182D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2B0899-430F-44C3-8728-FEC8CAFFD1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8490A7B-4EE5-4D88-BD51-B9275F877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DAD1AD2-C464-4901-A8A6-78E0552FB0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587244B-D31C-4F0D-B07A-6301694D3386}"/>
              </a:ext>
            </a:extLst>
          </p:cNvPr>
          <p:cNvSpPr>
            <a:spLocks noGrp="1"/>
          </p:cNvSpPr>
          <p:nvPr>
            <p:ph type="dt" sz="half" idx="10"/>
          </p:nvPr>
        </p:nvSpPr>
        <p:spPr/>
        <p:txBody>
          <a:bodyPr/>
          <a:lstStyle/>
          <a:p>
            <a:fld id="{068942E9-B520-4546-9EEB-FDD5CE4112F1}" type="datetime11">
              <a:rPr lang="en-IN" smtClean="0">
                <a:solidFill>
                  <a:prstClr val="black">
                    <a:tint val="75000"/>
                  </a:prstClr>
                </a:solidFill>
              </a:rPr>
              <a:t>19:08:49</a:t>
            </a:fld>
            <a:endParaRPr lang="en-IN">
              <a:solidFill>
                <a:prstClr val="black">
                  <a:tint val="75000"/>
                </a:prstClr>
              </a:solidFill>
            </a:endParaRPr>
          </a:p>
        </p:txBody>
      </p:sp>
      <p:sp>
        <p:nvSpPr>
          <p:cNvPr id="8" name="Footer Placeholder 7">
            <a:extLst>
              <a:ext uri="{FF2B5EF4-FFF2-40B4-BE49-F238E27FC236}">
                <a16:creationId xmlns:a16="http://schemas.microsoft.com/office/drawing/2014/main" id="{109C03C3-2B03-4F17-8CF8-3DD5AA1142A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a16="http://schemas.microsoft.com/office/drawing/2014/main" id="{25A82AC1-2992-4BDB-A119-2F99429C2545}"/>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032094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8E4E2-C46A-49C4-8ABD-606DE637BC8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06BFD8E-4294-433E-A520-109F237AFDA8}"/>
              </a:ext>
            </a:extLst>
          </p:cNvPr>
          <p:cNvSpPr>
            <a:spLocks noGrp="1"/>
          </p:cNvSpPr>
          <p:nvPr>
            <p:ph type="dt" sz="half" idx="10"/>
          </p:nvPr>
        </p:nvSpPr>
        <p:spPr/>
        <p:txBody>
          <a:bodyPr/>
          <a:lstStyle/>
          <a:p>
            <a:fld id="{085D3034-FA44-4BB4-B7EA-2D4513C5844A}" type="datetime11">
              <a:rPr lang="en-IN" smtClean="0">
                <a:solidFill>
                  <a:prstClr val="black">
                    <a:tint val="75000"/>
                  </a:prstClr>
                </a:solidFill>
              </a:rPr>
              <a:t>19:08:49</a:t>
            </a:fld>
            <a:endParaRPr lang="en-IN">
              <a:solidFill>
                <a:prstClr val="black">
                  <a:tint val="75000"/>
                </a:prstClr>
              </a:solidFill>
            </a:endParaRPr>
          </a:p>
        </p:txBody>
      </p:sp>
      <p:sp>
        <p:nvSpPr>
          <p:cNvPr id="4" name="Footer Placeholder 3">
            <a:extLst>
              <a:ext uri="{FF2B5EF4-FFF2-40B4-BE49-F238E27FC236}">
                <a16:creationId xmlns:a16="http://schemas.microsoft.com/office/drawing/2014/main" id="{8AB96176-1D5B-4EDB-9331-407A68E17BED}"/>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a16="http://schemas.microsoft.com/office/drawing/2014/main" id="{23679753-5D54-43FD-AFCA-69543D9DF4C6}"/>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99104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1D4437-AAD0-41A0-981C-20FFBE9CE52E}" type="datetime11">
              <a:rPr lang="en-IN" smtClean="0"/>
              <a:t>19:08:49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C5B6E3-59A3-4032-BDDD-5C297964C306}"/>
              </a:ext>
            </a:extLst>
          </p:cNvPr>
          <p:cNvSpPr>
            <a:spLocks noGrp="1"/>
          </p:cNvSpPr>
          <p:nvPr>
            <p:ph type="dt" sz="half" idx="10"/>
          </p:nvPr>
        </p:nvSpPr>
        <p:spPr/>
        <p:txBody>
          <a:bodyPr/>
          <a:lstStyle/>
          <a:p>
            <a:fld id="{9862E093-93F2-4DC0-9C24-71A04217C946}" type="datetime11">
              <a:rPr lang="en-IN" smtClean="0">
                <a:solidFill>
                  <a:prstClr val="black">
                    <a:tint val="75000"/>
                  </a:prstClr>
                </a:solidFill>
              </a:rPr>
              <a:t>19:08:49</a:t>
            </a:fld>
            <a:endParaRPr lang="en-IN">
              <a:solidFill>
                <a:prstClr val="black">
                  <a:tint val="75000"/>
                </a:prstClr>
              </a:solidFill>
            </a:endParaRPr>
          </a:p>
        </p:txBody>
      </p:sp>
      <p:sp>
        <p:nvSpPr>
          <p:cNvPr id="3" name="Footer Placeholder 2">
            <a:extLst>
              <a:ext uri="{FF2B5EF4-FFF2-40B4-BE49-F238E27FC236}">
                <a16:creationId xmlns:a16="http://schemas.microsoft.com/office/drawing/2014/main" id="{F851AC23-3462-4779-868C-9F7F48AFF9CE}"/>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a16="http://schemas.microsoft.com/office/drawing/2014/main" id="{5F406D23-9A26-4BF1-98C1-1A556FB3941C}"/>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7579021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D69AF-CD5B-412C-97CB-43F101A17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1AB5181-AF67-458E-BB6A-1D682CEE0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F635AB0-05B8-41F0-9F2A-61D87964A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DB678E-6C86-4A27-8DD8-3401730B44FE}"/>
              </a:ext>
            </a:extLst>
          </p:cNvPr>
          <p:cNvSpPr>
            <a:spLocks noGrp="1"/>
          </p:cNvSpPr>
          <p:nvPr>
            <p:ph type="dt" sz="half" idx="10"/>
          </p:nvPr>
        </p:nvSpPr>
        <p:spPr/>
        <p:txBody>
          <a:bodyPr/>
          <a:lstStyle/>
          <a:p>
            <a:fld id="{6E4B42B8-887C-4832-A533-3A59E7E7F766}" type="datetime11">
              <a:rPr lang="en-IN" smtClean="0">
                <a:solidFill>
                  <a:prstClr val="black">
                    <a:tint val="75000"/>
                  </a:prstClr>
                </a:solidFill>
              </a:rPr>
              <a:t>19:08:49</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D00ADA6F-7133-4448-BA6F-EFFA2D11EEE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A68E487A-5940-4F6B-80C5-257BD77B6FA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830962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7AA8F-E46F-4F5D-A512-72ACE9E21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51FF312-0381-47A3-B48C-7001F4004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7EEFA1B-DBDA-4523-B3B6-64717662B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C95088-2B68-48F3-AD2E-C00B097A3038}"/>
              </a:ext>
            </a:extLst>
          </p:cNvPr>
          <p:cNvSpPr>
            <a:spLocks noGrp="1"/>
          </p:cNvSpPr>
          <p:nvPr>
            <p:ph type="dt" sz="half" idx="10"/>
          </p:nvPr>
        </p:nvSpPr>
        <p:spPr/>
        <p:txBody>
          <a:bodyPr/>
          <a:lstStyle/>
          <a:p>
            <a:fld id="{B5D279C7-1DE9-4C17-A082-FD27F1CB69A6}" type="datetime11">
              <a:rPr lang="en-IN" smtClean="0">
                <a:solidFill>
                  <a:prstClr val="black">
                    <a:tint val="75000"/>
                  </a:prstClr>
                </a:solidFill>
              </a:rPr>
              <a:t>19:08:49</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61A90072-F9CA-4D2B-A0B2-0A19EBEBE568}"/>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2FCED981-B3B9-4E75-9AF3-414A1EA3DFF4}"/>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9377443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1BE28-E49B-4BFC-8F4C-74A19A912A2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7AE18AF-5C24-4B0E-8CAF-0B4A3AF1E0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9DBCB89-E751-4C8E-AD0B-98FDD05F90DC}"/>
              </a:ext>
            </a:extLst>
          </p:cNvPr>
          <p:cNvSpPr>
            <a:spLocks noGrp="1"/>
          </p:cNvSpPr>
          <p:nvPr>
            <p:ph type="dt" sz="half" idx="10"/>
          </p:nvPr>
        </p:nvSpPr>
        <p:spPr/>
        <p:txBody>
          <a:bodyPr/>
          <a:lstStyle/>
          <a:p>
            <a:fld id="{084F211E-3432-41D8-B56F-A76C1EDD88B1}" type="datetime11">
              <a:rPr lang="en-IN" smtClean="0">
                <a:solidFill>
                  <a:prstClr val="black">
                    <a:tint val="75000"/>
                  </a:prstClr>
                </a:solidFill>
              </a:rPr>
              <a:t>19:08:49</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5F48DF5D-D9E2-453C-AABE-FA430CFECC3C}"/>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94D66BE1-1321-4608-9442-8ADCA6A07983}"/>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90465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F13C3F-C14A-40E5-8FB6-12B792BBB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F94EE81-CF18-4436-9EDF-3E2156674A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36524CE-914B-41B7-AEC2-AC61B6B85433}"/>
              </a:ext>
            </a:extLst>
          </p:cNvPr>
          <p:cNvSpPr>
            <a:spLocks noGrp="1"/>
          </p:cNvSpPr>
          <p:nvPr>
            <p:ph type="dt" sz="half" idx="10"/>
          </p:nvPr>
        </p:nvSpPr>
        <p:spPr/>
        <p:txBody>
          <a:bodyPr/>
          <a:lstStyle/>
          <a:p>
            <a:fld id="{A677151E-88BE-4C43-9A19-144B48EFA2C7}" type="datetime11">
              <a:rPr lang="en-IN" smtClean="0">
                <a:solidFill>
                  <a:prstClr val="black">
                    <a:tint val="75000"/>
                  </a:prstClr>
                </a:solidFill>
              </a:rPr>
              <a:t>19:08:49</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A4A9622C-E965-46E0-880C-AE24F2EE10F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1C2B8C69-2FB7-4506-AB74-2D344CC3E66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8739129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cstate="email">
            <a:alphaModFix amt="28000"/>
            <a:extLst>
              <a:ext uri="{28A0092B-C50C-407E-A947-70E740481C1C}">
                <a14:useLocalDpi xmlns:a14="http://schemas.microsoft.com/office/drawing/2010/main"/>
              </a:ext>
            </a:extLst>
          </a:blip>
          <a:srcRect/>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0710410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127D8C4-2696-48CB-B299-E0EFF769DF68}" type="datetime11">
              <a:rPr lang="en-IN" smtClean="0">
                <a:solidFill>
                  <a:prstClr val="black">
                    <a:tint val="75000"/>
                  </a:prstClr>
                </a:solidFill>
              </a:rPr>
              <a:t>19:08:49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29648383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CCB81B2-AF5D-4122-8634-18697E81A6B7}" type="datetime11">
              <a:rPr lang="en-IN" smtClean="0">
                <a:solidFill>
                  <a:prstClr val="black">
                    <a:tint val="75000"/>
                  </a:prstClr>
                </a:solidFill>
              </a:rPr>
              <a:t>19:08:49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8811771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6549CA0-3514-4ACF-AEE4-3E44920CF502}" type="datetime11">
              <a:rPr lang="en-IN" smtClean="0">
                <a:solidFill>
                  <a:prstClr val="black">
                    <a:tint val="75000"/>
                  </a:prstClr>
                </a:solidFill>
              </a:rPr>
              <a:t>19:08:49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13016719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9FB198B-5689-4773-BF02-5B61E0F47163}" type="datetime11">
              <a:rPr lang="en-IN" smtClean="0">
                <a:solidFill>
                  <a:prstClr val="black">
                    <a:tint val="75000"/>
                  </a:prstClr>
                </a:solidFill>
              </a:rPr>
              <a:t>19:08:49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435954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72CCB2-3C2E-45C9-AC7D-BB8A59D329CD}" type="datetime11">
              <a:rPr lang="en-IN" smtClean="0"/>
              <a:t>19:08:49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C82004F-B737-4766-ADE0-8EBF8E6BA5C4}" type="datetime11">
              <a:rPr lang="en-IN" smtClean="0">
                <a:solidFill>
                  <a:prstClr val="black">
                    <a:tint val="75000"/>
                  </a:prstClr>
                </a:solidFill>
              </a:rPr>
              <a:t>19:08:49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32317493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2FA0EE5-88F9-44D0-8D9E-386771743F22}" type="datetime11">
              <a:rPr lang="en-IN" smtClean="0">
                <a:solidFill>
                  <a:prstClr val="black">
                    <a:tint val="75000"/>
                  </a:prstClr>
                </a:solidFill>
              </a:rPr>
              <a:t>19:08:49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29715141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69A9DD7-1F35-4491-9428-9C8204E5D14A}" type="datetime11">
              <a:rPr lang="en-IN" smtClean="0">
                <a:solidFill>
                  <a:prstClr val="black">
                    <a:tint val="75000"/>
                  </a:prstClr>
                </a:solidFill>
              </a:rPr>
              <a:t>19:08:49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15239217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5F46BCC-8520-4276-81FF-9AC346F3DF44}" type="datetime11">
              <a:rPr lang="en-IN" smtClean="0">
                <a:solidFill>
                  <a:prstClr val="black">
                    <a:tint val="75000"/>
                  </a:prstClr>
                </a:solidFill>
              </a:rPr>
              <a:t>19:08:49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15392710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93A59A0-AB4D-493E-BC93-4BB903F25591}" type="datetime11">
              <a:rPr lang="en-IN" smtClean="0">
                <a:solidFill>
                  <a:prstClr val="black">
                    <a:tint val="75000"/>
                  </a:prstClr>
                </a:solidFill>
              </a:rPr>
              <a:t>19:08:49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23170113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728B74C-FB0E-4260-BD9F-7CD22A71736A}" type="datetime11">
              <a:rPr lang="en-IN" smtClean="0">
                <a:solidFill>
                  <a:prstClr val="black">
                    <a:tint val="75000"/>
                  </a:prstClr>
                </a:solidFill>
              </a:rPr>
              <a:t>19:08:49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589315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26E40A1-9E8F-4515-A2ED-0DF59B259545}" type="datetime11">
              <a:rPr lang="en-IN" smtClean="0">
                <a:solidFill>
                  <a:prstClr val="black">
                    <a:tint val="75000"/>
                  </a:prstClr>
                </a:solidFill>
              </a:rPr>
              <a:t>19:08:49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3236259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E0617F-E32D-4BA8-906B-2F333D225C52}" type="datetime11">
              <a:rPr lang="en-IN" smtClean="0"/>
              <a:t>19:08:49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E6C15C-068C-41D2-A874-BB37D74F0535}" type="datetime11">
              <a:rPr lang="en-IN" smtClean="0"/>
              <a:t>19:08:49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442F4E-0F18-425A-BE3A-C0CCABAFF034}" type="datetime11">
              <a:rPr lang="en-IN" smtClean="0"/>
              <a:t>19:08:49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FE8EA9-D9BB-4890-98F0-96116D633AAD}" type="datetime11">
              <a:rPr lang="en-IN" smtClean="0"/>
              <a:t>19:08:49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F43861-1B1E-4A53-ACE7-834CB8E0FFDF}" type="datetime11">
              <a:rPr lang="en-IN" smtClean="0"/>
              <a:t>19:08:49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708974-9823-40BA-B62D-3C56F1701BEB}" type="datetime11">
              <a:rPr lang="en-IN" smtClean="0"/>
              <a:t>19:08:49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83249F-270D-4886-AB93-960BAFAD2EA2}" type="datetime11">
              <a:rPr lang="en-IN" smtClean="0">
                <a:solidFill>
                  <a:prstClr val="black">
                    <a:tint val="75000"/>
                  </a:prstClr>
                </a:solidFill>
              </a:rPr>
              <a:t>19:08:49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5846329"/>
      </p:ext>
    </p:extLst>
  </p:cSld>
  <p:clrMap bg1="lt1" tx1="dk1" bg2="lt2" tx2="dk2" accent1="accent1" accent2="accent2" accent3="accent3" accent4="accent4" accent5="accent5" accent6="accent6" hlink="hlink" folHlink="folHlink"/>
  <p:sldLayoutIdLst>
    <p:sldLayoutId id="2147488557" r:id="rId1"/>
    <p:sldLayoutId id="2147488558" r:id="rId2"/>
    <p:sldLayoutId id="2147488559" r:id="rId3"/>
    <p:sldLayoutId id="2147488560" r:id="rId4"/>
    <p:sldLayoutId id="2147488561" r:id="rId5"/>
    <p:sldLayoutId id="2147488562" r:id="rId6"/>
    <p:sldLayoutId id="2147488563" r:id="rId7"/>
    <p:sldLayoutId id="2147488564" r:id="rId8"/>
    <p:sldLayoutId id="2147488565" r:id="rId9"/>
    <p:sldLayoutId id="2147488566" r:id="rId10"/>
    <p:sldLayoutId id="2147488567" r:id="rId11"/>
    <p:sldLayoutId id="2147488641"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C6423B-D8E8-42F1-8BC5-EE111AB39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8B9B9FB-6E24-435A-A703-F5478933D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E4FA9A2-F58F-483A-B49B-009C0D956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7C3484-6B5B-44DE-8971-7DD73A049567}" type="datetime11">
              <a:rPr lang="en-IN" smtClean="0">
                <a:solidFill>
                  <a:prstClr val="black">
                    <a:tint val="75000"/>
                  </a:prstClr>
                </a:solidFill>
              </a:rPr>
              <a:t>19:08:49</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33B5CF15-B3CF-474D-BAA4-C2208338B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5A1966FE-D496-49FB-9074-47ACFE7EA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668517618"/>
      </p:ext>
    </p:extLst>
  </p:cSld>
  <p:clrMap bg1="lt1" tx1="dk1" bg2="lt2" tx2="dk2" accent1="accent1" accent2="accent2" accent3="accent3" accent4="accent4" accent5="accent5" accent6="accent6" hlink="hlink" folHlink="folHlink"/>
  <p:sldLayoutIdLst>
    <p:sldLayoutId id="2147488569" r:id="rId1"/>
    <p:sldLayoutId id="2147488570" r:id="rId2"/>
    <p:sldLayoutId id="2147488571" r:id="rId3"/>
    <p:sldLayoutId id="2147488572" r:id="rId4"/>
    <p:sldLayoutId id="2147488573" r:id="rId5"/>
    <p:sldLayoutId id="2147488574" r:id="rId6"/>
    <p:sldLayoutId id="2147488575" r:id="rId7"/>
    <p:sldLayoutId id="2147488576" r:id="rId8"/>
    <p:sldLayoutId id="2147488577" r:id="rId9"/>
    <p:sldLayoutId id="2147488578" r:id="rId10"/>
    <p:sldLayoutId id="2147488579" r:id="rId11"/>
    <p:sldLayoutId id="2147488580"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E84B709-6C9C-4506-9E84-C9A8BB6D151F}" type="datetime11">
              <a:rPr lang="en-IN" smtClean="0">
                <a:solidFill>
                  <a:prstClr val="black">
                    <a:tint val="75000"/>
                  </a:prstClr>
                </a:solidFill>
              </a:rPr>
              <a:t>19:08:49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430127627"/>
      </p:ext>
    </p:extLst>
  </p:cSld>
  <p:clrMap bg1="lt1" tx1="dk1" bg2="lt2" tx2="dk2" accent1="accent1" accent2="accent2" accent3="accent3" accent4="accent4" accent5="accent5" accent6="accent6" hlink="hlink" folHlink="folHlink"/>
  <p:sldLayoutIdLst>
    <p:sldLayoutId id="2147488594" r:id="rId1"/>
    <p:sldLayoutId id="2147488595" r:id="rId2"/>
    <p:sldLayoutId id="2147488596" r:id="rId3"/>
    <p:sldLayoutId id="2147488597" r:id="rId4"/>
    <p:sldLayoutId id="2147488598" r:id="rId5"/>
    <p:sldLayoutId id="2147488599" r:id="rId6"/>
    <p:sldLayoutId id="2147488600" r:id="rId7"/>
    <p:sldLayoutId id="2147488601" r:id="rId8"/>
    <p:sldLayoutId id="2147488602" r:id="rId9"/>
    <p:sldLayoutId id="2147488603" r:id="rId10"/>
    <p:sldLayoutId id="2147488604" r:id="rId11"/>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18.gif"/><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18.gif"/></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2.emf"/></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7.xml"/><Relationship Id="rId4" Type="http://schemas.openxmlformats.org/officeDocument/2006/relationships/image" Target="../media/image22.emf"/></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22.emf"/></Relationships>
</file>

<file path=ppt/slides/_rels/slide2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22.em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3.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35.xml"/><Relationship Id="rId5" Type="http://schemas.openxmlformats.org/officeDocument/2006/relationships/image" Target="../media/image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25.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Google Shape;164;p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428750" y="-518755"/>
            <a:ext cx="14387513" cy="7552607"/>
          </a:xfrm>
          <a:prstGeom prst="rect">
            <a:avLst/>
          </a:prstGeom>
          <a:noFill/>
          <a:ln>
            <a:noFill/>
          </a:ln>
        </p:spPr>
      </p:pic>
      <p:sp>
        <p:nvSpPr>
          <p:cNvPr id="4" name="TextBox 1"/>
          <p:cNvSpPr txBox="1">
            <a:spLocks noChangeArrowheads="1"/>
          </p:cNvSpPr>
          <p:nvPr/>
        </p:nvSpPr>
        <p:spPr bwMode="auto">
          <a:xfrm>
            <a:off x="2369249" y="436639"/>
            <a:ext cx="7612951" cy="119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vi-VN" sz="2398" b="0" dirty="0">
                <a:latin typeface="Times New Roman" panose="02020603050405020304" pitchFamily="18" charset="0"/>
                <a:ea typeface="宋体" panose="02010600030101010101" pitchFamily="2" charset="-122"/>
                <a:cs typeface="Times New Roman" panose="02020603050405020304" pitchFamily="18" charset="0"/>
              </a:rPr>
              <a:t>TRƯỜNG TRUNG HỌC CƠ </a:t>
            </a:r>
            <a:r>
              <a:rPr lang="en-US" altLang="vi-VN" sz="2398" b="0">
                <a:latin typeface="Times New Roman" panose="02020603050405020304" pitchFamily="18" charset="0"/>
                <a:ea typeface="宋体" panose="02010600030101010101" pitchFamily="2" charset="-122"/>
                <a:cs typeface="Times New Roman" panose="02020603050405020304" pitchFamily="18" charset="0"/>
              </a:rPr>
              <a:t>SỞ DUYÊN HẢI</a:t>
            </a:r>
            <a:endParaRPr lang="en-US" altLang="vi-VN" sz="2398" b="0" dirty="0">
              <a:latin typeface="Times New Roman" panose="02020603050405020304" pitchFamily="18" charset="0"/>
              <a:ea typeface="宋体" panose="02010600030101010101" pitchFamily="2" charset="-122"/>
              <a:cs typeface="Times New Roman" panose="02020603050405020304" pitchFamily="18" charset="0"/>
            </a:endParaRPr>
          </a:p>
          <a:p>
            <a:pPr algn="ctr" eaLnBrk="1" fontAlgn="base" hangingPunct="1">
              <a:spcBef>
                <a:spcPct val="0"/>
              </a:spcBef>
              <a:spcAft>
                <a:spcPct val="0"/>
              </a:spcAft>
            </a:pPr>
            <a:r>
              <a:rPr lang="en-US" altLang="vi-VN" sz="2398" dirty="0">
                <a:latin typeface="Times New Roman" panose="02020603050405020304" pitchFamily="18" charset="0"/>
                <a:ea typeface="宋体" panose="02010600030101010101" pitchFamily="2" charset="-122"/>
                <a:cs typeface="Times New Roman" panose="02020603050405020304" pitchFamily="18" charset="0"/>
              </a:rPr>
              <a:t>TỔ KHOA HỌC XÃ HỘI</a:t>
            </a:r>
          </a:p>
          <a:p>
            <a:pPr algn="ctr" eaLnBrk="1" fontAlgn="base" hangingPunct="1">
              <a:spcBef>
                <a:spcPct val="0"/>
              </a:spcBef>
              <a:spcAft>
                <a:spcPct val="0"/>
              </a:spcAft>
            </a:pPr>
            <a:endParaRPr lang="en-US" altLang="vi-VN" sz="2398"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TextBox 4"/>
          <p:cNvSpPr txBox="1">
            <a:spLocks noChangeArrowheads="1"/>
          </p:cNvSpPr>
          <p:nvPr/>
        </p:nvSpPr>
        <p:spPr bwMode="auto">
          <a:xfrm>
            <a:off x="3703004" y="1262714"/>
            <a:ext cx="4945440" cy="43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vi-VN" sz="2198" dirty="0">
                <a:latin typeface="Times New Roman" panose="02020603050405020304" pitchFamily="18" charset="0"/>
                <a:ea typeface="宋体" panose="02010600030101010101" pitchFamily="2" charset="-122"/>
                <a:cs typeface="Times New Roman" panose="02020603050405020304" pitchFamily="18" charset="0"/>
              </a:rPr>
              <a:t>NHÓM GDCD 7</a:t>
            </a:r>
          </a:p>
        </p:txBody>
      </p:sp>
      <p:sp>
        <p:nvSpPr>
          <p:cNvPr id="30" name="AutoShape 10"/>
          <p:cNvSpPr>
            <a:spLocks noChangeArrowheads="1"/>
          </p:cNvSpPr>
          <p:nvPr/>
        </p:nvSpPr>
        <p:spPr bwMode="auto">
          <a:xfrm>
            <a:off x="6635304" y="63634"/>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3" name="AutoShape 4"/>
          <p:cNvSpPr>
            <a:spLocks noChangeArrowheads="1"/>
          </p:cNvSpPr>
          <p:nvPr/>
        </p:nvSpPr>
        <p:spPr bwMode="auto">
          <a:xfrm>
            <a:off x="1144096" y="2654093"/>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5" name="WordArt 11"/>
          <p:cNvSpPr>
            <a:spLocks noChangeArrowheads="1" noChangeShapeType="1" noTextEdit="1"/>
          </p:cNvSpPr>
          <p:nvPr/>
        </p:nvSpPr>
        <p:spPr bwMode="auto">
          <a:xfrm>
            <a:off x="1028700" y="1951710"/>
            <a:ext cx="10325100" cy="2207756"/>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eaLnBrk="0" fontAlgn="base" hangingPunct="0">
              <a:spcBef>
                <a:spcPct val="0"/>
              </a:spcBef>
              <a:spcAft>
                <a:spcPct val="0"/>
              </a:spcAft>
            </a:pPr>
            <a:r>
              <a:rPr lang="en-US" sz="3597" kern="10" dirty="0">
                <a:ln w="9525">
                  <a:round/>
                  <a:headEnd/>
                  <a:tailEnd/>
                </a:ln>
                <a:gradFill rotWithShape="1">
                  <a:gsLst>
                    <a:gs pos="0">
                      <a:srgbClr val="FFFF00"/>
                    </a:gs>
                    <a:gs pos="100000">
                      <a:srgbClr val="FF3300"/>
                    </a:gs>
                  </a:gsLst>
                  <a:path path="rect">
                    <a:fillToRect l="50000" t="50000" r="50000" b="50000"/>
                  </a:path>
                </a:gradFill>
                <a:latin typeface="Segoe Script" pitchFamily="34" charset="0"/>
                <a:cs typeface="#9Slide03 Arima Madurai Black" panose="00000A00000000000000" pitchFamily="2" charset="0"/>
              </a:rPr>
              <a:t>CHÀO MỪNG CÁC EM </a:t>
            </a:r>
            <a:r>
              <a:rPr lang="en-US" sz="3597" kern="10">
                <a:ln w="9525">
                  <a:round/>
                  <a:headEnd/>
                  <a:tailEnd/>
                </a:ln>
                <a:gradFill rotWithShape="1">
                  <a:gsLst>
                    <a:gs pos="0">
                      <a:srgbClr val="FFFF00"/>
                    </a:gs>
                    <a:gs pos="100000">
                      <a:srgbClr val="FF3300"/>
                    </a:gs>
                  </a:gsLst>
                  <a:path path="rect">
                    <a:fillToRect l="50000" t="50000" r="50000" b="50000"/>
                  </a:path>
                </a:gradFill>
                <a:latin typeface="Segoe Script" pitchFamily="34" charset="0"/>
                <a:cs typeface="#9Slide03 Arima Madurai Black" panose="00000A00000000000000" pitchFamily="2" charset="0"/>
              </a:rPr>
              <a:t>ĐẾN VỚI</a:t>
            </a:r>
          </a:p>
          <a:p>
            <a:pPr algn="ctr" eaLnBrk="0" fontAlgn="base" hangingPunct="0">
              <a:spcBef>
                <a:spcPct val="0"/>
              </a:spcBef>
              <a:spcAft>
                <a:spcPct val="0"/>
              </a:spcAft>
            </a:pPr>
            <a:r>
              <a:rPr lang="en-US" sz="3597" kern="10">
                <a:ln w="9525">
                  <a:round/>
                  <a:headEnd/>
                  <a:tailEnd/>
                </a:ln>
                <a:gradFill rotWithShape="1">
                  <a:gsLst>
                    <a:gs pos="0">
                      <a:srgbClr val="FFFF00"/>
                    </a:gs>
                    <a:gs pos="100000">
                      <a:srgbClr val="FF3300"/>
                    </a:gs>
                  </a:gsLst>
                  <a:path path="rect">
                    <a:fillToRect l="50000" t="50000" r="50000" b="50000"/>
                  </a:path>
                </a:gradFill>
                <a:latin typeface="Segoe Script" pitchFamily="34" charset="0"/>
                <a:cs typeface="#9Slide03 Arima Madurai Black" panose="00000A00000000000000" pitchFamily="2" charset="0"/>
              </a:rPr>
              <a:t> </a:t>
            </a:r>
            <a:r>
              <a:rPr lang="en-US" sz="3597" kern="10" dirty="0">
                <a:ln w="9525">
                  <a:round/>
                  <a:headEnd/>
                  <a:tailEnd/>
                </a:ln>
                <a:gradFill rotWithShape="1">
                  <a:gsLst>
                    <a:gs pos="0">
                      <a:srgbClr val="FFFF00"/>
                    </a:gs>
                    <a:gs pos="100000">
                      <a:srgbClr val="FF3300"/>
                    </a:gs>
                  </a:gsLst>
                  <a:path path="rect">
                    <a:fillToRect l="50000" t="50000" r="50000" b="50000"/>
                  </a:path>
                </a:gradFill>
                <a:latin typeface="Segoe Script" pitchFamily="34" charset="0"/>
                <a:cs typeface="#9Slide03 Arima Madurai Black" panose="00000A00000000000000" pitchFamily="2" charset="0"/>
              </a:rPr>
              <a:t>TIẾT HỌC NGÀY HÔM NAY</a:t>
            </a:r>
          </a:p>
        </p:txBody>
      </p:sp>
      <p:sp>
        <p:nvSpPr>
          <p:cNvPr id="43" name="Rectangle 1"/>
          <p:cNvSpPr>
            <a:spLocks noChangeArrowheads="1"/>
          </p:cNvSpPr>
          <p:nvPr/>
        </p:nvSpPr>
        <p:spPr bwMode="auto">
          <a:xfrm>
            <a:off x="8386574" y="5582308"/>
            <a:ext cx="3191251"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2400">
                <a:solidFill>
                  <a:srgbClr val="FF0000"/>
                </a:solidFill>
                <a:latin typeface="Tahoma" pitchFamily="34" charset="0"/>
                <a:ea typeface="Tahoma" pitchFamily="34" charset="0"/>
                <a:cs typeface="Tahoma" pitchFamily="34" charset="0"/>
                <a:sym typeface="Wingdings" pitchFamily="2" charset="2"/>
              </a:rPr>
              <a:t>GV: Lưu Thị Diệp</a:t>
            </a:r>
            <a:endParaRPr lang="en-US" sz="2400" dirty="0">
              <a:solidFill>
                <a:srgbClr val="FF0000"/>
              </a:solidFill>
              <a:latin typeface="Tahoma" pitchFamily="34" charset="0"/>
              <a:ea typeface="Tahoma" pitchFamily="34" charset="0"/>
              <a:cs typeface="Tahoma" pitchFamily="34" charset="0"/>
            </a:endParaRPr>
          </a:p>
        </p:txBody>
      </p:sp>
      <p:sp>
        <p:nvSpPr>
          <p:cNvPr id="2" name="Date Placeholder 1"/>
          <p:cNvSpPr>
            <a:spLocks noGrp="1"/>
          </p:cNvSpPr>
          <p:nvPr>
            <p:ph type="dt" sz="half" idx="10"/>
          </p:nvPr>
        </p:nvSpPr>
        <p:spPr/>
        <p:txBody>
          <a:bodyPr/>
          <a:lstStyle/>
          <a:p>
            <a:fld id="{7E408892-833E-49FA-B755-D13818FD9E7C}" type="datetime11">
              <a:rPr lang="en-IN" smtClean="0">
                <a:solidFill>
                  <a:prstClr val="black">
                    <a:tint val="75000"/>
                  </a:prstClr>
                </a:solidFill>
              </a:rPr>
              <a:t>19:08:49</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1</a:t>
            </a:fld>
            <a:endParaRPr lang="en-US" altLang="en-US">
              <a:solidFill>
                <a:prstClr val="black">
                  <a:tint val="75000"/>
                </a:prstClr>
              </a:solidFill>
            </a:endParaRPr>
          </a:p>
        </p:txBody>
      </p:sp>
    </p:spTree>
    <p:extLst>
      <p:ext uri="{BB962C8B-B14F-4D97-AF65-F5344CB8AC3E}">
        <p14:creationId xmlns:p14="http://schemas.microsoft.com/office/powerpoint/2010/main" val="438334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5" name="Date Placeholder 4"/>
          <p:cNvSpPr>
            <a:spLocks noGrp="1"/>
          </p:cNvSpPr>
          <p:nvPr>
            <p:ph type="dt" sz="half" idx="10"/>
          </p:nvPr>
        </p:nvSpPr>
        <p:spPr/>
        <p:txBody>
          <a:bodyPr/>
          <a:lstStyle/>
          <a:p>
            <a:fld id="{63D82AA5-9B67-482A-A1B8-B535DA5B9158}" type="datetime11">
              <a:rPr lang="en-IN" smtClean="0">
                <a:solidFill>
                  <a:prstClr val="black">
                    <a:tint val="75000"/>
                  </a:prstClr>
                </a:solidFill>
              </a:rPr>
              <a:t>19:08:51</a:t>
            </a:fld>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2D0CD454-69CB-4647-AC93-5608A9603E22}" type="slidenum">
              <a:rPr lang="en-IN" smtClean="0">
                <a:solidFill>
                  <a:prstClr val="black">
                    <a:tint val="75000"/>
                  </a:prstClr>
                </a:solidFill>
              </a:rPr>
              <a:pPr/>
              <a:t>10</a:t>
            </a:fld>
            <a:endParaRPr lang="en-IN">
              <a:solidFill>
                <a:prstClr val="black">
                  <a:tint val="75000"/>
                </a:prstClr>
              </a:solidFill>
            </a:endParaRPr>
          </a:p>
        </p:txBody>
      </p:sp>
      <p:sp>
        <p:nvSpPr>
          <p:cNvPr id="3" name="AutoShape 2" descr="Mưa đá ở Nghệ An: Hiện tượng giông nhiệt vào thời điểm giao mùa | Xã hội |  Báo Nghệ An điện tử"/>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4" name="AutoShape 4" descr="Mưa đá ở Nghệ An: Hiện tượng giông nhiệt vào thời điểm giao mùa | Xã hội |  Báo Nghệ An điện tử"/>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15" name="Rectangle 14"/>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7" name="Rectangle 189"/>
          <p:cNvSpPr>
            <a:spLocks noChangeArrowheads="1"/>
          </p:cNvSpPr>
          <p:nvPr/>
        </p:nvSpPr>
        <p:spPr bwMode="auto">
          <a:xfrm>
            <a:off x="186199" y="551139"/>
            <a:ext cx="2667000" cy="369332"/>
          </a:xfrm>
          <a:prstGeom prst="rect">
            <a:avLst/>
          </a:prstGeom>
          <a:noFill/>
          <a:ln>
            <a:noFill/>
          </a:ln>
          <a:effectLst/>
        </p:spPr>
        <p:txBody>
          <a:bodyPr anchor="ctr">
            <a:spAutoFit/>
          </a:bodyPr>
          <a:lstStyle/>
          <a:p>
            <a:pPr algn="ctr">
              <a:defRPr/>
            </a:pPr>
            <a:r>
              <a:rPr lang="en-US" altLang="zh-CN" b="1" ker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18" name="Rectangle 17"/>
          <p:cNvSpPr/>
          <p:nvPr/>
        </p:nvSpPr>
        <p:spPr>
          <a:xfrm>
            <a:off x="799946" y="898257"/>
            <a:ext cx="10553854" cy="793551"/>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 </a:t>
            </a:r>
            <a:r>
              <a:rPr lang="en-US" b="1" dirty="0" err="1">
                <a:solidFill>
                  <a:srgbClr val="0000FF"/>
                </a:solidFill>
                <a:latin typeface="Tahoma" pitchFamily="34" charset="0"/>
                <a:ea typeface="Tahoma" pitchFamily="34" charset="0"/>
                <a:cs typeface="Tahoma" pitchFamily="34" charset="0"/>
              </a:rPr>
              <a:t>Phòng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ngừa</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và</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ứng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phó</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với</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học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đường</a:t>
            </a:r>
            <a:endParaRPr lang="en-US" b="1" dirty="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2.1. </a:t>
            </a:r>
            <a:r>
              <a:rPr lang="en-US" b="1" dirty="0" err="1">
                <a:solidFill>
                  <a:srgbClr val="0000FF"/>
                </a:solidFill>
                <a:latin typeface="Tahoma" pitchFamily="34" charset="0"/>
                <a:ea typeface="Tahoma" pitchFamily="34" charset="0"/>
                <a:cs typeface="Tahoma" pitchFamily="34" charset="0"/>
              </a:rPr>
              <a:t>Phòng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ngừa</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học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đường</a:t>
            </a:r>
            <a:endParaRPr lang="en-US" b="1" dirty="0">
              <a:solidFill>
                <a:srgbClr val="0000FF"/>
              </a:solidFill>
              <a:latin typeface="Tahoma" pitchFamily="34" charset="0"/>
              <a:ea typeface="Tahoma" pitchFamily="34" charset="0"/>
              <a:cs typeface="Tahoma" pitchFamily="34" charset="0"/>
            </a:endParaRPr>
          </a:p>
        </p:txBody>
      </p:sp>
      <p:sp>
        <p:nvSpPr>
          <p:cNvPr id="11" name="Pentagon 10"/>
          <p:cNvSpPr/>
          <p:nvPr/>
        </p:nvSpPr>
        <p:spPr>
          <a:xfrm>
            <a:off x="4637314" y="2416629"/>
            <a:ext cx="4493623" cy="858483"/>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19477" y="2717074"/>
            <a:ext cx="2953814" cy="369332"/>
          </a:xfrm>
          <a:prstGeom prst="rect">
            <a:avLst/>
          </a:prstGeom>
        </p:spPr>
        <p:txBody>
          <a:bodyPr wrap="square">
            <a:spAutoFit/>
          </a:bodyPr>
          <a:lstStyle/>
          <a:p>
            <a:pPr algn="just">
              <a:spcAft>
                <a:spcPts val="0"/>
              </a:spcAft>
            </a:pPr>
            <a:r>
              <a:rPr lang="en-US" b="1" dirty="0">
                <a:latin typeface="Times New Roman" panose="02020603050405020304" pitchFamily="18" charset="0"/>
                <a:ea typeface="Times New Roman" panose="02020603050405020304" pitchFamily="18" charset="0"/>
                <a:cs typeface="Times New Roman" panose="02020603050405020304" pitchFamily="18" charset="0"/>
              </a:rPr>
              <a:t>“</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Nếu</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hùng</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biện</a:t>
            </a:r>
            <a:r>
              <a:rPr lang="en-US"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Pentagon 11"/>
          <p:cNvSpPr/>
          <p:nvPr/>
        </p:nvSpPr>
        <p:spPr>
          <a:xfrm>
            <a:off x="1854926" y="2416629"/>
            <a:ext cx="2560320" cy="858483"/>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rPr>
              <a:t>Thảo</a:t>
            </a:r>
            <a:r>
              <a:rPr lang="en-US" b="1" dirty="0">
                <a:solidFill>
                  <a:schemeClr val="tx1"/>
                </a:solidFill>
              </a:rPr>
              <a:t> </a:t>
            </a:r>
            <a:r>
              <a:rPr lang="en-US" b="1" dirty="0" err="1">
                <a:solidFill>
                  <a:schemeClr val="tx1"/>
                </a:solidFill>
              </a:rPr>
              <a:t>luận</a:t>
            </a:r>
            <a:endParaRPr lang="en-US" b="1" dirty="0">
              <a:solidFill>
                <a:schemeClr val="tx1"/>
              </a:solidFill>
            </a:endParaRPr>
          </a:p>
        </p:txBody>
      </p:sp>
      <p:sp>
        <p:nvSpPr>
          <p:cNvPr id="20" name="Cloud Callout 19"/>
          <p:cNvSpPr/>
          <p:nvPr/>
        </p:nvSpPr>
        <p:spPr>
          <a:xfrm>
            <a:off x="1554480" y="3788229"/>
            <a:ext cx="7850777" cy="218149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455818" y="4300186"/>
            <a:ext cx="6413863" cy="1015663"/>
          </a:xfrm>
          <a:prstGeom prst="rect">
            <a:avLst/>
          </a:prstGeom>
        </p:spPr>
        <p:txBody>
          <a:bodyPr wrap="square">
            <a:spAutoFit/>
          </a:bodyPr>
          <a:lstStyle/>
          <a:p>
            <a:pPr algn="just">
              <a:spcAft>
                <a:spcPts val="0"/>
              </a:spcAft>
              <a:tabLst>
                <a:tab pos="215900" algn="l"/>
              </a:tabLst>
            </a:pPr>
            <a:r>
              <a:rPr lang="vi-VN"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Theo em,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chúng</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ta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cần</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làm</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gì</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để</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phòng</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ngừa</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bạo</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lực</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học</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đường</a:t>
            </a:r>
            <a:r>
              <a:rPr lang="vi-VN"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Vì</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sao</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chúng</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ta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cần</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thực</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hiện</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những</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việc</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làm</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đó</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Lấy</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ví</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dụ</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minh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hoạ</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a:t>
            </a:r>
            <a:endParaRPr lang="en-US" sz="2000" dirty="0">
              <a:solidFill>
                <a:schemeClr val="accent4">
                  <a:lumMod val="60000"/>
                  <a:lumOff val="40000"/>
                </a:schemeClr>
              </a:solidFill>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00651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5" name="Date Placeholder 4"/>
          <p:cNvSpPr>
            <a:spLocks noGrp="1"/>
          </p:cNvSpPr>
          <p:nvPr>
            <p:ph type="dt" sz="half" idx="10"/>
          </p:nvPr>
        </p:nvSpPr>
        <p:spPr/>
        <p:txBody>
          <a:bodyPr/>
          <a:lstStyle/>
          <a:p>
            <a:fld id="{63D82AA5-9B67-482A-A1B8-B535DA5B9158}" type="datetime11">
              <a:rPr lang="en-IN" smtClean="0">
                <a:solidFill>
                  <a:prstClr val="black">
                    <a:tint val="75000"/>
                  </a:prstClr>
                </a:solidFill>
              </a:rPr>
              <a:t>19:08:51</a:t>
            </a:fld>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2D0CD454-69CB-4647-AC93-5608A9603E22}" type="slidenum">
              <a:rPr lang="en-IN" smtClean="0">
                <a:solidFill>
                  <a:prstClr val="black">
                    <a:tint val="75000"/>
                  </a:prstClr>
                </a:solidFill>
              </a:rPr>
              <a:pPr/>
              <a:t>11</a:t>
            </a:fld>
            <a:endParaRPr lang="en-IN">
              <a:solidFill>
                <a:prstClr val="black">
                  <a:tint val="75000"/>
                </a:prstClr>
              </a:solidFill>
            </a:endParaRPr>
          </a:p>
        </p:txBody>
      </p:sp>
      <p:sp>
        <p:nvSpPr>
          <p:cNvPr id="4" name="AutoShape 4" descr="Mưa đá ở Nghệ An: Hiện tượng giông nhiệt vào thời điểm giao mùa | Xã hội |  Báo Nghệ An điện tử"/>
          <p:cNvSpPr>
            <a:spLocks noChangeAspect="1" noChangeArrowheads="1"/>
          </p:cNvSpPr>
          <p:nvPr/>
        </p:nvSpPr>
        <p:spPr bwMode="auto">
          <a:xfrm>
            <a:off x="337339" y="-22019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15" name="Rectangle 14"/>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7" name="Rectangle 189"/>
          <p:cNvSpPr>
            <a:spLocks noChangeArrowheads="1"/>
          </p:cNvSpPr>
          <p:nvPr/>
        </p:nvSpPr>
        <p:spPr bwMode="auto">
          <a:xfrm>
            <a:off x="186199" y="551139"/>
            <a:ext cx="2667000" cy="369332"/>
          </a:xfrm>
          <a:prstGeom prst="rect">
            <a:avLst/>
          </a:prstGeom>
          <a:noFill/>
          <a:ln>
            <a:noFill/>
          </a:ln>
          <a:effectLst/>
        </p:spPr>
        <p:txBody>
          <a:bodyPr anchor="ctr">
            <a:spAutoFit/>
          </a:bodyPr>
          <a:lstStyle/>
          <a:p>
            <a:pPr algn="ctr">
              <a:defRPr/>
            </a:pPr>
            <a:r>
              <a:rPr lang="en-US" altLang="zh-CN" b="1" ker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18" name="Rectangle 17"/>
          <p:cNvSpPr/>
          <p:nvPr/>
        </p:nvSpPr>
        <p:spPr>
          <a:xfrm>
            <a:off x="799946" y="898257"/>
            <a:ext cx="10553854" cy="793551"/>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 </a:t>
            </a:r>
            <a:r>
              <a:rPr lang="en-US" b="1" dirty="0" err="1">
                <a:solidFill>
                  <a:srgbClr val="0000FF"/>
                </a:solidFill>
                <a:latin typeface="Tahoma" pitchFamily="34" charset="0"/>
                <a:ea typeface="Tahoma" pitchFamily="34" charset="0"/>
                <a:cs typeface="Tahoma" pitchFamily="34" charset="0"/>
              </a:rPr>
              <a:t>Phòng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ngừa</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và</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ứng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phó</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với</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học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đường</a:t>
            </a:r>
            <a:endParaRPr lang="en-US" b="1" dirty="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2.1. </a:t>
            </a:r>
            <a:r>
              <a:rPr lang="en-US" b="1" dirty="0" err="1">
                <a:solidFill>
                  <a:srgbClr val="0000FF"/>
                </a:solidFill>
                <a:latin typeface="Tahoma" pitchFamily="34" charset="0"/>
                <a:ea typeface="Tahoma" pitchFamily="34" charset="0"/>
                <a:cs typeface="Tahoma" pitchFamily="34" charset="0"/>
              </a:rPr>
              <a:t>Phòng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ngừa</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học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đường</a:t>
            </a:r>
            <a:endParaRPr lang="en-US" b="1" dirty="0">
              <a:solidFill>
                <a:srgbClr val="0000FF"/>
              </a:solidFill>
              <a:latin typeface="Tahoma" pitchFamily="34" charset="0"/>
              <a:ea typeface="Tahoma" pitchFamily="34" charset="0"/>
              <a:cs typeface="Tahoma" pitchFamily="34" charset="0"/>
            </a:endParaRPr>
          </a:p>
        </p:txBody>
      </p:sp>
      <p:sp>
        <p:nvSpPr>
          <p:cNvPr id="2" name="Horizontal Scroll 1"/>
          <p:cNvSpPr/>
          <p:nvPr/>
        </p:nvSpPr>
        <p:spPr>
          <a:xfrm>
            <a:off x="1267096" y="1332411"/>
            <a:ext cx="10086703" cy="4539978"/>
          </a:xfrm>
          <a:prstGeom prst="horizontalScroll">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solidFill>
                  <a:schemeClr val="tx1"/>
                </a:solidFill>
              </a:rPr>
              <a:t>Để phòng ngừa bạo lực học đường, mỗi học sinh cần:</a:t>
            </a:r>
            <a:endParaRPr lang="en-US" b="1" dirty="0">
              <a:solidFill>
                <a:schemeClr val="tx1"/>
              </a:solidFill>
            </a:endParaRPr>
          </a:p>
          <a:p>
            <a:endParaRPr lang="en-US" b="1"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Có</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lối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sống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lành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mạnh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tránh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xa</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phim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ảnh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trò</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chơi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bạo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lực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và</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các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tệ</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nạn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xã</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hội</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Thân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thiện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hoà</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đồng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và</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xây</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dựng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tình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bạn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lành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mạnh</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Kiềm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chế</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cảm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xúc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đặc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biệt</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là</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các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cảm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xúc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tiêu</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cực</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Khéo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léo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và</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kịp</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thời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trong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giải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quyết</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các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hiểu</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nhầm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xích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mích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nhỏ</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Nhận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biết</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nguy</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cơ</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bị</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bạo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lực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học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đường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tự</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chủ</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không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để</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bị</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lôi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kéo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tham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gia</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vào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các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vụ</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việc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bạo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lực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học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đường</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Tìm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hiểu</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các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thông</a:t>
            </a:r>
            <a:r>
              <a:rPr lang="en-US" altLang="en-US" sz="2000" dirty="0">
                <a:solidFill>
                  <a:schemeClr val="tx1"/>
                </a:solidFill>
                <a:latin typeface="Times New Roman" panose="02020603050405020304" pitchFamily="18" charset="0"/>
                <a:cs typeface="Times New Roman" panose="02020603050405020304" pitchFamily="18" charset="0"/>
              </a:rPr>
              <a:t> tin </a:t>
            </a:r>
            <a:r>
              <a:rPr lang="en-US" altLang="en-US" sz="2000" dirty="0" err="1">
                <a:solidFill>
                  <a:schemeClr val="tx1"/>
                </a:solidFill>
                <a:latin typeface="Times New Roman" panose="02020603050405020304" pitchFamily="18" charset="0"/>
                <a:cs typeface="Times New Roman" panose="02020603050405020304" pitchFamily="18" charset="0"/>
              </a:rPr>
              <a:t>pháp</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luật</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liên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quan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đến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phòng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chống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bạo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lực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học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đường</a:t>
            </a:r>
            <a:endParaRPr lang="vi-VN" sz="2000" dirty="0"/>
          </a:p>
        </p:txBody>
      </p:sp>
    </p:spTree>
    <p:extLst>
      <p:ext uri="{BB962C8B-B14F-4D97-AF65-F5344CB8AC3E}">
        <p14:creationId xmlns:p14="http://schemas.microsoft.com/office/powerpoint/2010/main" val="272601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8" name="Date Placeholder 7"/>
          <p:cNvSpPr>
            <a:spLocks noGrp="1"/>
          </p:cNvSpPr>
          <p:nvPr>
            <p:ph type="dt" sz="half" idx="10"/>
          </p:nvPr>
        </p:nvSpPr>
        <p:spPr/>
        <p:txBody>
          <a:bodyPr/>
          <a:lstStyle/>
          <a:p>
            <a:fld id="{3D40DDC0-3127-4F85-809E-034BE175F6C6}" type="datetime11">
              <a:rPr lang="en-IN" smtClean="0">
                <a:solidFill>
                  <a:prstClr val="black">
                    <a:tint val="75000"/>
                  </a:prstClr>
                </a:solidFill>
              </a:rPr>
              <a:t>19:08:51</a:t>
            </a:fld>
            <a:endParaRPr lang="en-IN">
              <a:solidFill>
                <a:prstClr val="black">
                  <a:tint val="75000"/>
                </a:prstClr>
              </a:solidFill>
            </a:endParaRPr>
          </a:p>
        </p:txBody>
      </p:sp>
      <p:sp>
        <p:nvSpPr>
          <p:cNvPr id="11" name="Slide Number Placeholder 10"/>
          <p:cNvSpPr>
            <a:spLocks noGrp="1"/>
          </p:cNvSpPr>
          <p:nvPr>
            <p:ph type="sldNum" sz="quarter" idx="12"/>
          </p:nvPr>
        </p:nvSpPr>
        <p:spPr/>
        <p:txBody>
          <a:bodyPr/>
          <a:lstStyle/>
          <a:p>
            <a:fld id="{2D0CD454-69CB-4647-AC93-5608A9603E22}" type="slidenum">
              <a:rPr lang="en-IN" smtClean="0">
                <a:solidFill>
                  <a:prstClr val="black">
                    <a:tint val="75000"/>
                  </a:prstClr>
                </a:solidFill>
              </a:rPr>
              <a:pPr/>
              <a:t>12</a:t>
            </a:fld>
            <a:endParaRPr lang="en-IN">
              <a:solidFill>
                <a:prstClr val="black">
                  <a:tint val="75000"/>
                </a:prstClr>
              </a:solidFill>
            </a:endParaRPr>
          </a:p>
        </p:txBody>
      </p:sp>
      <p:sp>
        <p:nvSpPr>
          <p:cNvPr id="12" name="Rectangle 11"/>
          <p:cNvSpPr>
            <a:spLocks noChangeArrowheads="1"/>
          </p:cNvSpPr>
          <p:nvPr/>
        </p:nvSpPr>
        <p:spPr bwMode="auto">
          <a:xfrm>
            <a:off x="613747" y="164186"/>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5" name="Rectangle 189"/>
          <p:cNvSpPr>
            <a:spLocks noChangeArrowheads="1"/>
          </p:cNvSpPr>
          <p:nvPr/>
        </p:nvSpPr>
        <p:spPr bwMode="auto">
          <a:xfrm>
            <a:off x="0" y="560465"/>
            <a:ext cx="2667000" cy="369332"/>
          </a:xfrm>
          <a:prstGeom prst="rect">
            <a:avLst/>
          </a:prstGeom>
          <a:noFill/>
          <a:ln>
            <a:noFill/>
          </a:ln>
          <a:effectLst/>
        </p:spPr>
        <p:txBody>
          <a:bodyPr anchor="ctr">
            <a:spAutoFit/>
          </a:bodyPr>
          <a:lstStyle/>
          <a:p>
            <a:pPr algn="ctr">
              <a:defRPr/>
            </a:pPr>
            <a:r>
              <a:rPr lang="en-US" altLang="zh-CN" b="1" kern="0" dirty="0">
                <a:solidFill>
                  <a:srgbClr val="0000FF"/>
                </a:solidFill>
                <a:latin typeface="Tahoma" pitchFamily="34" charset="0"/>
                <a:ea typeface="Tahoma" pitchFamily="34" charset="0"/>
                <a:cs typeface="Tahoma" pitchFamily="34" charset="0"/>
              </a:rPr>
              <a:t>II. KHÁM PHÁ</a:t>
            </a:r>
          </a:p>
        </p:txBody>
      </p:sp>
      <p:sp>
        <p:nvSpPr>
          <p:cNvPr id="16" name="Rectangle 15"/>
          <p:cNvSpPr/>
          <p:nvPr/>
        </p:nvSpPr>
        <p:spPr>
          <a:xfrm>
            <a:off x="546827" y="929797"/>
            <a:ext cx="10553854" cy="1176219"/>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 </a:t>
            </a:r>
            <a:r>
              <a:rPr lang="en-US" b="1" dirty="0" err="1">
                <a:solidFill>
                  <a:srgbClr val="0000FF"/>
                </a:solidFill>
                <a:latin typeface="Tahoma" pitchFamily="34" charset="0"/>
                <a:ea typeface="Tahoma" pitchFamily="34" charset="0"/>
                <a:cs typeface="Tahoma" pitchFamily="34" charset="0"/>
              </a:rPr>
              <a:t>Phòng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ngừa</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và</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ứng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phó</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với</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học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đường</a:t>
            </a:r>
            <a:endParaRPr lang="en-US" b="1" dirty="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2.2. </a:t>
            </a:r>
            <a:r>
              <a:rPr lang="en-US" b="1" dirty="0" err="1">
                <a:solidFill>
                  <a:srgbClr val="0000FF"/>
                </a:solidFill>
                <a:latin typeface="Tahoma" pitchFamily="34" charset="0"/>
                <a:ea typeface="Tahoma" pitchFamily="34" charset="0"/>
                <a:cs typeface="Tahoma" pitchFamily="34" charset="0"/>
              </a:rPr>
              <a:t>Ứng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phó</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với</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học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đường</a:t>
            </a:r>
            <a:endParaRPr lang="en-US" b="1" dirty="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a. </a:t>
            </a:r>
            <a:r>
              <a:rPr lang="en-US" b="1" dirty="0" err="1">
                <a:solidFill>
                  <a:srgbClr val="0000FF"/>
                </a:solidFill>
                <a:latin typeface="Tahoma" pitchFamily="34" charset="0"/>
                <a:ea typeface="Tahoma" pitchFamily="34" charset="0"/>
                <a:cs typeface="Tahoma" pitchFamily="34" charset="0"/>
              </a:rPr>
              <a:t>Ứng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phó</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với</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thể</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chất</a:t>
            </a:r>
            <a:endParaRPr lang="en-US" b="1" dirty="0">
              <a:solidFill>
                <a:srgbClr val="0000FF"/>
              </a:solidFill>
              <a:latin typeface="Tahoma" pitchFamily="34" charset="0"/>
              <a:ea typeface="Tahoma" pitchFamily="34" charset="0"/>
              <a:cs typeface="Tahoma" pitchFamily="34" charset="0"/>
            </a:endParaRPr>
          </a:p>
        </p:txBody>
      </p:sp>
      <p:sp>
        <p:nvSpPr>
          <p:cNvPr id="2" name="Rectangle 1"/>
          <p:cNvSpPr/>
          <p:nvPr/>
        </p:nvSpPr>
        <p:spPr>
          <a:xfrm>
            <a:off x="2209800" y="2502295"/>
            <a:ext cx="6947263" cy="73535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Tình</a:t>
            </a:r>
            <a:r>
              <a:rPr lang="en-US" sz="2000" dirty="0">
                <a:solidFill>
                  <a:schemeClr val="tx1"/>
                </a:solidFill>
              </a:rPr>
              <a:t> </a:t>
            </a:r>
            <a:r>
              <a:rPr lang="en-US" sz="2000" dirty="0" err="1">
                <a:solidFill>
                  <a:schemeClr val="tx1"/>
                </a:solidFill>
              </a:rPr>
              <a:t>huống</a:t>
            </a:r>
            <a:endParaRPr lang="en-US" sz="2000" dirty="0">
              <a:solidFill>
                <a:schemeClr val="tx1"/>
              </a:solidFill>
            </a:endParaRPr>
          </a:p>
          <a:p>
            <a:pPr algn="ctr"/>
            <a:r>
              <a:rPr lang="en-US" sz="2000" dirty="0">
                <a:solidFill>
                  <a:schemeClr val="tx1"/>
                </a:solidFill>
              </a:rPr>
              <a:t>“</a:t>
            </a:r>
            <a:r>
              <a:rPr lang="en-US" sz="2000" dirty="0" err="1">
                <a:solidFill>
                  <a:schemeClr val="tx1"/>
                </a:solidFill>
              </a:rPr>
              <a:t>Mình</a:t>
            </a:r>
            <a:r>
              <a:rPr lang="en-US" sz="2000" dirty="0">
                <a:solidFill>
                  <a:schemeClr val="tx1"/>
                </a:solidFill>
              </a:rPr>
              <a:t> </a:t>
            </a:r>
            <a:r>
              <a:rPr lang="en-US" sz="2000" dirty="0" err="1">
                <a:solidFill>
                  <a:schemeClr val="tx1"/>
                </a:solidFill>
              </a:rPr>
              <a:t>phải</a:t>
            </a:r>
            <a:r>
              <a:rPr lang="en-US" sz="2000" dirty="0">
                <a:solidFill>
                  <a:schemeClr val="tx1"/>
                </a:solidFill>
              </a:rPr>
              <a:t> </a:t>
            </a:r>
            <a:r>
              <a:rPr lang="en-US" sz="2000" dirty="0" err="1">
                <a:solidFill>
                  <a:schemeClr val="tx1"/>
                </a:solidFill>
              </a:rPr>
              <a:t>làm</a:t>
            </a:r>
            <a:r>
              <a:rPr lang="en-US" sz="2000" dirty="0">
                <a:solidFill>
                  <a:schemeClr val="tx1"/>
                </a:solidFill>
              </a:rPr>
              <a:t> </a:t>
            </a:r>
            <a:r>
              <a:rPr lang="en-US" sz="2000" dirty="0" err="1">
                <a:solidFill>
                  <a:schemeClr val="tx1"/>
                </a:solidFill>
              </a:rPr>
              <a:t>sao</a:t>
            </a:r>
            <a:r>
              <a:rPr lang="en-US" sz="2000" dirty="0">
                <a:solidFill>
                  <a:schemeClr val="tx1"/>
                </a:solidFill>
              </a:rPr>
              <a:t> </a:t>
            </a:r>
            <a:r>
              <a:rPr lang="en-US" sz="2000" dirty="0" err="1">
                <a:solidFill>
                  <a:schemeClr val="tx1"/>
                </a:solidFill>
              </a:rPr>
              <a:t>đây</a:t>
            </a:r>
            <a:r>
              <a:rPr lang="en-US" sz="2000" dirty="0">
                <a:solidFill>
                  <a:schemeClr val="tx1"/>
                </a:solidFill>
              </a:rPr>
              <a:t>”</a:t>
            </a:r>
          </a:p>
        </p:txBody>
      </p:sp>
      <p:sp>
        <p:nvSpPr>
          <p:cNvPr id="5" name="Cloud Callout 4"/>
          <p:cNvSpPr/>
          <p:nvPr/>
        </p:nvSpPr>
        <p:spPr>
          <a:xfrm>
            <a:off x="2338251" y="3633927"/>
            <a:ext cx="6962503" cy="272242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Thảo</a:t>
            </a:r>
            <a:r>
              <a:rPr lang="en-US" sz="2000" b="1" dirty="0"/>
              <a:t> </a:t>
            </a:r>
            <a:r>
              <a:rPr lang="en-US" sz="2000" b="1" dirty="0" err="1"/>
              <a:t>luận</a:t>
            </a:r>
            <a:r>
              <a:rPr lang="en-US" sz="2000" b="1" dirty="0"/>
              <a:t> </a:t>
            </a:r>
            <a:r>
              <a:rPr lang="en-US" sz="2000" b="1" dirty="0" err="1"/>
              <a:t>nhóm</a:t>
            </a:r>
            <a:r>
              <a:rPr lang="en-US" sz="2000" b="1" dirty="0"/>
              <a:t> </a:t>
            </a:r>
            <a:r>
              <a:rPr lang="en-US" sz="2000" b="1" dirty="0" err="1"/>
              <a:t>bàn</a:t>
            </a:r>
            <a:r>
              <a:rPr lang="en-US" sz="2000" dirty="0"/>
              <a:t>:</a:t>
            </a:r>
          </a:p>
          <a:p>
            <a:pPr algn="ctr"/>
            <a:r>
              <a:rPr lang="en-US" sz="2000" dirty="0" err="1"/>
              <a:t>Em</a:t>
            </a:r>
            <a:r>
              <a:rPr lang="en-US" sz="2000" dirty="0"/>
              <a:t> </a:t>
            </a:r>
            <a:r>
              <a:rPr lang="en-US" sz="2000" dirty="0" err="1"/>
              <a:t>hãy</a:t>
            </a:r>
            <a:r>
              <a:rPr lang="en-US" sz="2000" dirty="0"/>
              <a:t> </a:t>
            </a:r>
            <a:r>
              <a:rPr lang="en-US" sz="2000" dirty="0" err="1"/>
              <a:t>giúp</a:t>
            </a:r>
            <a:r>
              <a:rPr lang="en-US" sz="2000" dirty="0"/>
              <a:t> </a:t>
            </a:r>
            <a:r>
              <a:rPr lang="en-US" sz="2000" dirty="0" err="1"/>
              <a:t>bạn</a:t>
            </a:r>
            <a:r>
              <a:rPr lang="en-US" sz="2000" dirty="0"/>
              <a:t> </a:t>
            </a:r>
            <a:r>
              <a:rPr lang="en-US" sz="2000" dirty="0" err="1"/>
              <a:t>Hương</a:t>
            </a:r>
            <a:r>
              <a:rPr lang="en-US" sz="2000" dirty="0"/>
              <a:t> </a:t>
            </a:r>
            <a:r>
              <a:rPr lang="en-US" sz="2000" dirty="0" err="1"/>
              <a:t>ứng</a:t>
            </a:r>
            <a:r>
              <a:rPr lang="en-US" sz="2000" dirty="0"/>
              <a:t> </a:t>
            </a:r>
            <a:r>
              <a:rPr lang="en-US" sz="2000" dirty="0" err="1"/>
              <a:t>phó</a:t>
            </a:r>
            <a:r>
              <a:rPr lang="en-US" sz="2000" dirty="0"/>
              <a:t> </a:t>
            </a:r>
            <a:r>
              <a:rPr lang="en-US" sz="2000" dirty="0" err="1"/>
              <a:t>với</a:t>
            </a:r>
            <a:r>
              <a:rPr lang="en-US" sz="2000" dirty="0"/>
              <a:t> </a:t>
            </a:r>
            <a:r>
              <a:rPr lang="en-US" sz="2000" dirty="0" err="1"/>
              <a:t>tình</a:t>
            </a:r>
            <a:r>
              <a:rPr lang="en-US" sz="2000" dirty="0"/>
              <a:t> </a:t>
            </a:r>
            <a:r>
              <a:rPr lang="en-US" sz="2000" dirty="0" err="1"/>
              <a:t>huống</a:t>
            </a:r>
            <a:r>
              <a:rPr lang="en-US" sz="2000" dirty="0"/>
              <a:t> </a:t>
            </a:r>
            <a:r>
              <a:rPr lang="en-US" sz="2000" dirty="0" err="1"/>
              <a:t>trên</a:t>
            </a:r>
            <a:r>
              <a:rPr lang="en-US" sz="2000" dirty="0"/>
              <a:t>.</a:t>
            </a:r>
          </a:p>
        </p:txBody>
      </p:sp>
    </p:spTree>
    <p:extLst>
      <p:ext uri="{BB962C8B-B14F-4D97-AF65-F5344CB8AC3E}">
        <p14:creationId xmlns:p14="http://schemas.microsoft.com/office/powerpoint/2010/main" val="24407680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animEffect transition="in" filter="fade">
                                      <p:cBhvr>
                                        <p:cTn id="7" dur="500"/>
                                        <p:tgtEl>
                                          <p:spTgt spid="1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Thiệt hại do bão số 5: 1 người chết, 29 người bị thương | Tin tức mới nhất  24h - Đọc Báo Lao Động online - Laodong.v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 name="Shape 1"/>
          <p:cNvPicPr/>
          <p:nvPr/>
        </p:nvPicPr>
        <p:blipFill>
          <a:blip r:embed="rId2" cstate="email">
            <a:extLst>
              <a:ext uri="{28A0092B-C50C-407E-A947-70E740481C1C}">
                <a14:useLocalDpi xmlns:a14="http://schemas.microsoft.com/office/drawing/2010/main"/>
              </a:ext>
            </a:extLst>
          </a:blip>
          <a:stretch/>
        </p:blipFill>
        <p:spPr>
          <a:xfrm>
            <a:off x="11177516" y="0"/>
            <a:ext cx="1014484" cy="1008774"/>
          </a:xfrm>
          <a:prstGeom prst="rect">
            <a:avLst/>
          </a:prstGeom>
          <a:noFill/>
          <a:ln>
            <a:noFill/>
          </a:ln>
        </p:spPr>
      </p:pic>
      <p:sp>
        <p:nvSpPr>
          <p:cNvPr id="3" name="Date Placeholder 2"/>
          <p:cNvSpPr>
            <a:spLocks noGrp="1"/>
          </p:cNvSpPr>
          <p:nvPr>
            <p:ph type="dt" sz="half" idx="10"/>
          </p:nvPr>
        </p:nvSpPr>
        <p:spPr/>
        <p:txBody>
          <a:bodyPr/>
          <a:lstStyle/>
          <a:p>
            <a:fld id="{453CCDA2-FF09-4339-90FB-00EFEB8B1BAF}" type="datetime11">
              <a:rPr lang="en-IN" smtClean="0">
                <a:solidFill>
                  <a:prstClr val="black">
                    <a:tint val="75000"/>
                  </a:prstClr>
                </a:solidFill>
              </a:rPr>
              <a:t>19:08:51</a:t>
            </a:fld>
            <a:endParaRPr lang="en-IN">
              <a:solidFill>
                <a:prstClr val="black">
                  <a:tint val="75000"/>
                </a:prstClr>
              </a:solidFill>
            </a:endParaRPr>
          </a:p>
        </p:txBody>
      </p:sp>
      <p:sp>
        <p:nvSpPr>
          <p:cNvPr id="4" name="Slide Number Placeholder 3"/>
          <p:cNvSpPr>
            <a:spLocks noGrp="1"/>
          </p:cNvSpPr>
          <p:nvPr>
            <p:ph type="sldNum" sz="quarter" idx="12"/>
          </p:nvPr>
        </p:nvSpPr>
        <p:spPr/>
        <p:txBody>
          <a:bodyPr/>
          <a:lstStyle/>
          <a:p>
            <a:fld id="{2D0CD454-69CB-4647-AC93-5608A9603E22}" type="slidenum">
              <a:rPr lang="en-IN" smtClean="0">
                <a:solidFill>
                  <a:prstClr val="black">
                    <a:tint val="75000"/>
                  </a:prstClr>
                </a:solidFill>
              </a:rPr>
              <a:pPr/>
              <a:t>13</a:t>
            </a:fld>
            <a:endParaRPr lang="en-IN">
              <a:solidFill>
                <a:prstClr val="black">
                  <a:tint val="75000"/>
                </a:prstClr>
              </a:solidFill>
            </a:endParaRPr>
          </a:p>
        </p:txBody>
      </p:sp>
      <p:sp>
        <p:nvSpPr>
          <p:cNvPr id="13" name="Rectangle 12"/>
          <p:cNvSpPr>
            <a:spLocks noChangeArrowheads="1"/>
          </p:cNvSpPr>
          <p:nvPr/>
        </p:nvSpPr>
        <p:spPr bwMode="auto">
          <a:xfrm>
            <a:off x="613747" y="164186"/>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3"/>
          <p:cNvSpPr/>
          <p:nvPr/>
        </p:nvSpPr>
        <p:spPr>
          <a:xfrm>
            <a:off x="546827" y="929797"/>
            <a:ext cx="10553854" cy="1176219"/>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 </a:t>
            </a:r>
            <a:r>
              <a:rPr lang="en-US" b="1" dirty="0" err="1">
                <a:solidFill>
                  <a:srgbClr val="0000FF"/>
                </a:solidFill>
                <a:latin typeface="Tahoma" pitchFamily="34" charset="0"/>
                <a:ea typeface="Tahoma" pitchFamily="34" charset="0"/>
                <a:cs typeface="Tahoma" pitchFamily="34" charset="0"/>
              </a:rPr>
              <a:t>Phòng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ngừa</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và</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ứng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phó</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với</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học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đường</a:t>
            </a:r>
            <a:endParaRPr lang="en-US" b="1" dirty="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2.2. </a:t>
            </a:r>
            <a:r>
              <a:rPr lang="en-US" b="1" dirty="0" err="1">
                <a:solidFill>
                  <a:srgbClr val="0000FF"/>
                </a:solidFill>
                <a:latin typeface="Tahoma" pitchFamily="34" charset="0"/>
                <a:ea typeface="Tahoma" pitchFamily="34" charset="0"/>
                <a:cs typeface="Tahoma" pitchFamily="34" charset="0"/>
              </a:rPr>
              <a:t>Ứng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phó</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với</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học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đường</a:t>
            </a:r>
            <a:endParaRPr lang="en-US" b="1" dirty="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a. </a:t>
            </a:r>
            <a:r>
              <a:rPr lang="en-US" b="1" dirty="0" err="1">
                <a:solidFill>
                  <a:srgbClr val="0000FF"/>
                </a:solidFill>
                <a:latin typeface="Tahoma" pitchFamily="34" charset="0"/>
                <a:ea typeface="Tahoma" pitchFamily="34" charset="0"/>
                <a:cs typeface="Tahoma" pitchFamily="34" charset="0"/>
              </a:rPr>
              <a:t>Ứng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phó</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với</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thể</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chất</a:t>
            </a:r>
            <a:endParaRPr lang="en-US" b="1" dirty="0">
              <a:solidFill>
                <a:srgbClr val="0000FF"/>
              </a:solidFill>
              <a:latin typeface="Tahoma" pitchFamily="34" charset="0"/>
              <a:ea typeface="Tahoma" pitchFamily="34" charset="0"/>
              <a:cs typeface="Tahoma" pitchFamily="34" charset="0"/>
            </a:endParaRPr>
          </a:p>
        </p:txBody>
      </p:sp>
      <p:sp>
        <p:nvSpPr>
          <p:cNvPr id="15" name="Rectangle 189"/>
          <p:cNvSpPr>
            <a:spLocks noChangeArrowheads="1"/>
          </p:cNvSpPr>
          <p:nvPr/>
        </p:nvSpPr>
        <p:spPr bwMode="auto">
          <a:xfrm>
            <a:off x="0" y="560465"/>
            <a:ext cx="2667000" cy="369332"/>
          </a:xfrm>
          <a:prstGeom prst="rect">
            <a:avLst/>
          </a:prstGeom>
          <a:noFill/>
          <a:ln>
            <a:noFill/>
          </a:ln>
          <a:effectLst/>
        </p:spPr>
        <p:txBody>
          <a:bodyPr anchor="ctr">
            <a:spAutoFit/>
          </a:bodyPr>
          <a:lstStyle/>
          <a:p>
            <a:pPr algn="ctr">
              <a:defRPr/>
            </a:pPr>
            <a:r>
              <a:rPr lang="en-US" altLang="zh-CN" b="1" kern="0" dirty="0">
                <a:solidFill>
                  <a:srgbClr val="0000FF"/>
                </a:solidFill>
                <a:latin typeface="Tahoma" pitchFamily="34" charset="0"/>
                <a:ea typeface="Tahoma" pitchFamily="34" charset="0"/>
                <a:cs typeface="Tahoma" pitchFamily="34" charset="0"/>
              </a:rPr>
              <a:t>II. KHÁM PHÁ</a:t>
            </a:r>
          </a:p>
        </p:txBody>
      </p:sp>
      <p:sp>
        <p:nvSpPr>
          <p:cNvPr id="7" name="Rounded Rectangle 6"/>
          <p:cNvSpPr/>
          <p:nvPr/>
        </p:nvSpPr>
        <p:spPr>
          <a:xfrm>
            <a:off x="2022463" y="3443333"/>
            <a:ext cx="7602582" cy="2913017"/>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err="1">
                <a:solidFill>
                  <a:schemeClr val="tx1"/>
                </a:solidFill>
              </a:rPr>
              <a:t>Để</a:t>
            </a:r>
            <a:r>
              <a:rPr lang="en-US" dirty="0">
                <a:solidFill>
                  <a:schemeClr val="tx1"/>
                </a:solidFill>
              </a:rPr>
              <a:t> </a:t>
            </a:r>
            <a:r>
              <a:rPr lang="en-US" dirty="0" err="1">
                <a:solidFill>
                  <a:schemeClr val="tx1"/>
                </a:solidFill>
              </a:rPr>
              <a:t>ứng</a:t>
            </a:r>
            <a:r>
              <a:rPr lang="en-US" dirty="0">
                <a:solidFill>
                  <a:schemeClr val="tx1"/>
                </a:solidFill>
              </a:rPr>
              <a:t> </a:t>
            </a:r>
            <a:r>
              <a:rPr lang="en-US" dirty="0" err="1">
                <a:solidFill>
                  <a:schemeClr val="tx1"/>
                </a:solidFill>
              </a:rPr>
              <a:t>phó</a:t>
            </a:r>
            <a:r>
              <a:rPr lang="en-US" dirty="0">
                <a:solidFill>
                  <a:schemeClr val="tx1"/>
                </a:solidFill>
              </a:rPr>
              <a:t> </a:t>
            </a:r>
            <a:r>
              <a:rPr lang="en-US" dirty="0" err="1">
                <a:solidFill>
                  <a:schemeClr val="tx1"/>
                </a:solidFill>
              </a:rPr>
              <a:t>với</a:t>
            </a:r>
            <a:r>
              <a:rPr lang="en-US" dirty="0">
                <a:solidFill>
                  <a:schemeClr val="tx1"/>
                </a:solidFill>
              </a:rPr>
              <a:t> </a:t>
            </a:r>
            <a:r>
              <a:rPr lang="en-US" dirty="0" err="1">
                <a:solidFill>
                  <a:schemeClr val="tx1"/>
                </a:solidFill>
              </a:rPr>
              <a:t>tình</a:t>
            </a:r>
            <a:r>
              <a:rPr lang="en-US" dirty="0">
                <a:solidFill>
                  <a:schemeClr val="tx1"/>
                </a:solidFill>
              </a:rPr>
              <a:t> </a:t>
            </a:r>
            <a:r>
              <a:rPr lang="en-US" dirty="0" err="1">
                <a:solidFill>
                  <a:schemeClr val="tx1"/>
                </a:solidFill>
              </a:rPr>
              <a:t>huống</a:t>
            </a:r>
            <a:r>
              <a:rPr lang="en-US" dirty="0">
                <a:solidFill>
                  <a:schemeClr val="tx1"/>
                </a:solidFill>
              </a:rPr>
              <a:t> </a:t>
            </a:r>
            <a:r>
              <a:rPr lang="en-US" dirty="0" err="1">
                <a:solidFill>
                  <a:schemeClr val="tx1"/>
                </a:solidFill>
              </a:rPr>
              <a:t>bạo</a:t>
            </a:r>
            <a:r>
              <a:rPr lang="en-US" dirty="0">
                <a:solidFill>
                  <a:schemeClr val="tx1"/>
                </a:solidFill>
              </a:rPr>
              <a:t> </a:t>
            </a:r>
            <a:r>
              <a:rPr lang="en-US" dirty="0" err="1">
                <a:solidFill>
                  <a:schemeClr val="tx1"/>
                </a:solidFill>
              </a:rPr>
              <a:t>lực</a:t>
            </a:r>
            <a:r>
              <a:rPr lang="en-US" dirty="0">
                <a:solidFill>
                  <a:schemeClr val="tx1"/>
                </a:solidFill>
              </a:rPr>
              <a:t> </a:t>
            </a:r>
            <a:r>
              <a:rPr lang="en-US" dirty="0" err="1">
                <a:solidFill>
                  <a:schemeClr val="tx1"/>
                </a:solidFill>
              </a:rPr>
              <a:t>về</a:t>
            </a:r>
            <a:r>
              <a:rPr lang="en-US" dirty="0">
                <a:solidFill>
                  <a:schemeClr val="tx1"/>
                </a:solidFill>
              </a:rPr>
              <a:t> </a:t>
            </a:r>
            <a:r>
              <a:rPr lang="en-US" dirty="0" err="1">
                <a:solidFill>
                  <a:schemeClr val="tx1"/>
                </a:solidFill>
              </a:rPr>
              <a:t>thể</a:t>
            </a:r>
            <a:r>
              <a:rPr lang="en-US" dirty="0">
                <a:solidFill>
                  <a:schemeClr val="tx1"/>
                </a:solidFill>
              </a:rPr>
              <a:t> </a:t>
            </a:r>
            <a:r>
              <a:rPr lang="en-US" dirty="0" err="1">
                <a:solidFill>
                  <a:schemeClr val="tx1"/>
                </a:solidFill>
              </a:rPr>
              <a:t>chất</a:t>
            </a:r>
            <a:r>
              <a:rPr lang="en-US" dirty="0">
                <a:solidFill>
                  <a:schemeClr val="tx1"/>
                </a:solidFill>
              </a:rPr>
              <a:t>, </a:t>
            </a:r>
            <a:r>
              <a:rPr lang="en-US" dirty="0" err="1">
                <a:solidFill>
                  <a:schemeClr val="tx1"/>
                </a:solidFill>
              </a:rPr>
              <a:t>mỗi</a:t>
            </a:r>
            <a:r>
              <a:rPr lang="en-US" dirty="0">
                <a:solidFill>
                  <a:schemeClr val="tx1"/>
                </a:solidFill>
              </a:rPr>
              <a:t> HS </a:t>
            </a:r>
            <a:r>
              <a:rPr lang="en-US" dirty="0" err="1">
                <a:solidFill>
                  <a:schemeClr val="tx1"/>
                </a:solidFill>
              </a:rPr>
              <a:t>cần</a:t>
            </a:r>
            <a:r>
              <a:rPr lang="en-US" dirty="0">
                <a:solidFill>
                  <a:schemeClr val="tx1"/>
                </a:solidFill>
              </a:rPr>
              <a:t>:</a:t>
            </a:r>
          </a:p>
          <a:p>
            <a:pPr algn="just"/>
            <a:endParaRPr lang="en-US" dirty="0">
              <a:solidFill>
                <a:schemeClr val="tx1"/>
              </a:solidFill>
            </a:endParaRPr>
          </a:p>
          <a:p>
            <a:pPr marL="342900" indent="-342900" algn="just">
              <a:buAutoNum type="arabicPeriod"/>
            </a:pPr>
            <a:r>
              <a:rPr lang="en-US" dirty="0" err="1">
                <a:solidFill>
                  <a:schemeClr val="tx1"/>
                </a:solidFill>
              </a:rPr>
              <a:t>Nhận</a:t>
            </a:r>
            <a:r>
              <a:rPr lang="en-US" dirty="0">
                <a:solidFill>
                  <a:schemeClr val="tx1"/>
                </a:solidFill>
              </a:rPr>
              <a:t> </a:t>
            </a:r>
            <a:r>
              <a:rPr lang="en-US" dirty="0" err="1">
                <a:solidFill>
                  <a:schemeClr val="tx1"/>
                </a:solidFill>
              </a:rPr>
              <a:t>diện</a:t>
            </a:r>
            <a:r>
              <a:rPr lang="en-US" dirty="0">
                <a:solidFill>
                  <a:schemeClr val="tx1"/>
                </a:solidFill>
              </a:rPr>
              <a:t> </a:t>
            </a:r>
            <a:r>
              <a:rPr lang="en-US" dirty="0" err="1">
                <a:solidFill>
                  <a:schemeClr val="tx1"/>
                </a:solidFill>
              </a:rPr>
              <a:t>được</a:t>
            </a:r>
            <a:r>
              <a:rPr lang="en-US" dirty="0">
                <a:solidFill>
                  <a:schemeClr val="tx1"/>
                </a:solidFill>
              </a:rPr>
              <a:t> </a:t>
            </a:r>
            <a:r>
              <a:rPr lang="en-US" dirty="0" err="1">
                <a:solidFill>
                  <a:schemeClr val="tx1"/>
                </a:solidFill>
              </a:rPr>
              <a:t>tình</a:t>
            </a:r>
            <a:r>
              <a:rPr lang="en-US" dirty="0">
                <a:solidFill>
                  <a:schemeClr val="tx1"/>
                </a:solidFill>
              </a:rPr>
              <a:t> </a:t>
            </a:r>
            <a:r>
              <a:rPr lang="en-US" dirty="0" err="1">
                <a:solidFill>
                  <a:schemeClr val="tx1"/>
                </a:solidFill>
              </a:rPr>
              <a:t>huống</a:t>
            </a:r>
            <a:r>
              <a:rPr lang="en-US" dirty="0">
                <a:solidFill>
                  <a:schemeClr val="tx1"/>
                </a:solidFill>
              </a:rPr>
              <a:t> </a:t>
            </a:r>
            <a:r>
              <a:rPr lang="en-US" dirty="0" err="1">
                <a:solidFill>
                  <a:schemeClr val="tx1"/>
                </a:solidFill>
              </a:rPr>
              <a:t>nguy</a:t>
            </a:r>
            <a:r>
              <a:rPr lang="en-US" dirty="0">
                <a:solidFill>
                  <a:schemeClr val="tx1"/>
                </a:solidFill>
              </a:rPr>
              <a:t> </a:t>
            </a:r>
            <a:r>
              <a:rPr lang="en-US" dirty="0" err="1">
                <a:solidFill>
                  <a:schemeClr val="tx1"/>
                </a:solidFill>
              </a:rPr>
              <a:t>hiểm</a:t>
            </a:r>
            <a:r>
              <a:rPr lang="en-US" dirty="0">
                <a:solidFill>
                  <a:schemeClr val="tx1"/>
                </a:solidFill>
              </a:rPr>
              <a:t>.</a:t>
            </a:r>
          </a:p>
          <a:p>
            <a:pPr marL="342900" indent="-342900" algn="just">
              <a:buAutoNum type="arabicPeriod"/>
            </a:pPr>
            <a:r>
              <a:rPr lang="en-US" dirty="0" err="1">
                <a:solidFill>
                  <a:schemeClr val="tx1"/>
                </a:solidFill>
              </a:rPr>
              <a:t>Tìm</a:t>
            </a:r>
            <a:r>
              <a:rPr lang="en-US" dirty="0">
                <a:solidFill>
                  <a:schemeClr val="tx1"/>
                </a:solidFill>
              </a:rPr>
              <a:t> </a:t>
            </a:r>
            <a:r>
              <a:rPr lang="en-US" dirty="0" err="1">
                <a:solidFill>
                  <a:schemeClr val="tx1"/>
                </a:solidFill>
              </a:rPr>
              <a:t>cách</a:t>
            </a:r>
            <a:r>
              <a:rPr lang="en-US" dirty="0">
                <a:solidFill>
                  <a:schemeClr val="tx1"/>
                </a:solidFill>
              </a:rPr>
              <a:t> </a:t>
            </a:r>
            <a:r>
              <a:rPr lang="en-US" dirty="0" err="1">
                <a:solidFill>
                  <a:schemeClr val="tx1"/>
                </a:solidFill>
              </a:rPr>
              <a:t>thoát</a:t>
            </a:r>
            <a:r>
              <a:rPr lang="en-US" dirty="0">
                <a:solidFill>
                  <a:schemeClr val="tx1"/>
                </a:solidFill>
              </a:rPr>
              <a:t> </a:t>
            </a:r>
            <a:r>
              <a:rPr lang="en-US" dirty="0" err="1">
                <a:solidFill>
                  <a:schemeClr val="tx1"/>
                </a:solidFill>
              </a:rPr>
              <a:t>khỏi</a:t>
            </a:r>
            <a:r>
              <a:rPr lang="en-US" dirty="0">
                <a:solidFill>
                  <a:schemeClr val="tx1"/>
                </a:solidFill>
              </a:rPr>
              <a:t> </a:t>
            </a:r>
            <a:r>
              <a:rPr lang="en-US" dirty="0" err="1">
                <a:solidFill>
                  <a:schemeClr val="tx1"/>
                </a:solidFill>
              </a:rPr>
              <a:t>tình</a:t>
            </a:r>
            <a:r>
              <a:rPr lang="en-US" dirty="0">
                <a:solidFill>
                  <a:schemeClr val="tx1"/>
                </a:solidFill>
              </a:rPr>
              <a:t> </a:t>
            </a:r>
            <a:r>
              <a:rPr lang="en-US" dirty="0" err="1">
                <a:solidFill>
                  <a:schemeClr val="tx1"/>
                </a:solidFill>
              </a:rPr>
              <a:t>huống</a:t>
            </a:r>
            <a:r>
              <a:rPr lang="en-US" dirty="0">
                <a:solidFill>
                  <a:schemeClr val="tx1"/>
                </a:solidFill>
              </a:rPr>
              <a:t> </a:t>
            </a:r>
            <a:r>
              <a:rPr lang="en-US" dirty="0" err="1">
                <a:solidFill>
                  <a:schemeClr val="tx1"/>
                </a:solidFill>
              </a:rPr>
              <a:t>nguy</a:t>
            </a:r>
            <a:r>
              <a:rPr lang="en-US" dirty="0">
                <a:solidFill>
                  <a:schemeClr val="tx1"/>
                </a:solidFill>
              </a:rPr>
              <a:t> </a:t>
            </a:r>
            <a:r>
              <a:rPr lang="en-US" dirty="0" err="1">
                <a:solidFill>
                  <a:schemeClr val="tx1"/>
                </a:solidFill>
              </a:rPr>
              <a:t>hiểm</a:t>
            </a:r>
            <a:r>
              <a:rPr lang="en-US" dirty="0">
                <a:solidFill>
                  <a:schemeClr val="tx1"/>
                </a:solidFill>
              </a:rPr>
              <a:t>.</a:t>
            </a:r>
          </a:p>
          <a:p>
            <a:pPr marL="342900" indent="-342900" algn="just">
              <a:buAutoNum type="arabicPeriod"/>
            </a:pPr>
            <a:r>
              <a:rPr lang="en-US" dirty="0" err="1">
                <a:solidFill>
                  <a:schemeClr val="tx1"/>
                </a:solidFill>
              </a:rPr>
              <a:t>Tìm</a:t>
            </a:r>
            <a:r>
              <a:rPr lang="en-US" dirty="0">
                <a:solidFill>
                  <a:schemeClr val="tx1"/>
                </a:solidFill>
              </a:rPr>
              <a:t> </a:t>
            </a:r>
            <a:r>
              <a:rPr lang="en-US" dirty="0" err="1">
                <a:solidFill>
                  <a:schemeClr val="tx1"/>
                </a:solidFill>
              </a:rPr>
              <a:t>kiếm</a:t>
            </a:r>
            <a:r>
              <a:rPr lang="en-US" dirty="0">
                <a:solidFill>
                  <a:schemeClr val="tx1"/>
                </a:solidFill>
              </a:rPr>
              <a:t> </a:t>
            </a:r>
            <a:r>
              <a:rPr lang="en-US" dirty="0" err="1">
                <a:solidFill>
                  <a:schemeClr val="tx1"/>
                </a:solidFill>
              </a:rPr>
              <a:t>sự</a:t>
            </a:r>
            <a:r>
              <a:rPr lang="en-US" dirty="0">
                <a:solidFill>
                  <a:schemeClr val="tx1"/>
                </a:solidFill>
              </a:rPr>
              <a:t> </a:t>
            </a:r>
            <a:r>
              <a:rPr lang="en-US" dirty="0" err="1">
                <a:solidFill>
                  <a:schemeClr val="tx1"/>
                </a:solidFill>
              </a:rPr>
              <a:t>trợ</a:t>
            </a:r>
            <a:r>
              <a:rPr lang="en-US" dirty="0">
                <a:solidFill>
                  <a:schemeClr val="tx1"/>
                </a:solidFill>
              </a:rPr>
              <a:t> </a:t>
            </a:r>
            <a:r>
              <a:rPr lang="en-US" dirty="0" err="1">
                <a:solidFill>
                  <a:schemeClr val="tx1"/>
                </a:solidFill>
              </a:rPr>
              <a:t>giúp</a:t>
            </a:r>
            <a:r>
              <a:rPr lang="en-US" dirty="0">
                <a:solidFill>
                  <a:schemeClr val="tx1"/>
                </a:solidFill>
              </a:rPr>
              <a:t> </a:t>
            </a:r>
            <a:r>
              <a:rPr lang="en-US" dirty="0" err="1">
                <a:solidFill>
                  <a:schemeClr val="tx1"/>
                </a:solidFill>
              </a:rPr>
              <a:t>từ</a:t>
            </a:r>
            <a:r>
              <a:rPr lang="en-US" dirty="0">
                <a:solidFill>
                  <a:schemeClr val="tx1"/>
                </a:solidFill>
              </a:rPr>
              <a:t> </a:t>
            </a:r>
            <a:r>
              <a:rPr lang="en-US" dirty="0" err="1">
                <a:solidFill>
                  <a:schemeClr val="tx1"/>
                </a:solidFill>
              </a:rPr>
              <a:t>những</a:t>
            </a:r>
            <a:r>
              <a:rPr lang="en-US" dirty="0">
                <a:solidFill>
                  <a:schemeClr val="tx1"/>
                </a:solidFill>
              </a:rPr>
              <a:t> </a:t>
            </a:r>
            <a:r>
              <a:rPr lang="en-US" dirty="0" err="1">
                <a:solidFill>
                  <a:schemeClr val="tx1"/>
                </a:solidFill>
              </a:rPr>
              <a:t>người</a:t>
            </a:r>
            <a:r>
              <a:rPr lang="en-US" dirty="0">
                <a:solidFill>
                  <a:schemeClr val="tx1"/>
                </a:solidFill>
              </a:rPr>
              <a:t> </a:t>
            </a:r>
            <a:r>
              <a:rPr lang="en-US" dirty="0" err="1">
                <a:solidFill>
                  <a:schemeClr val="tx1"/>
                </a:solidFill>
              </a:rPr>
              <a:t>xung</a:t>
            </a:r>
            <a:r>
              <a:rPr lang="en-US" dirty="0">
                <a:solidFill>
                  <a:schemeClr val="tx1"/>
                </a:solidFill>
              </a:rPr>
              <a:t> </a:t>
            </a:r>
            <a:r>
              <a:rPr lang="en-US" dirty="0" err="1">
                <a:solidFill>
                  <a:schemeClr val="tx1"/>
                </a:solidFill>
              </a:rPr>
              <a:t>quanh</a:t>
            </a:r>
            <a:r>
              <a:rPr lang="en-US" dirty="0">
                <a:solidFill>
                  <a:schemeClr val="tx1"/>
                </a:solidFill>
              </a:rPr>
              <a:t>.</a:t>
            </a:r>
          </a:p>
          <a:p>
            <a:pPr marL="342900" indent="-342900" algn="just">
              <a:buAutoNum type="arabicPeriod"/>
            </a:pPr>
            <a:r>
              <a:rPr lang="en-US" dirty="0">
                <a:solidFill>
                  <a:schemeClr val="tx1"/>
                </a:solidFill>
              </a:rPr>
              <a:t>Chia </a:t>
            </a:r>
            <a:r>
              <a:rPr lang="en-US" dirty="0" err="1">
                <a:solidFill>
                  <a:schemeClr val="tx1"/>
                </a:solidFill>
              </a:rPr>
              <a:t>sẻ</a:t>
            </a:r>
            <a:r>
              <a:rPr lang="en-US" dirty="0">
                <a:solidFill>
                  <a:schemeClr val="tx1"/>
                </a:solidFill>
              </a:rPr>
              <a:t> </a:t>
            </a:r>
            <a:r>
              <a:rPr lang="en-US" dirty="0" err="1">
                <a:solidFill>
                  <a:schemeClr val="tx1"/>
                </a:solidFill>
              </a:rPr>
              <a:t>với</a:t>
            </a:r>
            <a:r>
              <a:rPr lang="en-US" dirty="0">
                <a:solidFill>
                  <a:schemeClr val="tx1"/>
                </a:solidFill>
              </a:rPr>
              <a:t> </a:t>
            </a:r>
            <a:r>
              <a:rPr lang="en-US" dirty="0" err="1">
                <a:solidFill>
                  <a:schemeClr val="tx1"/>
                </a:solidFill>
              </a:rPr>
              <a:t>thầy</a:t>
            </a:r>
            <a:r>
              <a:rPr lang="en-US" dirty="0">
                <a:solidFill>
                  <a:schemeClr val="tx1"/>
                </a:solidFill>
              </a:rPr>
              <a:t> </a:t>
            </a:r>
            <a:r>
              <a:rPr lang="en-US" dirty="0" err="1">
                <a:solidFill>
                  <a:schemeClr val="tx1"/>
                </a:solidFill>
              </a:rPr>
              <a:t>cô</a:t>
            </a:r>
            <a:r>
              <a:rPr lang="en-US" dirty="0">
                <a:solidFill>
                  <a:schemeClr val="tx1"/>
                </a:solidFill>
              </a:rPr>
              <a:t>, </a:t>
            </a:r>
            <a:r>
              <a:rPr lang="en-US" dirty="0" err="1">
                <a:solidFill>
                  <a:schemeClr val="tx1"/>
                </a:solidFill>
              </a:rPr>
              <a:t>bạn</a:t>
            </a:r>
            <a:r>
              <a:rPr lang="en-US" dirty="0">
                <a:solidFill>
                  <a:schemeClr val="tx1"/>
                </a:solidFill>
              </a:rPr>
              <a:t> </a:t>
            </a:r>
            <a:r>
              <a:rPr lang="en-US" dirty="0" err="1">
                <a:solidFill>
                  <a:schemeClr val="tx1"/>
                </a:solidFill>
              </a:rPr>
              <a:t>bè</a:t>
            </a:r>
            <a:r>
              <a:rPr lang="en-US" dirty="0">
                <a:solidFill>
                  <a:schemeClr val="tx1"/>
                </a:solidFill>
              </a:rPr>
              <a:t>, </a:t>
            </a:r>
            <a:r>
              <a:rPr lang="en-US" dirty="0" err="1">
                <a:solidFill>
                  <a:schemeClr val="tx1"/>
                </a:solidFill>
              </a:rPr>
              <a:t>bố</a:t>
            </a:r>
            <a:r>
              <a:rPr lang="en-US" dirty="0">
                <a:solidFill>
                  <a:schemeClr val="tx1"/>
                </a:solidFill>
              </a:rPr>
              <a:t> </a:t>
            </a:r>
            <a:r>
              <a:rPr lang="en-US" dirty="0" err="1">
                <a:solidFill>
                  <a:schemeClr val="tx1"/>
                </a:solidFill>
              </a:rPr>
              <a:t>mẹ</a:t>
            </a:r>
            <a:r>
              <a:rPr lang="en-US" dirty="0">
                <a:solidFill>
                  <a:schemeClr val="tx1"/>
                </a:solidFill>
              </a:rPr>
              <a:t> </a:t>
            </a:r>
            <a:r>
              <a:rPr lang="en-US" dirty="0" err="1">
                <a:solidFill>
                  <a:schemeClr val="tx1"/>
                </a:solidFill>
              </a:rPr>
              <a:t>về</a:t>
            </a:r>
            <a:r>
              <a:rPr lang="en-US" dirty="0">
                <a:solidFill>
                  <a:schemeClr val="tx1"/>
                </a:solidFill>
              </a:rPr>
              <a:t> </a:t>
            </a:r>
            <a:r>
              <a:rPr lang="en-US" dirty="0" err="1">
                <a:solidFill>
                  <a:schemeClr val="tx1"/>
                </a:solidFill>
              </a:rPr>
              <a:t>tình</a:t>
            </a:r>
            <a:r>
              <a:rPr lang="en-US" dirty="0">
                <a:solidFill>
                  <a:schemeClr val="tx1"/>
                </a:solidFill>
              </a:rPr>
              <a:t> </a:t>
            </a:r>
            <a:r>
              <a:rPr lang="en-US" dirty="0" err="1">
                <a:solidFill>
                  <a:schemeClr val="tx1"/>
                </a:solidFill>
              </a:rPr>
              <a:t>huống</a:t>
            </a:r>
            <a:r>
              <a:rPr lang="en-US" dirty="0">
                <a:solidFill>
                  <a:schemeClr val="tx1"/>
                </a:solidFill>
              </a:rPr>
              <a:t> </a:t>
            </a:r>
            <a:r>
              <a:rPr lang="en-US" dirty="0" err="1">
                <a:solidFill>
                  <a:schemeClr val="tx1"/>
                </a:solidFill>
              </a:rPr>
              <a:t>gặp</a:t>
            </a:r>
            <a:r>
              <a:rPr lang="en-US" dirty="0">
                <a:solidFill>
                  <a:schemeClr val="tx1"/>
                </a:solidFill>
              </a:rPr>
              <a:t> </a:t>
            </a:r>
            <a:r>
              <a:rPr lang="en-US" dirty="0" err="1">
                <a:solidFill>
                  <a:schemeClr val="tx1"/>
                </a:solidFill>
              </a:rPr>
              <a:t>phải</a:t>
            </a:r>
            <a:r>
              <a:rPr lang="en-US" dirty="0">
                <a:solidFill>
                  <a:schemeClr val="tx1"/>
                </a:solidFill>
              </a:rPr>
              <a:t>.</a:t>
            </a:r>
          </a:p>
          <a:p>
            <a:pPr marL="342900" indent="-342900" algn="just">
              <a:buAutoNum type="arabicPeriod"/>
            </a:pPr>
            <a:r>
              <a:rPr lang="en-US" dirty="0" err="1">
                <a:solidFill>
                  <a:schemeClr val="tx1"/>
                </a:solidFill>
              </a:rPr>
              <a:t>Gọi</a:t>
            </a:r>
            <a:r>
              <a:rPr lang="en-US" dirty="0">
                <a:solidFill>
                  <a:schemeClr val="tx1"/>
                </a:solidFill>
              </a:rPr>
              <a:t> </a:t>
            </a:r>
            <a:r>
              <a:rPr lang="en-US" dirty="0" err="1">
                <a:solidFill>
                  <a:schemeClr val="tx1"/>
                </a:solidFill>
              </a:rPr>
              <a:t>điện</a:t>
            </a:r>
            <a:r>
              <a:rPr lang="en-US" dirty="0">
                <a:solidFill>
                  <a:schemeClr val="tx1"/>
                </a:solidFill>
              </a:rPr>
              <a:t> </a:t>
            </a:r>
            <a:r>
              <a:rPr lang="en-US" dirty="0" err="1">
                <a:solidFill>
                  <a:schemeClr val="tx1"/>
                </a:solidFill>
              </a:rPr>
              <a:t>thoại</a:t>
            </a:r>
            <a:r>
              <a:rPr lang="en-US" dirty="0">
                <a:solidFill>
                  <a:schemeClr val="tx1"/>
                </a:solidFill>
              </a:rPr>
              <a:t> </a:t>
            </a:r>
            <a:r>
              <a:rPr lang="en-US" dirty="0" err="1">
                <a:solidFill>
                  <a:schemeClr val="tx1"/>
                </a:solidFill>
              </a:rPr>
              <a:t>đến</a:t>
            </a:r>
            <a:r>
              <a:rPr lang="en-US" dirty="0">
                <a:solidFill>
                  <a:schemeClr val="tx1"/>
                </a:solidFill>
              </a:rPr>
              <a:t> </a:t>
            </a:r>
            <a:r>
              <a:rPr lang="en-US" dirty="0" err="1">
                <a:solidFill>
                  <a:schemeClr val="tx1"/>
                </a:solidFill>
              </a:rPr>
              <a:t>đường</a:t>
            </a:r>
            <a:r>
              <a:rPr lang="en-US" dirty="0">
                <a:solidFill>
                  <a:schemeClr val="tx1"/>
                </a:solidFill>
              </a:rPr>
              <a:t> </a:t>
            </a:r>
            <a:r>
              <a:rPr lang="en-US" dirty="0" err="1">
                <a:solidFill>
                  <a:schemeClr val="tx1"/>
                </a:solidFill>
              </a:rPr>
              <a:t>dây</a:t>
            </a:r>
            <a:r>
              <a:rPr lang="en-US" dirty="0">
                <a:solidFill>
                  <a:schemeClr val="tx1"/>
                </a:solidFill>
              </a:rPr>
              <a:t> </a:t>
            </a:r>
            <a:r>
              <a:rPr lang="en-US" dirty="0" err="1">
                <a:solidFill>
                  <a:schemeClr val="tx1"/>
                </a:solidFill>
              </a:rPr>
              <a:t>nóng</a:t>
            </a:r>
            <a:r>
              <a:rPr lang="en-US" dirty="0">
                <a:solidFill>
                  <a:schemeClr val="tx1"/>
                </a:solidFill>
              </a:rPr>
              <a:t> </a:t>
            </a:r>
            <a:r>
              <a:rPr lang="en-US" dirty="0" err="1">
                <a:solidFill>
                  <a:schemeClr val="tx1"/>
                </a:solidFill>
              </a:rPr>
              <a:t>bảo</a:t>
            </a:r>
            <a:r>
              <a:rPr lang="en-US" dirty="0">
                <a:solidFill>
                  <a:schemeClr val="tx1"/>
                </a:solidFill>
              </a:rPr>
              <a:t> </a:t>
            </a:r>
            <a:r>
              <a:rPr lang="en-US" dirty="0" err="1">
                <a:solidFill>
                  <a:schemeClr val="tx1"/>
                </a:solidFill>
              </a:rPr>
              <a:t>vệ</a:t>
            </a:r>
            <a:r>
              <a:rPr lang="en-US" dirty="0">
                <a:solidFill>
                  <a:schemeClr val="tx1"/>
                </a:solidFill>
              </a:rPr>
              <a:t> </a:t>
            </a:r>
            <a:r>
              <a:rPr lang="en-US" dirty="0" err="1">
                <a:solidFill>
                  <a:schemeClr val="tx1"/>
                </a:solidFill>
              </a:rPr>
              <a:t>trẻ</a:t>
            </a:r>
            <a:r>
              <a:rPr lang="en-US" dirty="0">
                <a:solidFill>
                  <a:schemeClr val="tx1"/>
                </a:solidFill>
              </a:rPr>
              <a:t> </a:t>
            </a:r>
            <a:r>
              <a:rPr lang="en-US" dirty="0" err="1">
                <a:solidFill>
                  <a:schemeClr val="tx1"/>
                </a:solidFill>
              </a:rPr>
              <a:t>em</a:t>
            </a:r>
            <a:r>
              <a:rPr lang="en-US" dirty="0">
                <a:solidFill>
                  <a:schemeClr val="tx1"/>
                </a:solidFill>
              </a:rPr>
              <a:t> 111.</a:t>
            </a:r>
          </a:p>
        </p:txBody>
      </p:sp>
      <p:sp>
        <p:nvSpPr>
          <p:cNvPr id="8" name="Cloud Callout 7"/>
          <p:cNvSpPr/>
          <p:nvPr/>
        </p:nvSpPr>
        <p:spPr>
          <a:xfrm>
            <a:off x="3581400" y="1870835"/>
            <a:ext cx="6400800" cy="1477483"/>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Để</a:t>
            </a:r>
            <a:r>
              <a:rPr lang="en-US" dirty="0">
                <a:solidFill>
                  <a:schemeClr val="tx1"/>
                </a:solidFill>
              </a:rPr>
              <a:t> </a:t>
            </a:r>
            <a:r>
              <a:rPr lang="en-US" dirty="0" err="1">
                <a:solidFill>
                  <a:schemeClr val="tx1"/>
                </a:solidFill>
              </a:rPr>
              <a:t>ứng</a:t>
            </a:r>
            <a:r>
              <a:rPr lang="en-US" dirty="0">
                <a:solidFill>
                  <a:schemeClr val="tx1"/>
                </a:solidFill>
              </a:rPr>
              <a:t> </a:t>
            </a:r>
            <a:r>
              <a:rPr lang="en-US" dirty="0" err="1">
                <a:solidFill>
                  <a:schemeClr val="tx1"/>
                </a:solidFill>
              </a:rPr>
              <a:t>phó</a:t>
            </a:r>
            <a:r>
              <a:rPr lang="en-US" dirty="0">
                <a:solidFill>
                  <a:schemeClr val="tx1"/>
                </a:solidFill>
              </a:rPr>
              <a:t> </a:t>
            </a:r>
            <a:r>
              <a:rPr lang="en-US" dirty="0" err="1">
                <a:solidFill>
                  <a:schemeClr val="tx1"/>
                </a:solidFill>
              </a:rPr>
              <a:t>với</a:t>
            </a:r>
            <a:r>
              <a:rPr lang="en-US" dirty="0">
                <a:solidFill>
                  <a:schemeClr val="tx1"/>
                </a:solidFill>
              </a:rPr>
              <a:t> </a:t>
            </a:r>
            <a:r>
              <a:rPr lang="en-US" dirty="0" err="1">
                <a:solidFill>
                  <a:schemeClr val="tx1"/>
                </a:solidFill>
              </a:rPr>
              <a:t>tình</a:t>
            </a:r>
            <a:r>
              <a:rPr lang="en-US" dirty="0">
                <a:solidFill>
                  <a:schemeClr val="tx1"/>
                </a:solidFill>
              </a:rPr>
              <a:t> </a:t>
            </a:r>
            <a:r>
              <a:rPr lang="en-US" dirty="0" err="1">
                <a:solidFill>
                  <a:schemeClr val="tx1"/>
                </a:solidFill>
              </a:rPr>
              <a:t>huống</a:t>
            </a:r>
            <a:r>
              <a:rPr lang="en-US" dirty="0">
                <a:solidFill>
                  <a:schemeClr val="tx1"/>
                </a:solidFill>
              </a:rPr>
              <a:t> </a:t>
            </a:r>
            <a:r>
              <a:rPr lang="en-US" dirty="0" err="1">
                <a:solidFill>
                  <a:schemeClr val="tx1"/>
                </a:solidFill>
              </a:rPr>
              <a:t>bạo</a:t>
            </a:r>
            <a:r>
              <a:rPr lang="en-US" dirty="0">
                <a:solidFill>
                  <a:schemeClr val="tx1"/>
                </a:solidFill>
              </a:rPr>
              <a:t> </a:t>
            </a:r>
            <a:r>
              <a:rPr lang="en-US" dirty="0" err="1">
                <a:solidFill>
                  <a:schemeClr val="tx1"/>
                </a:solidFill>
              </a:rPr>
              <a:t>lực</a:t>
            </a:r>
            <a:r>
              <a:rPr lang="en-US" dirty="0">
                <a:solidFill>
                  <a:schemeClr val="tx1"/>
                </a:solidFill>
              </a:rPr>
              <a:t> </a:t>
            </a:r>
            <a:r>
              <a:rPr lang="en-US" dirty="0" err="1">
                <a:solidFill>
                  <a:schemeClr val="tx1"/>
                </a:solidFill>
              </a:rPr>
              <a:t>về</a:t>
            </a:r>
            <a:r>
              <a:rPr lang="en-US" dirty="0">
                <a:solidFill>
                  <a:schemeClr val="tx1"/>
                </a:solidFill>
              </a:rPr>
              <a:t> </a:t>
            </a:r>
            <a:r>
              <a:rPr lang="en-US" dirty="0" err="1">
                <a:solidFill>
                  <a:schemeClr val="tx1"/>
                </a:solidFill>
              </a:rPr>
              <a:t>thể</a:t>
            </a:r>
            <a:r>
              <a:rPr lang="en-US" dirty="0">
                <a:solidFill>
                  <a:schemeClr val="tx1"/>
                </a:solidFill>
              </a:rPr>
              <a:t> </a:t>
            </a:r>
            <a:r>
              <a:rPr lang="en-US" dirty="0" err="1">
                <a:solidFill>
                  <a:schemeClr val="tx1"/>
                </a:solidFill>
              </a:rPr>
              <a:t>chất</a:t>
            </a:r>
            <a:r>
              <a:rPr lang="en-US" dirty="0">
                <a:solidFill>
                  <a:schemeClr val="tx1"/>
                </a:solidFill>
              </a:rPr>
              <a:t>, </a:t>
            </a:r>
            <a:r>
              <a:rPr lang="en-US" dirty="0" err="1">
                <a:solidFill>
                  <a:schemeClr val="tx1"/>
                </a:solidFill>
              </a:rPr>
              <a:t>mỗi</a:t>
            </a:r>
            <a:r>
              <a:rPr lang="en-US" dirty="0">
                <a:solidFill>
                  <a:schemeClr val="tx1"/>
                </a:solidFill>
              </a:rPr>
              <a:t> HS </a:t>
            </a:r>
            <a:r>
              <a:rPr lang="en-US" dirty="0" err="1">
                <a:solidFill>
                  <a:schemeClr val="tx1"/>
                </a:solidFill>
              </a:rPr>
              <a:t>cần</a:t>
            </a:r>
            <a:r>
              <a:rPr lang="en-US" dirty="0">
                <a:solidFill>
                  <a:schemeClr val="tx1"/>
                </a:solidFill>
              </a:rPr>
              <a:t> </a:t>
            </a:r>
            <a:r>
              <a:rPr lang="en-US" dirty="0" err="1">
                <a:solidFill>
                  <a:schemeClr val="tx1"/>
                </a:solidFill>
              </a:rPr>
              <a:t>phải</a:t>
            </a:r>
            <a:r>
              <a:rPr lang="en-US" dirty="0">
                <a:solidFill>
                  <a:schemeClr val="tx1"/>
                </a:solidFill>
              </a:rPr>
              <a:t> </a:t>
            </a:r>
            <a:r>
              <a:rPr lang="en-US" dirty="0" err="1">
                <a:solidFill>
                  <a:schemeClr val="tx1"/>
                </a:solidFill>
              </a:rPr>
              <a:t>làm</a:t>
            </a:r>
            <a:r>
              <a:rPr lang="en-US" dirty="0">
                <a:solidFill>
                  <a:schemeClr val="tx1"/>
                </a:solidFill>
              </a:rPr>
              <a:t> </a:t>
            </a:r>
            <a:r>
              <a:rPr lang="en-US" dirty="0" err="1">
                <a:solidFill>
                  <a:schemeClr val="tx1"/>
                </a:solidFill>
              </a:rPr>
              <a:t>gì</a:t>
            </a:r>
            <a:r>
              <a:rPr lang="en-US" dirty="0">
                <a:solidFill>
                  <a:schemeClr val="tx1"/>
                </a:solidFill>
              </a:rPr>
              <a:t>?</a:t>
            </a:r>
            <a:endParaRPr lang="en-US" dirty="0"/>
          </a:p>
        </p:txBody>
      </p:sp>
    </p:spTree>
    <p:extLst>
      <p:ext uri="{BB962C8B-B14F-4D97-AF65-F5344CB8AC3E}">
        <p14:creationId xmlns:p14="http://schemas.microsoft.com/office/powerpoint/2010/main" val="9230779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4"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18" name="AutoShape 3"/>
          <p:cNvSpPr>
            <a:spLocks noChangeArrowheads="1"/>
          </p:cNvSpPr>
          <p:nvPr/>
        </p:nvSpPr>
        <p:spPr bwMode="gray">
          <a:xfrm>
            <a:off x="321824" y="2568313"/>
            <a:ext cx="3919994" cy="478095"/>
          </a:xfrm>
          <a:prstGeom prst="roundRect">
            <a:avLst>
              <a:gd name="adj" fmla="val 50000"/>
            </a:avLst>
          </a:prstGeom>
          <a:solidFill>
            <a:schemeClr val="accent5"/>
          </a:solidFill>
          <a:ln>
            <a:noFill/>
          </a:ln>
          <a:effectLst>
            <a:outerShdw dist="63500" dir="3187806" algn="ctr" rotWithShape="0">
              <a:srgbClr val="001D3A"/>
            </a:outerShdw>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a:t>
            </a:r>
          </a:p>
        </p:txBody>
      </p:sp>
      <p:sp>
        <p:nvSpPr>
          <p:cNvPr id="2" name="Rectangle 1"/>
          <p:cNvSpPr/>
          <p:nvPr/>
        </p:nvSpPr>
        <p:spPr>
          <a:xfrm>
            <a:off x="799947" y="3135083"/>
            <a:ext cx="10812934" cy="36037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Nhóm</a:t>
            </a:r>
            <a:r>
              <a:rPr lang="en-US" sz="2000" b="1" dirty="0"/>
              <a:t> 1, 2: </a:t>
            </a:r>
            <a:r>
              <a:rPr lang="en-US" sz="2000" b="1" dirty="0" err="1"/>
              <a:t>tình</a:t>
            </a:r>
            <a:r>
              <a:rPr lang="en-US" sz="2000" b="1" dirty="0"/>
              <a:t> </a:t>
            </a:r>
            <a:r>
              <a:rPr lang="en-US" sz="2000" b="1" dirty="0" err="1"/>
              <a:t>huống</a:t>
            </a:r>
            <a:r>
              <a:rPr lang="en-US" sz="2000" b="1" dirty="0"/>
              <a:t> </a:t>
            </a:r>
            <a:r>
              <a:rPr lang="en-US" sz="2000" b="1" dirty="0" err="1"/>
              <a:t>bạo</a:t>
            </a:r>
            <a:r>
              <a:rPr lang="en-US" sz="2000" b="1" dirty="0"/>
              <a:t> </a:t>
            </a:r>
            <a:r>
              <a:rPr lang="en-US" sz="2000" b="1" dirty="0" err="1"/>
              <a:t>lực</a:t>
            </a:r>
            <a:r>
              <a:rPr lang="en-US" sz="2000" b="1" dirty="0"/>
              <a:t> </a:t>
            </a:r>
            <a:r>
              <a:rPr lang="en-US" sz="2000" b="1" dirty="0" err="1"/>
              <a:t>về</a:t>
            </a:r>
            <a:r>
              <a:rPr lang="en-US" sz="2000" b="1" dirty="0"/>
              <a:t> </a:t>
            </a:r>
            <a:r>
              <a:rPr lang="en-US" sz="2000" b="1" dirty="0" err="1"/>
              <a:t>tinh</a:t>
            </a:r>
            <a:r>
              <a:rPr lang="en-US" sz="2000" b="1" dirty="0"/>
              <a:t> </a:t>
            </a:r>
            <a:r>
              <a:rPr lang="en-US" sz="2000" b="1" dirty="0" err="1"/>
              <a:t>thần</a:t>
            </a:r>
            <a:r>
              <a:rPr lang="en-US" sz="2000" b="1" dirty="0"/>
              <a:t>:</a:t>
            </a:r>
          </a:p>
          <a:p>
            <a:pPr algn="ctr"/>
            <a:endParaRPr lang="en-US" sz="2000" b="1" dirty="0"/>
          </a:p>
          <a:p>
            <a:r>
              <a:rPr lang="vi-VN" dirty="0"/>
              <a:t>T thường bị các bạn trong lớp trêu chọc quá mức và đặt cho nhiều biệt danh khó nghe. Trước hành vi của các bạn, T đã bình tĩnh suy nghĩ và nhận thấy, nếu mình càng tỏ thái độ khó chịu thì các bạn càng trêu. Vì vậy, T quyết định sẽ dùng những lời lẽ nhẹ nhàng để yêu cầu các bạn không trêu chọc mình nữa. T nghĩ, nếu tình trạng xấu vẫn tiếp diễn thì sẽ tìm sự giúp đỡ từ mọi người.</a:t>
            </a:r>
          </a:p>
          <a:p>
            <a:r>
              <a:rPr lang="vi-VN" dirty="0"/>
              <a:t>a) Em hãy cho biết bạn T đã làm gì để ứng phó với hành vi trêu chọc quả mức của các bạn? </a:t>
            </a:r>
          </a:p>
          <a:p>
            <a:r>
              <a:rPr lang="vi-VN" dirty="0"/>
              <a:t>b) Ngoài cách xử lý của T em còn cách xử lí nào khác trong trường hợp trên? </a:t>
            </a:r>
          </a:p>
          <a:p>
            <a:r>
              <a:rPr lang="vi-VN" dirty="0"/>
              <a:t>c) Nếu là bạn của T khi được nhờ giúp đỡ em sẽ giúp bạn như thế nào?</a:t>
            </a:r>
          </a:p>
          <a:p>
            <a:pPr algn="ctr"/>
            <a:endParaRPr lang="en-US" dirty="0"/>
          </a:p>
        </p:txBody>
      </p:sp>
      <p:sp>
        <p:nvSpPr>
          <p:cNvPr id="11" name="Rectangle 10"/>
          <p:cNvSpPr>
            <a:spLocks noChangeArrowheads="1"/>
          </p:cNvSpPr>
          <p:nvPr/>
        </p:nvSpPr>
        <p:spPr bwMode="auto">
          <a:xfrm>
            <a:off x="613747" y="164186"/>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2" name="Rectangle 11"/>
          <p:cNvSpPr/>
          <p:nvPr/>
        </p:nvSpPr>
        <p:spPr>
          <a:xfrm>
            <a:off x="546827" y="929797"/>
            <a:ext cx="10553854" cy="1558888"/>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 </a:t>
            </a:r>
            <a:r>
              <a:rPr lang="en-US" b="1" dirty="0" err="1">
                <a:solidFill>
                  <a:srgbClr val="0000FF"/>
                </a:solidFill>
                <a:latin typeface="Tahoma" pitchFamily="34" charset="0"/>
                <a:ea typeface="Tahoma" pitchFamily="34" charset="0"/>
                <a:cs typeface="Tahoma" pitchFamily="34" charset="0"/>
              </a:rPr>
              <a:t>Phòng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ngừa</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và</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ứng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phó</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với</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học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đường</a:t>
            </a:r>
            <a:endParaRPr lang="en-US" b="1" dirty="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2.2. </a:t>
            </a:r>
            <a:r>
              <a:rPr lang="en-US" b="1" dirty="0" err="1">
                <a:solidFill>
                  <a:srgbClr val="0000FF"/>
                </a:solidFill>
                <a:latin typeface="Tahoma" pitchFamily="34" charset="0"/>
                <a:ea typeface="Tahoma" pitchFamily="34" charset="0"/>
                <a:cs typeface="Tahoma" pitchFamily="34" charset="0"/>
              </a:rPr>
              <a:t>Ứng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phó</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với</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học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đường</a:t>
            </a:r>
            <a:endParaRPr lang="en-US" b="1" dirty="0">
              <a:solidFill>
                <a:srgbClr val="0000FF"/>
              </a:solidFill>
              <a:latin typeface="Tahoma" pitchFamily="34" charset="0"/>
              <a:ea typeface="Tahoma" pitchFamily="34" charset="0"/>
              <a:cs typeface="Tahoma" pitchFamily="34" charset="0"/>
            </a:endParaRPr>
          </a:p>
          <a:p>
            <a:pPr marL="342900" marR="0" lvl="0" indent="-342900">
              <a:lnSpc>
                <a:spcPct val="115000"/>
              </a:lnSpc>
              <a:spcBef>
                <a:spcPts val="0"/>
              </a:spcBef>
              <a:spcAft>
                <a:spcPts val="500"/>
              </a:spcAft>
              <a:buClr>
                <a:srgbClr val="000000"/>
              </a:buClr>
              <a:buSzPts val="1200"/>
              <a:buAutoNum type="alphaLcPeriod"/>
              <a:tabLst>
                <a:tab pos="252730" algn="l"/>
              </a:tabLst>
            </a:pPr>
            <a:r>
              <a:rPr lang="en-US" b="1" dirty="0" err="1">
                <a:solidFill>
                  <a:srgbClr val="0000FF"/>
                </a:solidFill>
                <a:latin typeface="Tahoma" pitchFamily="34" charset="0"/>
                <a:ea typeface="Tahoma" pitchFamily="34" charset="0"/>
                <a:cs typeface="Tahoma" pitchFamily="34" charset="0"/>
              </a:rPr>
              <a:t>Ứng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phó</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với</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thể</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chất</a:t>
            </a:r>
            <a:endParaRPr lang="en-US" b="1" dirty="0">
              <a:solidFill>
                <a:srgbClr val="0000FF"/>
              </a:solidFill>
              <a:latin typeface="Tahoma" pitchFamily="34" charset="0"/>
              <a:ea typeface="Tahoma" pitchFamily="34" charset="0"/>
              <a:cs typeface="Tahoma" pitchFamily="34" charset="0"/>
            </a:endParaRPr>
          </a:p>
          <a:p>
            <a:pPr marL="342900" marR="0" lvl="0" indent="-342900">
              <a:lnSpc>
                <a:spcPct val="115000"/>
              </a:lnSpc>
              <a:spcBef>
                <a:spcPts val="0"/>
              </a:spcBef>
              <a:spcAft>
                <a:spcPts val="500"/>
              </a:spcAft>
              <a:buClr>
                <a:srgbClr val="000000"/>
              </a:buClr>
              <a:buSzPts val="1200"/>
              <a:buAutoNum type="alphaLcPeriod"/>
              <a:tabLst>
                <a:tab pos="252730" algn="l"/>
              </a:tabLst>
            </a:pPr>
            <a:r>
              <a:rPr lang="en-US" b="1" dirty="0" err="1">
                <a:solidFill>
                  <a:srgbClr val="0000FF"/>
                </a:solidFill>
                <a:latin typeface="Tahoma" pitchFamily="34" charset="0"/>
                <a:ea typeface="Tahoma" pitchFamily="34" charset="0"/>
                <a:cs typeface="Tahoma" pitchFamily="34" charset="0"/>
              </a:rPr>
              <a:t>Ứng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phó</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với</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tinh</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thần</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và</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trực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tuyến</a:t>
            </a:r>
            <a:endParaRPr lang="en-US" b="1" dirty="0">
              <a:solidFill>
                <a:srgbClr val="0000FF"/>
              </a:solidFill>
              <a:latin typeface="Tahoma" pitchFamily="34" charset="0"/>
              <a:ea typeface="Tahoma" pitchFamily="34" charset="0"/>
              <a:cs typeface="Tahoma" pitchFamily="34" charset="0"/>
            </a:endParaRPr>
          </a:p>
        </p:txBody>
      </p:sp>
      <p:sp>
        <p:nvSpPr>
          <p:cNvPr id="15" name="Rectangle 189"/>
          <p:cNvSpPr>
            <a:spLocks noChangeArrowheads="1"/>
          </p:cNvSpPr>
          <p:nvPr/>
        </p:nvSpPr>
        <p:spPr bwMode="auto">
          <a:xfrm>
            <a:off x="0" y="560465"/>
            <a:ext cx="2667000" cy="369332"/>
          </a:xfrm>
          <a:prstGeom prst="rect">
            <a:avLst/>
          </a:prstGeom>
          <a:noFill/>
          <a:ln>
            <a:noFill/>
          </a:ln>
          <a:effectLst/>
        </p:spPr>
        <p:txBody>
          <a:bodyPr anchor="ctr">
            <a:spAutoFit/>
          </a:bodyPr>
          <a:lstStyle/>
          <a:p>
            <a:pPr algn="ctr">
              <a:defRPr/>
            </a:pPr>
            <a:r>
              <a:rPr lang="en-US" altLang="zh-CN" b="1" kern="0" dirty="0">
                <a:solidFill>
                  <a:srgbClr val="0000FF"/>
                </a:solidFill>
                <a:latin typeface="Tahoma" pitchFamily="34" charset="0"/>
                <a:ea typeface="Tahoma" pitchFamily="34" charset="0"/>
                <a:cs typeface="Tahoma" pitchFamily="34" charset="0"/>
              </a:rPr>
              <a:t>II. KHÁM PHÁ</a:t>
            </a:r>
          </a:p>
        </p:txBody>
      </p:sp>
      <p:pic>
        <p:nvPicPr>
          <p:cNvPr id="17" name="Picture 8" descr="Digit 120"/>
          <p:cNvPicPr>
            <a:picLocks noChangeAspect="1" noChangeArrowheads="1" noCrop="1"/>
          </p:cNvPicPr>
          <p:nvPr/>
        </p:nvPicPr>
        <p:blipFill>
          <a:blip r:embed="rId5" cstate="email">
            <a:extLst>
              <a:ext uri="{28A0092B-C50C-407E-A947-70E740481C1C}">
                <a14:useLocalDpi xmlns:a14="http://schemas.microsoft.com/office/drawing/2010/main"/>
              </a:ext>
            </a:extLst>
          </a:blip>
          <a:srcRect/>
          <a:stretch>
            <a:fillRect/>
          </a:stretch>
        </p:blipFill>
        <p:spPr bwMode="auto">
          <a:xfrm>
            <a:off x="9555480" y="5511421"/>
            <a:ext cx="2057400" cy="101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19237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Effect transition="in" filter="fade">
                                      <p:cBhvr>
                                        <p:cTn id="7" dur="500"/>
                                        <p:tgtEl>
                                          <p:spTgt spid="1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3" name="RINGIN.WAV"/>
                                        </p:tgtEl>
                                      </p:cMediaNode>
                                    </p:audio>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3"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18" name="AutoShape 3"/>
          <p:cNvSpPr>
            <a:spLocks noChangeArrowheads="1"/>
          </p:cNvSpPr>
          <p:nvPr/>
        </p:nvSpPr>
        <p:spPr bwMode="gray">
          <a:xfrm>
            <a:off x="321824" y="2568313"/>
            <a:ext cx="3919994" cy="478095"/>
          </a:xfrm>
          <a:prstGeom prst="roundRect">
            <a:avLst>
              <a:gd name="adj" fmla="val 50000"/>
            </a:avLst>
          </a:prstGeom>
          <a:solidFill>
            <a:schemeClr val="accent5"/>
          </a:solidFill>
          <a:ln>
            <a:noFill/>
          </a:ln>
          <a:effectLst>
            <a:outerShdw dist="63500" dir="3187806" algn="ctr" rotWithShape="0">
              <a:srgbClr val="001D3A"/>
            </a:outerShdw>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a:t>
            </a:r>
          </a:p>
        </p:txBody>
      </p:sp>
      <p:sp>
        <p:nvSpPr>
          <p:cNvPr id="2" name="Rectangle 1"/>
          <p:cNvSpPr/>
          <p:nvPr/>
        </p:nvSpPr>
        <p:spPr>
          <a:xfrm>
            <a:off x="799947" y="3161209"/>
            <a:ext cx="10812934" cy="36037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Nhóm</a:t>
            </a:r>
            <a:r>
              <a:rPr lang="en-US" sz="2000" b="1" dirty="0"/>
              <a:t> 3,4: </a:t>
            </a:r>
            <a:r>
              <a:rPr lang="en-US" sz="2000" b="1" dirty="0" err="1"/>
              <a:t>tình</a:t>
            </a:r>
            <a:r>
              <a:rPr lang="en-US" sz="2000" b="1" dirty="0"/>
              <a:t> </a:t>
            </a:r>
            <a:r>
              <a:rPr lang="en-US" sz="2000" b="1" dirty="0" err="1"/>
              <a:t>huống</a:t>
            </a:r>
            <a:r>
              <a:rPr lang="en-US" sz="2000" b="1" dirty="0"/>
              <a:t> </a:t>
            </a:r>
            <a:r>
              <a:rPr lang="en-US" sz="2000" b="1" dirty="0" err="1"/>
              <a:t>bạo</a:t>
            </a:r>
            <a:r>
              <a:rPr lang="en-US" sz="2000" b="1" dirty="0"/>
              <a:t> </a:t>
            </a:r>
            <a:r>
              <a:rPr lang="en-US" sz="2000" b="1" dirty="0" err="1"/>
              <a:t>lực</a:t>
            </a:r>
            <a:r>
              <a:rPr lang="en-US" sz="2000" b="1" dirty="0"/>
              <a:t> </a:t>
            </a:r>
            <a:r>
              <a:rPr lang="en-US" sz="2000" b="1" dirty="0" err="1"/>
              <a:t>trực</a:t>
            </a:r>
            <a:r>
              <a:rPr lang="en-US" sz="2000" b="1" dirty="0"/>
              <a:t> </a:t>
            </a:r>
            <a:r>
              <a:rPr lang="en-US" sz="2000" b="1" dirty="0" err="1"/>
              <a:t>tuyến</a:t>
            </a:r>
            <a:r>
              <a:rPr lang="en-US" sz="2000" b="1" dirty="0"/>
              <a:t>:</a:t>
            </a:r>
          </a:p>
          <a:p>
            <a:pPr algn="ctr"/>
            <a:endParaRPr lang="en-US" sz="2000" b="1" dirty="0"/>
          </a:p>
          <a:p>
            <a:pPr algn="ctr"/>
            <a:r>
              <a:rPr lang="vi-VN" dirty="0"/>
              <a:t>Gần đây, D thường xuyên nhận được tin nhắn qua mạng xã hội với những lời lẽ lăng mạ, xúc phạm, D đã tâm sự với anh trai và nhận được lời khuyên là không nên nhắn tin lại, cần đổi mật khẩu tài khoản mạng xã hội, chặn tin nhắn từ người lạ và cần tìm ra ai đã làm chuyện đó. Qua tìm hiểu, D biết đó là do một số bạn có xích mích với mình từ năm học trước thực hiện. D và anh trai đã gặp các bạn nói chuyện và yêu cầu các bạn không được thực hiện những hành vi vi phạm pháp luật.</a:t>
            </a:r>
            <a:endParaRPr lang="en-US" dirty="0"/>
          </a:p>
          <a:p>
            <a:r>
              <a:rPr lang="vi-VN" dirty="0"/>
              <a:t>a) Trong tình huống trên, D và anh trai đã ứng phó như thế nào với bạo lực trực tuyến? </a:t>
            </a:r>
          </a:p>
          <a:p>
            <a:r>
              <a:rPr lang="vi-VN" dirty="0"/>
              <a:t>b) Ngoài những cách trên, em còn biết những cách nào để ứng phó với bạo lực trực tuyến?</a:t>
            </a:r>
          </a:p>
          <a:p>
            <a:pPr algn="ctr"/>
            <a:endParaRPr lang="en-US" sz="2000" b="1" dirty="0"/>
          </a:p>
          <a:p>
            <a:pPr algn="ctr"/>
            <a:endParaRPr lang="en-US" sz="2000" b="1" dirty="0"/>
          </a:p>
          <a:p>
            <a:pPr algn="ctr"/>
            <a:endParaRPr lang="en-US" dirty="0"/>
          </a:p>
        </p:txBody>
      </p:sp>
      <p:sp>
        <p:nvSpPr>
          <p:cNvPr id="11" name="Rectangle 10"/>
          <p:cNvSpPr>
            <a:spLocks noChangeArrowheads="1"/>
          </p:cNvSpPr>
          <p:nvPr/>
        </p:nvSpPr>
        <p:spPr bwMode="auto">
          <a:xfrm>
            <a:off x="613747" y="164186"/>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2" name="Rectangle 11"/>
          <p:cNvSpPr/>
          <p:nvPr/>
        </p:nvSpPr>
        <p:spPr>
          <a:xfrm>
            <a:off x="546827" y="929797"/>
            <a:ext cx="10553854" cy="1941557"/>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 </a:t>
            </a:r>
            <a:r>
              <a:rPr lang="en-US" b="1" dirty="0" err="1">
                <a:solidFill>
                  <a:srgbClr val="0000FF"/>
                </a:solidFill>
                <a:latin typeface="Tahoma" pitchFamily="34" charset="0"/>
                <a:ea typeface="Tahoma" pitchFamily="34" charset="0"/>
                <a:cs typeface="Tahoma" pitchFamily="34" charset="0"/>
              </a:rPr>
              <a:t>Phòng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ngừa</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và</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ứng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phó</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với</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học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đường</a:t>
            </a:r>
            <a:endParaRPr lang="en-US" b="1" dirty="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2.2. </a:t>
            </a:r>
            <a:r>
              <a:rPr lang="en-US" b="1" dirty="0" err="1">
                <a:solidFill>
                  <a:srgbClr val="0000FF"/>
                </a:solidFill>
                <a:latin typeface="Tahoma" pitchFamily="34" charset="0"/>
                <a:ea typeface="Tahoma" pitchFamily="34" charset="0"/>
                <a:cs typeface="Tahoma" pitchFamily="34" charset="0"/>
              </a:rPr>
              <a:t>Ứng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phó</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với</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học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đường</a:t>
            </a:r>
            <a:endParaRPr lang="en-US" b="1" dirty="0">
              <a:solidFill>
                <a:srgbClr val="0000FF"/>
              </a:solidFill>
              <a:latin typeface="Tahoma" pitchFamily="34" charset="0"/>
              <a:ea typeface="Tahoma" pitchFamily="34" charset="0"/>
              <a:cs typeface="Tahoma" pitchFamily="34" charset="0"/>
            </a:endParaRPr>
          </a:p>
          <a:p>
            <a:pPr marL="342900" marR="0" lvl="0" indent="-342900">
              <a:lnSpc>
                <a:spcPct val="115000"/>
              </a:lnSpc>
              <a:spcBef>
                <a:spcPts val="0"/>
              </a:spcBef>
              <a:spcAft>
                <a:spcPts val="500"/>
              </a:spcAft>
              <a:buClr>
                <a:srgbClr val="000000"/>
              </a:buClr>
              <a:buSzPts val="1200"/>
              <a:buAutoNum type="alphaLcPeriod"/>
              <a:tabLst>
                <a:tab pos="252730" algn="l"/>
              </a:tabLst>
            </a:pPr>
            <a:r>
              <a:rPr lang="en-US" b="1" dirty="0" err="1">
                <a:solidFill>
                  <a:srgbClr val="0000FF"/>
                </a:solidFill>
                <a:latin typeface="Tahoma" pitchFamily="34" charset="0"/>
                <a:ea typeface="Tahoma" pitchFamily="34" charset="0"/>
                <a:cs typeface="Tahoma" pitchFamily="34" charset="0"/>
              </a:rPr>
              <a:t>Ứng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phó</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với</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thể</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chất</a:t>
            </a:r>
            <a:endParaRPr lang="en-US" b="1" dirty="0">
              <a:solidFill>
                <a:srgbClr val="0000FF"/>
              </a:solidFill>
              <a:latin typeface="Tahoma" pitchFamily="34" charset="0"/>
              <a:ea typeface="Tahoma" pitchFamily="34" charset="0"/>
              <a:cs typeface="Tahoma" pitchFamily="34" charset="0"/>
            </a:endParaRPr>
          </a:p>
          <a:p>
            <a:pPr marL="342900" indent="-342900">
              <a:lnSpc>
                <a:spcPct val="115000"/>
              </a:lnSpc>
              <a:spcAft>
                <a:spcPts val="500"/>
              </a:spcAft>
              <a:buClr>
                <a:srgbClr val="000000"/>
              </a:buClr>
              <a:buSzPts val="1200"/>
              <a:buFontTx/>
              <a:buAutoNum type="alphaLcPeriod"/>
              <a:tabLst>
                <a:tab pos="252730" algn="l"/>
              </a:tabLst>
            </a:pPr>
            <a:r>
              <a:rPr lang="en-US" b="1" dirty="0" err="1">
                <a:solidFill>
                  <a:srgbClr val="0000FF"/>
                </a:solidFill>
                <a:latin typeface="Tahoma" pitchFamily="34" charset="0"/>
                <a:ea typeface="Tahoma" pitchFamily="34" charset="0"/>
                <a:cs typeface="Tahoma" pitchFamily="34" charset="0"/>
              </a:rPr>
              <a:t>Ứng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phó</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với</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tinh</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thần</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và</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trực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tuyến</a:t>
            </a:r>
            <a:endParaRPr lang="en-US" b="1" dirty="0">
              <a:solidFill>
                <a:srgbClr val="0000FF"/>
              </a:solidFill>
              <a:latin typeface="Tahoma" pitchFamily="34" charset="0"/>
              <a:ea typeface="Tahoma" pitchFamily="34" charset="0"/>
              <a:cs typeface="Tahoma" pitchFamily="34" charset="0"/>
            </a:endParaRPr>
          </a:p>
          <a:p>
            <a:pPr marL="342900" marR="0" lvl="0" indent="-342900">
              <a:lnSpc>
                <a:spcPct val="115000"/>
              </a:lnSpc>
              <a:spcBef>
                <a:spcPts val="0"/>
              </a:spcBef>
              <a:spcAft>
                <a:spcPts val="500"/>
              </a:spcAft>
              <a:buClr>
                <a:srgbClr val="000000"/>
              </a:buClr>
              <a:buSzPts val="1200"/>
              <a:buAutoNum type="alphaLcPeriod"/>
              <a:tabLst>
                <a:tab pos="252730" algn="l"/>
              </a:tabLst>
            </a:pPr>
            <a:endParaRPr lang="en-US" b="1" dirty="0">
              <a:solidFill>
                <a:srgbClr val="0000FF"/>
              </a:solidFill>
              <a:latin typeface="Tahoma" pitchFamily="34" charset="0"/>
              <a:ea typeface="Tahoma" pitchFamily="34" charset="0"/>
              <a:cs typeface="Tahoma" pitchFamily="34" charset="0"/>
            </a:endParaRPr>
          </a:p>
        </p:txBody>
      </p:sp>
      <p:sp>
        <p:nvSpPr>
          <p:cNvPr id="15" name="Rectangle 189"/>
          <p:cNvSpPr>
            <a:spLocks noChangeArrowheads="1"/>
          </p:cNvSpPr>
          <p:nvPr/>
        </p:nvSpPr>
        <p:spPr bwMode="auto">
          <a:xfrm>
            <a:off x="0" y="560465"/>
            <a:ext cx="2667000" cy="369332"/>
          </a:xfrm>
          <a:prstGeom prst="rect">
            <a:avLst/>
          </a:prstGeom>
          <a:noFill/>
          <a:ln>
            <a:noFill/>
          </a:ln>
          <a:effectLst/>
        </p:spPr>
        <p:txBody>
          <a:bodyPr anchor="ctr">
            <a:spAutoFit/>
          </a:bodyPr>
          <a:lstStyle/>
          <a:p>
            <a:pPr algn="ctr">
              <a:defRPr/>
            </a:pPr>
            <a:r>
              <a:rPr lang="en-US" altLang="zh-CN" b="1" kern="0" dirty="0">
                <a:solidFill>
                  <a:srgbClr val="0000FF"/>
                </a:solidFill>
                <a:latin typeface="Tahoma" pitchFamily="34" charset="0"/>
                <a:ea typeface="Tahoma" pitchFamily="34" charset="0"/>
                <a:cs typeface="Tahoma" pitchFamily="34" charset="0"/>
              </a:rPr>
              <a:t>II. KHÁM PHÁ</a:t>
            </a:r>
          </a:p>
        </p:txBody>
      </p:sp>
      <p:pic>
        <p:nvPicPr>
          <p:cNvPr id="17" name="Picture 8" descr="Digit 120"/>
          <p:cNvPicPr>
            <a:picLocks noChangeAspect="1" noChangeArrowheads="1" noCrop="1"/>
          </p:cNvPicPr>
          <p:nvPr/>
        </p:nvPicPr>
        <p:blipFill>
          <a:blip r:embed="rId4" cstate="email">
            <a:extLst>
              <a:ext uri="{28A0092B-C50C-407E-A947-70E740481C1C}">
                <a14:useLocalDpi xmlns:a14="http://schemas.microsoft.com/office/drawing/2010/main"/>
              </a:ext>
            </a:extLst>
          </a:blip>
          <a:srcRect/>
          <a:stretch>
            <a:fillRect/>
          </a:stretch>
        </p:blipFill>
        <p:spPr bwMode="auto">
          <a:xfrm>
            <a:off x="9609041" y="5746555"/>
            <a:ext cx="2057400" cy="101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3131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3"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18" name="AutoShape 3"/>
          <p:cNvSpPr>
            <a:spLocks noChangeArrowheads="1"/>
          </p:cNvSpPr>
          <p:nvPr/>
        </p:nvSpPr>
        <p:spPr bwMode="gray">
          <a:xfrm>
            <a:off x="321824" y="2568313"/>
            <a:ext cx="3919994" cy="478095"/>
          </a:xfrm>
          <a:prstGeom prst="roundRect">
            <a:avLst>
              <a:gd name="adj" fmla="val 50000"/>
            </a:avLst>
          </a:prstGeom>
          <a:solidFill>
            <a:schemeClr val="accent5"/>
          </a:solidFill>
          <a:ln>
            <a:noFill/>
          </a:ln>
          <a:effectLst>
            <a:outerShdw dist="63500" dir="3187806" algn="ctr" rotWithShape="0">
              <a:srgbClr val="001D3A"/>
            </a:outerShdw>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a:t>
            </a:r>
          </a:p>
        </p:txBody>
      </p:sp>
      <p:sp>
        <p:nvSpPr>
          <p:cNvPr id="2" name="Rectangle 1"/>
          <p:cNvSpPr/>
          <p:nvPr/>
        </p:nvSpPr>
        <p:spPr>
          <a:xfrm>
            <a:off x="799947" y="3135083"/>
            <a:ext cx="10812934" cy="3017523"/>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000"/>
                </a:solidFill>
              </a:rPr>
              <a:t>NHÓM 1+ 2: TÌNH HUỐNG BẠO LỰC VỀ TINH THẦN</a:t>
            </a:r>
          </a:p>
          <a:p>
            <a:endParaRPr lang="en-US" dirty="0"/>
          </a:p>
          <a:p>
            <a:r>
              <a:rPr lang="vi-VN" dirty="0"/>
              <a:t>a) Trước hành vi của các bạn, T đã bình tĩnh suy nghĩ và nhận thấy, nếu mình càng tỏ thái độ khó chịu thì các bạn càng trêu. Vì vậy, T quyết định sẽ dùng những lời lẽ nhẹ nhàng để yêu cầu các bạn không trêu chọc mình nữa. </a:t>
            </a:r>
          </a:p>
          <a:p>
            <a:r>
              <a:rPr lang="vi-VN" dirty="0"/>
              <a:t>b) Ngoài cách xử lý của T còn cách xử lí:</a:t>
            </a:r>
          </a:p>
          <a:p>
            <a:r>
              <a:rPr lang="vi-VN" dirty="0"/>
              <a:t>+ Báo với cô giáo chủ nhiệm để có sự giúp đỡ từ cô.</a:t>
            </a:r>
          </a:p>
          <a:p>
            <a:r>
              <a:rPr lang="vi-VN" dirty="0"/>
              <a:t>+ Thẳng thắn nói chuyện với các bạn để giải tỏa mâu thuẫn.</a:t>
            </a:r>
          </a:p>
          <a:p>
            <a:r>
              <a:rPr lang="vi-VN" dirty="0"/>
              <a:t>c) Nếu là bạn của T khi được nhờ giúp đỡ em sẽ đồng ý và chia sẻ cho bạn một số cách để giải quyết.</a:t>
            </a:r>
          </a:p>
        </p:txBody>
      </p:sp>
      <p:sp>
        <p:nvSpPr>
          <p:cNvPr id="11" name="Rectangle 10"/>
          <p:cNvSpPr>
            <a:spLocks noChangeArrowheads="1"/>
          </p:cNvSpPr>
          <p:nvPr/>
        </p:nvSpPr>
        <p:spPr bwMode="auto">
          <a:xfrm>
            <a:off x="613747" y="164186"/>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2" name="Rectangle 11"/>
          <p:cNvSpPr/>
          <p:nvPr/>
        </p:nvSpPr>
        <p:spPr>
          <a:xfrm>
            <a:off x="546827" y="929797"/>
            <a:ext cx="10553854" cy="1558888"/>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 </a:t>
            </a:r>
            <a:r>
              <a:rPr lang="en-US" b="1" dirty="0" err="1">
                <a:solidFill>
                  <a:srgbClr val="0000FF"/>
                </a:solidFill>
                <a:latin typeface="Tahoma" pitchFamily="34" charset="0"/>
                <a:ea typeface="Tahoma" pitchFamily="34" charset="0"/>
                <a:cs typeface="Tahoma" pitchFamily="34" charset="0"/>
              </a:rPr>
              <a:t>Phòng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ngừa</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và</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ứng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phó</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với</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học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đường</a:t>
            </a:r>
            <a:endParaRPr lang="en-US" b="1" dirty="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2.2. </a:t>
            </a:r>
            <a:r>
              <a:rPr lang="en-US" b="1" dirty="0" err="1">
                <a:solidFill>
                  <a:srgbClr val="0000FF"/>
                </a:solidFill>
                <a:latin typeface="Tahoma" pitchFamily="34" charset="0"/>
                <a:ea typeface="Tahoma" pitchFamily="34" charset="0"/>
                <a:cs typeface="Tahoma" pitchFamily="34" charset="0"/>
              </a:rPr>
              <a:t>Ứng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phó</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với</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học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đường</a:t>
            </a:r>
            <a:endParaRPr lang="en-US" b="1" dirty="0">
              <a:solidFill>
                <a:srgbClr val="0000FF"/>
              </a:solidFill>
              <a:latin typeface="Tahoma" pitchFamily="34" charset="0"/>
              <a:ea typeface="Tahoma" pitchFamily="34" charset="0"/>
              <a:cs typeface="Tahoma" pitchFamily="34" charset="0"/>
            </a:endParaRPr>
          </a:p>
          <a:p>
            <a:pPr marL="342900" marR="0" lvl="0" indent="-342900">
              <a:lnSpc>
                <a:spcPct val="115000"/>
              </a:lnSpc>
              <a:spcBef>
                <a:spcPts val="0"/>
              </a:spcBef>
              <a:spcAft>
                <a:spcPts val="500"/>
              </a:spcAft>
              <a:buClr>
                <a:srgbClr val="000000"/>
              </a:buClr>
              <a:buSzPts val="1200"/>
              <a:buAutoNum type="alphaLcPeriod"/>
              <a:tabLst>
                <a:tab pos="252730" algn="l"/>
              </a:tabLst>
            </a:pPr>
            <a:r>
              <a:rPr lang="en-US" b="1" dirty="0" err="1">
                <a:solidFill>
                  <a:srgbClr val="0000FF"/>
                </a:solidFill>
                <a:latin typeface="Tahoma" pitchFamily="34" charset="0"/>
                <a:ea typeface="Tahoma" pitchFamily="34" charset="0"/>
                <a:cs typeface="Tahoma" pitchFamily="34" charset="0"/>
              </a:rPr>
              <a:t>Ứng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phó</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với</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thể</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chất</a:t>
            </a:r>
            <a:endParaRPr lang="en-US" b="1" dirty="0">
              <a:solidFill>
                <a:srgbClr val="0000FF"/>
              </a:solidFill>
              <a:latin typeface="Tahoma" pitchFamily="34" charset="0"/>
              <a:ea typeface="Tahoma" pitchFamily="34" charset="0"/>
              <a:cs typeface="Tahoma" pitchFamily="34" charset="0"/>
            </a:endParaRPr>
          </a:p>
          <a:p>
            <a:pPr marL="342900" marR="0" lvl="0" indent="-342900">
              <a:lnSpc>
                <a:spcPct val="115000"/>
              </a:lnSpc>
              <a:spcBef>
                <a:spcPts val="0"/>
              </a:spcBef>
              <a:spcAft>
                <a:spcPts val="500"/>
              </a:spcAft>
              <a:buClr>
                <a:srgbClr val="000000"/>
              </a:buClr>
              <a:buSzPts val="1200"/>
              <a:buAutoNum type="alphaLcPeriod"/>
              <a:tabLst>
                <a:tab pos="252730" algn="l"/>
              </a:tabLst>
            </a:pPr>
            <a:r>
              <a:rPr lang="en-US" b="1" dirty="0" err="1">
                <a:solidFill>
                  <a:srgbClr val="0000FF"/>
                </a:solidFill>
                <a:latin typeface="Tahoma" pitchFamily="34" charset="0"/>
                <a:ea typeface="Tahoma" pitchFamily="34" charset="0"/>
                <a:cs typeface="Tahoma" pitchFamily="34" charset="0"/>
              </a:rPr>
              <a:t>Ứng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phó</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với</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tinh</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thần</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và</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trực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tuyến</a:t>
            </a:r>
            <a:endParaRPr lang="en-US" b="1" dirty="0">
              <a:solidFill>
                <a:srgbClr val="0000FF"/>
              </a:solidFill>
              <a:latin typeface="Tahoma" pitchFamily="34" charset="0"/>
              <a:ea typeface="Tahoma" pitchFamily="34" charset="0"/>
              <a:cs typeface="Tahoma" pitchFamily="34" charset="0"/>
            </a:endParaRPr>
          </a:p>
        </p:txBody>
      </p:sp>
      <p:sp>
        <p:nvSpPr>
          <p:cNvPr id="15" name="Rectangle 189"/>
          <p:cNvSpPr>
            <a:spLocks noChangeArrowheads="1"/>
          </p:cNvSpPr>
          <p:nvPr/>
        </p:nvSpPr>
        <p:spPr bwMode="auto">
          <a:xfrm>
            <a:off x="0" y="560465"/>
            <a:ext cx="2667000" cy="369332"/>
          </a:xfrm>
          <a:prstGeom prst="rect">
            <a:avLst/>
          </a:prstGeom>
          <a:noFill/>
          <a:ln>
            <a:noFill/>
          </a:ln>
          <a:effectLst/>
        </p:spPr>
        <p:txBody>
          <a:bodyPr anchor="ctr">
            <a:spAutoFit/>
          </a:bodyPr>
          <a:lstStyle/>
          <a:p>
            <a:pPr algn="ctr">
              <a:defRPr/>
            </a:pPr>
            <a:r>
              <a:rPr lang="en-US" altLang="zh-CN" b="1" kern="0" dirty="0">
                <a:solidFill>
                  <a:srgbClr val="0000FF"/>
                </a:solidFill>
                <a:latin typeface="Tahoma" pitchFamily="34" charset="0"/>
                <a:ea typeface="Tahoma" pitchFamily="34" charset="0"/>
                <a:cs typeface="Tahoma" pitchFamily="34" charset="0"/>
              </a:rPr>
              <a:t>II. KHÁM PHÁ</a:t>
            </a:r>
          </a:p>
        </p:txBody>
      </p:sp>
    </p:spTree>
    <p:extLst>
      <p:ext uri="{BB962C8B-B14F-4D97-AF65-F5344CB8AC3E}">
        <p14:creationId xmlns:p14="http://schemas.microsoft.com/office/powerpoint/2010/main" val="8247484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3"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18" name="AutoShape 3"/>
          <p:cNvSpPr>
            <a:spLocks noChangeArrowheads="1"/>
          </p:cNvSpPr>
          <p:nvPr/>
        </p:nvSpPr>
        <p:spPr bwMode="gray">
          <a:xfrm>
            <a:off x="321824" y="2568313"/>
            <a:ext cx="3919994" cy="478095"/>
          </a:xfrm>
          <a:prstGeom prst="roundRect">
            <a:avLst>
              <a:gd name="adj" fmla="val 50000"/>
            </a:avLst>
          </a:prstGeom>
          <a:solidFill>
            <a:schemeClr val="accent5"/>
          </a:solidFill>
          <a:ln>
            <a:noFill/>
          </a:ln>
          <a:effectLst>
            <a:outerShdw dist="63500" dir="3187806" algn="ctr" rotWithShape="0">
              <a:srgbClr val="001D3A"/>
            </a:outerShdw>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a:t>
            </a:r>
          </a:p>
        </p:txBody>
      </p:sp>
      <p:sp>
        <p:nvSpPr>
          <p:cNvPr id="2" name="Rectangle 1"/>
          <p:cNvSpPr/>
          <p:nvPr/>
        </p:nvSpPr>
        <p:spPr>
          <a:xfrm>
            <a:off x="799947" y="3161209"/>
            <a:ext cx="10812934" cy="36037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Nhóm</a:t>
            </a:r>
            <a:r>
              <a:rPr lang="en-US" sz="2000" b="1" dirty="0"/>
              <a:t> 3,4: </a:t>
            </a:r>
            <a:r>
              <a:rPr lang="en-US" sz="2000" b="1" dirty="0" err="1"/>
              <a:t>tình</a:t>
            </a:r>
            <a:r>
              <a:rPr lang="en-US" sz="2000" b="1" dirty="0"/>
              <a:t> </a:t>
            </a:r>
            <a:r>
              <a:rPr lang="en-US" sz="2000" b="1" dirty="0" err="1"/>
              <a:t>huống</a:t>
            </a:r>
            <a:r>
              <a:rPr lang="en-US" sz="2000" b="1" dirty="0"/>
              <a:t> </a:t>
            </a:r>
            <a:r>
              <a:rPr lang="en-US" sz="2000" b="1" dirty="0" err="1"/>
              <a:t>bạo</a:t>
            </a:r>
            <a:r>
              <a:rPr lang="en-US" sz="2000" b="1" dirty="0"/>
              <a:t> </a:t>
            </a:r>
            <a:r>
              <a:rPr lang="en-US" sz="2000" b="1" dirty="0" err="1"/>
              <a:t>lực</a:t>
            </a:r>
            <a:r>
              <a:rPr lang="en-US" sz="2000" b="1" dirty="0"/>
              <a:t> </a:t>
            </a:r>
            <a:r>
              <a:rPr lang="en-US" sz="2000" b="1" dirty="0" err="1"/>
              <a:t>trực</a:t>
            </a:r>
            <a:r>
              <a:rPr lang="en-US" sz="2000" b="1" dirty="0"/>
              <a:t> </a:t>
            </a:r>
            <a:r>
              <a:rPr lang="en-US" sz="2000" b="1" dirty="0" err="1"/>
              <a:t>tuyến</a:t>
            </a:r>
            <a:r>
              <a:rPr lang="en-US" sz="2000" b="1" dirty="0"/>
              <a:t>:</a:t>
            </a:r>
          </a:p>
          <a:p>
            <a:pPr algn="ctr"/>
            <a:endParaRPr lang="en-US" sz="2000" b="1" dirty="0"/>
          </a:p>
          <a:p>
            <a:r>
              <a:rPr lang="vi-VN" dirty="0"/>
              <a:t>a) Trong tình huống trên, D và anh trai đã ứng phó với bạo lực trực tuyến bằng cách: Không nhắn tin lại, đổi mật khẩu tài khoản mạng xã hội, chặn tin nhắn từ người lạ và cần tìm ra ai đã làm chuyện đó.</a:t>
            </a:r>
          </a:p>
          <a:p>
            <a:r>
              <a:rPr lang="vi-VN" sz="2000" dirty="0">
                <a:cs typeface="Calibri" panose="020F0502020204030204" pitchFamily="34" charset="0"/>
              </a:rPr>
              <a:t>b)</a:t>
            </a:r>
            <a:r>
              <a:rPr lang="en-US" sz="2000" dirty="0">
                <a:cs typeface="Calibri" panose="020F0502020204030204" pitchFamily="34" charset="0"/>
              </a:rPr>
              <a:t> </a:t>
            </a:r>
            <a:r>
              <a:rPr lang="en-US" sz="2000" dirty="0" err="1">
                <a:cs typeface="Calibri" panose="020F0502020204030204" pitchFamily="34" charset="0"/>
              </a:rPr>
              <a:t>Ngoài</a:t>
            </a:r>
            <a:r>
              <a:rPr lang="en-US" sz="2000" dirty="0">
                <a:cs typeface="Calibri" panose="020F0502020204030204" pitchFamily="34" charset="0"/>
              </a:rPr>
              <a:t> </a:t>
            </a:r>
            <a:r>
              <a:rPr lang="en-US" sz="2000" dirty="0" err="1">
                <a:cs typeface="Calibri" panose="020F0502020204030204" pitchFamily="34" charset="0"/>
              </a:rPr>
              <a:t>cách</a:t>
            </a:r>
            <a:r>
              <a:rPr lang="en-US" sz="2000" dirty="0">
                <a:cs typeface="Calibri" panose="020F0502020204030204" pitchFamily="34" charset="0"/>
              </a:rPr>
              <a:t> </a:t>
            </a:r>
            <a:r>
              <a:rPr lang="en-US" sz="2000" dirty="0" err="1">
                <a:cs typeface="Calibri" panose="020F0502020204030204" pitchFamily="34" charset="0"/>
              </a:rPr>
              <a:t>trên</a:t>
            </a:r>
            <a:r>
              <a:rPr lang="en-US" sz="2000" dirty="0">
                <a:cs typeface="Calibri" panose="020F0502020204030204" pitchFamily="34" charset="0"/>
              </a:rPr>
              <a:t>, </a:t>
            </a:r>
            <a:r>
              <a:rPr lang="en-US" sz="2000" dirty="0" err="1">
                <a:cs typeface="Calibri" panose="020F0502020204030204" pitchFamily="34" charset="0"/>
              </a:rPr>
              <a:t>em</a:t>
            </a:r>
            <a:r>
              <a:rPr lang="en-US" sz="2000" dirty="0">
                <a:cs typeface="Calibri" panose="020F0502020204030204" pitchFamily="34" charset="0"/>
              </a:rPr>
              <a:t> </a:t>
            </a:r>
            <a:r>
              <a:rPr lang="en-US" sz="2000" dirty="0" err="1">
                <a:cs typeface="Calibri" panose="020F0502020204030204" pitchFamily="34" charset="0"/>
              </a:rPr>
              <a:t>còn</a:t>
            </a:r>
            <a:r>
              <a:rPr lang="en-US" sz="2000" dirty="0">
                <a:cs typeface="Calibri" panose="020F0502020204030204" pitchFamily="34" charset="0"/>
              </a:rPr>
              <a:t> </a:t>
            </a:r>
            <a:r>
              <a:rPr lang="en-US" sz="2000" dirty="0" err="1">
                <a:cs typeface="Calibri" panose="020F0502020204030204" pitchFamily="34" charset="0"/>
              </a:rPr>
              <a:t>có</a:t>
            </a:r>
            <a:r>
              <a:rPr lang="en-US" sz="2000" dirty="0">
                <a:cs typeface="Calibri" panose="020F0502020204030204" pitchFamily="34" charset="0"/>
              </a:rPr>
              <a:t> </a:t>
            </a:r>
            <a:r>
              <a:rPr lang="en-US" sz="2000" dirty="0" err="1">
                <a:cs typeface="Calibri" panose="020F0502020204030204" pitchFamily="34" charset="0"/>
              </a:rPr>
              <a:t>thể</a:t>
            </a:r>
            <a:r>
              <a:rPr lang="en-US" sz="2000" dirty="0">
                <a:cs typeface="Calibri" panose="020F0502020204030204" pitchFamily="34" charset="0"/>
              </a:rPr>
              <a:t> </a:t>
            </a:r>
            <a:r>
              <a:rPr lang="en-US" sz="2000" dirty="0" err="1">
                <a:cs typeface="Calibri" panose="020F0502020204030204" pitchFamily="34" charset="0"/>
              </a:rPr>
              <a:t>thực</a:t>
            </a:r>
            <a:r>
              <a:rPr lang="en-US" sz="2000" dirty="0">
                <a:cs typeface="Calibri" panose="020F0502020204030204" pitchFamily="34" charset="0"/>
              </a:rPr>
              <a:t> </a:t>
            </a:r>
            <a:r>
              <a:rPr lang="en-US" sz="2000" dirty="0" err="1">
                <a:cs typeface="Calibri" panose="020F0502020204030204" pitchFamily="34" charset="0"/>
              </a:rPr>
              <a:t>hiện</a:t>
            </a:r>
            <a:r>
              <a:rPr lang="en-US" sz="2000" dirty="0">
                <a:cs typeface="Calibri" panose="020F0502020204030204" pitchFamily="34" charset="0"/>
              </a:rPr>
              <a:t> </a:t>
            </a:r>
            <a:r>
              <a:rPr lang="en-US" sz="2000" dirty="0" err="1">
                <a:cs typeface="Calibri" panose="020F0502020204030204" pitchFamily="34" charset="0"/>
              </a:rPr>
              <a:t>những</a:t>
            </a:r>
            <a:r>
              <a:rPr lang="en-US" sz="2000" dirty="0">
                <a:cs typeface="Calibri" panose="020F0502020204030204" pitchFamily="34" charset="0"/>
              </a:rPr>
              <a:t> </a:t>
            </a:r>
            <a:r>
              <a:rPr lang="en-US" sz="2000" dirty="0" err="1">
                <a:cs typeface="Calibri" panose="020F0502020204030204" pitchFamily="34" charset="0"/>
              </a:rPr>
              <a:t>cách</a:t>
            </a:r>
            <a:r>
              <a:rPr lang="en-US" sz="2000" dirty="0">
                <a:cs typeface="Calibri" panose="020F0502020204030204" pitchFamily="34" charset="0"/>
              </a:rPr>
              <a:t> </a:t>
            </a:r>
            <a:r>
              <a:rPr lang="en-US" sz="2000" dirty="0" err="1">
                <a:cs typeface="Calibri" panose="020F0502020204030204" pitchFamily="34" charset="0"/>
              </a:rPr>
              <a:t>sau</a:t>
            </a:r>
            <a:r>
              <a:rPr lang="en-US" sz="2000" dirty="0">
                <a:cs typeface="Calibri" panose="020F0502020204030204" pitchFamily="34" charset="0"/>
              </a:rPr>
              <a:t>:</a:t>
            </a:r>
            <a:endParaRPr lang="vi-VN" sz="2000" dirty="0">
              <a:cs typeface="Calibri" panose="020F0502020204030204" pitchFamily="34" charset="0"/>
            </a:endParaRPr>
          </a:p>
          <a:p>
            <a:r>
              <a:rPr lang="vi-VN" dirty="0"/>
              <a:t>- Thông báo sự việc cho gia đình, thầy cô hoặc trình báo cơ quan chức năng</a:t>
            </a:r>
          </a:p>
          <a:p>
            <a:r>
              <a:rPr lang="en-US" dirty="0"/>
              <a:t>- </a:t>
            </a:r>
            <a:r>
              <a:rPr lang="vi-VN" dirty="0"/>
              <a:t>Gọi số điện thoại đường dây nóng bảo vệ trẻ em 111. </a:t>
            </a:r>
          </a:p>
          <a:p>
            <a:r>
              <a:rPr lang="vi-VN" dirty="0"/>
              <a:t>- Chặn tin nhắn từ người lạ.</a:t>
            </a:r>
          </a:p>
          <a:p>
            <a:pPr algn="ctr"/>
            <a:endParaRPr lang="en-US" sz="2000" b="1" dirty="0"/>
          </a:p>
          <a:p>
            <a:pPr algn="ctr"/>
            <a:endParaRPr lang="en-US" sz="2000" b="1" dirty="0"/>
          </a:p>
          <a:p>
            <a:pPr algn="ctr"/>
            <a:endParaRPr lang="en-US" dirty="0"/>
          </a:p>
        </p:txBody>
      </p:sp>
      <p:sp>
        <p:nvSpPr>
          <p:cNvPr id="11" name="Rectangle 10"/>
          <p:cNvSpPr>
            <a:spLocks noChangeArrowheads="1"/>
          </p:cNvSpPr>
          <p:nvPr/>
        </p:nvSpPr>
        <p:spPr bwMode="auto">
          <a:xfrm>
            <a:off x="613747" y="164186"/>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2" name="Rectangle 11"/>
          <p:cNvSpPr/>
          <p:nvPr/>
        </p:nvSpPr>
        <p:spPr>
          <a:xfrm>
            <a:off x="546827" y="929797"/>
            <a:ext cx="10553854" cy="1941557"/>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 </a:t>
            </a:r>
            <a:r>
              <a:rPr lang="en-US" b="1" dirty="0" err="1">
                <a:solidFill>
                  <a:srgbClr val="0000FF"/>
                </a:solidFill>
                <a:latin typeface="Tahoma" pitchFamily="34" charset="0"/>
                <a:ea typeface="Tahoma" pitchFamily="34" charset="0"/>
                <a:cs typeface="Tahoma" pitchFamily="34" charset="0"/>
              </a:rPr>
              <a:t>Phòng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ngừa</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và</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ứng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phó</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với</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học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đường</a:t>
            </a:r>
            <a:endParaRPr lang="en-US" b="1" dirty="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2.2. </a:t>
            </a:r>
            <a:r>
              <a:rPr lang="en-US" b="1" dirty="0" err="1">
                <a:solidFill>
                  <a:srgbClr val="0000FF"/>
                </a:solidFill>
                <a:latin typeface="Tahoma" pitchFamily="34" charset="0"/>
                <a:ea typeface="Tahoma" pitchFamily="34" charset="0"/>
                <a:cs typeface="Tahoma" pitchFamily="34" charset="0"/>
              </a:rPr>
              <a:t>Ứng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phó</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với</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học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đường</a:t>
            </a:r>
            <a:endParaRPr lang="en-US" b="1" dirty="0">
              <a:solidFill>
                <a:srgbClr val="0000FF"/>
              </a:solidFill>
              <a:latin typeface="Tahoma" pitchFamily="34" charset="0"/>
              <a:ea typeface="Tahoma" pitchFamily="34" charset="0"/>
              <a:cs typeface="Tahoma" pitchFamily="34" charset="0"/>
            </a:endParaRPr>
          </a:p>
          <a:p>
            <a:pPr marL="342900" marR="0" lvl="0" indent="-342900">
              <a:lnSpc>
                <a:spcPct val="115000"/>
              </a:lnSpc>
              <a:spcBef>
                <a:spcPts val="0"/>
              </a:spcBef>
              <a:spcAft>
                <a:spcPts val="500"/>
              </a:spcAft>
              <a:buClr>
                <a:srgbClr val="000000"/>
              </a:buClr>
              <a:buSzPts val="1200"/>
              <a:buAutoNum type="alphaLcPeriod"/>
              <a:tabLst>
                <a:tab pos="252730" algn="l"/>
              </a:tabLst>
            </a:pPr>
            <a:r>
              <a:rPr lang="en-US" b="1" dirty="0" err="1">
                <a:solidFill>
                  <a:srgbClr val="0000FF"/>
                </a:solidFill>
                <a:latin typeface="Tahoma" pitchFamily="34" charset="0"/>
                <a:ea typeface="Tahoma" pitchFamily="34" charset="0"/>
                <a:cs typeface="Tahoma" pitchFamily="34" charset="0"/>
              </a:rPr>
              <a:t>Ứng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phó</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với</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thể</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chất</a:t>
            </a:r>
            <a:endParaRPr lang="en-US" b="1" dirty="0">
              <a:solidFill>
                <a:srgbClr val="0000FF"/>
              </a:solidFill>
              <a:latin typeface="Tahoma" pitchFamily="34" charset="0"/>
              <a:ea typeface="Tahoma" pitchFamily="34" charset="0"/>
              <a:cs typeface="Tahoma" pitchFamily="34" charset="0"/>
            </a:endParaRPr>
          </a:p>
          <a:p>
            <a:pPr marL="342900" indent="-342900">
              <a:lnSpc>
                <a:spcPct val="115000"/>
              </a:lnSpc>
              <a:spcAft>
                <a:spcPts val="500"/>
              </a:spcAft>
              <a:buClr>
                <a:srgbClr val="000000"/>
              </a:buClr>
              <a:buSzPts val="1200"/>
              <a:buFontTx/>
              <a:buAutoNum type="alphaLcPeriod"/>
              <a:tabLst>
                <a:tab pos="252730" algn="l"/>
              </a:tabLst>
            </a:pPr>
            <a:r>
              <a:rPr lang="en-US" b="1" dirty="0" err="1">
                <a:solidFill>
                  <a:srgbClr val="0000FF"/>
                </a:solidFill>
                <a:latin typeface="Tahoma" pitchFamily="34" charset="0"/>
                <a:ea typeface="Tahoma" pitchFamily="34" charset="0"/>
                <a:cs typeface="Tahoma" pitchFamily="34" charset="0"/>
              </a:rPr>
              <a:t>Ứng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phó</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với</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tinh</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thần</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và</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trực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tuyến</a:t>
            </a:r>
            <a:endParaRPr lang="en-US" b="1" dirty="0">
              <a:solidFill>
                <a:srgbClr val="0000FF"/>
              </a:solidFill>
              <a:latin typeface="Tahoma" pitchFamily="34" charset="0"/>
              <a:ea typeface="Tahoma" pitchFamily="34" charset="0"/>
              <a:cs typeface="Tahoma" pitchFamily="34" charset="0"/>
            </a:endParaRPr>
          </a:p>
          <a:p>
            <a:pPr marL="342900" marR="0" lvl="0" indent="-342900">
              <a:lnSpc>
                <a:spcPct val="115000"/>
              </a:lnSpc>
              <a:spcBef>
                <a:spcPts val="0"/>
              </a:spcBef>
              <a:spcAft>
                <a:spcPts val="500"/>
              </a:spcAft>
              <a:buClr>
                <a:srgbClr val="000000"/>
              </a:buClr>
              <a:buSzPts val="1200"/>
              <a:buAutoNum type="alphaLcPeriod"/>
              <a:tabLst>
                <a:tab pos="252730" algn="l"/>
              </a:tabLst>
            </a:pPr>
            <a:endParaRPr lang="en-US" b="1" dirty="0">
              <a:solidFill>
                <a:srgbClr val="0000FF"/>
              </a:solidFill>
              <a:latin typeface="Tahoma" pitchFamily="34" charset="0"/>
              <a:ea typeface="Tahoma" pitchFamily="34" charset="0"/>
              <a:cs typeface="Tahoma" pitchFamily="34" charset="0"/>
            </a:endParaRPr>
          </a:p>
        </p:txBody>
      </p:sp>
      <p:sp>
        <p:nvSpPr>
          <p:cNvPr id="15" name="Rectangle 189"/>
          <p:cNvSpPr>
            <a:spLocks noChangeArrowheads="1"/>
          </p:cNvSpPr>
          <p:nvPr/>
        </p:nvSpPr>
        <p:spPr bwMode="auto">
          <a:xfrm>
            <a:off x="0" y="560465"/>
            <a:ext cx="2667000" cy="369332"/>
          </a:xfrm>
          <a:prstGeom prst="rect">
            <a:avLst/>
          </a:prstGeom>
          <a:noFill/>
          <a:ln>
            <a:noFill/>
          </a:ln>
          <a:effectLst/>
        </p:spPr>
        <p:txBody>
          <a:bodyPr anchor="ctr">
            <a:spAutoFit/>
          </a:bodyPr>
          <a:lstStyle/>
          <a:p>
            <a:pPr algn="ctr">
              <a:defRPr/>
            </a:pPr>
            <a:r>
              <a:rPr lang="en-US" altLang="zh-CN" b="1" kern="0" dirty="0">
                <a:solidFill>
                  <a:srgbClr val="0000FF"/>
                </a:solidFill>
                <a:latin typeface="Tahoma" pitchFamily="34" charset="0"/>
                <a:ea typeface="Tahoma" pitchFamily="34" charset="0"/>
                <a:cs typeface="Tahoma" pitchFamily="34" charset="0"/>
              </a:rPr>
              <a:t>II. KHÁM PHÁ</a:t>
            </a:r>
          </a:p>
        </p:txBody>
      </p:sp>
    </p:spTree>
    <p:extLst>
      <p:ext uri="{BB962C8B-B14F-4D97-AF65-F5344CB8AC3E}">
        <p14:creationId xmlns:p14="http://schemas.microsoft.com/office/powerpoint/2010/main" val="19543958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8" name="Horizontal Scroll 7"/>
          <p:cNvSpPr/>
          <p:nvPr/>
        </p:nvSpPr>
        <p:spPr>
          <a:xfrm>
            <a:off x="1009934" y="1723349"/>
            <a:ext cx="9812741" cy="4005006"/>
          </a:xfrm>
          <a:prstGeom prst="horizontalScroll">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pPr>
            <a:r>
              <a:rPr lang="en-US" altLang="en-US" sz="2000" b="1" dirty="0" err="1">
                <a:solidFill>
                  <a:schemeClr val="tx1"/>
                </a:solidFill>
                <a:latin typeface="Times New Roman" panose="02020603050405020304" pitchFamily="18" charset="0"/>
                <a:cs typeface="Times New Roman" panose="02020603050405020304" pitchFamily="18" charset="0"/>
              </a:rPr>
              <a:t>Để</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ứng</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phó</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với</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bạo</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lực</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học</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đường</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mỗi</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học</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sinh</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cần</a:t>
            </a:r>
            <a:r>
              <a:rPr lang="en-US" altLang="en-US" sz="2000" b="1" dirty="0">
                <a:solidFill>
                  <a:schemeClr val="tx1"/>
                </a:solidFill>
                <a:latin typeface="Times New Roman" panose="02020603050405020304" pitchFamily="18" charset="0"/>
                <a:cs typeface="Times New Roman" panose="02020603050405020304" pitchFamily="18" charset="0"/>
              </a:rPr>
              <a:t>:</a:t>
            </a:r>
            <a:endParaRPr lang="en-US" altLang="en-US" sz="2000" b="1"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Nhanh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chóng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nhận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diện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được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dấu</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hiệu</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của</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bạo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lực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học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đường</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Bình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tĩnh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tìm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cơ</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hội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thoát</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ra</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hoặc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kêu</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gọi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sự</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giúp</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đỡ</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Thông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báo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sự</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việc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cho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gia</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đình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thầy</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cô</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hoặc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trình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báo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cơ</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quan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chức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năng</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Gọi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số</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điện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thoại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đường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dây</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nóng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bảo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vệ</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trẻ</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em</a:t>
            </a:r>
            <a:r>
              <a:rPr lang="en-US" altLang="en-US" sz="2000" dirty="0">
                <a:solidFill>
                  <a:schemeClr val="tx1"/>
                </a:solidFill>
                <a:latin typeface="Times New Roman" panose="02020603050405020304" pitchFamily="18" charset="0"/>
                <a:cs typeface="Times New Roman" panose="02020603050405020304" pitchFamily="18" charset="0"/>
              </a:rPr>
              <a:t> 111. </a:t>
            </a:r>
            <a:r>
              <a:rPr lang="en-US" altLang="en-US" sz="2000" dirty="0" err="1">
                <a:solidFill>
                  <a:schemeClr val="tx1"/>
                </a:solidFill>
                <a:latin typeface="Times New Roman" panose="02020603050405020304" pitchFamily="18" charset="0"/>
                <a:cs typeface="Times New Roman" panose="02020603050405020304" pitchFamily="18" charset="0"/>
              </a:rPr>
              <a:t>Đối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mật</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khẩu</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để</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bảo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vệ</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tài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khoản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mạng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xã</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hội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của</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cá</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nhân</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Khi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chứng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kiến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bạo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lực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học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đường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không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thờ</a:t>
            </a:r>
            <a:r>
              <a:rPr lang="en-US" altLang="en-US" sz="2000" dirty="0">
                <a:solidFill>
                  <a:schemeClr val="tx1"/>
                </a:solidFill>
                <a:latin typeface="Times New Roman" panose="02020603050405020304" pitchFamily="18" charset="0"/>
                <a:cs typeface="Times New Roman" panose="02020603050405020304" pitchFamily="18" charset="0"/>
              </a:rPr>
              <a:t> ơ </a:t>
            </a:r>
            <a:r>
              <a:rPr lang="en-US" altLang="en-US" sz="2000" dirty="0" err="1">
                <a:solidFill>
                  <a:schemeClr val="tx1"/>
                </a:solidFill>
                <a:latin typeface="Times New Roman" panose="02020603050405020304" pitchFamily="18" charset="0"/>
                <a:cs typeface="Times New Roman" panose="02020603050405020304" pitchFamily="18" charset="0"/>
              </a:rPr>
              <a:t>vô</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cảm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lôi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kéo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tham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gia</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cổ</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vũ</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hành</a:t>
            </a:r>
            <a:r>
              <a:rPr lang="en-US" altLang="en-US" sz="2000" dirty="0">
                <a:solidFill>
                  <a:schemeClr val="tx1"/>
                </a:solidFill>
                <a:latin typeface="Times New Roman" panose="02020603050405020304" pitchFamily="18" charset="0"/>
                <a:cs typeface="Times New Roman" panose="02020603050405020304" pitchFamily="18" charset="0"/>
              </a:rPr>
              <a:t> vi </a:t>
            </a:r>
            <a:r>
              <a:rPr lang="en-US" altLang="en-US" sz="2000" dirty="0" err="1">
                <a:solidFill>
                  <a:schemeClr val="tx1"/>
                </a:solidFill>
                <a:latin typeface="Times New Roman" panose="02020603050405020304" pitchFamily="18" charset="0"/>
                <a:cs typeface="Times New Roman" panose="02020603050405020304" pitchFamily="18" charset="0"/>
              </a:rPr>
              <a:t>bạo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lực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học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đường</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Không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tìm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cách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trả</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thù</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đánh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lại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tỏ</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thái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độ</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thách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thức</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latin typeface="Arial" panose="020B0604020202020204" pitchFamily="34" charset="0"/>
            </a:endParaRPr>
          </a:p>
        </p:txBody>
      </p:sp>
      <p:sp>
        <p:nvSpPr>
          <p:cNvPr id="2" name="Date Placeholder 1"/>
          <p:cNvSpPr>
            <a:spLocks noGrp="1"/>
          </p:cNvSpPr>
          <p:nvPr>
            <p:ph type="dt" sz="half" idx="10"/>
          </p:nvPr>
        </p:nvSpPr>
        <p:spPr/>
        <p:txBody>
          <a:bodyPr/>
          <a:lstStyle/>
          <a:p>
            <a:fld id="{D7EAC4F6-4374-481A-BEF1-1A4C80D5EA42}" type="datetime11">
              <a:rPr lang="en-IN" smtClean="0">
                <a:solidFill>
                  <a:prstClr val="black">
                    <a:tint val="75000"/>
                  </a:prstClr>
                </a:solidFill>
              </a:rPr>
              <a:t>19:08:51</a:t>
            </a:fld>
            <a:endParaRPr lang="en-IN">
              <a:solidFill>
                <a:prstClr val="black">
                  <a:tint val="75000"/>
                </a:prstClr>
              </a:solidFill>
            </a:endParaRPr>
          </a:p>
        </p:txBody>
      </p:sp>
      <p:sp>
        <p:nvSpPr>
          <p:cNvPr id="3" name="Slide Number Placeholder 2"/>
          <p:cNvSpPr>
            <a:spLocks noGrp="1"/>
          </p:cNvSpPr>
          <p:nvPr>
            <p:ph type="sldNum" sz="quarter" idx="12"/>
          </p:nvPr>
        </p:nvSpPr>
        <p:spPr/>
        <p:txBody>
          <a:bodyPr/>
          <a:lstStyle/>
          <a:p>
            <a:fld id="{2D0CD454-69CB-4647-AC93-5608A9603E22}" type="slidenum">
              <a:rPr lang="en-IN" smtClean="0">
                <a:solidFill>
                  <a:prstClr val="black">
                    <a:tint val="75000"/>
                  </a:prstClr>
                </a:solidFill>
              </a:rPr>
              <a:pPr/>
              <a:t>18</a:t>
            </a:fld>
            <a:endParaRPr lang="en-IN">
              <a:solidFill>
                <a:prstClr val="black">
                  <a:tint val="75000"/>
                </a:prstClr>
              </a:solidFill>
            </a:endParaRPr>
          </a:p>
        </p:txBody>
      </p:sp>
      <p:pic>
        <p:nvPicPr>
          <p:cNvPr id="11" name="Shape 1"/>
          <p:cNvPicPr/>
          <p:nvPr/>
        </p:nvPicPr>
        <p:blipFill>
          <a:blip r:embed="rId2"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15" name="Rectangle 14"/>
          <p:cNvSpPr>
            <a:spLocks noChangeArrowheads="1"/>
          </p:cNvSpPr>
          <p:nvPr/>
        </p:nvSpPr>
        <p:spPr bwMode="auto">
          <a:xfrm>
            <a:off x="613747" y="164186"/>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6" name="Rectangle 15"/>
          <p:cNvSpPr/>
          <p:nvPr/>
        </p:nvSpPr>
        <p:spPr>
          <a:xfrm>
            <a:off x="546827" y="929797"/>
            <a:ext cx="10553854" cy="793551"/>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 </a:t>
            </a:r>
            <a:r>
              <a:rPr lang="en-US" b="1" dirty="0" err="1">
                <a:solidFill>
                  <a:srgbClr val="0000FF"/>
                </a:solidFill>
                <a:latin typeface="Tahoma" pitchFamily="34" charset="0"/>
                <a:ea typeface="Tahoma" pitchFamily="34" charset="0"/>
                <a:cs typeface="Tahoma" pitchFamily="34" charset="0"/>
              </a:rPr>
              <a:t>Phòng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ngừa</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và</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ứng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phó</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với</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học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đường</a:t>
            </a:r>
            <a:endParaRPr lang="en-US" b="1" dirty="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2.2. </a:t>
            </a:r>
            <a:r>
              <a:rPr lang="en-US" b="1" dirty="0" err="1">
                <a:solidFill>
                  <a:srgbClr val="0000FF"/>
                </a:solidFill>
                <a:latin typeface="Tahoma" pitchFamily="34" charset="0"/>
                <a:ea typeface="Tahoma" pitchFamily="34" charset="0"/>
                <a:cs typeface="Tahoma" pitchFamily="34" charset="0"/>
              </a:rPr>
              <a:t>Ứng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phó</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với</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học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đường</a:t>
            </a:r>
            <a:endParaRPr lang="en-US" b="1" dirty="0">
              <a:solidFill>
                <a:srgbClr val="0000FF"/>
              </a:solidFill>
              <a:latin typeface="Tahoma" pitchFamily="34" charset="0"/>
              <a:ea typeface="Tahoma" pitchFamily="34" charset="0"/>
              <a:cs typeface="Tahoma" pitchFamily="34" charset="0"/>
            </a:endParaRPr>
          </a:p>
        </p:txBody>
      </p:sp>
      <p:sp>
        <p:nvSpPr>
          <p:cNvPr id="17" name="Rectangle 189"/>
          <p:cNvSpPr>
            <a:spLocks noChangeArrowheads="1"/>
          </p:cNvSpPr>
          <p:nvPr/>
        </p:nvSpPr>
        <p:spPr bwMode="auto">
          <a:xfrm>
            <a:off x="0" y="560465"/>
            <a:ext cx="2667000" cy="369332"/>
          </a:xfrm>
          <a:prstGeom prst="rect">
            <a:avLst/>
          </a:prstGeom>
          <a:noFill/>
          <a:ln>
            <a:noFill/>
          </a:ln>
          <a:effectLst/>
        </p:spPr>
        <p:txBody>
          <a:bodyPr anchor="ctr">
            <a:spAutoFit/>
          </a:bodyPr>
          <a:lstStyle/>
          <a:p>
            <a:pPr algn="ctr">
              <a:defRPr/>
            </a:pPr>
            <a:r>
              <a:rPr lang="en-US" altLang="zh-CN" b="1" kern="0" dirty="0">
                <a:solidFill>
                  <a:srgbClr val="0000FF"/>
                </a:solidFill>
                <a:latin typeface="Tahoma" pitchFamily="34" charset="0"/>
                <a:ea typeface="Tahoma" pitchFamily="34" charset="0"/>
                <a:cs typeface="Tahoma" pitchFamily="34" charset="0"/>
              </a:rPr>
              <a:t>II. KHÁM PHÁ</a:t>
            </a:r>
          </a:p>
        </p:txBody>
      </p:sp>
    </p:spTree>
    <p:extLst>
      <p:ext uri="{BB962C8B-B14F-4D97-AF65-F5344CB8AC3E}">
        <p14:creationId xmlns:p14="http://schemas.microsoft.com/office/powerpoint/2010/main" val="4353004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3" name="Slide Number Placeholder 2"/>
          <p:cNvSpPr>
            <a:spLocks noGrp="1"/>
          </p:cNvSpPr>
          <p:nvPr>
            <p:ph type="sldNum" sz="quarter" idx="12"/>
          </p:nvPr>
        </p:nvSpPr>
        <p:spPr/>
        <p:txBody>
          <a:bodyPr/>
          <a:lstStyle/>
          <a:p>
            <a:fld id="{2D0CD454-69CB-4647-AC93-5608A9603E22}" type="slidenum">
              <a:rPr lang="en-IN" smtClean="0">
                <a:solidFill>
                  <a:prstClr val="black">
                    <a:tint val="75000"/>
                  </a:prstClr>
                </a:solidFill>
              </a:rPr>
              <a:pPr/>
              <a:t>19</a:t>
            </a:fld>
            <a:endParaRPr lang="en-IN">
              <a:solidFill>
                <a:prstClr val="black">
                  <a:tint val="75000"/>
                </a:prstClr>
              </a:solidFill>
            </a:endParaRPr>
          </a:p>
        </p:txBody>
      </p:sp>
      <p:sp>
        <p:nvSpPr>
          <p:cNvPr id="15" name="Text Box 2"/>
          <p:cNvSpPr txBox="1"/>
          <p:nvPr/>
        </p:nvSpPr>
        <p:spPr>
          <a:xfrm>
            <a:off x="241812" y="945488"/>
            <a:ext cx="1834568" cy="3387144"/>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a:solidFill>
                  <a:srgbClr val="FF0000"/>
                </a:solidFill>
                <a:effectLst/>
                <a:latin typeface="Tahoma" pitchFamily="34" charset="0"/>
                <a:ea typeface="Tahoma" pitchFamily="34" charset="0"/>
                <a:cs typeface="Tahoma" pitchFamily="34" charset="0"/>
              </a:rPr>
              <a:t>.............</a:t>
            </a:r>
            <a:endParaRPr lang="vi-VN">
              <a:solidFill>
                <a:srgbClr val="FF0000"/>
              </a:solidFill>
              <a:effectLst/>
              <a:latin typeface="Tahoma" pitchFamily="34" charset="0"/>
              <a:ea typeface="Tahoma" pitchFamily="34" charset="0"/>
              <a:cs typeface="Tahoma" pitchFamily="34" charset="0"/>
            </a:endParaRPr>
          </a:p>
        </p:txBody>
      </p:sp>
      <p:sp>
        <p:nvSpPr>
          <p:cNvPr id="16" name="Text Box 3"/>
          <p:cNvSpPr txBox="1"/>
          <p:nvPr/>
        </p:nvSpPr>
        <p:spPr>
          <a:xfrm>
            <a:off x="2291381" y="655682"/>
            <a:ext cx="2468168" cy="954176"/>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20000"/>
              </a:lnSpc>
              <a:spcAft>
                <a:spcPts val="0"/>
              </a:spcAft>
            </a:pPr>
            <a:endParaRPr lang="nl-NL" sz="1700" b="1">
              <a:solidFill>
                <a:srgbClr val="0000FF"/>
              </a:solidFill>
              <a:effectLst/>
              <a:latin typeface="Tahoma" pitchFamily="34" charset="0"/>
              <a:ea typeface="Tahoma" pitchFamily="34" charset="0"/>
              <a:cs typeface="Tahoma" pitchFamily="34" charset="0"/>
            </a:endParaRPr>
          </a:p>
          <a:p>
            <a:pPr algn="ctr">
              <a:lnSpc>
                <a:spcPct val="120000"/>
              </a:lnSpc>
              <a:spcAft>
                <a:spcPts val="0"/>
              </a:spcAft>
            </a:pPr>
            <a:r>
              <a:rPr lang="en-US" sz="1700" b="1">
                <a:solidFill>
                  <a:srgbClr val="0000FF"/>
                </a:solidFill>
                <a:effectLst/>
                <a:latin typeface="Tahoma" pitchFamily="34" charset="0"/>
                <a:ea typeface="Tahoma" pitchFamily="34" charset="0"/>
                <a:cs typeface="Tahoma" pitchFamily="34" charset="0"/>
              </a:rPr>
              <a:t>....................</a:t>
            </a:r>
            <a:endParaRPr lang="vi-VN" sz="1700">
              <a:solidFill>
                <a:srgbClr val="0000FF"/>
              </a:solidFill>
              <a:effectLst/>
              <a:latin typeface="Tahoma" pitchFamily="34" charset="0"/>
              <a:ea typeface="Tahoma" pitchFamily="34" charset="0"/>
              <a:cs typeface="Tahoma" pitchFamily="34" charset="0"/>
            </a:endParaRPr>
          </a:p>
          <a:p>
            <a:pPr algn="ctr">
              <a:spcAft>
                <a:spcPts val="0"/>
              </a:spcAft>
            </a:pPr>
            <a:r>
              <a:rPr lang="en-US" sz="1700">
                <a:solidFill>
                  <a:srgbClr val="0000FF"/>
                </a:solidFill>
                <a:effectLst/>
                <a:latin typeface="Tahoma" pitchFamily="34" charset="0"/>
                <a:ea typeface="Tahoma" pitchFamily="34" charset="0"/>
                <a:cs typeface="Tahoma" pitchFamily="34" charset="0"/>
              </a:rPr>
              <a:t> </a:t>
            </a:r>
            <a:endParaRPr lang="vi-VN" sz="1700">
              <a:solidFill>
                <a:srgbClr val="0000FF"/>
              </a:solidFill>
              <a:effectLst/>
              <a:latin typeface="Tahoma" pitchFamily="34" charset="0"/>
              <a:ea typeface="Tahoma" pitchFamily="34" charset="0"/>
              <a:cs typeface="Tahoma" pitchFamily="34" charset="0"/>
            </a:endParaRPr>
          </a:p>
        </p:txBody>
      </p:sp>
      <p:sp>
        <p:nvSpPr>
          <p:cNvPr id="17" name="Text Box 4"/>
          <p:cNvSpPr txBox="1"/>
          <p:nvPr/>
        </p:nvSpPr>
        <p:spPr>
          <a:xfrm>
            <a:off x="4978623" y="629924"/>
            <a:ext cx="6634256" cy="965277"/>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i="1">
                <a:effectLst/>
                <a:latin typeface="Tahoma" pitchFamily="34" charset="0"/>
                <a:ea typeface="Tahoma" pitchFamily="34" charset="0"/>
                <a:cs typeface="Tahoma" pitchFamily="34" charset="0"/>
              </a:rPr>
              <a:t>........................................................................................................................................................................................</a:t>
            </a:r>
            <a:endParaRPr lang="vi-VN">
              <a:effectLst/>
              <a:latin typeface="Tahoma" pitchFamily="34" charset="0"/>
              <a:ea typeface="Tahoma" pitchFamily="34" charset="0"/>
              <a:cs typeface="Tahoma" pitchFamily="34" charset="0"/>
            </a:endParaRPr>
          </a:p>
        </p:txBody>
      </p:sp>
      <p:sp>
        <p:nvSpPr>
          <p:cNvPr id="18" name="Text Box 5"/>
          <p:cNvSpPr txBox="1"/>
          <p:nvPr/>
        </p:nvSpPr>
        <p:spPr>
          <a:xfrm>
            <a:off x="2291381" y="1896242"/>
            <a:ext cx="2468168" cy="119634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a:solidFill>
                  <a:srgbClr val="0000FF"/>
                </a:solidFill>
                <a:effectLst/>
                <a:latin typeface="Tahoma" pitchFamily="34" charset="0"/>
                <a:ea typeface="Tahoma" pitchFamily="34" charset="0"/>
                <a:cs typeface="Tahoma" pitchFamily="34" charset="0"/>
              </a:rPr>
              <a:t>........................</a:t>
            </a:r>
            <a:endParaRPr lang="vi-VN">
              <a:solidFill>
                <a:srgbClr val="0000FF"/>
              </a:solidFill>
              <a:effectLst/>
              <a:latin typeface="Tahoma" pitchFamily="34" charset="0"/>
              <a:ea typeface="Tahoma" pitchFamily="34" charset="0"/>
              <a:cs typeface="Tahoma" pitchFamily="34" charset="0"/>
            </a:endParaRPr>
          </a:p>
        </p:txBody>
      </p:sp>
      <p:sp>
        <p:nvSpPr>
          <p:cNvPr id="19" name="Text Box 6"/>
          <p:cNvSpPr txBox="1"/>
          <p:nvPr/>
        </p:nvSpPr>
        <p:spPr>
          <a:xfrm>
            <a:off x="4978622" y="1746122"/>
            <a:ext cx="6634257" cy="174405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i="1">
                <a:latin typeface="Tahoma" pitchFamily="34" charset="0"/>
                <a:ea typeface="Tahoma" pitchFamily="34" charset="0"/>
                <a:cs typeface="Tahoma" pitchFamily="34" charset="0"/>
              </a:rPr>
              <a:t>........................................................................................................................................................................................ ........................................................................................................................................................................................</a:t>
            </a:r>
            <a:endParaRPr lang="vi-VN">
              <a:latin typeface="Tahoma" pitchFamily="34" charset="0"/>
              <a:ea typeface="Tahoma" pitchFamily="34" charset="0"/>
              <a:cs typeface="Tahoma" pitchFamily="34" charset="0"/>
            </a:endParaRPr>
          </a:p>
          <a:p>
            <a:r>
              <a:rPr lang="en-US" i="1">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a:p>
            <a:pPr>
              <a:spcAft>
                <a:spcPts val="0"/>
              </a:spcAft>
            </a:pPr>
            <a:endParaRPr lang="vi-VN">
              <a:latin typeface="Tahoma" pitchFamily="34" charset="0"/>
              <a:ea typeface="Tahoma" pitchFamily="34" charset="0"/>
              <a:cs typeface="Tahoma" pitchFamily="34" charset="0"/>
            </a:endParaRPr>
          </a:p>
        </p:txBody>
      </p:sp>
      <p:sp>
        <p:nvSpPr>
          <p:cNvPr id="20" name="Text Box 7"/>
          <p:cNvSpPr txBox="1"/>
          <p:nvPr/>
        </p:nvSpPr>
        <p:spPr>
          <a:xfrm>
            <a:off x="2291381" y="3670481"/>
            <a:ext cx="2468167" cy="1481897"/>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a:solidFill>
                  <a:srgbClr val="0000FF"/>
                </a:solidFill>
                <a:effectLst/>
                <a:latin typeface="Tahoma" pitchFamily="34" charset="0"/>
                <a:ea typeface="Tahoma" pitchFamily="34" charset="0"/>
                <a:cs typeface="Tahoma" pitchFamily="34" charset="0"/>
              </a:rPr>
              <a:t>...........................</a:t>
            </a:r>
            <a:endParaRPr lang="vi-VN">
              <a:solidFill>
                <a:srgbClr val="0000FF"/>
              </a:solidFill>
              <a:effectLst/>
              <a:latin typeface="Tahoma" pitchFamily="34" charset="0"/>
              <a:ea typeface="Tahoma" pitchFamily="34" charset="0"/>
              <a:cs typeface="Tahoma" pitchFamily="34" charset="0"/>
            </a:endParaRPr>
          </a:p>
        </p:txBody>
      </p:sp>
      <p:sp>
        <p:nvSpPr>
          <p:cNvPr id="21" name="Text Box 8"/>
          <p:cNvSpPr txBox="1"/>
          <p:nvPr/>
        </p:nvSpPr>
        <p:spPr>
          <a:xfrm>
            <a:off x="4978623" y="3670480"/>
            <a:ext cx="6634258" cy="3090927"/>
          </a:xfrm>
          <a:prstGeom prst="rect">
            <a:avLst/>
          </a:prstGeom>
          <a:no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i="1">
                <a:latin typeface="Tahoma" pitchFamily="34" charset="0"/>
                <a:ea typeface="Tahoma" pitchFamily="34" charset="0"/>
                <a:cs typeface="Tahoma" pitchFamily="34" charset="0"/>
              </a:rPr>
              <a:t>........................................................................................................................................................................................ ........................................................................................................................................................................................</a:t>
            </a:r>
            <a:endParaRPr lang="vi-VN">
              <a:latin typeface="Tahoma" pitchFamily="34" charset="0"/>
              <a:ea typeface="Tahoma" pitchFamily="34" charset="0"/>
              <a:cs typeface="Tahoma" pitchFamily="34" charset="0"/>
            </a:endParaRPr>
          </a:p>
          <a:p>
            <a:r>
              <a:rPr lang="en-US" i="1">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a:p>
            <a:r>
              <a:rPr lang="en-US" i="1">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a:p>
            <a:r>
              <a:rPr lang="en-US" i="1">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a:p>
            <a:pPr>
              <a:spcAft>
                <a:spcPts val="0"/>
              </a:spcAft>
            </a:pPr>
            <a:endParaRPr lang="vi-VN">
              <a:latin typeface="Tahoma" pitchFamily="34" charset="0"/>
              <a:ea typeface="Tahoma" pitchFamily="34" charset="0"/>
              <a:cs typeface="Tahoma" pitchFamily="34" charset="0"/>
            </a:endParaRPr>
          </a:p>
        </p:txBody>
      </p:sp>
      <p:cxnSp>
        <p:nvCxnSpPr>
          <p:cNvPr id="22" name="Straight Arrow Connector 21"/>
          <p:cNvCxnSpPr>
            <a:stCxn id="15" idx="3"/>
            <a:endCxn id="16" idx="1"/>
          </p:cNvCxnSpPr>
          <p:nvPr/>
        </p:nvCxnSpPr>
        <p:spPr>
          <a:xfrm flipV="1">
            <a:off x="2076380" y="1132770"/>
            <a:ext cx="215001" cy="15062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5" idx="3"/>
            <a:endCxn id="18" idx="1"/>
          </p:cNvCxnSpPr>
          <p:nvPr/>
        </p:nvCxnSpPr>
        <p:spPr>
          <a:xfrm flipV="1">
            <a:off x="2076380" y="2494412"/>
            <a:ext cx="215001" cy="1446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5" idx="3"/>
            <a:endCxn id="20" idx="1"/>
          </p:cNvCxnSpPr>
          <p:nvPr/>
        </p:nvCxnSpPr>
        <p:spPr>
          <a:xfrm>
            <a:off x="2076380" y="2639060"/>
            <a:ext cx="215001" cy="17723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759547" y="1136540"/>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759548" y="2443058"/>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759548" y="4501582"/>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1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a:ln>
                <a:noFill/>
              </a:ln>
              <a:solidFill>
                <a:schemeClr val="tx1"/>
              </a:solidFill>
              <a:effectLst/>
              <a:latin typeface="Arial" pitchFamily="34" charset="0"/>
              <a:cs typeface="Arial" pitchFamily="34" charset="0"/>
            </a:endParaRPr>
          </a:p>
        </p:txBody>
      </p:sp>
      <p:sp>
        <p:nvSpPr>
          <p:cNvPr id="5" name="Rectangle 22"/>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5927928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a:spLocks noChangeArrowheads="1"/>
          </p:cNvSpPr>
          <p:nvPr/>
        </p:nvSpPr>
        <p:spPr bwMode="auto">
          <a:xfrm>
            <a:off x="455196" y="2617192"/>
            <a:ext cx="1105269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3600" b="1" dirty="0" err="1">
                <a:solidFill>
                  <a:srgbClr val="0000FF"/>
                </a:solidFill>
                <a:latin typeface="Tahoma" pitchFamily="34" charset="0"/>
                <a:ea typeface="Tahoma" pitchFamily="34" charset="0"/>
                <a:cs typeface="Tahoma" pitchFamily="34" charset="0"/>
              </a:rPr>
              <a:t>Bài</a:t>
            </a:r>
            <a:r>
              <a:rPr lang="en-US" altLang="en-US" sz="3600" b="1" dirty="0">
                <a:solidFill>
                  <a:srgbClr val="0000FF"/>
                </a:solidFill>
                <a:latin typeface="Tahoma" pitchFamily="34" charset="0"/>
                <a:ea typeface="Tahoma" pitchFamily="34" charset="0"/>
                <a:cs typeface="Tahoma" pitchFamily="34" charset="0"/>
              </a:rPr>
              <a:t> 9: </a:t>
            </a:r>
          </a:p>
          <a:p>
            <a:pPr algn="ctr" eaLnBrk="0" fontAlgn="base" hangingPunct="0">
              <a:spcBef>
                <a:spcPct val="0"/>
              </a:spcBef>
              <a:spcAft>
                <a:spcPct val="0"/>
              </a:spcAft>
            </a:pPr>
            <a:r>
              <a:rPr lang="en-US" altLang="en-US" sz="3600" b="1" dirty="0">
                <a:solidFill>
                  <a:srgbClr val="0000FF"/>
                </a:solidFill>
                <a:latin typeface="Tahoma" pitchFamily="34" charset="0"/>
                <a:ea typeface="Tahoma" pitchFamily="34" charset="0"/>
                <a:cs typeface="Tahoma" pitchFamily="34" charset="0"/>
              </a:rPr>
              <a:t>ỨNG PHÓ VỚI BẠO LỰC HỌC ĐƯỜNG</a:t>
            </a:r>
            <a:endParaRPr lang="en-SG" altLang="en-US" sz="3600" b="1" dirty="0">
              <a:solidFill>
                <a:srgbClr val="0000FF"/>
              </a:solidFill>
              <a:latin typeface="Tahoma" pitchFamily="34" charset="0"/>
              <a:ea typeface="Tahoma" pitchFamily="34" charset="0"/>
              <a:cs typeface="Tahoma" pitchFamily="34" charset="0"/>
            </a:endParaRPr>
          </a:p>
        </p:txBody>
      </p:sp>
      <p:sp>
        <p:nvSpPr>
          <p:cNvPr id="3" name="AutoShape 2" descr="Giải GDCD 6 Bài 8 Cánh Diều: Ứng phó với các tình huống nguy hiểm từ thiên  nhiê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4" name="AutoShape 4" descr="Giải GDCD 6 Bài 8 Cánh Diều: Ứng phó với các tình huống nguy hiểm từ thiên  nhiê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8" name="Shape 1"/>
          <p:cNvPicPr/>
          <p:nvPr/>
        </p:nvPicPr>
        <p:blipFill>
          <a:blip r:embed="rId2"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7" name="Slide Number Placeholder 6"/>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a:t>
            </a:fld>
            <a:endParaRPr lang="en-US" altLang="en-US">
              <a:solidFill>
                <a:prstClr val="black">
                  <a:tint val="75000"/>
                </a:prstClr>
              </a:solidFill>
            </a:endParaRPr>
          </a:p>
        </p:txBody>
      </p:sp>
    </p:spTree>
    <p:extLst>
      <p:ext uri="{BB962C8B-B14F-4D97-AF65-F5344CB8AC3E}">
        <p14:creationId xmlns:p14="http://schemas.microsoft.com/office/powerpoint/2010/main" val="39253061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cstate="email">
            <a:extLst>
              <a:ext uri="{28A0092B-C50C-407E-A947-70E740481C1C}">
                <a14:useLocalDpi xmlns:a14="http://schemas.microsoft.com/office/drawing/2010/main"/>
              </a:ext>
            </a:extLst>
          </a:blip>
          <a:stretch/>
        </p:blipFill>
        <p:spPr>
          <a:xfrm>
            <a:off x="11230376" y="0"/>
            <a:ext cx="961623" cy="73295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a:solidFill>
                  <a:srgbClr val="0000FF"/>
                </a:solidFill>
                <a:latin typeface="Tahoma" pitchFamily="34" charset="0"/>
                <a:ea typeface="Tahoma" pitchFamily="34" charset="0"/>
                <a:cs typeface="Tahoma" pitchFamily="34" charset="0"/>
              </a:rPr>
              <a:t>Bài</a:t>
            </a:r>
            <a:r>
              <a:rPr lang="en-US" altLang="en-US" b="1">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3" name="Slide Number Placeholder 2"/>
          <p:cNvSpPr>
            <a:spLocks noGrp="1"/>
          </p:cNvSpPr>
          <p:nvPr>
            <p:ph type="sldNum" sz="quarter" idx="12"/>
          </p:nvPr>
        </p:nvSpPr>
        <p:spPr/>
        <p:txBody>
          <a:bodyPr/>
          <a:lstStyle/>
          <a:p>
            <a:fld id="{2D0CD454-69CB-4647-AC93-5608A9603E22}" type="slidenum">
              <a:rPr lang="en-IN" smtClean="0">
                <a:solidFill>
                  <a:prstClr val="black">
                    <a:tint val="75000"/>
                  </a:prstClr>
                </a:solidFill>
              </a:rPr>
              <a:pPr/>
              <a:t>20</a:t>
            </a:fld>
            <a:endParaRPr lang="en-IN">
              <a:solidFill>
                <a:prstClr val="black">
                  <a:tint val="75000"/>
                </a:prstClr>
              </a:solidFill>
            </a:endParaRPr>
          </a:p>
        </p:txBody>
      </p:sp>
      <p:sp>
        <p:nvSpPr>
          <p:cNvPr id="15" name="Text Box 2"/>
          <p:cNvSpPr txBox="1"/>
          <p:nvPr/>
        </p:nvSpPr>
        <p:spPr>
          <a:xfrm>
            <a:off x="241812" y="945488"/>
            <a:ext cx="1834568" cy="3387144"/>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dirty="0" err="1">
                <a:solidFill>
                  <a:srgbClr val="FF0000"/>
                </a:solidFill>
                <a:effectLst/>
                <a:latin typeface="Tahoma" pitchFamily="34" charset="0"/>
                <a:ea typeface="Tahoma" pitchFamily="34" charset="0"/>
                <a:cs typeface="Tahoma" pitchFamily="34" charset="0"/>
              </a:rPr>
              <a:t>Ứng</a:t>
            </a:r>
            <a:r>
              <a:rPr lang="en-US" b="1" dirty="0">
                <a:solidFill>
                  <a:srgbClr val="FF0000"/>
                </a:solidFill>
                <a:effectLst/>
                <a:latin typeface="Tahoma" pitchFamily="34" charset="0"/>
                <a:ea typeface="Tahoma" pitchFamily="34" charset="0"/>
                <a:cs typeface="Tahoma" pitchFamily="34" charset="0"/>
              </a:rPr>
              <a:t> </a:t>
            </a:r>
            <a:r>
              <a:rPr lang="en-US" b="1" dirty="0" err="1">
                <a:solidFill>
                  <a:srgbClr val="FF0000"/>
                </a:solidFill>
                <a:effectLst/>
                <a:latin typeface="Tahoma" pitchFamily="34" charset="0"/>
                <a:ea typeface="Tahoma" pitchFamily="34" charset="0"/>
                <a:cs typeface="Tahoma" pitchFamily="34" charset="0"/>
              </a:rPr>
              <a:t>phó</a:t>
            </a:r>
            <a:r>
              <a:rPr lang="en-US" b="1" dirty="0">
                <a:solidFill>
                  <a:srgbClr val="FF0000"/>
                </a:solidFill>
                <a:effectLst/>
                <a:latin typeface="Tahoma" pitchFamily="34" charset="0"/>
                <a:ea typeface="Tahoma" pitchFamily="34" charset="0"/>
                <a:cs typeface="Tahoma" pitchFamily="34" charset="0"/>
              </a:rPr>
              <a:t> </a:t>
            </a:r>
            <a:r>
              <a:rPr lang="en-US" b="1" dirty="0" err="1">
                <a:solidFill>
                  <a:srgbClr val="FF0000"/>
                </a:solidFill>
                <a:effectLst/>
                <a:latin typeface="Tahoma" pitchFamily="34" charset="0"/>
                <a:ea typeface="Tahoma" pitchFamily="34" charset="0"/>
                <a:cs typeface="Tahoma" pitchFamily="34" charset="0"/>
              </a:rPr>
              <a:t>với</a:t>
            </a:r>
            <a:r>
              <a:rPr lang="en-US" b="1" dirty="0">
                <a:solidFill>
                  <a:srgbClr val="FF0000"/>
                </a:solidFill>
                <a:effectLst/>
                <a:latin typeface="Tahoma" pitchFamily="34" charset="0"/>
                <a:ea typeface="Tahoma" pitchFamily="34" charset="0"/>
                <a:cs typeface="Tahoma" pitchFamily="34" charset="0"/>
              </a:rPr>
              <a:t> </a:t>
            </a:r>
            <a:r>
              <a:rPr lang="en-US" b="1" dirty="0" err="1">
                <a:solidFill>
                  <a:srgbClr val="FF0000"/>
                </a:solidFill>
                <a:effectLst/>
                <a:latin typeface="Tahoma" pitchFamily="34" charset="0"/>
                <a:ea typeface="Tahoma" pitchFamily="34" charset="0"/>
                <a:cs typeface="Tahoma" pitchFamily="34" charset="0"/>
              </a:rPr>
              <a:t>bạo</a:t>
            </a:r>
            <a:r>
              <a:rPr lang="en-US" b="1" dirty="0">
                <a:solidFill>
                  <a:srgbClr val="FF0000"/>
                </a:solidFill>
                <a:effectLst/>
                <a:latin typeface="Tahoma" pitchFamily="34" charset="0"/>
                <a:ea typeface="Tahoma" pitchFamily="34" charset="0"/>
                <a:cs typeface="Tahoma" pitchFamily="34" charset="0"/>
              </a:rPr>
              <a:t> </a:t>
            </a:r>
            <a:r>
              <a:rPr lang="en-US" b="1" dirty="0" err="1">
                <a:solidFill>
                  <a:srgbClr val="FF0000"/>
                </a:solidFill>
                <a:effectLst/>
                <a:latin typeface="Tahoma" pitchFamily="34" charset="0"/>
                <a:ea typeface="Tahoma" pitchFamily="34" charset="0"/>
                <a:cs typeface="Tahoma" pitchFamily="34" charset="0"/>
              </a:rPr>
              <a:t>lực</a:t>
            </a:r>
            <a:r>
              <a:rPr lang="en-US" b="1" dirty="0">
                <a:solidFill>
                  <a:srgbClr val="FF0000"/>
                </a:solidFill>
                <a:effectLst/>
                <a:latin typeface="Tahoma" pitchFamily="34" charset="0"/>
                <a:ea typeface="Tahoma" pitchFamily="34" charset="0"/>
                <a:cs typeface="Tahoma" pitchFamily="34" charset="0"/>
              </a:rPr>
              <a:t> </a:t>
            </a:r>
            <a:r>
              <a:rPr lang="en-US" b="1" dirty="0" err="1">
                <a:solidFill>
                  <a:srgbClr val="FF0000"/>
                </a:solidFill>
                <a:effectLst/>
                <a:latin typeface="Tahoma" pitchFamily="34" charset="0"/>
                <a:ea typeface="Tahoma" pitchFamily="34" charset="0"/>
                <a:cs typeface="Tahoma" pitchFamily="34" charset="0"/>
              </a:rPr>
              <a:t>học</a:t>
            </a:r>
            <a:r>
              <a:rPr lang="en-US" b="1" dirty="0">
                <a:solidFill>
                  <a:srgbClr val="FF0000"/>
                </a:solidFill>
                <a:effectLst/>
                <a:latin typeface="Tahoma" pitchFamily="34" charset="0"/>
                <a:ea typeface="Tahoma" pitchFamily="34" charset="0"/>
                <a:cs typeface="Tahoma" pitchFamily="34" charset="0"/>
              </a:rPr>
              <a:t> </a:t>
            </a:r>
            <a:r>
              <a:rPr lang="en-US" b="1" dirty="0" err="1">
                <a:solidFill>
                  <a:srgbClr val="FF0000"/>
                </a:solidFill>
                <a:effectLst/>
                <a:latin typeface="Tahoma" pitchFamily="34" charset="0"/>
                <a:ea typeface="Tahoma" pitchFamily="34" charset="0"/>
                <a:cs typeface="Tahoma" pitchFamily="34" charset="0"/>
              </a:rPr>
              <a:t>đường</a:t>
            </a:r>
            <a:endParaRPr lang="vi-VN" dirty="0">
              <a:solidFill>
                <a:srgbClr val="FF0000"/>
              </a:solidFill>
              <a:effectLst/>
              <a:latin typeface="Tahoma" pitchFamily="34" charset="0"/>
              <a:ea typeface="Tahoma" pitchFamily="34" charset="0"/>
              <a:cs typeface="Tahoma" pitchFamily="34" charset="0"/>
            </a:endParaRPr>
          </a:p>
        </p:txBody>
      </p:sp>
      <p:sp>
        <p:nvSpPr>
          <p:cNvPr id="16" name="Text Box 3"/>
          <p:cNvSpPr txBox="1"/>
          <p:nvPr/>
        </p:nvSpPr>
        <p:spPr>
          <a:xfrm>
            <a:off x="2291381" y="655682"/>
            <a:ext cx="2468168" cy="954176"/>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20000"/>
              </a:lnSpc>
              <a:spcAft>
                <a:spcPts val="0"/>
              </a:spcAft>
            </a:pPr>
            <a:endParaRPr lang="nl-NL" sz="1700" b="1" dirty="0">
              <a:solidFill>
                <a:srgbClr val="0000FF"/>
              </a:solidFill>
              <a:effectLst/>
              <a:latin typeface="Tahoma" pitchFamily="34" charset="0"/>
              <a:ea typeface="Tahoma" pitchFamily="34" charset="0"/>
              <a:cs typeface="Tahoma" pitchFamily="34" charset="0"/>
            </a:endParaRPr>
          </a:p>
          <a:p>
            <a:pPr algn="ctr">
              <a:lnSpc>
                <a:spcPct val="120000"/>
              </a:lnSpc>
              <a:spcAft>
                <a:spcPts val="0"/>
              </a:spcAft>
            </a:pPr>
            <a:r>
              <a:rPr lang="en-US" sz="1700" b="1" dirty="0" err="1">
                <a:solidFill>
                  <a:srgbClr val="0000FF"/>
                </a:solidFill>
                <a:effectLst/>
                <a:latin typeface="Tahoma" pitchFamily="34" charset="0"/>
                <a:ea typeface="Tahoma" pitchFamily="34" charset="0"/>
                <a:cs typeface="Tahoma" pitchFamily="34" charset="0"/>
              </a:rPr>
              <a:t>Những</a:t>
            </a:r>
            <a:r>
              <a:rPr lang="en-US" sz="1700" b="1" dirty="0">
                <a:solidFill>
                  <a:srgbClr val="0000FF"/>
                </a:solidFill>
                <a:effectLst/>
                <a:latin typeface="Tahoma" pitchFamily="34" charset="0"/>
                <a:ea typeface="Tahoma" pitchFamily="34" charset="0"/>
                <a:cs typeface="Tahoma" pitchFamily="34" charset="0"/>
              </a:rPr>
              <a:t> </a:t>
            </a:r>
            <a:r>
              <a:rPr lang="en-US" sz="1700" b="1" dirty="0" err="1">
                <a:solidFill>
                  <a:srgbClr val="0000FF"/>
                </a:solidFill>
                <a:effectLst/>
                <a:latin typeface="Tahoma" pitchFamily="34" charset="0"/>
                <a:ea typeface="Tahoma" pitchFamily="34" charset="0"/>
                <a:cs typeface="Tahoma" pitchFamily="34" charset="0"/>
              </a:rPr>
              <a:t>quy</a:t>
            </a:r>
            <a:r>
              <a:rPr lang="en-US" sz="1700" b="1" dirty="0">
                <a:solidFill>
                  <a:srgbClr val="0000FF"/>
                </a:solidFill>
                <a:effectLst/>
                <a:latin typeface="Tahoma" pitchFamily="34" charset="0"/>
                <a:ea typeface="Tahoma" pitchFamily="34" charset="0"/>
                <a:cs typeface="Tahoma" pitchFamily="34" charset="0"/>
              </a:rPr>
              <a:t> </a:t>
            </a:r>
            <a:r>
              <a:rPr lang="en-US" sz="1700" b="1" dirty="0" err="1">
                <a:solidFill>
                  <a:srgbClr val="0000FF"/>
                </a:solidFill>
                <a:effectLst/>
                <a:latin typeface="Tahoma" pitchFamily="34" charset="0"/>
                <a:ea typeface="Tahoma" pitchFamily="34" charset="0"/>
                <a:cs typeface="Tahoma" pitchFamily="34" charset="0"/>
              </a:rPr>
              <a:t>định</a:t>
            </a:r>
            <a:r>
              <a:rPr lang="en-US" sz="1700" b="1" dirty="0">
                <a:solidFill>
                  <a:srgbClr val="0000FF"/>
                </a:solidFill>
                <a:effectLst/>
                <a:latin typeface="Tahoma" pitchFamily="34" charset="0"/>
                <a:ea typeface="Tahoma" pitchFamily="34" charset="0"/>
                <a:cs typeface="Tahoma" pitchFamily="34" charset="0"/>
              </a:rPr>
              <a:t> </a:t>
            </a:r>
            <a:r>
              <a:rPr lang="en-US" sz="1700" b="1" dirty="0" err="1">
                <a:solidFill>
                  <a:srgbClr val="0000FF"/>
                </a:solidFill>
                <a:effectLst/>
                <a:latin typeface="Tahoma" pitchFamily="34" charset="0"/>
                <a:ea typeface="Tahoma" pitchFamily="34" charset="0"/>
                <a:cs typeface="Tahoma" pitchFamily="34" charset="0"/>
              </a:rPr>
              <a:t>cơ</a:t>
            </a:r>
            <a:r>
              <a:rPr lang="en-US" sz="1700" b="1" dirty="0">
                <a:solidFill>
                  <a:srgbClr val="0000FF"/>
                </a:solidFill>
                <a:effectLst/>
                <a:latin typeface="Tahoma" pitchFamily="34" charset="0"/>
                <a:ea typeface="Tahoma" pitchFamily="34" charset="0"/>
                <a:cs typeface="Tahoma" pitchFamily="34" charset="0"/>
              </a:rPr>
              <a:t> </a:t>
            </a:r>
            <a:r>
              <a:rPr lang="en-US" sz="1700" b="1" dirty="0" err="1">
                <a:solidFill>
                  <a:srgbClr val="0000FF"/>
                </a:solidFill>
                <a:effectLst/>
                <a:latin typeface="Tahoma" pitchFamily="34" charset="0"/>
                <a:ea typeface="Tahoma" pitchFamily="34" charset="0"/>
                <a:cs typeface="Tahoma" pitchFamily="34" charset="0"/>
              </a:rPr>
              <a:t>bản</a:t>
            </a:r>
            <a:r>
              <a:rPr lang="en-US" sz="1700" b="1" dirty="0">
                <a:solidFill>
                  <a:srgbClr val="0000FF"/>
                </a:solidFill>
                <a:effectLst/>
                <a:latin typeface="Tahoma" pitchFamily="34" charset="0"/>
                <a:ea typeface="Tahoma" pitchFamily="34" charset="0"/>
                <a:cs typeface="Tahoma" pitchFamily="34" charset="0"/>
              </a:rPr>
              <a:t> </a:t>
            </a:r>
            <a:r>
              <a:rPr lang="en-US" sz="1700" b="1" dirty="0" err="1">
                <a:solidFill>
                  <a:srgbClr val="0000FF"/>
                </a:solidFill>
                <a:effectLst/>
                <a:latin typeface="Tahoma" pitchFamily="34" charset="0"/>
                <a:ea typeface="Tahoma" pitchFamily="34" charset="0"/>
                <a:cs typeface="Tahoma" pitchFamily="34" charset="0"/>
              </a:rPr>
              <a:t>của</a:t>
            </a:r>
            <a:r>
              <a:rPr lang="en-US" sz="1700" b="1" dirty="0">
                <a:solidFill>
                  <a:srgbClr val="0000FF"/>
                </a:solidFill>
                <a:effectLst/>
                <a:latin typeface="Tahoma" pitchFamily="34" charset="0"/>
                <a:ea typeface="Tahoma" pitchFamily="34" charset="0"/>
                <a:cs typeface="Tahoma" pitchFamily="34" charset="0"/>
              </a:rPr>
              <a:t> </a:t>
            </a:r>
            <a:r>
              <a:rPr lang="en-US" sz="1700" b="1" dirty="0" err="1">
                <a:solidFill>
                  <a:srgbClr val="0000FF"/>
                </a:solidFill>
                <a:effectLst/>
                <a:latin typeface="Tahoma" pitchFamily="34" charset="0"/>
                <a:ea typeface="Tahoma" pitchFamily="34" charset="0"/>
                <a:cs typeface="Tahoma" pitchFamily="34" charset="0"/>
              </a:rPr>
              <a:t>pháp</a:t>
            </a:r>
            <a:r>
              <a:rPr lang="en-US" sz="1700" b="1" dirty="0">
                <a:solidFill>
                  <a:srgbClr val="0000FF"/>
                </a:solidFill>
                <a:effectLst/>
                <a:latin typeface="Tahoma" pitchFamily="34" charset="0"/>
                <a:ea typeface="Tahoma" pitchFamily="34" charset="0"/>
                <a:cs typeface="Tahoma" pitchFamily="34" charset="0"/>
              </a:rPr>
              <a:t> </a:t>
            </a:r>
            <a:r>
              <a:rPr lang="en-US" sz="1700" b="1" dirty="0" err="1">
                <a:solidFill>
                  <a:srgbClr val="0000FF"/>
                </a:solidFill>
                <a:effectLst/>
                <a:latin typeface="Tahoma" pitchFamily="34" charset="0"/>
                <a:ea typeface="Tahoma" pitchFamily="34" charset="0"/>
                <a:cs typeface="Tahoma" pitchFamily="34" charset="0"/>
              </a:rPr>
              <a:t>luật</a:t>
            </a:r>
            <a:r>
              <a:rPr lang="en-US" sz="1700" b="1" dirty="0">
                <a:solidFill>
                  <a:srgbClr val="0000FF"/>
                </a:solidFill>
                <a:effectLst/>
                <a:latin typeface="Tahoma" pitchFamily="34" charset="0"/>
                <a:ea typeface="Tahoma" pitchFamily="34" charset="0"/>
                <a:cs typeface="Tahoma" pitchFamily="34" charset="0"/>
              </a:rPr>
              <a:t> </a:t>
            </a:r>
            <a:r>
              <a:rPr lang="en-US" sz="1700" b="1" dirty="0" err="1">
                <a:solidFill>
                  <a:srgbClr val="0000FF"/>
                </a:solidFill>
                <a:effectLst/>
                <a:latin typeface="Tahoma" pitchFamily="34" charset="0"/>
                <a:ea typeface="Tahoma" pitchFamily="34" charset="0"/>
                <a:cs typeface="Tahoma" pitchFamily="34" charset="0"/>
              </a:rPr>
              <a:t>về</a:t>
            </a:r>
            <a:r>
              <a:rPr lang="en-US" sz="1700" b="1" dirty="0">
                <a:solidFill>
                  <a:srgbClr val="0000FF"/>
                </a:solidFill>
                <a:effectLst/>
                <a:latin typeface="Tahoma" pitchFamily="34" charset="0"/>
                <a:ea typeface="Tahoma" pitchFamily="34" charset="0"/>
                <a:cs typeface="Tahoma" pitchFamily="34" charset="0"/>
              </a:rPr>
              <a:t> </a:t>
            </a:r>
            <a:r>
              <a:rPr lang="en-US" sz="1700" b="1" dirty="0" err="1">
                <a:solidFill>
                  <a:srgbClr val="0000FF"/>
                </a:solidFill>
                <a:effectLst/>
                <a:latin typeface="Tahoma" pitchFamily="34" charset="0"/>
                <a:ea typeface="Tahoma" pitchFamily="34" charset="0"/>
                <a:cs typeface="Tahoma" pitchFamily="34" charset="0"/>
              </a:rPr>
              <a:t>phòng</a:t>
            </a:r>
            <a:r>
              <a:rPr lang="en-US" sz="1700" b="1" dirty="0">
                <a:solidFill>
                  <a:srgbClr val="0000FF"/>
                </a:solidFill>
                <a:effectLst/>
                <a:latin typeface="Tahoma" pitchFamily="34" charset="0"/>
                <a:ea typeface="Tahoma" pitchFamily="34" charset="0"/>
                <a:cs typeface="Tahoma" pitchFamily="34" charset="0"/>
              </a:rPr>
              <a:t> </a:t>
            </a:r>
            <a:r>
              <a:rPr lang="en-US" sz="1700" b="1" dirty="0" err="1">
                <a:solidFill>
                  <a:srgbClr val="0000FF"/>
                </a:solidFill>
                <a:effectLst/>
                <a:latin typeface="Tahoma" pitchFamily="34" charset="0"/>
                <a:ea typeface="Tahoma" pitchFamily="34" charset="0"/>
                <a:cs typeface="Tahoma" pitchFamily="34" charset="0"/>
              </a:rPr>
              <a:t>chống</a:t>
            </a:r>
            <a:r>
              <a:rPr lang="en-US" sz="1700" b="1" dirty="0">
                <a:solidFill>
                  <a:srgbClr val="0000FF"/>
                </a:solidFill>
                <a:effectLst/>
                <a:latin typeface="Tahoma" pitchFamily="34" charset="0"/>
                <a:ea typeface="Tahoma" pitchFamily="34" charset="0"/>
                <a:cs typeface="Tahoma" pitchFamily="34" charset="0"/>
              </a:rPr>
              <a:t> BLHĐ</a:t>
            </a:r>
            <a:endParaRPr lang="vi-VN" sz="1700" dirty="0">
              <a:solidFill>
                <a:srgbClr val="0000FF"/>
              </a:solidFill>
              <a:effectLst/>
              <a:latin typeface="Tahoma" pitchFamily="34" charset="0"/>
              <a:ea typeface="Tahoma" pitchFamily="34" charset="0"/>
              <a:cs typeface="Tahoma" pitchFamily="34" charset="0"/>
            </a:endParaRPr>
          </a:p>
          <a:p>
            <a:pPr algn="ctr">
              <a:spcAft>
                <a:spcPts val="0"/>
              </a:spcAft>
            </a:pPr>
            <a:r>
              <a:rPr lang="en-US" sz="1700" dirty="0">
                <a:solidFill>
                  <a:srgbClr val="0000FF"/>
                </a:solidFill>
                <a:effectLst/>
                <a:latin typeface="Tahoma" pitchFamily="34" charset="0"/>
                <a:ea typeface="Tahoma" pitchFamily="34" charset="0"/>
                <a:cs typeface="Tahoma" pitchFamily="34" charset="0"/>
              </a:rPr>
              <a:t> </a:t>
            </a:r>
            <a:endParaRPr lang="vi-VN" sz="1700" dirty="0">
              <a:solidFill>
                <a:srgbClr val="0000FF"/>
              </a:solidFill>
              <a:effectLst/>
              <a:latin typeface="Tahoma" pitchFamily="34" charset="0"/>
              <a:ea typeface="Tahoma" pitchFamily="34" charset="0"/>
              <a:cs typeface="Tahoma" pitchFamily="34" charset="0"/>
            </a:endParaRPr>
          </a:p>
        </p:txBody>
      </p:sp>
      <p:sp>
        <p:nvSpPr>
          <p:cNvPr id="17" name="Text Box 4"/>
          <p:cNvSpPr txBox="1"/>
          <p:nvPr/>
        </p:nvSpPr>
        <p:spPr>
          <a:xfrm>
            <a:off x="4978623" y="629924"/>
            <a:ext cx="6634256" cy="965277"/>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vi-VN" sz="1400" dirty="0"/>
              <a:t>- Không được xúc phạm nhân phẩm, danh dự, xâm phạm thân thể giáo viên, cán bộ, nhân viên của nhà trường và người khác.</a:t>
            </a:r>
          </a:p>
          <a:p>
            <a:r>
              <a:rPr lang="vi-VN" sz="1400" dirty="0"/>
              <a:t>- Không được đánh nhau, gây rối trật tự, an ninh trong nhà trường và nơi công </a:t>
            </a:r>
            <a:r>
              <a:rPr lang="en-US" sz="1400" dirty="0" err="1"/>
              <a:t>cộng</a:t>
            </a:r>
            <a:r>
              <a:rPr lang="en-US" sz="1400" dirty="0"/>
              <a:t>…</a:t>
            </a:r>
            <a:endParaRPr lang="vi-VN" sz="1400" dirty="0"/>
          </a:p>
        </p:txBody>
      </p:sp>
      <p:sp>
        <p:nvSpPr>
          <p:cNvPr id="18" name="Text Box 5"/>
          <p:cNvSpPr txBox="1"/>
          <p:nvPr/>
        </p:nvSpPr>
        <p:spPr>
          <a:xfrm>
            <a:off x="2291381" y="1896242"/>
            <a:ext cx="2468168" cy="119634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dirty="0" err="1">
                <a:solidFill>
                  <a:srgbClr val="0000FF"/>
                </a:solidFill>
                <a:effectLst/>
                <a:latin typeface="Tahoma" pitchFamily="34" charset="0"/>
                <a:ea typeface="Tahoma" pitchFamily="34" charset="0"/>
                <a:cs typeface="Tahoma" pitchFamily="34" charset="0"/>
              </a:rPr>
              <a:t>Phòng</a:t>
            </a:r>
            <a:r>
              <a:rPr lang="en-US" b="1" dirty="0">
                <a:solidFill>
                  <a:srgbClr val="0000FF"/>
                </a:solidFill>
                <a:effectLst/>
                <a:latin typeface="Tahoma" pitchFamily="34" charset="0"/>
                <a:ea typeface="Tahoma" pitchFamily="34" charset="0"/>
                <a:cs typeface="Tahoma" pitchFamily="34" charset="0"/>
              </a:rPr>
              <a:t> </a:t>
            </a:r>
            <a:r>
              <a:rPr lang="en-US" b="1" dirty="0" err="1">
                <a:solidFill>
                  <a:srgbClr val="0000FF"/>
                </a:solidFill>
                <a:effectLst/>
                <a:latin typeface="Tahoma" pitchFamily="34" charset="0"/>
                <a:ea typeface="Tahoma" pitchFamily="34" charset="0"/>
                <a:cs typeface="Tahoma" pitchFamily="34" charset="0"/>
              </a:rPr>
              <a:t>ngừa</a:t>
            </a:r>
            <a:r>
              <a:rPr lang="en-US" b="1" dirty="0">
                <a:solidFill>
                  <a:srgbClr val="0000FF"/>
                </a:solidFill>
                <a:effectLst/>
                <a:latin typeface="Tahoma" pitchFamily="34" charset="0"/>
                <a:ea typeface="Tahoma" pitchFamily="34" charset="0"/>
                <a:cs typeface="Tahoma" pitchFamily="34" charset="0"/>
              </a:rPr>
              <a:t> </a:t>
            </a:r>
            <a:r>
              <a:rPr lang="en-US" b="1" dirty="0" err="1">
                <a:solidFill>
                  <a:srgbClr val="0000FF"/>
                </a:solidFill>
                <a:effectLst/>
                <a:latin typeface="Tahoma" pitchFamily="34" charset="0"/>
                <a:ea typeface="Tahoma" pitchFamily="34" charset="0"/>
                <a:cs typeface="Tahoma" pitchFamily="34" charset="0"/>
              </a:rPr>
              <a:t>bạo</a:t>
            </a:r>
            <a:r>
              <a:rPr lang="en-US" b="1" dirty="0">
                <a:solidFill>
                  <a:srgbClr val="0000FF"/>
                </a:solidFill>
                <a:effectLst/>
                <a:latin typeface="Tahoma" pitchFamily="34" charset="0"/>
                <a:ea typeface="Tahoma" pitchFamily="34" charset="0"/>
                <a:cs typeface="Tahoma" pitchFamily="34" charset="0"/>
              </a:rPr>
              <a:t> </a:t>
            </a:r>
            <a:r>
              <a:rPr lang="en-US" b="1" dirty="0" err="1">
                <a:solidFill>
                  <a:srgbClr val="0000FF"/>
                </a:solidFill>
                <a:effectLst/>
                <a:latin typeface="Tahoma" pitchFamily="34" charset="0"/>
                <a:ea typeface="Tahoma" pitchFamily="34" charset="0"/>
                <a:cs typeface="Tahoma" pitchFamily="34" charset="0"/>
              </a:rPr>
              <a:t>lực</a:t>
            </a:r>
            <a:r>
              <a:rPr lang="en-US" b="1" dirty="0">
                <a:solidFill>
                  <a:srgbClr val="0000FF"/>
                </a:solidFill>
                <a:effectLst/>
                <a:latin typeface="Tahoma" pitchFamily="34" charset="0"/>
                <a:ea typeface="Tahoma" pitchFamily="34" charset="0"/>
                <a:cs typeface="Tahoma" pitchFamily="34" charset="0"/>
              </a:rPr>
              <a:t> </a:t>
            </a:r>
            <a:r>
              <a:rPr lang="en-US" b="1" dirty="0" err="1">
                <a:solidFill>
                  <a:srgbClr val="0000FF"/>
                </a:solidFill>
                <a:effectLst/>
                <a:latin typeface="Tahoma" pitchFamily="34" charset="0"/>
                <a:ea typeface="Tahoma" pitchFamily="34" charset="0"/>
                <a:cs typeface="Tahoma" pitchFamily="34" charset="0"/>
              </a:rPr>
              <a:t>học</a:t>
            </a:r>
            <a:r>
              <a:rPr lang="en-US" b="1" dirty="0">
                <a:solidFill>
                  <a:srgbClr val="0000FF"/>
                </a:solidFill>
                <a:effectLst/>
                <a:latin typeface="Tahoma" pitchFamily="34" charset="0"/>
                <a:ea typeface="Tahoma" pitchFamily="34" charset="0"/>
                <a:cs typeface="Tahoma" pitchFamily="34" charset="0"/>
              </a:rPr>
              <a:t> </a:t>
            </a:r>
            <a:r>
              <a:rPr lang="en-US" b="1" dirty="0" err="1">
                <a:solidFill>
                  <a:srgbClr val="0000FF"/>
                </a:solidFill>
                <a:effectLst/>
                <a:latin typeface="Tahoma" pitchFamily="34" charset="0"/>
                <a:ea typeface="Tahoma" pitchFamily="34" charset="0"/>
                <a:cs typeface="Tahoma" pitchFamily="34" charset="0"/>
              </a:rPr>
              <a:t>đường</a:t>
            </a:r>
            <a:endParaRPr lang="vi-VN" dirty="0">
              <a:solidFill>
                <a:srgbClr val="0000FF"/>
              </a:solidFill>
              <a:effectLst/>
              <a:latin typeface="Tahoma" pitchFamily="34" charset="0"/>
              <a:ea typeface="Tahoma" pitchFamily="34" charset="0"/>
              <a:cs typeface="Tahoma" pitchFamily="34" charset="0"/>
            </a:endParaRPr>
          </a:p>
        </p:txBody>
      </p:sp>
      <p:sp>
        <p:nvSpPr>
          <p:cNvPr id="19" name="Text Box 6"/>
          <p:cNvSpPr txBox="1"/>
          <p:nvPr/>
        </p:nvSpPr>
        <p:spPr>
          <a:xfrm>
            <a:off x="4978622" y="1746122"/>
            <a:ext cx="6634257" cy="174405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lgn="just" eaLnBrk="0" fontAlgn="base" hangingPunct="0">
              <a:spcBef>
                <a:spcPct val="0"/>
              </a:spcBef>
              <a:spcAft>
                <a:spcPct val="0"/>
              </a:spcAft>
            </a:pP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Có</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lối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sống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lành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mạnh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tránh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xa</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phim</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ảnh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trò</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chơi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bạo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lực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và</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các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tệ</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nạn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xã</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hội</a:t>
            </a:r>
            <a:r>
              <a:rPr lang="en-US" altLang="en-US" dirty="0">
                <a:solidFill>
                  <a:schemeClr val="tx1"/>
                </a:solidFill>
                <a:latin typeface="Times New Roman" panose="02020603050405020304" pitchFamily="18" charset="0"/>
                <a:cs typeface="Times New Roman" panose="02020603050405020304" pitchFamily="18" charset="0"/>
              </a:rPr>
              <a:t>.</a:t>
            </a:r>
            <a:endParaRPr lang="en-US" altLang="en-US" dirty="0">
              <a:solidFill>
                <a:schemeClr val="tx1"/>
              </a:solidFill>
            </a:endParaRPr>
          </a:p>
          <a:p>
            <a:pPr lvl="0" algn="just" eaLnBrk="0" fontAlgn="base" hangingPunct="0">
              <a:spcBef>
                <a:spcPct val="0"/>
              </a:spcBef>
              <a:spcAft>
                <a:spcPct val="0"/>
              </a:spcAft>
            </a:pP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Thân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thiện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hoà</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đồng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và</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xây</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dựng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tình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bạn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lành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mạnh</a:t>
            </a:r>
            <a:r>
              <a:rPr lang="en-US" altLang="en-US" dirty="0">
                <a:solidFill>
                  <a:schemeClr val="tx1"/>
                </a:solidFill>
                <a:latin typeface="Times New Roman" panose="02020603050405020304" pitchFamily="18" charset="0"/>
                <a:cs typeface="Times New Roman" panose="02020603050405020304" pitchFamily="18" charset="0"/>
              </a:rPr>
              <a:t>.</a:t>
            </a:r>
            <a:endParaRPr lang="en-US" altLang="en-US" dirty="0">
              <a:solidFill>
                <a:schemeClr val="tx1"/>
              </a:solidFill>
            </a:endParaRPr>
          </a:p>
          <a:p>
            <a:pPr lvl="0" algn="just" eaLnBrk="0" fontAlgn="base" hangingPunct="0">
              <a:spcBef>
                <a:spcPct val="0"/>
              </a:spcBef>
              <a:spcAft>
                <a:spcPct val="0"/>
              </a:spcAft>
            </a:pP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Kiềm</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chế</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cảm</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xúc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đặc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biệt</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là</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các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cảm</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xúc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tiêu</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cực</a:t>
            </a:r>
            <a:r>
              <a:rPr lang="en-US" altLang="en-US" dirty="0">
                <a:solidFill>
                  <a:schemeClr val="tx1"/>
                </a:solidFill>
                <a:latin typeface="Times New Roman" panose="02020603050405020304" pitchFamily="18" charset="0"/>
                <a:cs typeface="Times New Roman" panose="02020603050405020304" pitchFamily="18" charset="0"/>
              </a:rPr>
              <a:t>.</a:t>
            </a:r>
            <a:endParaRPr lang="en-US" altLang="en-US" dirty="0">
              <a:solidFill>
                <a:schemeClr val="tx1"/>
              </a:solidFill>
            </a:endParaRPr>
          </a:p>
          <a:p>
            <a:pPr lvl="0" algn="just" eaLnBrk="0" fontAlgn="base" hangingPunct="0">
              <a:spcBef>
                <a:spcPct val="0"/>
              </a:spcBef>
              <a:spcAft>
                <a:spcPct val="0"/>
              </a:spcAft>
            </a:pP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Khéo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léo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và</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kịp</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thời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trong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giải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quyết</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các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hiểu</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nhầm</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xích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mích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nhỏ</a:t>
            </a:r>
            <a:r>
              <a:rPr lang="en-US" altLang="en-US" dirty="0">
                <a:solidFill>
                  <a:schemeClr val="tx1"/>
                </a:solidFill>
                <a:latin typeface="Times New Roman" panose="02020603050405020304" pitchFamily="18" charset="0"/>
                <a:cs typeface="Times New Roman" panose="02020603050405020304" pitchFamily="18" charset="0"/>
              </a:rPr>
              <a:t>….</a:t>
            </a:r>
            <a:endParaRPr lang="en-US" altLang="en-US" dirty="0">
              <a:solidFill>
                <a:schemeClr val="tx1"/>
              </a:solidFill>
            </a:endParaRPr>
          </a:p>
        </p:txBody>
      </p:sp>
      <p:sp>
        <p:nvSpPr>
          <p:cNvPr id="20" name="Text Box 7"/>
          <p:cNvSpPr txBox="1"/>
          <p:nvPr/>
        </p:nvSpPr>
        <p:spPr>
          <a:xfrm>
            <a:off x="2291381" y="3670481"/>
            <a:ext cx="2468167" cy="1481897"/>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dirty="0" err="1">
                <a:solidFill>
                  <a:srgbClr val="0000FF"/>
                </a:solidFill>
                <a:effectLst/>
                <a:latin typeface="Tahoma" pitchFamily="34" charset="0"/>
                <a:ea typeface="Tahoma" pitchFamily="34" charset="0"/>
                <a:cs typeface="Tahoma" pitchFamily="34" charset="0"/>
              </a:rPr>
              <a:t>Ứng</a:t>
            </a:r>
            <a:r>
              <a:rPr lang="en-US" b="1" dirty="0">
                <a:solidFill>
                  <a:srgbClr val="0000FF"/>
                </a:solidFill>
                <a:effectLst/>
                <a:latin typeface="Tahoma" pitchFamily="34" charset="0"/>
                <a:ea typeface="Tahoma" pitchFamily="34" charset="0"/>
                <a:cs typeface="Tahoma" pitchFamily="34" charset="0"/>
              </a:rPr>
              <a:t> </a:t>
            </a:r>
            <a:r>
              <a:rPr lang="en-US" b="1" dirty="0" err="1">
                <a:solidFill>
                  <a:srgbClr val="0000FF"/>
                </a:solidFill>
                <a:effectLst/>
                <a:latin typeface="Tahoma" pitchFamily="34" charset="0"/>
                <a:ea typeface="Tahoma" pitchFamily="34" charset="0"/>
                <a:cs typeface="Tahoma" pitchFamily="34" charset="0"/>
              </a:rPr>
              <a:t>phó</a:t>
            </a:r>
            <a:r>
              <a:rPr lang="en-US" b="1" dirty="0">
                <a:solidFill>
                  <a:srgbClr val="0000FF"/>
                </a:solidFill>
                <a:effectLst/>
                <a:latin typeface="Tahoma" pitchFamily="34" charset="0"/>
                <a:ea typeface="Tahoma" pitchFamily="34" charset="0"/>
                <a:cs typeface="Tahoma" pitchFamily="34" charset="0"/>
              </a:rPr>
              <a:t> </a:t>
            </a:r>
            <a:r>
              <a:rPr lang="en-US" b="1" dirty="0" err="1">
                <a:solidFill>
                  <a:srgbClr val="0000FF"/>
                </a:solidFill>
                <a:effectLst/>
                <a:latin typeface="Tahoma" pitchFamily="34" charset="0"/>
                <a:ea typeface="Tahoma" pitchFamily="34" charset="0"/>
                <a:cs typeface="Tahoma" pitchFamily="34" charset="0"/>
              </a:rPr>
              <a:t>với</a:t>
            </a:r>
            <a:r>
              <a:rPr lang="en-US" b="1" dirty="0">
                <a:solidFill>
                  <a:srgbClr val="0000FF"/>
                </a:solidFill>
                <a:effectLst/>
                <a:latin typeface="Tahoma" pitchFamily="34" charset="0"/>
                <a:ea typeface="Tahoma" pitchFamily="34" charset="0"/>
                <a:cs typeface="Tahoma" pitchFamily="34" charset="0"/>
              </a:rPr>
              <a:t> </a:t>
            </a:r>
            <a:r>
              <a:rPr lang="en-US" b="1" dirty="0" err="1">
                <a:solidFill>
                  <a:srgbClr val="0000FF"/>
                </a:solidFill>
                <a:effectLst/>
                <a:latin typeface="Tahoma" pitchFamily="34" charset="0"/>
                <a:ea typeface="Tahoma" pitchFamily="34" charset="0"/>
                <a:cs typeface="Tahoma" pitchFamily="34" charset="0"/>
              </a:rPr>
              <a:t>bạo</a:t>
            </a:r>
            <a:r>
              <a:rPr lang="en-US" b="1" dirty="0">
                <a:solidFill>
                  <a:srgbClr val="0000FF"/>
                </a:solidFill>
                <a:effectLst/>
                <a:latin typeface="Tahoma" pitchFamily="34" charset="0"/>
                <a:ea typeface="Tahoma" pitchFamily="34" charset="0"/>
                <a:cs typeface="Tahoma" pitchFamily="34" charset="0"/>
              </a:rPr>
              <a:t> </a:t>
            </a:r>
            <a:r>
              <a:rPr lang="en-US" b="1" dirty="0" err="1">
                <a:solidFill>
                  <a:srgbClr val="0000FF"/>
                </a:solidFill>
                <a:effectLst/>
                <a:latin typeface="Tahoma" pitchFamily="34" charset="0"/>
                <a:ea typeface="Tahoma" pitchFamily="34" charset="0"/>
                <a:cs typeface="Tahoma" pitchFamily="34" charset="0"/>
              </a:rPr>
              <a:t>lực</a:t>
            </a:r>
            <a:r>
              <a:rPr lang="en-US" b="1" dirty="0">
                <a:solidFill>
                  <a:srgbClr val="0000FF"/>
                </a:solidFill>
                <a:effectLst/>
                <a:latin typeface="Tahoma" pitchFamily="34" charset="0"/>
                <a:ea typeface="Tahoma" pitchFamily="34" charset="0"/>
                <a:cs typeface="Tahoma" pitchFamily="34" charset="0"/>
              </a:rPr>
              <a:t> </a:t>
            </a:r>
            <a:r>
              <a:rPr lang="en-US" b="1" dirty="0" err="1">
                <a:solidFill>
                  <a:srgbClr val="0000FF"/>
                </a:solidFill>
                <a:effectLst/>
                <a:latin typeface="Tahoma" pitchFamily="34" charset="0"/>
                <a:ea typeface="Tahoma" pitchFamily="34" charset="0"/>
                <a:cs typeface="Tahoma" pitchFamily="34" charset="0"/>
              </a:rPr>
              <a:t>học</a:t>
            </a:r>
            <a:r>
              <a:rPr lang="en-US" b="1" dirty="0">
                <a:solidFill>
                  <a:srgbClr val="0000FF"/>
                </a:solidFill>
                <a:effectLst/>
                <a:latin typeface="Tahoma" pitchFamily="34" charset="0"/>
                <a:ea typeface="Tahoma" pitchFamily="34" charset="0"/>
                <a:cs typeface="Tahoma" pitchFamily="34" charset="0"/>
              </a:rPr>
              <a:t> </a:t>
            </a:r>
            <a:r>
              <a:rPr lang="en-US" b="1" dirty="0" err="1">
                <a:solidFill>
                  <a:srgbClr val="0000FF"/>
                </a:solidFill>
                <a:effectLst/>
                <a:latin typeface="Tahoma" pitchFamily="34" charset="0"/>
                <a:ea typeface="Tahoma" pitchFamily="34" charset="0"/>
                <a:cs typeface="Tahoma" pitchFamily="34" charset="0"/>
              </a:rPr>
              <a:t>đường</a:t>
            </a:r>
            <a:endParaRPr lang="vi-VN" dirty="0">
              <a:solidFill>
                <a:srgbClr val="0000FF"/>
              </a:solidFill>
              <a:effectLst/>
              <a:latin typeface="Tahoma" pitchFamily="34" charset="0"/>
              <a:ea typeface="Tahoma" pitchFamily="34" charset="0"/>
              <a:cs typeface="Tahoma" pitchFamily="34" charset="0"/>
            </a:endParaRPr>
          </a:p>
        </p:txBody>
      </p:sp>
      <p:sp>
        <p:nvSpPr>
          <p:cNvPr id="21" name="Text Box 8"/>
          <p:cNvSpPr txBox="1"/>
          <p:nvPr/>
        </p:nvSpPr>
        <p:spPr>
          <a:xfrm>
            <a:off x="4978623" y="3670481"/>
            <a:ext cx="6634258" cy="2685870"/>
          </a:xfrm>
          <a:prstGeom prst="rect">
            <a:avLst/>
          </a:prstGeom>
          <a:solidFill>
            <a:srgbClr val="FFFF00"/>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lgn="just" eaLnBrk="0" fontAlgn="base" hangingPunct="0">
              <a:spcBef>
                <a:spcPct val="0"/>
              </a:spcBef>
              <a:spcAft>
                <a:spcPct val="0"/>
              </a:spcAft>
            </a:pP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Nhanh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chóng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nhận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diện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được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dấu</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hiệu</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của</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bạo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lực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học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đường</a:t>
            </a:r>
            <a:r>
              <a:rPr lang="en-US" altLang="en-US" dirty="0">
                <a:solidFill>
                  <a:schemeClr val="tx1"/>
                </a:solidFill>
                <a:latin typeface="Times New Roman" panose="02020603050405020304" pitchFamily="18" charset="0"/>
                <a:cs typeface="Times New Roman" panose="02020603050405020304" pitchFamily="18" charset="0"/>
              </a:rPr>
              <a:t>.</a:t>
            </a:r>
            <a:endParaRPr lang="en-US" altLang="en-US" dirty="0">
              <a:solidFill>
                <a:schemeClr val="tx1"/>
              </a:solidFill>
            </a:endParaRPr>
          </a:p>
          <a:p>
            <a:pPr lvl="0" algn="just" eaLnBrk="0" fontAlgn="base" hangingPunct="0">
              <a:spcBef>
                <a:spcPct val="0"/>
              </a:spcBef>
              <a:spcAft>
                <a:spcPct val="0"/>
              </a:spcAft>
            </a:pP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Bình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tĩnh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tìm</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cơ</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hội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thoát</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ra</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hoặc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kêu</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gọi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sự</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giúp</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đỡ</a:t>
            </a:r>
            <a:r>
              <a:rPr lang="en-US" altLang="en-US" dirty="0">
                <a:solidFill>
                  <a:schemeClr val="tx1"/>
                </a:solidFill>
                <a:latin typeface="Times New Roman" panose="02020603050405020304" pitchFamily="18" charset="0"/>
                <a:cs typeface="Times New Roman" panose="02020603050405020304" pitchFamily="18" charset="0"/>
              </a:rPr>
              <a:t>.</a:t>
            </a:r>
            <a:endParaRPr lang="en-US" altLang="en-US" dirty="0">
              <a:solidFill>
                <a:schemeClr val="tx1"/>
              </a:solidFill>
            </a:endParaRPr>
          </a:p>
          <a:p>
            <a:pPr lvl="0" algn="just" eaLnBrk="0" fontAlgn="base" hangingPunct="0">
              <a:spcBef>
                <a:spcPct val="0"/>
              </a:spcBef>
              <a:spcAft>
                <a:spcPct val="0"/>
              </a:spcAft>
            </a:pP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Thông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báo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sự</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việc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cho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gia</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đình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thầy</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cô</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hoặc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trình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báo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cơ</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quan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chức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năng</a:t>
            </a:r>
            <a:r>
              <a:rPr lang="en-US" altLang="en-US" dirty="0">
                <a:solidFill>
                  <a:schemeClr val="tx1"/>
                </a:solidFill>
                <a:latin typeface="Times New Roman" panose="02020603050405020304" pitchFamily="18" charset="0"/>
                <a:cs typeface="Times New Roman" panose="02020603050405020304" pitchFamily="18" charset="0"/>
              </a:rPr>
              <a:t>.</a:t>
            </a:r>
            <a:endParaRPr lang="en-US" altLang="en-US" dirty="0">
              <a:solidFill>
                <a:schemeClr val="tx1"/>
              </a:solidFill>
            </a:endParaRPr>
          </a:p>
          <a:p>
            <a:pPr lvl="0" algn="just" eaLnBrk="0" fontAlgn="base" hangingPunct="0">
              <a:spcBef>
                <a:spcPct val="0"/>
              </a:spcBef>
              <a:spcAft>
                <a:spcPct val="0"/>
              </a:spcAft>
            </a:pP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Gọi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số</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điện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thoại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đường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dây</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nóng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bảo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vệ</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trẻ</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em</a:t>
            </a:r>
            <a:r>
              <a:rPr lang="en-US" altLang="en-US" dirty="0">
                <a:solidFill>
                  <a:schemeClr val="tx1"/>
                </a:solidFill>
                <a:latin typeface="Times New Roman" panose="02020603050405020304" pitchFamily="18" charset="0"/>
                <a:cs typeface="Times New Roman" panose="02020603050405020304" pitchFamily="18" charset="0"/>
              </a:rPr>
              <a:t> 111. </a:t>
            </a:r>
            <a:r>
              <a:rPr lang="en-US" altLang="en-US" dirty="0" err="1">
                <a:solidFill>
                  <a:schemeClr val="tx1"/>
                </a:solidFill>
                <a:latin typeface="Times New Roman" panose="02020603050405020304" pitchFamily="18" charset="0"/>
                <a:cs typeface="Times New Roman" panose="02020603050405020304" pitchFamily="18" charset="0"/>
              </a:rPr>
              <a:t>Đối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mật</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khẩu</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để</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bảo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vệ</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tài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khoản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mạng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xã</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hội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của</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cá</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nhân</a:t>
            </a:r>
            <a:r>
              <a:rPr lang="en-US" altLang="en-US" dirty="0">
                <a:solidFill>
                  <a:schemeClr val="tx1"/>
                </a:solidFill>
                <a:latin typeface="Times New Roman" panose="02020603050405020304" pitchFamily="18" charset="0"/>
                <a:cs typeface="Times New Roman" panose="02020603050405020304" pitchFamily="18" charset="0"/>
              </a:rPr>
              <a:t>.</a:t>
            </a:r>
            <a:endParaRPr lang="en-US" altLang="en-US" dirty="0">
              <a:solidFill>
                <a:schemeClr val="tx1"/>
              </a:solidFill>
            </a:endParaRPr>
          </a:p>
          <a:p>
            <a:pPr lvl="0" algn="just" eaLnBrk="0" fontAlgn="base" hangingPunct="0">
              <a:spcBef>
                <a:spcPct val="0"/>
              </a:spcBef>
              <a:spcAft>
                <a:spcPct val="0"/>
              </a:spcAft>
            </a:pP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Khi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chứng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kiến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bạo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lực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học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đường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không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thờ</a:t>
            </a:r>
            <a:r>
              <a:rPr lang="en-US" altLang="en-US" dirty="0">
                <a:solidFill>
                  <a:schemeClr val="tx1"/>
                </a:solidFill>
                <a:latin typeface="Times New Roman" panose="02020603050405020304" pitchFamily="18" charset="0"/>
                <a:cs typeface="Times New Roman" panose="02020603050405020304" pitchFamily="18" charset="0"/>
              </a:rPr>
              <a:t> ơ </a:t>
            </a:r>
            <a:r>
              <a:rPr lang="en-US" altLang="en-US" dirty="0" err="1">
                <a:solidFill>
                  <a:schemeClr val="tx1"/>
                </a:solidFill>
                <a:latin typeface="Times New Roman" panose="02020603050405020304" pitchFamily="18" charset="0"/>
                <a:cs typeface="Times New Roman" panose="02020603050405020304" pitchFamily="18" charset="0"/>
              </a:rPr>
              <a:t>vô</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cảm</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lôi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kéo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tham</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gia</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cổ</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vũ</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hành</a:t>
            </a:r>
            <a:r>
              <a:rPr lang="en-US" altLang="en-US" dirty="0">
                <a:solidFill>
                  <a:schemeClr val="tx1"/>
                </a:solidFill>
                <a:latin typeface="Times New Roman" panose="02020603050405020304" pitchFamily="18" charset="0"/>
                <a:cs typeface="Times New Roman" panose="02020603050405020304" pitchFamily="18" charset="0"/>
              </a:rPr>
              <a:t> vi </a:t>
            </a:r>
            <a:r>
              <a:rPr lang="en-US" altLang="en-US" dirty="0" err="1">
                <a:solidFill>
                  <a:schemeClr val="tx1"/>
                </a:solidFill>
                <a:latin typeface="Times New Roman" panose="02020603050405020304" pitchFamily="18" charset="0"/>
                <a:cs typeface="Times New Roman" panose="02020603050405020304" pitchFamily="18" charset="0"/>
              </a:rPr>
              <a:t>bạo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lực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học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đường</a:t>
            </a:r>
            <a:r>
              <a:rPr lang="en-US" altLang="en-US" dirty="0">
                <a:solidFill>
                  <a:schemeClr val="tx1"/>
                </a:solidFill>
                <a:latin typeface="Times New Roman" panose="02020603050405020304" pitchFamily="18" charset="0"/>
                <a:cs typeface="Times New Roman" panose="02020603050405020304" pitchFamily="18" charset="0"/>
              </a:rPr>
              <a:t>.</a:t>
            </a:r>
            <a:endParaRPr lang="en-US" altLang="en-US" dirty="0">
              <a:solidFill>
                <a:schemeClr val="tx1"/>
              </a:solidFill>
            </a:endParaRPr>
          </a:p>
          <a:p>
            <a:pPr lvl="0" algn="just" eaLnBrk="0" fontAlgn="base" hangingPunct="0">
              <a:spcBef>
                <a:spcPct val="0"/>
              </a:spcBef>
              <a:spcAft>
                <a:spcPct val="0"/>
              </a:spcAft>
            </a:pP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Không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tìm</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cách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trả</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thù</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đánh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lại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tỏ</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thái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độ</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thách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thức</a:t>
            </a:r>
            <a:r>
              <a:rPr lang="en-US" altLang="en-US" dirty="0">
                <a:solidFill>
                  <a:schemeClr val="tx1"/>
                </a:solidFill>
                <a:latin typeface="Times New Roman" panose="02020603050405020304" pitchFamily="18" charset="0"/>
                <a:cs typeface="Times New Roman" panose="02020603050405020304" pitchFamily="18" charset="0"/>
              </a:rPr>
              <a:t>.</a:t>
            </a:r>
            <a:endParaRPr lang="en-US" altLang="en-US" dirty="0">
              <a:solidFill>
                <a:schemeClr val="tx1"/>
              </a:solidFill>
              <a:latin typeface="Arial" panose="020B0604020202020204" pitchFamily="34" charset="0"/>
            </a:endParaRPr>
          </a:p>
        </p:txBody>
      </p:sp>
      <p:cxnSp>
        <p:nvCxnSpPr>
          <p:cNvPr id="22" name="Straight Arrow Connector 21"/>
          <p:cNvCxnSpPr>
            <a:stCxn id="15" idx="3"/>
            <a:endCxn id="16" idx="1"/>
          </p:cNvCxnSpPr>
          <p:nvPr/>
        </p:nvCxnSpPr>
        <p:spPr>
          <a:xfrm flipV="1">
            <a:off x="2076380" y="1132770"/>
            <a:ext cx="215001" cy="15062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5" idx="3"/>
            <a:endCxn id="18" idx="1"/>
          </p:cNvCxnSpPr>
          <p:nvPr/>
        </p:nvCxnSpPr>
        <p:spPr>
          <a:xfrm flipV="1">
            <a:off x="2076380" y="2494412"/>
            <a:ext cx="215001" cy="1446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5" idx="3"/>
            <a:endCxn id="20" idx="1"/>
          </p:cNvCxnSpPr>
          <p:nvPr/>
        </p:nvCxnSpPr>
        <p:spPr>
          <a:xfrm>
            <a:off x="2076380" y="2639060"/>
            <a:ext cx="215001" cy="17723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759547" y="1136540"/>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759548" y="2443058"/>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759548" y="4501582"/>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1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a:ln>
                <a:noFill/>
              </a:ln>
              <a:solidFill>
                <a:schemeClr val="tx1"/>
              </a:solidFill>
              <a:effectLst/>
              <a:latin typeface="Arial" pitchFamily="34" charset="0"/>
              <a:cs typeface="Arial" pitchFamily="34" charset="0"/>
            </a:endParaRPr>
          </a:p>
        </p:txBody>
      </p:sp>
      <p:sp>
        <p:nvSpPr>
          <p:cNvPr id="5" name="Rectangle 22"/>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603365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043376" cy="5816742"/>
            <a:chOff x="1259802" y="248268"/>
            <a:chExt cx="10043376"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cstate="email">
                <a:alphaModFix/>
                <a:extLst>
                  <a:ext uri="{28A0092B-C50C-407E-A947-70E740481C1C}">
                    <a14:useLocalDpi xmlns:a14="http://schemas.microsoft.com/office/drawing/2010/main"/>
                  </a:ext>
                </a:extLst>
              </a:blip>
              <a:srcRect t="-1130"/>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0694" y="4798898"/>
                <a:ext cx="1243534" cy="1326520"/>
              </a:xfrm>
              <a:prstGeom prst="rect">
                <a:avLst/>
              </a:prstGeom>
              <a:noFill/>
              <a:ln>
                <a:noFill/>
              </a:ln>
            </p:spPr>
          </p:pic>
        </p:grpSp>
        <p:sp>
          <p:nvSpPr>
            <p:cNvPr id="10" name="Rectangle 9"/>
            <p:cNvSpPr>
              <a:spLocks noChangeArrowheads="1"/>
            </p:cNvSpPr>
            <p:nvPr/>
          </p:nvSpPr>
          <p:spPr bwMode="auto">
            <a:xfrm>
              <a:off x="1669631" y="1707303"/>
              <a:ext cx="331585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dirty="0" err="1">
                  <a:solidFill>
                    <a:srgbClr val="0000FF"/>
                  </a:solidFill>
                  <a:latin typeface="Tahoma" pitchFamily="34" charset="0"/>
                  <a:ea typeface="Tahoma" pitchFamily="34" charset="0"/>
                  <a:cs typeface="Tahoma" pitchFamily="34" charset="0"/>
                </a:rPr>
                <a:t>Bài</a:t>
              </a:r>
              <a:r>
                <a:rPr lang="en-US" altLang="en-US" sz="2800" b="1" dirty="0">
                  <a:solidFill>
                    <a:srgbClr val="0000FF"/>
                  </a:solidFill>
                  <a:latin typeface="Tahoma" pitchFamily="34" charset="0"/>
                  <a:ea typeface="Tahoma" pitchFamily="34" charset="0"/>
                  <a:cs typeface="Tahoma" pitchFamily="34" charset="0"/>
                </a:rPr>
                <a:t> 8: </a:t>
              </a:r>
            </a:p>
            <a:p>
              <a:pPr algn="ctr" eaLnBrk="0" fontAlgn="base" hangingPunct="0">
                <a:spcBef>
                  <a:spcPct val="0"/>
                </a:spcBef>
                <a:spcAft>
                  <a:spcPct val="0"/>
                </a:spcAft>
              </a:pPr>
              <a:r>
                <a:rPr lang="en-US" altLang="en-US" sz="2800" b="1" dirty="0">
                  <a:solidFill>
                    <a:srgbClr val="0000FF"/>
                  </a:solidFill>
                  <a:latin typeface="Tahoma" pitchFamily="34" charset="0"/>
                  <a:ea typeface="Tahoma" pitchFamily="34" charset="0"/>
                  <a:cs typeface="Tahoma" pitchFamily="34" charset="0"/>
                </a:rPr>
                <a:t>ỨNG PHÓ VỚI BẠO LỰC HỌC ĐƯỜNG</a:t>
              </a:r>
              <a:endParaRPr lang="en-SG" altLang="en-US" sz="2800" b="1" dirty="0">
                <a:solidFill>
                  <a:srgbClr val="0000FF"/>
                </a:solidFill>
                <a:latin typeface="Tahoma" pitchFamily="34" charset="0"/>
                <a:ea typeface="Tahoma" pitchFamily="34" charset="0"/>
                <a:cs typeface="Tahoma" pitchFamily="34"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701111"/>
              <a:ext cx="2667000" cy="1077218"/>
            </a:xfrm>
            <a:prstGeom prst="rect">
              <a:avLst/>
            </a:prstGeom>
            <a:noFill/>
            <a:ln>
              <a:noFill/>
            </a:ln>
            <a:effectLst/>
          </p:spPr>
          <p:txBody>
            <a:bodyPr anchor="ctr">
              <a:spAutoFit/>
            </a:bodyPr>
            <a:lstStyle/>
            <a:p>
              <a:pPr algn="ctr">
                <a:defRPr/>
              </a:pPr>
              <a:r>
                <a:rPr lang="en-US" altLang="zh-CN" sz="3200" b="1" kern="0">
                  <a:solidFill>
                    <a:srgbClr val="0000FF"/>
                  </a:solidFill>
                  <a:latin typeface="Tahoma" pitchFamily="34" charset="0"/>
                  <a:ea typeface="Tahoma" pitchFamily="34" charset="0"/>
                  <a:cs typeface="Tahoma" pitchFamily="34" charset="0"/>
                </a:rPr>
                <a:t>III.</a:t>
              </a:r>
            </a:p>
            <a:p>
              <a:pPr algn="ctr">
                <a:defRPr/>
              </a:pPr>
              <a:r>
                <a:rPr lang="en-US" altLang="zh-CN" sz="3200" b="1" kern="0">
                  <a:solidFill>
                    <a:srgbClr val="0000FF"/>
                  </a:solidFill>
                  <a:latin typeface="Tahoma" pitchFamily="34" charset="0"/>
                  <a:ea typeface="Tahoma" pitchFamily="34" charset="0"/>
                  <a:cs typeface="Tahoma" pitchFamily="34" charset="0"/>
                </a:rPr>
                <a:t>LUYỆN TẬP</a:t>
              </a:r>
              <a:endParaRPr lang="en-US" altLang="zh-CN" sz="3200" b="1" kern="0" dirty="0">
                <a:solidFill>
                  <a:srgbClr val="0000FF"/>
                </a:solidFill>
                <a:latin typeface="Tahoma" pitchFamily="34" charset="0"/>
                <a:ea typeface="Tahoma" pitchFamily="34" charset="0"/>
                <a:cs typeface="Tahoma" pitchFamily="34" charset="0"/>
              </a:endParaRPr>
            </a:p>
          </p:txBody>
        </p:sp>
      </p:grpSp>
      <p:pic>
        <p:nvPicPr>
          <p:cNvPr id="17" name="Shape 1"/>
          <p:cNvPicPr/>
          <p:nvPr/>
        </p:nvPicPr>
        <p:blipFill>
          <a:blip r:embed="rId7"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196853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2727" y="1510748"/>
            <a:ext cx="11317726" cy="3949148"/>
          </a:xfrm>
          <a:prstGeom prst="rect">
            <a:avLst/>
          </a:prstGeom>
        </p:spPr>
      </p:pic>
      <p:pic>
        <p:nvPicPr>
          <p:cNvPr id="9" name="图片 1"/>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flipH="1">
            <a:off x="20611" y="39782"/>
            <a:ext cx="1836763" cy="2112622"/>
          </a:xfrm>
          <a:prstGeom prst="rect">
            <a:avLst/>
          </a:prstGeom>
        </p:spPr>
      </p:pic>
      <p:pic>
        <p:nvPicPr>
          <p:cNvPr id="18" name="图片 6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84402" y="34385"/>
            <a:ext cx="3405698" cy="1143000"/>
          </a:xfrm>
          <a:prstGeom prst="rect">
            <a:avLst/>
          </a:prstGeom>
          <a:noFill/>
          <a:ln>
            <a:noFill/>
          </a:ln>
        </p:spPr>
      </p:pic>
      <p:sp>
        <p:nvSpPr>
          <p:cNvPr id="2" name="Date Placeholder 1"/>
          <p:cNvSpPr>
            <a:spLocks noGrp="1"/>
          </p:cNvSpPr>
          <p:nvPr>
            <p:ph type="dt" sz="half" idx="10"/>
          </p:nvPr>
        </p:nvSpPr>
        <p:spPr/>
        <p:txBody>
          <a:bodyPr/>
          <a:lstStyle/>
          <a:p>
            <a:fld id="{B4B54253-2FE3-451A-8E35-433951E62FCB}" type="datetime11">
              <a:rPr lang="en-IN" smtClean="0">
                <a:solidFill>
                  <a:prstClr val="black">
                    <a:tint val="75000"/>
                  </a:prstClr>
                </a:solidFill>
              </a:rPr>
              <a:t>19:08:51</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22</a:t>
            </a:fld>
            <a:endParaRPr lang="en-US" altLang="en-US">
              <a:solidFill>
                <a:prstClr val="black">
                  <a:tint val="75000"/>
                </a:prstClr>
              </a:solidFill>
            </a:endParaRPr>
          </a:p>
        </p:txBody>
      </p:sp>
      <p:sp>
        <p:nvSpPr>
          <p:cNvPr id="4" name="TextBox 3"/>
          <p:cNvSpPr txBox="1"/>
          <p:nvPr/>
        </p:nvSpPr>
        <p:spPr>
          <a:xfrm>
            <a:off x="4479229" y="539625"/>
            <a:ext cx="2888974" cy="523220"/>
          </a:xfrm>
          <a:prstGeom prst="rect">
            <a:avLst/>
          </a:prstGeom>
          <a:noFill/>
        </p:spPr>
        <p:txBody>
          <a:bodyPr wrap="square" rtlCol="0">
            <a:spAutoFit/>
          </a:bodyPr>
          <a:lstStyle/>
          <a:p>
            <a:pPr algn="ctr"/>
            <a:r>
              <a:rPr lang="en-US" sz="2800" b="1">
                <a:solidFill>
                  <a:srgbClr val="FF0000"/>
                </a:solidFill>
                <a:latin typeface="Tahoma" pitchFamily="34" charset="0"/>
                <a:ea typeface="Tahoma" pitchFamily="34" charset="0"/>
                <a:cs typeface="Tahoma" pitchFamily="34" charset="0"/>
              </a:rPr>
              <a:t>BÀI TẬP</a:t>
            </a:r>
            <a:endParaRPr lang="vi-VN" sz="2800" b="1">
              <a:solidFill>
                <a:srgbClr val="FF0000"/>
              </a:solidFill>
              <a:latin typeface="Tahoma" pitchFamily="34" charset="0"/>
              <a:ea typeface="Tahoma" pitchFamily="34" charset="0"/>
              <a:cs typeface="Tahoma" pitchFamily="34" charset="0"/>
            </a:endParaRPr>
          </a:p>
        </p:txBody>
      </p:sp>
      <p:sp>
        <p:nvSpPr>
          <p:cNvPr id="6" name="Rectangle 5"/>
          <p:cNvSpPr/>
          <p:nvPr/>
        </p:nvSpPr>
        <p:spPr>
          <a:xfrm>
            <a:off x="2319129" y="3126359"/>
            <a:ext cx="7779027" cy="1631216"/>
          </a:xfrm>
          <a:prstGeom prst="rect">
            <a:avLst/>
          </a:prstGeom>
        </p:spPr>
        <p:txBody>
          <a:bodyPr wrap="square">
            <a:spAutoFit/>
          </a:bodyPr>
          <a:lstStyle/>
          <a:p>
            <a:pPr marL="457200" indent="-457200">
              <a:buAutoNum type="arabicPeriod"/>
            </a:pPr>
            <a:r>
              <a:rPr lang="en-US" sz="2000" dirty="0" err="1">
                <a:latin typeface="Tahoma" pitchFamily="34" charset="0"/>
                <a:ea typeface="Tahoma" pitchFamily="34" charset="0"/>
                <a:cs typeface="Tahoma" pitchFamily="34" charset="0"/>
              </a:rPr>
              <a:t>Em</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đã</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từng</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chứng</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kiến</a:t>
            </a:r>
            <a:r>
              <a:rPr lang="en-US" sz="2000" dirty="0">
                <a:latin typeface="Tahoma" pitchFamily="34" charset="0"/>
                <a:ea typeface="Tahoma" pitchFamily="34" charset="0"/>
                <a:cs typeface="Tahoma" pitchFamily="34" charset="0"/>
              </a:rPr>
              <a:t> hay </a:t>
            </a:r>
            <a:r>
              <a:rPr lang="en-US" sz="2000" dirty="0" err="1">
                <a:latin typeface="Tahoma" pitchFamily="34" charset="0"/>
                <a:ea typeface="Tahoma" pitchFamily="34" charset="0"/>
                <a:cs typeface="Tahoma" pitchFamily="34" charset="0"/>
              </a:rPr>
              <a:t>tham</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gia</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hoặc</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là</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nạn</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nhân</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của</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bạo</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lực</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học</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đường</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chưa</a:t>
            </a:r>
            <a:r>
              <a:rPr lang="vi-VN" sz="2000" dirty="0">
                <a:latin typeface="Tahoma" pitchFamily="34" charset="0"/>
                <a:ea typeface="Tahoma" pitchFamily="34" charset="0"/>
                <a:cs typeface="Tahoma" pitchFamily="34" charset="0"/>
              </a:rPr>
              <a:t>?</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Khi</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đó</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em</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đã</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làm</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ứng</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phó</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như</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thế</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nào</a:t>
            </a:r>
            <a:r>
              <a:rPr lang="en-US" sz="2000" dirty="0">
                <a:latin typeface="Tahoma" pitchFamily="34" charset="0"/>
                <a:ea typeface="Tahoma" pitchFamily="34" charset="0"/>
                <a:cs typeface="Tahoma" pitchFamily="34" charset="0"/>
              </a:rPr>
              <a:t>?</a:t>
            </a:r>
          </a:p>
          <a:p>
            <a:pPr marL="457200" indent="-457200">
              <a:buAutoNum type="arabicPeriod"/>
            </a:pPr>
            <a:r>
              <a:rPr lang="en-US" sz="2000" dirty="0" err="1">
                <a:latin typeface="Tahoma" pitchFamily="34" charset="0"/>
                <a:ea typeface="Tahoma" pitchFamily="34" charset="0"/>
                <a:cs typeface="Tahoma" pitchFamily="34" charset="0"/>
              </a:rPr>
              <a:t>Sau</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khi</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học</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xong</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bài</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học</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này</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em</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nghĩ</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mình</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cần</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phải</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làm</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gì</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để</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phòng</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chống</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bạo</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lực</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học</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đường</a:t>
            </a:r>
            <a:r>
              <a:rPr lang="en-US" sz="2000" dirty="0">
                <a:latin typeface="Tahoma" pitchFamily="34" charset="0"/>
                <a:ea typeface="Tahoma" pitchFamily="34" charset="0"/>
                <a:cs typeface="Tahoma" pitchFamily="34" charset="0"/>
              </a:rPr>
              <a:t>?</a:t>
            </a:r>
            <a:endParaRPr lang="vi-VN" sz="20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69627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64;p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620728" y="832067"/>
            <a:ext cx="13061720" cy="5349792"/>
          </a:xfrm>
          <a:prstGeom prst="rect">
            <a:avLst/>
          </a:prstGeom>
          <a:noFill/>
          <a:ln>
            <a:noFill/>
          </a:ln>
        </p:spPr>
      </p:pic>
      <p:graphicFrame>
        <p:nvGraphicFramePr>
          <p:cNvPr id="2" name="Table 1"/>
          <p:cNvGraphicFramePr>
            <a:graphicFrameLocks noGrp="1"/>
          </p:cNvGraphicFramePr>
          <p:nvPr>
            <p:extLst>
              <p:ext uri="{D42A27DB-BD31-4B8C-83A1-F6EECF244321}">
                <p14:modId xmlns:p14="http://schemas.microsoft.com/office/powerpoint/2010/main" val="2174269269"/>
              </p:ext>
            </p:extLst>
          </p:nvPr>
        </p:nvGraphicFramePr>
        <p:xfrm>
          <a:off x="1920239" y="2009452"/>
          <a:ext cx="9113519" cy="3137314"/>
        </p:xfrm>
        <a:graphic>
          <a:graphicData uri="http://schemas.openxmlformats.org/drawingml/2006/table">
            <a:tbl>
              <a:tblPr>
                <a:tableStyleId>{5C22544A-7EE6-4342-B048-85BDC9FD1C3A}</a:tableStyleId>
              </a:tblPr>
              <a:tblGrid>
                <a:gridCol w="9113519">
                  <a:extLst>
                    <a:ext uri="{9D8B030D-6E8A-4147-A177-3AD203B41FA5}">
                      <a16:colId xmlns:a16="http://schemas.microsoft.com/office/drawing/2014/main" val="20000"/>
                    </a:ext>
                  </a:extLst>
                </a:gridCol>
              </a:tblGrid>
              <a:tr h="3137314">
                <a:tc>
                  <a:txBody>
                    <a:bodyPr/>
                    <a:lstStyle/>
                    <a:p>
                      <a:r>
                        <a:rPr lang="en-US" sz="1800" b="1" kern="1200" dirty="0" err="1">
                          <a:solidFill>
                            <a:schemeClr val="dk1"/>
                          </a:solidFill>
                          <a:effectLst/>
                          <a:latin typeface="+mn-lt"/>
                          <a:ea typeface="+mn-ea"/>
                          <a:cs typeface="+mn-cs"/>
                        </a:rPr>
                        <a:t>Câu</a:t>
                      </a:r>
                      <a:r>
                        <a:rPr lang="en-US" sz="1800" b="1" kern="1200" dirty="0">
                          <a:solidFill>
                            <a:schemeClr val="dk1"/>
                          </a:solidFill>
                          <a:effectLst/>
                          <a:latin typeface="+mn-lt"/>
                          <a:ea typeface="+mn-ea"/>
                          <a:cs typeface="+mn-cs"/>
                        </a:rPr>
                        <a:t> 1.</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Em</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hãy</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cho</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biết</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những</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cách</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ứng</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phó</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nào</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dưới</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đây</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là</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phù</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hợp</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với</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quy</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định</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pháp</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luật</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về</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phòng</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chống</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bạo</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lực</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học</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đường</a:t>
                      </a:r>
                      <a:r>
                        <a:rPr lang="en-US" sz="1800" kern="1200" dirty="0">
                          <a:solidFill>
                            <a:schemeClr val="dk1"/>
                          </a:solidFill>
                          <a:effectLst/>
                          <a:latin typeface="+mn-lt"/>
                          <a:ea typeface="+mn-ea"/>
                          <a:cs typeface="+mn-cs"/>
                        </a:rPr>
                        <a:t>?</a:t>
                      </a:r>
                    </a:p>
                    <a:p>
                      <a:r>
                        <a:rPr lang="en-US" sz="1800" kern="1200" dirty="0">
                          <a:solidFill>
                            <a:schemeClr val="dk1"/>
                          </a:solidFill>
                          <a:effectLst/>
                          <a:latin typeface="+mn-lt"/>
                          <a:ea typeface="+mn-ea"/>
                          <a:cs typeface="+mn-cs"/>
                        </a:rPr>
                        <a:t>A. </a:t>
                      </a:r>
                      <a:r>
                        <a:rPr lang="en-US" sz="1800" kern="1200" dirty="0" err="1">
                          <a:solidFill>
                            <a:schemeClr val="dk1"/>
                          </a:solidFill>
                          <a:effectLst/>
                          <a:latin typeface="+mn-lt"/>
                          <a:ea typeface="+mn-ea"/>
                          <a:cs typeface="+mn-cs"/>
                        </a:rPr>
                        <a:t>Lưu</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lại</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những</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hình</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ảnh</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bài</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viết</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trên</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mạng</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xã</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hội</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có</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tính</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chất</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bạo</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lực</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học</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đường</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để</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báo</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cáo</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với</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nhà</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trường</a:t>
                      </a:r>
                      <a:r>
                        <a:rPr lang="en-US" sz="1800" kern="1200" dirty="0">
                          <a:solidFill>
                            <a:schemeClr val="dk1"/>
                          </a:solidFill>
                          <a:effectLst/>
                          <a:latin typeface="+mn-lt"/>
                          <a:ea typeface="+mn-ea"/>
                          <a:cs typeface="+mn-cs"/>
                        </a:rPr>
                        <a:t>.</a:t>
                      </a:r>
                    </a:p>
                    <a:p>
                      <a:r>
                        <a:rPr lang="en-US" sz="1800" kern="1200" dirty="0">
                          <a:solidFill>
                            <a:schemeClr val="dk1"/>
                          </a:solidFill>
                          <a:effectLst/>
                          <a:latin typeface="+mn-lt"/>
                          <a:ea typeface="+mn-ea"/>
                          <a:cs typeface="+mn-cs"/>
                        </a:rPr>
                        <a:t>B. </a:t>
                      </a:r>
                      <a:r>
                        <a:rPr lang="en-US" sz="1800" kern="1200" dirty="0" err="1">
                          <a:solidFill>
                            <a:schemeClr val="dk1"/>
                          </a:solidFill>
                          <a:effectLst/>
                          <a:latin typeface="+mn-lt"/>
                          <a:ea typeface="+mn-ea"/>
                          <a:cs typeface="+mn-cs"/>
                        </a:rPr>
                        <a:t>Rủ</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bạn</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bè</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đi</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đánh</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lại</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nhằm</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giải</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quyết</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mâu</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thuẫn</a:t>
                      </a:r>
                      <a:r>
                        <a:rPr lang="en-US" sz="1800" kern="1200" dirty="0">
                          <a:solidFill>
                            <a:schemeClr val="dk1"/>
                          </a:solidFill>
                          <a:effectLst/>
                          <a:latin typeface="+mn-lt"/>
                          <a:ea typeface="+mn-ea"/>
                          <a:cs typeface="+mn-cs"/>
                        </a:rPr>
                        <a:t>.</a:t>
                      </a:r>
                    </a:p>
                    <a:p>
                      <a:r>
                        <a:rPr lang="en-US" sz="1800" kern="1200" dirty="0">
                          <a:solidFill>
                            <a:schemeClr val="dk1"/>
                          </a:solidFill>
                          <a:effectLst/>
                          <a:latin typeface="+mn-lt"/>
                          <a:ea typeface="+mn-ea"/>
                          <a:cs typeface="+mn-cs"/>
                        </a:rPr>
                        <a:t>C. </a:t>
                      </a:r>
                      <a:r>
                        <a:rPr lang="en-US" sz="1800" kern="1200" dirty="0" err="1">
                          <a:solidFill>
                            <a:schemeClr val="dk1"/>
                          </a:solidFill>
                          <a:effectLst/>
                          <a:latin typeface="+mn-lt"/>
                          <a:ea typeface="+mn-ea"/>
                          <a:cs typeface="+mn-cs"/>
                        </a:rPr>
                        <a:t>Viết</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bài</a:t>
                      </a:r>
                      <a:r>
                        <a:rPr lang="en-US" sz="1800" kern="1200" dirty="0">
                          <a:solidFill>
                            <a:schemeClr val="dk1"/>
                          </a:solidFill>
                          <a:effectLst/>
                          <a:latin typeface="+mn-lt"/>
                          <a:ea typeface="+mn-ea"/>
                          <a:cs typeface="+mn-cs"/>
                        </a:rPr>
                        <a:t>/quay video </a:t>
                      </a:r>
                      <a:r>
                        <a:rPr lang="en-US" sz="1800" kern="1200" dirty="0" err="1">
                          <a:solidFill>
                            <a:schemeClr val="dk1"/>
                          </a:solidFill>
                          <a:effectLst/>
                          <a:latin typeface="+mn-lt"/>
                          <a:ea typeface="+mn-ea"/>
                          <a:cs typeface="+mn-cs"/>
                        </a:rPr>
                        <a:t>trực</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tuyến</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nhằm</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nói</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xấu</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khi</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bị</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xúc</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phạm</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trên</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mạng</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xã</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hội</a:t>
                      </a:r>
                      <a:r>
                        <a:rPr lang="en-US" sz="1800" kern="1200" dirty="0">
                          <a:solidFill>
                            <a:schemeClr val="dk1"/>
                          </a:solidFill>
                          <a:effectLst/>
                          <a:latin typeface="+mn-lt"/>
                          <a:ea typeface="+mn-ea"/>
                          <a:cs typeface="+mn-cs"/>
                        </a:rPr>
                        <a:t>.</a:t>
                      </a:r>
                    </a:p>
                    <a:p>
                      <a:r>
                        <a:rPr lang="en-US" sz="1800" kern="1200" dirty="0">
                          <a:solidFill>
                            <a:schemeClr val="dk1"/>
                          </a:solidFill>
                          <a:effectLst/>
                          <a:latin typeface="+mn-lt"/>
                          <a:ea typeface="+mn-ea"/>
                          <a:cs typeface="+mn-cs"/>
                        </a:rPr>
                        <a:t>D. </a:t>
                      </a:r>
                      <a:r>
                        <a:rPr lang="en-US" sz="1800" kern="1200" dirty="0" err="1">
                          <a:solidFill>
                            <a:schemeClr val="dk1"/>
                          </a:solidFill>
                          <a:effectLst/>
                          <a:latin typeface="+mn-lt"/>
                          <a:ea typeface="+mn-ea"/>
                          <a:cs typeface="+mn-cs"/>
                        </a:rPr>
                        <a:t>Bỏ</a:t>
                      </a:r>
                      <a:r>
                        <a:rPr lang="en-US" sz="1800" kern="1200" dirty="0">
                          <a:solidFill>
                            <a:schemeClr val="dk1"/>
                          </a:solidFill>
                          <a:effectLst/>
                          <a:latin typeface="+mn-lt"/>
                          <a:ea typeface="+mn-ea"/>
                          <a:cs typeface="+mn-cs"/>
                        </a:rPr>
                        <a:t> qua </a:t>
                      </a:r>
                      <a:r>
                        <a:rPr lang="en-US" sz="1800" kern="1200" dirty="0" err="1">
                          <a:solidFill>
                            <a:schemeClr val="dk1"/>
                          </a:solidFill>
                          <a:effectLst/>
                          <a:latin typeface="+mn-lt"/>
                          <a:ea typeface="+mn-ea"/>
                          <a:cs typeface="+mn-cs"/>
                        </a:rPr>
                        <a:t>khi</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bị</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đánh</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để</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được</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yên</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ổn</a:t>
                      </a:r>
                      <a:r>
                        <a:rPr lang="en-US" sz="1800" kern="1200" dirty="0">
                          <a:solidFill>
                            <a:schemeClr val="dk1"/>
                          </a:solidFill>
                          <a:effectLst/>
                          <a:latin typeface="+mn-lt"/>
                          <a:ea typeface="+mn-ea"/>
                          <a:cs typeface="+mn-cs"/>
                        </a:rPr>
                        <a:t>.</a:t>
                      </a:r>
                    </a:p>
                    <a:p>
                      <a:r>
                        <a:rPr lang="en-US" sz="1800" kern="1200" dirty="0">
                          <a:solidFill>
                            <a:schemeClr val="dk1"/>
                          </a:solidFill>
                          <a:effectLst/>
                          <a:latin typeface="+mn-lt"/>
                          <a:ea typeface="+mn-ea"/>
                          <a:cs typeface="+mn-cs"/>
                        </a:rPr>
                        <a:t>E. </a:t>
                      </a:r>
                      <a:r>
                        <a:rPr lang="en-US" sz="1800" kern="1200" dirty="0" err="1">
                          <a:solidFill>
                            <a:schemeClr val="dk1"/>
                          </a:solidFill>
                          <a:effectLst/>
                          <a:latin typeface="+mn-lt"/>
                          <a:ea typeface="+mn-ea"/>
                          <a:cs typeface="+mn-cs"/>
                        </a:rPr>
                        <a:t>Báo</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với</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gia</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đình</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khi</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bị</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bạo</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lực</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để</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nhận</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được</a:t>
                      </a:r>
                      <a:r>
                        <a:rPr lang="en-US" sz="1800" kern="1200" dirty="0">
                          <a:solidFill>
                            <a:schemeClr val="dk1"/>
                          </a:solidFill>
                          <a:effectLst/>
                          <a:latin typeface="+mn-lt"/>
                          <a:ea typeface="+mn-ea"/>
                          <a:cs typeface="+mn-cs"/>
                        </a:rPr>
                        <a:t> ý </a:t>
                      </a:r>
                      <a:r>
                        <a:rPr lang="en-US" sz="1800" kern="1200" dirty="0" err="1">
                          <a:solidFill>
                            <a:schemeClr val="dk1"/>
                          </a:solidFill>
                          <a:effectLst/>
                          <a:latin typeface="+mn-lt"/>
                          <a:ea typeface="+mn-ea"/>
                          <a:cs typeface="+mn-cs"/>
                        </a:rPr>
                        <a:t>kiến</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xử</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lí</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học</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sinh</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có</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hành</a:t>
                      </a:r>
                      <a:r>
                        <a:rPr lang="en-US" sz="1800" kern="1200" dirty="0">
                          <a:solidFill>
                            <a:schemeClr val="dk1"/>
                          </a:solidFill>
                          <a:effectLst/>
                          <a:latin typeface="+mn-lt"/>
                          <a:ea typeface="+mn-ea"/>
                          <a:cs typeface="+mn-cs"/>
                        </a:rPr>
                        <a:t> vi </a:t>
                      </a:r>
                      <a:r>
                        <a:rPr lang="en-US" sz="1800" kern="1200" dirty="0" err="1">
                          <a:solidFill>
                            <a:schemeClr val="dk1"/>
                          </a:solidFill>
                          <a:effectLst/>
                          <a:latin typeface="+mn-lt"/>
                          <a:ea typeface="+mn-ea"/>
                          <a:cs typeface="+mn-cs"/>
                        </a:rPr>
                        <a:t>bạo</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lực</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với</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mình</a:t>
                      </a:r>
                      <a:r>
                        <a:rPr lang="en-US" sz="1800" kern="1200" dirty="0">
                          <a:solidFill>
                            <a:schemeClr val="dk1"/>
                          </a:solidFill>
                          <a:effectLst/>
                          <a:latin typeface="+mn-lt"/>
                          <a:ea typeface="+mn-ea"/>
                          <a:cs typeface="+mn-cs"/>
                        </a:rPr>
                        <a:t>.</a:t>
                      </a:r>
                    </a:p>
                    <a:p>
                      <a:r>
                        <a:rPr lang="en-US" sz="1800" kern="1200" dirty="0">
                          <a:solidFill>
                            <a:schemeClr val="dk1"/>
                          </a:solidFill>
                          <a:effectLst/>
                          <a:latin typeface="+mn-lt"/>
                          <a:ea typeface="+mn-ea"/>
                          <a:cs typeface="+mn-cs"/>
                        </a:rPr>
                        <a:t>G. </a:t>
                      </a:r>
                      <a:r>
                        <a:rPr lang="en-US" sz="1800" kern="1200" dirty="0" err="1">
                          <a:solidFill>
                            <a:schemeClr val="dk1"/>
                          </a:solidFill>
                          <a:effectLst/>
                          <a:latin typeface="+mn-lt"/>
                          <a:ea typeface="+mn-ea"/>
                          <a:cs typeface="+mn-cs"/>
                        </a:rPr>
                        <a:t>Gọi</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đến</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số</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điện</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thoại</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của</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phòng</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Tư</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vấn</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tâm</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lí</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học</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đường</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hoặc</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số</a:t>
                      </a:r>
                      <a:r>
                        <a:rPr lang="en-US" sz="1800" kern="1200" dirty="0">
                          <a:solidFill>
                            <a:schemeClr val="dk1"/>
                          </a:solidFill>
                          <a:effectLst/>
                          <a:latin typeface="+mn-lt"/>
                          <a:ea typeface="+mn-ea"/>
                          <a:cs typeface="+mn-cs"/>
                        </a:rPr>
                        <a:t> 111.</a:t>
                      </a:r>
                    </a:p>
                    <a:p>
                      <a:r>
                        <a:rPr lang="en-US" sz="1800" kern="1200" dirty="0">
                          <a:solidFill>
                            <a:schemeClr val="dk1"/>
                          </a:solidFill>
                          <a:effectLst/>
                          <a:latin typeface="+mn-lt"/>
                          <a:ea typeface="+mn-ea"/>
                          <a:cs typeface="+mn-cs"/>
                        </a:rPr>
                        <a:t>H. </a:t>
                      </a:r>
                      <a:r>
                        <a:rPr lang="en-US" sz="1800" kern="1200" dirty="0" err="1">
                          <a:solidFill>
                            <a:schemeClr val="dk1"/>
                          </a:solidFill>
                          <a:effectLst/>
                          <a:latin typeface="+mn-lt"/>
                          <a:ea typeface="+mn-ea"/>
                          <a:cs typeface="+mn-cs"/>
                        </a:rPr>
                        <a:t>Báo</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cáo</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cơ</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quan</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công</a:t>
                      </a:r>
                      <a:r>
                        <a:rPr lang="en-US" sz="1800" kern="1200" dirty="0">
                          <a:solidFill>
                            <a:schemeClr val="dk1"/>
                          </a:solidFill>
                          <a:effectLst/>
                          <a:latin typeface="+mn-lt"/>
                          <a:ea typeface="+mn-ea"/>
                          <a:cs typeface="+mn-cs"/>
                        </a:rPr>
                        <a:t> an </a:t>
                      </a:r>
                      <a:r>
                        <a:rPr lang="en-US" sz="1800" kern="1200" dirty="0" err="1">
                          <a:solidFill>
                            <a:schemeClr val="dk1"/>
                          </a:solidFill>
                          <a:effectLst/>
                          <a:latin typeface="+mn-lt"/>
                          <a:ea typeface="+mn-ea"/>
                          <a:cs typeface="+mn-cs"/>
                        </a:rPr>
                        <a:t>khi</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bị</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đe</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doạ</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tính</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mạng</a:t>
                      </a:r>
                      <a:r>
                        <a:rPr lang="en-US" sz="1800" kern="1200" dirty="0">
                          <a:solidFill>
                            <a:schemeClr val="dk1"/>
                          </a:solidFill>
                          <a:effectLst/>
                          <a:latin typeface="+mn-lt"/>
                          <a:ea typeface="+mn-ea"/>
                          <a:cs typeface="+mn-cs"/>
                        </a:rPr>
                        <a:t>.</a:t>
                      </a:r>
                    </a:p>
                  </a:txBody>
                  <a:tcPr marL="0" marR="0" marT="0" marB="0">
                    <a:noFill/>
                  </a:tcPr>
                </a:tc>
                <a:extLst>
                  <a:ext uri="{0D108BD9-81ED-4DB2-BD59-A6C34878D82A}">
                    <a16:rowId xmlns:a16="http://schemas.microsoft.com/office/drawing/2014/main" val="10000"/>
                  </a:ext>
                </a:extLst>
              </a:tr>
            </a:tbl>
          </a:graphicData>
        </a:graphic>
      </p:graphicFrame>
      <p:sp>
        <p:nvSpPr>
          <p:cNvPr id="3" name="Rectangle 1"/>
          <p:cNvSpPr>
            <a:spLocks noChangeArrowheads="1"/>
          </p:cNvSpPr>
          <p:nvPr/>
        </p:nvSpPr>
        <p:spPr bwMode="auto">
          <a:xfrm>
            <a:off x="5059363" y="3367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solidFill>
                  <a:prstClr val="black"/>
                </a:solidFill>
                <a:latin typeface="Arial" panose="020B0604020202020204" pitchFamily="34" charset="0"/>
              </a:rPr>
            </a:br>
            <a:endParaRPr lang="en-US" altLang="en-US">
              <a:solidFill>
                <a:prstClr val="black"/>
              </a:solidFill>
              <a:latin typeface="Arial" panose="020B0604020202020204" pitchFamily="34" charset="0"/>
            </a:endParaRPr>
          </a:p>
        </p:txBody>
      </p:sp>
      <p:sp>
        <p:nvSpPr>
          <p:cNvPr id="5" name="Rectangle 2"/>
          <p:cNvSpPr>
            <a:spLocks noChangeArrowheads="1"/>
          </p:cNvSpPr>
          <p:nvPr/>
        </p:nvSpPr>
        <p:spPr bwMode="auto">
          <a:xfrm>
            <a:off x="6960671" y="30222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solidFill>
                  <a:prstClr val="black"/>
                </a:solidFill>
                <a:latin typeface="Arial" panose="020B0604020202020204" pitchFamily="34" charset="0"/>
              </a:rPr>
            </a:br>
            <a:endParaRPr lang="en-US" altLang="en-US">
              <a:solidFill>
                <a:prstClr val="black"/>
              </a:solidFill>
              <a:latin typeface="Arial" panose="020B0604020202020204" pitchFamily="34" charset="0"/>
            </a:endParaRPr>
          </a:p>
        </p:txBody>
      </p:sp>
      <p:pic>
        <p:nvPicPr>
          <p:cNvPr id="18" name="Shape 1"/>
          <p:cNvPicPr/>
          <p:nvPr/>
        </p:nvPicPr>
        <p:blipFill>
          <a:blip r:embed="rId3"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4" name="Date Placeholder 3"/>
          <p:cNvSpPr>
            <a:spLocks noGrp="1"/>
          </p:cNvSpPr>
          <p:nvPr>
            <p:ph type="dt" sz="half" idx="10"/>
          </p:nvPr>
        </p:nvSpPr>
        <p:spPr/>
        <p:txBody>
          <a:bodyPr/>
          <a:lstStyle/>
          <a:p>
            <a:pPr>
              <a:defRPr/>
            </a:pPr>
            <a:fld id="{F0B73B25-FC79-4372-892A-12F15AF7594E}" type="datetime11">
              <a:rPr lang="en-IN" smtClean="0">
                <a:solidFill>
                  <a:prstClr val="black">
                    <a:tint val="75000"/>
                  </a:prstClr>
                </a:solidFill>
              </a:rPr>
              <a:t>19:08:51</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440D5B-FA80-4B80-AC56-49C1AEECAB84}" type="slidenum">
              <a:rPr lang="en-US" altLang="en-US" smtClean="0"/>
              <a:pPr/>
              <a:t>23</a:t>
            </a:fld>
            <a:endParaRPr lang="en-US" altLang="en-US"/>
          </a:p>
        </p:txBody>
      </p:sp>
      <p:pic>
        <p:nvPicPr>
          <p:cNvPr id="15" name="图片 6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84402" y="34385"/>
            <a:ext cx="3405698" cy="1143000"/>
          </a:xfrm>
          <a:prstGeom prst="rect">
            <a:avLst/>
          </a:prstGeom>
          <a:noFill/>
          <a:ln>
            <a:noFill/>
          </a:ln>
        </p:spPr>
      </p:pic>
      <p:sp>
        <p:nvSpPr>
          <p:cNvPr id="19" name="TextBox 18"/>
          <p:cNvSpPr txBox="1"/>
          <p:nvPr/>
        </p:nvSpPr>
        <p:spPr>
          <a:xfrm>
            <a:off x="4479229" y="539625"/>
            <a:ext cx="2888974" cy="523220"/>
          </a:xfrm>
          <a:prstGeom prst="rect">
            <a:avLst/>
          </a:prstGeom>
          <a:noFill/>
        </p:spPr>
        <p:txBody>
          <a:bodyPr wrap="square" rtlCol="0">
            <a:spAutoFit/>
          </a:bodyPr>
          <a:lstStyle/>
          <a:p>
            <a:pPr algn="ctr"/>
            <a:r>
              <a:rPr lang="en-US" sz="2800" b="1">
                <a:solidFill>
                  <a:srgbClr val="FF0000"/>
                </a:solidFill>
                <a:latin typeface="Tahoma" pitchFamily="34" charset="0"/>
                <a:ea typeface="Tahoma" pitchFamily="34" charset="0"/>
                <a:cs typeface="Tahoma" pitchFamily="34" charset="0"/>
              </a:rPr>
              <a:t>BÀI TẬP</a:t>
            </a:r>
            <a:endParaRPr lang="vi-VN" sz="2800" b="1">
              <a:solidFill>
                <a:srgbClr val="FF0000"/>
              </a:solidFill>
              <a:latin typeface="Tahoma" pitchFamily="34" charset="0"/>
              <a:ea typeface="Tahoma" pitchFamily="34" charset="0"/>
              <a:cs typeface="Tahoma" pitchFamily="34" charset="0"/>
            </a:endParaRPr>
          </a:p>
        </p:txBody>
      </p:sp>
      <p:sp>
        <p:nvSpPr>
          <p:cNvPr id="13" name="Oval 12"/>
          <p:cNvSpPr/>
          <p:nvPr/>
        </p:nvSpPr>
        <p:spPr>
          <a:xfrm>
            <a:off x="1685106" y="3922597"/>
            <a:ext cx="461198" cy="2612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706878" y="4183855"/>
            <a:ext cx="461198" cy="2612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715765" y="4466884"/>
            <a:ext cx="461198" cy="2612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689640" y="2599509"/>
            <a:ext cx="461198" cy="2612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704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ogle Shape;164;p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77923" y="764275"/>
            <a:ext cx="7424383" cy="6093724"/>
          </a:xfrm>
          <a:prstGeom prst="rect">
            <a:avLst/>
          </a:prstGeom>
          <a:noFill/>
          <a:ln>
            <a:noFill/>
          </a:ln>
        </p:spPr>
      </p:pic>
      <p:pic>
        <p:nvPicPr>
          <p:cNvPr id="10" name="Shape 1"/>
          <p:cNvPicPr/>
          <p:nvPr/>
        </p:nvPicPr>
        <p:blipFill>
          <a:blip r:embed="rId3"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11" name="Rectangle 10"/>
          <p:cNvSpPr/>
          <p:nvPr/>
        </p:nvSpPr>
        <p:spPr>
          <a:xfrm>
            <a:off x="586853" y="1797200"/>
            <a:ext cx="5336275" cy="3477875"/>
          </a:xfrm>
          <a:prstGeom prst="rect">
            <a:avLst/>
          </a:prstGeom>
        </p:spPr>
        <p:txBody>
          <a:bodyPr wrap="square">
            <a:spAutoFit/>
          </a:bodyPr>
          <a:lstStyle/>
          <a:p>
            <a:r>
              <a:rPr lang="en-US" sz="2000" b="1" dirty="0" err="1"/>
              <a:t>Câu</a:t>
            </a:r>
            <a:r>
              <a:rPr lang="en-US" sz="2000" b="1" dirty="0"/>
              <a:t> 2. </a:t>
            </a:r>
            <a:r>
              <a:rPr lang="en-US" sz="2000" dirty="0" err="1"/>
              <a:t>Hãy</a:t>
            </a:r>
            <a:r>
              <a:rPr lang="en-US" sz="2000" dirty="0"/>
              <a:t> </a:t>
            </a:r>
            <a:r>
              <a:rPr lang="en-US" sz="2000" dirty="0" err="1"/>
              <a:t>thảo</a:t>
            </a:r>
            <a:r>
              <a:rPr lang="en-US" sz="2000" dirty="0"/>
              <a:t> </a:t>
            </a:r>
            <a:r>
              <a:rPr lang="en-US" sz="2000" dirty="0" err="1"/>
              <a:t>luận</a:t>
            </a:r>
            <a:r>
              <a:rPr lang="en-US" sz="2000" dirty="0"/>
              <a:t> </a:t>
            </a:r>
            <a:r>
              <a:rPr lang="en-US" sz="2000" dirty="0" err="1"/>
              <a:t>và</a:t>
            </a:r>
            <a:r>
              <a:rPr lang="en-US" sz="2000" dirty="0"/>
              <a:t> </a:t>
            </a:r>
            <a:r>
              <a:rPr lang="en-US" sz="2000" dirty="0" err="1"/>
              <a:t>đưa</a:t>
            </a:r>
            <a:r>
              <a:rPr lang="en-US" sz="2000" dirty="0"/>
              <a:t> </a:t>
            </a:r>
            <a:r>
              <a:rPr lang="en-US" sz="2000" dirty="0" err="1"/>
              <a:t>ra</a:t>
            </a:r>
            <a:r>
              <a:rPr lang="en-US" sz="2000" dirty="0"/>
              <a:t> </a:t>
            </a:r>
            <a:r>
              <a:rPr lang="en-US" sz="2000" dirty="0" err="1"/>
              <a:t>cách</a:t>
            </a:r>
            <a:r>
              <a:rPr lang="en-US" sz="2000" dirty="0"/>
              <a:t> </a:t>
            </a:r>
            <a:r>
              <a:rPr lang="en-US" sz="2000" dirty="0" err="1"/>
              <a:t>ứng</a:t>
            </a:r>
            <a:r>
              <a:rPr lang="en-US" sz="2000" dirty="0"/>
              <a:t> </a:t>
            </a:r>
            <a:r>
              <a:rPr lang="en-US" sz="2000" dirty="0" err="1"/>
              <a:t>phó</a:t>
            </a:r>
            <a:r>
              <a:rPr lang="en-US" sz="2000" dirty="0"/>
              <a:t> </a:t>
            </a:r>
            <a:r>
              <a:rPr lang="en-US" sz="2000" dirty="0" err="1"/>
              <a:t>với</a:t>
            </a:r>
            <a:r>
              <a:rPr lang="en-US" sz="2000" dirty="0"/>
              <a:t> </a:t>
            </a:r>
            <a:r>
              <a:rPr lang="en-US" sz="2000" dirty="0" err="1"/>
              <a:t>bạo</a:t>
            </a:r>
            <a:r>
              <a:rPr lang="en-US" sz="2000" dirty="0"/>
              <a:t> </a:t>
            </a:r>
            <a:r>
              <a:rPr lang="en-US" sz="2000" dirty="0" err="1"/>
              <a:t>lực</a:t>
            </a:r>
            <a:r>
              <a:rPr lang="en-US" sz="2000" dirty="0"/>
              <a:t> </a:t>
            </a:r>
            <a:r>
              <a:rPr lang="en-US" sz="2000" dirty="0" err="1"/>
              <a:t>học</a:t>
            </a:r>
            <a:r>
              <a:rPr lang="en-US" sz="2000" dirty="0"/>
              <a:t> </a:t>
            </a:r>
            <a:r>
              <a:rPr lang="en-US" sz="2000" dirty="0" err="1"/>
              <a:t>đường</a:t>
            </a:r>
            <a:r>
              <a:rPr lang="en-US" sz="2000" dirty="0"/>
              <a:t> </a:t>
            </a:r>
            <a:r>
              <a:rPr lang="en-US" sz="2000" dirty="0" err="1"/>
              <a:t>trong</a:t>
            </a:r>
            <a:r>
              <a:rPr lang="en-US" sz="2000" dirty="0"/>
              <a:t> </a:t>
            </a:r>
            <a:r>
              <a:rPr lang="en-US" sz="2000" dirty="0" err="1"/>
              <a:t>các</a:t>
            </a:r>
            <a:r>
              <a:rPr lang="en-US" sz="2000" dirty="0"/>
              <a:t> </a:t>
            </a:r>
            <a:r>
              <a:rPr lang="en-US" sz="2000" dirty="0" err="1"/>
              <a:t>tình</a:t>
            </a:r>
            <a:r>
              <a:rPr lang="en-US" sz="2000" dirty="0"/>
              <a:t> </a:t>
            </a:r>
            <a:r>
              <a:rPr lang="en-US" sz="2000" dirty="0" err="1"/>
              <a:t>huống</a:t>
            </a:r>
            <a:r>
              <a:rPr lang="en-US" sz="2000" dirty="0"/>
              <a:t> </a:t>
            </a:r>
            <a:r>
              <a:rPr lang="en-US" sz="2000" dirty="0" err="1"/>
              <a:t>sau</a:t>
            </a:r>
            <a:r>
              <a:rPr lang="en-US" sz="2000" dirty="0"/>
              <a:t>:</a:t>
            </a:r>
          </a:p>
          <a:p>
            <a:r>
              <a:rPr lang="en-US" sz="2000" b="1" dirty="0" err="1"/>
              <a:t>Nhóm</a:t>
            </a:r>
            <a:r>
              <a:rPr lang="en-US" sz="2000" b="1" dirty="0"/>
              <a:t> 1, 2: </a:t>
            </a:r>
            <a:r>
              <a:rPr lang="en-US" sz="2000" dirty="0" err="1"/>
              <a:t>tình</a:t>
            </a:r>
            <a:r>
              <a:rPr lang="en-US" sz="2000" dirty="0"/>
              <a:t> </a:t>
            </a:r>
            <a:r>
              <a:rPr lang="en-US" sz="2000" dirty="0" err="1"/>
              <a:t>huống</a:t>
            </a:r>
            <a:r>
              <a:rPr lang="en-US" sz="2000" dirty="0"/>
              <a:t> 1</a:t>
            </a:r>
          </a:p>
          <a:p>
            <a:pPr lvl="0"/>
            <a:r>
              <a:rPr lang="en-US" sz="2000" i="1" dirty="0" err="1">
                <a:solidFill>
                  <a:schemeClr val="accent1"/>
                </a:solidFill>
              </a:rPr>
              <a:t>Gần</a:t>
            </a:r>
            <a:r>
              <a:rPr lang="en-US" sz="2000" i="1" dirty="0">
                <a:solidFill>
                  <a:schemeClr val="accent1"/>
                </a:solidFill>
              </a:rPr>
              <a:t> </a:t>
            </a:r>
            <a:r>
              <a:rPr lang="en-US" sz="2000" i="1" dirty="0" err="1">
                <a:solidFill>
                  <a:schemeClr val="accent1"/>
                </a:solidFill>
              </a:rPr>
              <a:t>đây</a:t>
            </a:r>
            <a:r>
              <a:rPr lang="en-US" sz="2000" i="1" dirty="0">
                <a:solidFill>
                  <a:schemeClr val="accent1"/>
                </a:solidFill>
              </a:rPr>
              <a:t>, H </a:t>
            </a:r>
            <a:r>
              <a:rPr lang="en-US" sz="2000" i="1" dirty="0" err="1">
                <a:solidFill>
                  <a:schemeClr val="accent1"/>
                </a:solidFill>
              </a:rPr>
              <a:t>thường</a:t>
            </a:r>
            <a:r>
              <a:rPr lang="en-US" sz="2000" i="1" dirty="0">
                <a:solidFill>
                  <a:schemeClr val="accent1"/>
                </a:solidFill>
              </a:rPr>
              <a:t> </a:t>
            </a:r>
            <a:r>
              <a:rPr lang="en-US" sz="2000" i="1" dirty="0" err="1">
                <a:solidFill>
                  <a:schemeClr val="accent1"/>
                </a:solidFill>
              </a:rPr>
              <a:t>xuyên</a:t>
            </a:r>
            <a:r>
              <a:rPr lang="en-US" sz="2000" i="1" dirty="0">
                <a:solidFill>
                  <a:schemeClr val="accent1"/>
                </a:solidFill>
              </a:rPr>
              <a:t> </a:t>
            </a:r>
            <a:r>
              <a:rPr lang="en-US" sz="2000" i="1" dirty="0" err="1">
                <a:solidFill>
                  <a:schemeClr val="accent1"/>
                </a:solidFill>
              </a:rPr>
              <a:t>bị</a:t>
            </a:r>
            <a:r>
              <a:rPr lang="en-US" sz="2000" i="1" dirty="0">
                <a:solidFill>
                  <a:schemeClr val="accent1"/>
                </a:solidFill>
              </a:rPr>
              <a:t> </a:t>
            </a:r>
            <a:r>
              <a:rPr lang="en-US" sz="2000" i="1" dirty="0" err="1">
                <a:solidFill>
                  <a:schemeClr val="accent1"/>
                </a:solidFill>
              </a:rPr>
              <a:t>một</a:t>
            </a:r>
            <a:r>
              <a:rPr lang="en-US" sz="2000" i="1" dirty="0">
                <a:solidFill>
                  <a:schemeClr val="accent1"/>
                </a:solidFill>
              </a:rPr>
              <a:t> </a:t>
            </a:r>
            <a:r>
              <a:rPr lang="en-US" sz="2000" i="1" dirty="0" err="1">
                <a:solidFill>
                  <a:schemeClr val="accent1"/>
                </a:solidFill>
              </a:rPr>
              <a:t>nhóm</a:t>
            </a:r>
            <a:r>
              <a:rPr lang="en-US" sz="2000" i="1" dirty="0">
                <a:solidFill>
                  <a:schemeClr val="accent1"/>
                </a:solidFill>
              </a:rPr>
              <a:t> </a:t>
            </a:r>
            <a:r>
              <a:rPr lang="en-US" sz="2000" i="1" dirty="0" err="1">
                <a:solidFill>
                  <a:schemeClr val="accent1"/>
                </a:solidFill>
              </a:rPr>
              <a:t>bạn</a:t>
            </a:r>
            <a:r>
              <a:rPr lang="en-US" sz="2000" i="1" dirty="0">
                <a:solidFill>
                  <a:schemeClr val="accent1"/>
                </a:solidFill>
              </a:rPr>
              <a:t> </a:t>
            </a:r>
            <a:r>
              <a:rPr lang="en-US" sz="2000" i="1" dirty="0" err="1">
                <a:solidFill>
                  <a:schemeClr val="accent1"/>
                </a:solidFill>
              </a:rPr>
              <a:t>trong</a:t>
            </a:r>
            <a:r>
              <a:rPr lang="en-US" sz="2000" i="1" dirty="0">
                <a:solidFill>
                  <a:schemeClr val="accent1"/>
                </a:solidFill>
              </a:rPr>
              <a:t> </a:t>
            </a:r>
            <a:r>
              <a:rPr lang="en-US" sz="2000" i="1" dirty="0" err="1">
                <a:solidFill>
                  <a:schemeClr val="accent1"/>
                </a:solidFill>
              </a:rPr>
              <a:t>trường</a:t>
            </a:r>
            <a:r>
              <a:rPr lang="en-US" sz="2000" i="1" dirty="0">
                <a:solidFill>
                  <a:schemeClr val="accent1"/>
                </a:solidFill>
              </a:rPr>
              <a:t> </a:t>
            </a:r>
            <a:r>
              <a:rPr lang="en-US" sz="2000" i="1" dirty="0" err="1">
                <a:solidFill>
                  <a:schemeClr val="accent1"/>
                </a:solidFill>
              </a:rPr>
              <a:t>chặn</a:t>
            </a:r>
            <a:r>
              <a:rPr lang="en-US" sz="2000" i="1" dirty="0">
                <a:solidFill>
                  <a:schemeClr val="accent1"/>
                </a:solidFill>
              </a:rPr>
              <a:t> </a:t>
            </a:r>
            <a:r>
              <a:rPr lang="en-US" sz="2000" i="1" dirty="0" err="1">
                <a:solidFill>
                  <a:schemeClr val="accent1"/>
                </a:solidFill>
              </a:rPr>
              <a:t>đường</a:t>
            </a:r>
            <a:r>
              <a:rPr lang="en-US" sz="2000" i="1" dirty="0">
                <a:solidFill>
                  <a:schemeClr val="accent1"/>
                </a:solidFill>
              </a:rPr>
              <a:t>, </a:t>
            </a:r>
            <a:r>
              <a:rPr lang="en-US" sz="2000" i="1" dirty="0" err="1">
                <a:solidFill>
                  <a:schemeClr val="accent1"/>
                </a:solidFill>
              </a:rPr>
              <a:t>trêu</a:t>
            </a:r>
            <a:r>
              <a:rPr lang="en-US" sz="2000" i="1" dirty="0">
                <a:solidFill>
                  <a:schemeClr val="accent1"/>
                </a:solidFill>
              </a:rPr>
              <a:t> </a:t>
            </a:r>
            <a:r>
              <a:rPr lang="en-US" sz="2000" i="1" dirty="0" err="1">
                <a:solidFill>
                  <a:schemeClr val="accent1"/>
                </a:solidFill>
              </a:rPr>
              <a:t>chọc</a:t>
            </a:r>
            <a:r>
              <a:rPr lang="en-US" sz="2000" i="1" dirty="0">
                <a:solidFill>
                  <a:schemeClr val="accent1"/>
                </a:solidFill>
              </a:rPr>
              <a:t>. </a:t>
            </a:r>
            <a:r>
              <a:rPr lang="en-US" sz="2000" i="1" dirty="0" err="1">
                <a:solidFill>
                  <a:schemeClr val="accent1"/>
                </a:solidFill>
              </a:rPr>
              <a:t>Tuần</a:t>
            </a:r>
            <a:r>
              <a:rPr lang="en-US" sz="2000" i="1" dirty="0">
                <a:solidFill>
                  <a:schemeClr val="accent1"/>
                </a:solidFill>
              </a:rPr>
              <a:t> </a:t>
            </a:r>
            <a:r>
              <a:rPr lang="en-US" sz="2000" i="1" dirty="0" err="1">
                <a:solidFill>
                  <a:schemeClr val="accent1"/>
                </a:solidFill>
              </a:rPr>
              <a:t>này</a:t>
            </a:r>
            <a:r>
              <a:rPr lang="en-US" sz="2000" i="1" dirty="0">
                <a:solidFill>
                  <a:schemeClr val="accent1"/>
                </a:solidFill>
              </a:rPr>
              <a:t>, </a:t>
            </a:r>
            <a:r>
              <a:rPr lang="en-US" sz="2000" i="1" dirty="0" err="1">
                <a:solidFill>
                  <a:schemeClr val="accent1"/>
                </a:solidFill>
              </a:rPr>
              <a:t>nhóm</a:t>
            </a:r>
            <a:r>
              <a:rPr lang="en-US" sz="2000" i="1" dirty="0">
                <a:solidFill>
                  <a:schemeClr val="accent1"/>
                </a:solidFill>
              </a:rPr>
              <a:t> </a:t>
            </a:r>
            <a:r>
              <a:rPr lang="en-US" sz="2000" i="1" dirty="0" err="1">
                <a:solidFill>
                  <a:schemeClr val="accent1"/>
                </a:solidFill>
              </a:rPr>
              <a:t>bạn</a:t>
            </a:r>
            <a:r>
              <a:rPr lang="en-US" sz="2000" i="1" dirty="0">
                <a:solidFill>
                  <a:schemeClr val="accent1"/>
                </a:solidFill>
              </a:rPr>
              <a:t> </a:t>
            </a:r>
            <a:r>
              <a:rPr lang="en-US" sz="2000" i="1" dirty="0" err="1">
                <a:solidFill>
                  <a:schemeClr val="accent1"/>
                </a:solidFill>
              </a:rPr>
              <a:t>đó</a:t>
            </a:r>
            <a:r>
              <a:rPr lang="en-US" sz="2000" i="1" dirty="0">
                <a:solidFill>
                  <a:schemeClr val="accent1"/>
                </a:solidFill>
              </a:rPr>
              <a:t> </a:t>
            </a:r>
            <a:r>
              <a:rPr lang="en-US" sz="2000" i="1" dirty="0" err="1">
                <a:solidFill>
                  <a:schemeClr val="accent1"/>
                </a:solidFill>
              </a:rPr>
              <a:t>yêu</a:t>
            </a:r>
            <a:r>
              <a:rPr lang="en-US" sz="2000" i="1" dirty="0">
                <a:solidFill>
                  <a:schemeClr val="accent1"/>
                </a:solidFill>
              </a:rPr>
              <a:t> </a:t>
            </a:r>
            <a:r>
              <a:rPr lang="en-US" sz="2000" i="1" dirty="0" err="1">
                <a:solidFill>
                  <a:schemeClr val="accent1"/>
                </a:solidFill>
              </a:rPr>
              <a:t>cầu</a:t>
            </a:r>
            <a:r>
              <a:rPr lang="en-US" sz="2000" i="1" dirty="0">
                <a:solidFill>
                  <a:schemeClr val="accent1"/>
                </a:solidFill>
              </a:rPr>
              <a:t> H </a:t>
            </a:r>
            <a:r>
              <a:rPr lang="en-US" sz="2000" i="1" dirty="0" err="1">
                <a:solidFill>
                  <a:schemeClr val="accent1"/>
                </a:solidFill>
              </a:rPr>
              <a:t>phải</a:t>
            </a:r>
            <a:r>
              <a:rPr lang="en-US" sz="2000" i="1" dirty="0">
                <a:solidFill>
                  <a:schemeClr val="accent1"/>
                </a:solidFill>
              </a:rPr>
              <a:t> </a:t>
            </a:r>
            <a:r>
              <a:rPr lang="en-US" sz="2000" i="1" dirty="0" err="1">
                <a:solidFill>
                  <a:schemeClr val="accent1"/>
                </a:solidFill>
              </a:rPr>
              <a:t>mua</a:t>
            </a:r>
            <a:r>
              <a:rPr lang="en-US" sz="2000" i="1" dirty="0">
                <a:solidFill>
                  <a:schemeClr val="accent1"/>
                </a:solidFill>
              </a:rPr>
              <a:t> </a:t>
            </a:r>
            <a:r>
              <a:rPr lang="en-US" sz="2000" i="1" dirty="0" err="1">
                <a:solidFill>
                  <a:schemeClr val="accent1"/>
                </a:solidFill>
              </a:rPr>
              <a:t>đổ</a:t>
            </a:r>
            <a:r>
              <a:rPr lang="en-US" sz="2000" i="1" dirty="0">
                <a:solidFill>
                  <a:schemeClr val="accent1"/>
                </a:solidFill>
              </a:rPr>
              <a:t> </a:t>
            </a:r>
            <a:r>
              <a:rPr lang="en-US" sz="2000" i="1" dirty="0" err="1">
                <a:solidFill>
                  <a:schemeClr val="accent1"/>
                </a:solidFill>
              </a:rPr>
              <a:t>ăn</a:t>
            </a:r>
            <a:r>
              <a:rPr lang="en-US" sz="2000" i="1" dirty="0">
                <a:solidFill>
                  <a:schemeClr val="accent1"/>
                </a:solidFill>
              </a:rPr>
              <a:t> </a:t>
            </a:r>
            <a:r>
              <a:rPr lang="en-US" sz="2000" i="1" dirty="0" err="1">
                <a:solidFill>
                  <a:schemeClr val="accent1"/>
                </a:solidFill>
              </a:rPr>
              <a:t>cho</a:t>
            </a:r>
            <a:r>
              <a:rPr lang="en-US" sz="2000" i="1" dirty="0">
                <a:solidFill>
                  <a:schemeClr val="accent1"/>
                </a:solidFill>
              </a:rPr>
              <a:t> </a:t>
            </a:r>
            <a:r>
              <a:rPr lang="en-US" sz="2000" i="1" dirty="0" err="1">
                <a:solidFill>
                  <a:schemeClr val="accent1"/>
                </a:solidFill>
              </a:rPr>
              <a:t>họ</a:t>
            </a:r>
            <a:r>
              <a:rPr lang="en-US" sz="2000" i="1" dirty="0">
                <a:solidFill>
                  <a:schemeClr val="accent1"/>
                </a:solidFill>
              </a:rPr>
              <a:t> </a:t>
            </a:r>
            <a:r>
              <a:rPr lang="en-US" sz="2000" i="1" dirty="0" err="1">
                <a:solidFill>
                  <a:schemeClr val="accent1"/>
                </a:solidFill>
              </a:rPr>
              <a:t>thì</a:t>
            </a:r>
            <a:r>
              <a:rPr lang="en-US" sz="2000" i="1" dirty="0">
                <a:solidFill>
                  <a:schemeClr val="accent1"/>
                </a:solidFill>
              </a:rPr>
              <a:t> </a:t>
            </a:r>
            <a:r>
              <a:rPr lang="en-US" sz="2000" i="1" dirty="0" err="1">
                <a:solidFill>
                  <a:schemeClr val="accent1"/>
                </a:solidFill>
              </a:rPr>
              <a:t>sẽ</a:t>
            </a:r>
            <a:r>
              <a:rPr lang="en-US" sz="2000" i="1" dirty="0">
                <a:solidFill>
                  <a:schemeClr val="accent1"/>
                </a:solidFill>
              </a:rPr>
              <a:t> </a:t>
            </a:r>
            <a:r>
              <a:rPr lang="en-US" sz="2000" i="1" dirty="0" err="1">
                <a:solidFill>
                  <a:schemeClr val="accent1"/>
                </a:solidFill>
              </a:rPr>
              <a:t>không</a:t>
            </a:r>
            <a:r>
              <a:rPr lang="en-US" sz="2000" i="1" dirty="0">
                <a:solidFill>
                  <a:schemeClr val="accent1"/>
                </a:solidFill>
              </a:rPr>
              <a:t> </a:t>
            </a:r>
            <a:r>
              <a:rPr lang="en-US" sz="2000" i="1" dirty="0" err="1">
                <a:solidFill>
                  <a:schemeClr val="accent1"/>
                </a:solidFill>
              </a:rPr>
              <a:t>trêu</a:t>
            </a:r>
            <a:r>
              <a:rPr lang="en-US" sz="2000" i="1" dirty="0">
                <a:solidFill>
                  <a:schemeClr val="accent1"/>
                </a:solidFill>
              </a:rPr>
              <a:t> </a:t>
            </a:r>
            <a:r>
              <a:rPr lang="en-US" sz="2000" i="1" dirty="0" err="1">
                <a:solidFill>
                  <a:schemeClr val="accent1"/>
                </a:solidFill>
              </a:rPr>
              <a:t>chọc</a:t>
            </a:r>
            <a:r>
              <a:rPr lang="en-US" sz="2000" i="1" dirty="0">
                <a:solidFill>
                  <a:schemeClr val="accent1"/>
                </a:solidFill>
              </a:rPr>
              <a:t> H </a:t>
            </a:r>
            <a:r>
              <a:rPr lang="en-US" sz="2000" i="1" dirty="0" err="1">
                <a:solidFill>
                  <a:schemeClr val="accent1"/>
                </a:solidFill>
              </a:rPr>
              <a:t>nữa</a:t>
            </a:r>
            <a:r>
              <a:rPr lang="en-US" sz="2000" i="1" dirty="0">
                <a:solidFill>
                  <a:schemeClr val="accent1"/>
                </a:solidFill>
              </a:rPr>
              <a:t>.</a:t>
            </a:r>
          </a:p>
          <a:p>
            <a:r>
              <a:rPr lang="en-US" sz="2000" b="1" dirty="0" err="1"/>
              <a:t>Nhóm</a:t>
            </a:r>
            <a:r>
              <a:rPr lang="en-US" sz="2000" b="1" dirty="0"/>
              <a:t> 3, 4: </a:t>
            </a:r>
            <a:r>
              <a:rPr lang="en-US" sz="2000" dirty="0" err="1"/>
              <a:t>tình</a:t>
            </a:r>
            <a:r>
              <a:rPr lang="en-US" sz="2000" dirty="0"/>
              <a:t> </a:t>
            </a:r>
            <a:r>
              <a:rPr lang="en-US" sz="2000" dirty="0" err="1"/>
              <a:t>huống</a:t>
            </a:r>
            <a:r>
              <a:rPr lang="en-US" sz="2000" dirty="0"/>
              <a:t> 2</a:t>
            </a:r>
          </a:p>
          <a:p>
            <a:pPr lvl="0"/>
            <a:r>
              <a:rPr lang="en-US" sz="2000" i="1" dirty="0" err="1">
                <a:solidFill>
                  <a:schemeClr val="accent1"/>
                </a:solidFill>
              </a:rPr>
              <a:t>Vì</a:t>
            </a:r>
            <a:r>
              <a:rPr lang="en-US" sz="2000" i="1" dirty="0">
                <a:solidFill>
                  <a:schemeClr val="accent1"/>
                </a:solidFill>
              </a:rPr>
              <a:t> </a:t>
            </a:r>
            <a:r>
              <a:rPr lang="en-US" sz="2000" i="1" dirty="0" err="1">
                <a:solidFill>
                  <a:schemeClr val="accent1"/>
                </a:solidFill>
              </a:rPr>
              <a:t>là</a:t>
            </a:r>
            <a:r>
              <a:rPr lang="en-US" sz="2000" i="1" dirty="0">
                <a:solidFill>
                  <a:schemeClr val="accent1"/>
                </a:solidFill>
              </a:rPr>
              <a:t> </a:t>
            </a:r>
            <a:r>
              <a:rPr lang="en-US" sz="2000" i="1" dirty="0" err="1">
                <a:solidFill>
                  <a:schemeClr val="accent1"/>
                </a:solidFill>
              </a:rPr>
              <a:t>một</a:t>
            </a:r>
            <a:r>
              <a:rPr lang="en-US" sz="2000" i="1" dirty="0">
                <a:solidFill>
                  <a:schemeClr val="accent1"/>
                </a:solidFill>
              </a:rPr>
              <a:t> </a:t>
            </a:r>
            <a:r>
              <a:rPr lang="en-US" sz="2000" i="1" dirty="0" err="1">
                <a:solidFill>
                  <a:schemeClr val="accent1"/>
                </a:solidFill>
              </a:rPr>
              <a:t>cầu</a:t>
            </a:r>
            <a:r>
              <a:rPr lang="en-US" sz="2000" i="1" dirty="0">
                <a:solidFill>
                  <a:schemeClr val="accent1"/>
                </a:solidFill>
              </a:rPr>
              <a:t> </a:t>
            </a:r>
            <a:r>
              <a:rPr lang="en-US" sz="2000" i="1" dirty="0" err="1">
                <a:solidFill>
                  <a:schemeClr val="accent1"/>
                </a:solidFill>
              </a:rPr>
              <a:t>thủ</a:t>
            </a:r>
            <a:r>
              <a:rPr lang="en-US" sz="2000" i="1" dirty="0">
                <a:solidFill>
                  <a:schemeClr val="accent1"/>
                </a:solidFill>
              </a:rPr>
              <a:t> </a:t>
            </a:r>
            <a:r>
              <a:rPr lang="en-US" sz="2000" i="1" dirty="0" err="1">
                <a:solidFill>
                  <a:schemeClr val="accent1"/>
                </a:solidFill>
              </a:rPr>
              <a:t>bóng</a:t>
            </a:r>
            <a:r>
              <a:rPr lang="en-US" sz="2000" i="1" dirty="0">
                <a:solidFill>
                  <a:schemeClr val="accent1"/>
                </a:solidFill>
              </a:rPr>
              <a:t> </a:t>
            </a:r>
            <a:r>
              <a:rPr lang="en-US" sz="2000" i="1" dirty="0" err="1">
                <a:solidFill>
                  <a:schemeClr val="accent1"/>
                </a:solidFill>
              </a:rPr>
              <a:t>đá</a:t>
            </a:r>
            <a:r>
              <a:rPr lang="en-US" sz="2000" i="1" dirty="0">
                <a:solidFill>
                  <a:schemeClr val="accent1"/>
                </a:solidFill>
              </a:rPr>
              <a:t> </a:t>
            </a:r>
            <a:r>
              <a:rPr lang="en-US" sz="2000" i="1" dirty="0" err="1">
                <a:solidFill>
                  <a:schemeClr val="accent1"/>
                </a:solidFill>
              </a:rPr>
              <a:t>giỏi</a:t>
            </a:r>
            <a:r>
              <a:rPr lang="en-US" sz="2000" i="1" dirty="0">
                <a:solidFill>
                  <a:schemeClr val="accent1"/>
                </a:solidFill>
              </a:rPr>
              <a:t>, </a:t>
            </a:r>
            <a:r>
              <a:rPr lang="en-US" sz="2000" i="1" dirty="0" err="1">
                <a:solidFill>
                  <a:schemeClr val="accent1"/>
                </a:solidFill>
              </a:rPr>
              <a:t>thường</a:t>
            </a:r>
            <a:r>
              <a:rPr lang="en-US" sz="2000" i="1" dirty="0">
                <a:solidFill>
                  <a:schemeClr val="accent1"/>
                </a:solidFill>
              </a:rPr>
              <a:t> </a:t>
            </a:r>
            <a:r>
              <a:rPr lang="en-US" sz="2000" i="1" dirty="0" err="1">
                <a:solidFill>
                  <a:schemeClr val="accent1"/>
                </a:solidFill>
              </a:rPr>
              <a:t>xuyên</a:t>
            </a:r>
            <a:r>
              <a:rPr lang="en-US" sz="2000" i="1" dirty="0">
                <a:solidFill>
                  <a:schemeClr val="accent1"/>
                </a:solidFill>
              </a:rPr>
              <a:t> </a:t>
            </a:r>
            <a:r>
              <a:rPr lang="en-US" sz="2000" i="1" dirty="0" err="1">
                <a:solidFill>
                  <a:schemeClr val="accent1"/>
                </a:solidFill>
              </a:rPr>
              <a:t>ghi</a:t>
            </a:r>
            <a:r>
              <a:rPr lang="en-US" sz="2000" i="1" dirty="0">
                <a:solidFill>
                  <a:schemeClr val="accent1"/>
                </a:solidFill>
              </a:rPr>
              <a:t> </a:t>
            </a:r>
            <a:r>
              <a:rPr lang="en-US" sz="2000" i="1" dirty="0" err="1">
                <a:solidFill>
                  <a:schemeClr val="accent1"/>
                </a:solidFill>
              </a:rPr>
              <a:t>bàn</a:t>
            </a:r>
            <a:r>
              <a:rPr lang="en-US" sz="2000" i="1" dirty="0">
                <a:solidFill>
                  <a:schemeClr val="accent1"/>
                </a:solidFill>
              </a:rPr>
              <a:t> </a:t>
            </a:r>
            <a:r>
              <a:rPr lang="en-US" sz="2000" i="1" dirty="0" err="1">
                <a:solidFill>
                  <a:schemeClr val="accent1"/>
                </a:solidFill>
              </a:rPr>
              <a:t>nên</a:t>
            </a:r>
            <a:r>
              <a:rPr lang="en-US" sz="2000" i="1" dirty="0">
                <a:solidFill>
                  <a:schemeClr val="accent1"/>
                </a:solidFill>
              </a:rPr>
              <a:t> </a:t>
            </a:r>
            <a:r>
              <a:rPr lang="en-US" sz="2000" i="1" dirty="0" err="1">
                <a:solidFill>
                  <a:schemeClr val="accent1"/>
                </a:solidFill>
              </a:rPr>
              <a:t>Lâm</a:t>
            </a:r>
            <a:r>
              <a:rPr lang="en-US" sz="2000" i="1" dirty="0">
                <a:solidFill>
                  <a:schemeClr val="accent1"/>
                </a:solidFill>
              </a:rPr>
              <a:t> </a:t>
            </a:r>
            <a:r>
              <a:rPr lang="en-US" sz="2000" i="1" dirty="0" err="1">
                <a:solidFill>
                  <a:schemeClr val="accent1"/>
                </a:solidFill>
              </a:rPr>
              <a:t>bị</a:t>
            </a:r>
            <a:r>
              <a:rPr lang="en-US" sz="2000" i="1" dirty="0">
                <a:solidFill>
                  <a:schemeClr val="accent1"/>
                </a:solidFill>
              </a:rPr>
              <a:t> </a:t>
            </a:r>
            <a:r>
              <a:rPr lang="en-US" sz="2000" i="1" dirty="0" err="1">
                <a:solidFill>
                  <a:schemeClr val="accent1"/>
                </a:solidFill>
              </a:rPr>
              <a:t>một</a:t>
            </a:r>
            <a:r>
              <a:rPr lang="en-US" sz="2000" i="1" dirty="0">
                <a:solidFill>
                  <a:schemeClr val="accent1"/>
                </a:solidFill>
              </a:rPr>
              <a:t> </a:t>
            </a:r>
            <a:r>
              <a:rPr lang="en-US" sz="2000" i="1" dirty="0" err="1">
                <a:solidFill>
                  <a:schemeClr val="accent1"/>
                </a:solidFill>
              </a:rPr>
              <a:t>số</a:t>
            </a:r>
            <a:r>
              <a:rPr lang="en-US" sz="2000" i="1" dirty="0">
                <a:solidFill>
                  <a:schemeClr val="accent1"/>
                </a:solidFill>
              </a:rPr>
              <a:t> </a:t>
            </a:r>
            <a:r>
              <a:rPr lang="en-US" sz="2000" i="1" dirty="0" err="1">
                <a:solidFill>
                  <a:schemeClr val="accent1"/>
                </a:solidFill>
              </a:rPr>
              <a:t>bạn</a:t>
            </a:r>
            <a:r>
              <a:rPr lang="en-US" sz="2000" i="1" dirty="0">
                <a:solidFill>
                  <a:schemeClr val="accent1"/>
                </a:solidFill>
              </a:rPr>
              <a:t> ở </a:t>
            </a:r>
            <a:r>
              <a:rPr lang="en-US" sz="2000" i="1" dirty="0" err="1">
                <a:solidFill>
                  <a:schemeClr val="accent1"/>
                </a:solidFill>
              </a:rPr>
              <a:t>đội</a:t>
            </a:r>
            <a:r>
              <a:rPr lang="en-US" sz="2000" i="1" dirty="0">
                <a:solidFill>
                  <a:schemeClr val="accent1"/>
                </a:solidFill>
              </a:rPr>
              <a:t> </a:t>
            </a:r>
            <a:r>
              <a:rPr lang="en-US" sz="2000" i="1" dirty="0" err="1">
                <a:solidFill>
                  <a:schemeClr val="accent1"/>
                </a:solidFill>
              </a:rPr>
              <a:t>bóng</a:t>
            </a:r>
            <a:r>
              <a:rPr lang="en-US" sz="2000" i="1" dirty="0">
                <a:solidFill>
                  <a:schemeClr val="accent1"/>
                </a:solidFill>
              </a:rPr>
              <a:t> </a:t>
            </a:r>
            <a:r>
              <a:rPr lang="en-US" sz="2000" i="1" dirty="0" err="1">
                <a:solidFill>
                  <a:schemeClr val="accent1"/>
                </a:solidFill>
              </a:rPr>
              <a:t>lớp</a:t>
            </a:r>
            <a:r>
              <a:rPr lang="en-US" sz="2000" i="1" dirty="0">
                <a:solidFill>
                  <a:schemeClr val="accent1"/>
                </a:solidFill>
              </a:rPr>
              <a:t> 7B </a:t>
            </a:r>
            <a:r>
              <a:rPr lang="en-US" sz="2000" i="1" dirty="0" err="1">
                <a:solidFill>
                  <a:schemeClr val="accent1"/>
                </a:solidFill>
              </a:rPr>
              <a:t>không</a:t>
            </a:r>
            <a:r>
              <a:rPr lang="en-US" sz="2000" i="1" dirty="0">
                <a:solidFill>
                  <a:schemeClr val="accent1"/>
                </a:solidFill>
              </a:rPr>
              <a:t> </a:t>
            </a:r>
            <a:r>
              <a:rPr lang="en-US" sz="2000" i="1" dirty="0" err="1">
                <a:solidFill>
                  <a:schemeClr val="accent1"/>
                </a:solidFill>
              </a:rPr>
              <a:t>thích</a:t>
            </a:r>
            <a:r>
              <a:rPr lang="en-US" sz="2000" i="1" dirty="0">
                <a:solidFill>
                  <a:schemeClr val="accent1"/>
                </a:solidFill>
              </a:rPr>
              <a:t> </a:t>
            </a:r>
            <a:r>
              <a:rPr lang="en-US" sz="2000" i="1" dirty="0" err="1">
                <a:solidFill>
                  <a:schemeClr val="accent1"/>
                </a:solidFill>
              </a:rPr>
              <a:t>và</a:t>
            </a:r>
            <a:r>
              <a:rPr lang="en-US" sz="2000" i="1" dirty="0">
                <a:solidFill>
                  <a:schemeClr val="accent1"/>
                </a:solidFill>
              </a:rPr>
              <a:t> </a:t>
            </a:r>
            <a:r>
              <a:rPr lang="en-US" sz="2000" i="1" dirty="0" err="1">
                <a:solidFill>
                  <a:schemeClr val="accent1"/>
                </a:solidFill>
              </a:rPr>
              <a:t>thường</a:t>
            </a:r>
            <a:r>
              <a:rPr lang="en-US" sz="2000" i="1" dirty="0">
                <a:solidFill>
                  <a:schemeClr val="accent1"/>
                </a:solidFill>
              </a:rPr>
              <a:t> </a:t>
            </a:r>
            <a:r>
              <a:rPr lang="en-US" sz="2000" i="1" dirty="0" err="1">
                <a:solidFill>
                  <a:schemeClr val="accent1"/>
                </a:solidFill>
              </a:rPr>
              <a:t>xuyên</a:t>
            </a:r>
            <a:r>
              <a:rPr lang="en-US" sz="2000" i="1" dirty="0">
                <a:solidFill>
                  <a:schemeClr val="accent1"/>
                </a:solidFill>
              </a:rPr>
              <a:t> </a:t>
            </a:r>
            <a:r>
              <a:rPr lang="en-US" sz="2000" i="1" dirty="0" err="1">
                <a:solidFill>
                  <a:schemeClr val="accent1"/>
                </a:solidFill>
              </a:rPr>
              <a:t>tìm</a:t>
            </a:r>
            <a:r>
              <a:rPr lang="en-US" sz="2000" i="1" dirty="0">
                <a:solidFill>
                  <a:schemeClr val="accent1"/>
                </a:solidFill>
              </a:rPr>
              <a:t> </a:t>
            </a:r>
            <a:r>
              <a:rPr lang="en-US" sz="2000" i="1" dirty="0" err="1">
                <a:solidFill>
                  <a:schemeClr val="accent1"/>
                </a:solidFill>
              </a:rPr>
              <a:t>cách</a:t>
            </a:r>
            <a:r>
              <a:rPr lang="en-US" sz="2000" i="1" dirty="0">
                <a:solidFill>
                  <a:schemeClr val="accent1"/>
                </a:solidFill>
              </a:rPr>
              <a:t> </a:t>
            </a:r>
            <a:r>
              <a:rPr lang="en-US" sz="2000" i="1" dirty="0" err="1">
                <a:solidFill>
                  <a:schemeClr val="accent1"/>
                </a:solidFill>
              </a:rPr>
              <a:t>gây</a:t>
            </a:r>
            <a:r>
              <a:rPr lang="en-US" sz="2000" i="1" dirty="0">
                <a:solidFill>
                  <a:schemeClr val="accent1"/>
                </a:solidFill>
              </a:rPr>
              <a:t> </a:t>
            </a:r>
            <a:r>
              <a:rPr lang="en-US" sz="2000" i="1" dirty="0" err="1">
                <a:solidFill>
                  <a:schemeClr val="accent1"/>
                </a:solidFill>
              </a:rPr>
              <a:t>sự</a:t>
            </a:r>
            <a:r>
              <a:rPr lang="en-US" sz="2000" i="1" dirty="0">
                <a:solidFill>
                  <a:schemeClr val="accent1"/>
                </a:solidFill>
              </a:rPr>
              <a:t>.</a:t>
            </a:r>
          </a:p>
        </p:txBody>
      </p:sp>
      <p:sp>
        <p:nvSpPr>
          <p:cNvPr id="13" name="Rectangle 12"/>
          <p:cNvSpPr/>
          <p:nvPr/>
        </p:nvSpPr>
        <p:spPr>
          <a:xfrm>
            <a:off x="6523630" y="1300934"/>
            <a:ext cx="5513694" cy="1773691"/>
          </a:xfrm>
          <a:prstGeom prst="rect">
            <a:avLst/>
          </a:prstGeom>
          <a:solidFill>
            <a:schemeClr val="accent4">
              <a:lumMod val="20000"/>
              <a:lumOff val="80000"/>
            </a:schemeClr>
          </a:solidFill>
          <a:ln w="38100">
            <a:solidFill>
              <a:schemeClr val="accent6">
                <a:lumMod val="40000"/>
                <a:lumOff val="60000"/>
              </a:schemeClr>
            </a:solidFill>
          </a:ln>
        </p:spPr>
        <p:txBody>
          <a:bodyPr wrap="square">
            <a:spAutoFit/>
          </a:bodyPr>
          <a:lstStyle/>
          <a:p>
            <a:pPr lvl="0"/>
            <a:r>
              <a:rPr lang="en-US" dirty="0">
                <a:solidFill>
                  <a:prstClr val="black"/>
                </a:solidFill>
                <a:latin typeface="Tahoma" pitchFamily="34" charset="0"/>
                <a:ea typeface="Tahoma" pitchFamily="34" charset="0"/>
                <a:cs typeface="Tahoma" pitchFamily="34" charset="0"/>
              </a:rPr>
              <a:t>      </a:t>
            </a:r>
            <a:r>
              <a:rPr lang="en-US" dirty="0" err="1">
                <a:solidFill>
                  <a:prstClr val="black"/>
                </a:solidFill>
                <a:latin typeface="Tahoma" pitchFamily="34" charset="0"/>
                <a:ea typeface="Tahoma" pitchFamily="34" charset="0"/>
                <a:cs typeface="Tahoma" pitchFamily="34" charset="0"/>
              </a:rPr>
              <a:t>Tình</a:t>
            </a:r>
            <a:r>
              <a:rPr lang="en-US" dirty="0">
                <a:solidFill>
                  <a:prstClr val="black"/>
                </a:solidFill>
                <a:latin typeface="Tahoma" pitchFamily="34" charset="0"/>
                <a:ea typeface="Tahoma" pitchFamily="34" charset="0"/>
                <a:cs typeface="Tahoma" pitchFamily="34" charset="0"/>
              </a:rPr>
              <a:t> </a:t>
            </a:r>
            <a:r>
              <a:rPr lang="en-US" dirty="0" err="1">
                <a:solidFill>
                  <a:prstClr val="black"/>
                </a:solidFill>
                <a:latin typeface="Tahoma" pitchFamily="34" charset="0"/>
                <a:ea typeface="Tahoma" pitchFamily="34" charset="0"/>
                <a:cs typeface="Tahoma" pitchFamily="34" charset="0"/>
              </a:rPr>
              <a:t>huống</a:t>
            </a:r>
            <a:r>
              <a:rPr lang="en-US" dirty="0">
                <a:solidFill>
                  <a:prstClr val="black"/>
                </a:solidFill>
                <a:latin typeface="Tahoma" pitchFamily="34" charset="0"/>
                <a:ea typeface="Tahoma" pitchFamily="34" charset="0"/>
                <a:cs typeface="Tahoma" pitchFamily="34" charset="0"/>
              </a:rPr>
              <a:t> 1: </a:t>
            </a:r>
            <a:r>
              <a:rPr lang="en-US" dirty="0" err="1"/>
              <a:t>Trong</a:t>
            </a:r>
            <a:r>
              <a:rPr lang="en-US" dirty="0"/>
              <a:t> </a:t>
            </a:r>
            <a:r>
              <a:rPr lang="en-US" dirty="0" err="1"/>
              <a:t>trường</a:t>
            </a:r>
            <a:r>
              <a:rPr lang="en-US" dirty="0"/>
              <a:t> </a:t>
            </a:r>
            <a:r>
              <a:rPr lang="en-US" dirty="0" err="1"/>
              <a:t>hợp</a:t>
            </a:r>
            <a:r>
              <a:rPr lang="en-US" dirty="0"/>
              <a:t> </a:t>
            </a:r>
            <a:r>
              <a:rPr lang="en-US" dirty="0" err="1"/>
              <a:t>này</a:t>
            </a:r>
            <a:r>
              <a:rPr lang="en-US" dirty="0"/>
              <a:t>, </a:t>
            </a:r>
            <a:r>
              <a:rPr lang="en-US" dirty="0" err="1"/>
              <a:t>trước</a:t>
            </a:r>
            <a:r>
              <a:rPr lang="en-US" dirty="0"/>
              <a:t> </a:t>
            </a:r>
            <a:r>
              <a:rPr lang="en-US" dirty="0" err="1"/>
              <a:t>tiên</a:t>
            </a:r>
            <a:r>
              <a:rPr lang="en-US" dirty="0"/>
              <a:t> H </a:t>
            </a:r>
            <a:r>
              <a:rPr lang="en-US" dirty="0" err="1"/>
              <a:t>không</a:t>
            </a:r>
            <a:r>
              <a:rPr lang="en-US" dirty="0"/>
              <a:t> </a:t>
            </a:r>
            <a:r>
              <a:rPr lang="en-US" dirty="0" err="1"/>
              <a:t>nên</a:t>
            </a:r>
            <a:r>
              <a:rPr lang="en-US" dirty="0"/>
              <a:t> </a:t>
            </a:r>
            <a:r>
              <a:rPr lang="en-US" dirty="0" err="1"/>
              <a:t>đi</a:t>
            </a:r>
            <a:r>
              <a:rPr lang="en-US" dirty="0"/>
              <a:t> </a:t>
            </a:r>
            <a:r>
              <a:rPr lang="en-US" dirty="0" err="1"/>
              <a:t>một</a:t>
            </a:r>
            <a:r>
              <a:rPr lang="en-US" dirty="0"/>
              <a:t> </a:t>
            </a:r>
            <a:r>
              <a:rPr lang="en-US" dirty="0" err="1"/>
              <a:t>mình</a:t>
            </a:r>
            <a:r>
              <a:rPr lang="en-US" dirty="0"/>
              <a:t> </a:t>
            </a:r>
            <a:r>
              <a:rPr lang="en-US" dirty="0" err="1"/>
              <a:t>mà</a:t>
            </a:r>
            <a:r>
              <a:rPr lang="en-US" dirty="0"/>
              <a:t> </a:t>
            </a:r>
            <a:r>
              <a:rPr lang="en-US" dirty="0" err="1"/>
              <a:t>cần</a:t>
            </a:r>
            <a:r>
              <a:rPr lang="en-US" dirty="0"/>
              <a:t> </a:t>
            </a:r>
            <a:r>
              <a:rPr lang="en-US" dirty="0" err="1"/>
              <a:t>rủ</a:t>
            </a:r>
            <a:r>
              <a:rPr lang="en-US" dirty="0"/>
              <a:t> </a:t>
            </a:r>
            <a:r>
              <a:rPr lang="en-US" dirty="0" err="1"/>
              <a:t>thêm</a:t>
            </a:r>
            <a:r>
              <a:rPr lang="en-US" dirty="0"/>
              <a:t> </a:t>
            </a:r>
            <a:r>
              <a:rPr lang="en-US" dirty="0" err="1"/>
              <a:t>bạn</a:t>
            </a:r>
            <a:r>
              <a:rPr lang="en-US" dirty="0"/>
              <a:t> </a:t>
            </a:r>
            <a:r>
              <a:rPr lang="en-US" dirty="0" err="1"/>
              <a:t>hoặc</a:t>
            </a:r>
            <a:r>
              <a:rPr lang="en-US" dirty="0"/>
              <a:t> </a:t>
            </a:r>
            <a:r>
              <a:rPr lang="en-US" dirty="0" err="1"/>
              <a:t>anh</a:t>
            </a:r>
            <a:r>
              <a:rPr lang="en-US" dirty="0"/>
              <a:t> </a:t>
            </a:r>
            <a:r>
              <a:rPr lang="en-US" dirty="0" err="1"/>
              <a:t>chị</a:t>
            </a:r>
            <a:r>
              <a:rPr lang="en-US" dirty="0"/>
              <a:t> </a:t>
            </a:r>
            <a:r>
              <a:rPr lang="en-US" dirty="0" err="1"/>
              <a:t>em</a:t>
            </a:r>
            <a:r>
              <a:rPr lang="en-US" dirty="0"/>
              <a:t> </a:t>
            </a:r>
            <a:r>
              <a:rPr lang="en-US" dirty="0" err="1"/>
              <a:t>đi</a:t>
            </a:r>
            <a:r>
              <a:rPr lang="en-US" dirty="0"/>
              <a:t> </a:t>
            </a:r>
            <a:r>
              <a:rPr lang="en-US" dirty="0" err="1"/>
              <a:t>cùng</a:t>
            </a:r>
            <a:r>
              <a:rPr lang="en-US" dirty="0"/>
              <a:t>, </a:t>
            </a:r>
            <a:r>
              <a:rPr lang="en-US" dirty="0" err="1"/>
              <a:t>tránh</a:t>
            </a:r>
            <a:r>
              <a:rPr lang="en-US" dirty="0"/>
              <a:t> </a:t>
            </a:r>
            <a:r>
              <a:rPr lang="en-US" dirty="0" err="1"/>
              <a:t>đi</a:t>
            </a:r>
            <a:r>
              <a:rPr lang="en-US" dirty="0"/>
              <a:t> </a:t>
            </a:r>
            <a:r>
              <a:rPr lang="en-US" dirty="0" err="1"/>
              <a:t>đến</a:t>
            </a:r>
            <a:r>
              <a:rPr lang="en-US" dirty="0"/>
              <a:t> </a:t>
            </a:r>
            <a:r>
              <a:rPr lang="en-US" dirty="0" err="1"/>
              <a:t>chỗ</a:t>
            </a:r>
            <a:r>
              <a:rPr lang="en-US" dirty="0"/>
              <a:t> </a:t>
            </a:r>
            <a:r>
              <a:rPr lang="en-US" dirty="0" err="1"/>
              <a:t>vắng</a:t>
            </a:r>
            <a:r>
              <a:rPr lang="en-US" dirty="0"/>
              <a:t> </a:t>
            </a:r>
            <a:r>
              <a:rPr lang="en-US" dirty="0" err="1"/>
              <a:t>người</a:t>
            </a:r>
            <a:r>
              <a:rPr lang="en-US" dirty="0"/>
              <a:t> </a:t>
            </a:r>
            <a:r>
              <a:rPr lang="en-US" dirty="0" err="1"/>
              <a:t>một</a:t>
            </a:r>
            <a:r>
              <a:rPr lang="en-US" dirty="0"/>
              <a:t> </a:t>
            </a:r>
            <a:r>
              <a:rPr lang="en-US" dirty="0" err="1"/>
              <a:t>mình</a:t>
            </a:r>
            <a:r>
              <a:rPr lang="en-US" dirty="0"/>
              <a:t>.</a:t>
            </a:r>
          </a:p>
          <a:p>
            <a:pPr lvl="0"/>
            <a:r>
              <a:rPr lang="en-US" dirty="0"/>
              <a:t>H </a:t>
            </a:r>
            <a:r>
              <a:rPr lang="en-US" dirty="0" err="1"/>
              <a:t>cần</a:t>
            </a:r>
            <a:r>
              <a:rPr lang="en-US" dirty="0"/>
              <a:t> </a:t>
            </a:r>
            <a:r>
              <a:rPr lang="en-US" dirty="0" err="1"/>
              <a:t>báo</a:t>
            </a:r>
            <a:r>
              <a:rPr lang="en-US" dirty="0"/>
              <a:t> </a:t>
            </a:r>
            <a:r>
              <a:rPr lang="en-US" dirty="0" err="1"/>
              <a:t>cáo</a:t>
            </a:r>
            <a:r>
              <a:rPr lang="en-US" dirty="0"/>
              <a:t> </a:t>
            </a:r>
            <a:r>
              <a:rPr lang="en-US" dirty="0" err="1"/>
              <a:t>cho</a:t>
            </a:r>
            <a:r>
              <a:rPr lang="en-US" dirty="0"/>
              <a:t> </a:t>
            </a:r>
            <a:r>
              <a:rPr lang="en-US" dirty="0" err="1"/>
              <a:t>thầy</a:t>
            </a:r>
            <a:r>
              <a:rPr lang="en-US" dirty="0"/>
              <a:t> </a:t>
            </a:r>
            <a:r>
              <a:rPr lang="en-US" dirty="0" err="1"/>
              <a:t>cô</a:t>
            </a:r>
            <a:r>
              <a:rPr lang="en-US" dirty="0"/>
              <a:t> </a:t>
            </a:r>
            <a:r>
              <a:rPr lang="en-US" dirty="0" err="1"/>
              <a:t>giáo</a:t>
            </a:r>
            <a:r>
              <a:rPr lang="en-US" dirty="0"/>
              <a:t> </a:t>
            </a:r>
            <a:r>
              <a:rPr lang="en-US" dirty="0" err="1"/>
              <a:t>và</a:t>
            </a:r>
            <a:r>
              <a:rPr lang="en-US" dirty="0"/>
              <a:t> </a:t>
            </a:r>
            <a:r>
              <a:rPr lang="en-US" dirty="0" err="1"/>
              <a:t>bố</a:t>
            </a:r>
            <a:r>
              <a:rPr lang="en-US" dirty="0"/>
              <a:t> </a:t>
            </a:r>
            <a:r>
              <a:rPr lang="en-US" dirty="0" err="1"/>
              <a:t>mẹ</a:t>
            </a:r>
            <a:r>
              <a:rPr lang="en-US" dirty="0"/>
              <a:t> </a:t>
            </a:r>
            <a:r>
              <a:rPr lang="en-US" dirty="0" err="1"/>
              <a:t>để</a:t>
            </a:r>
            <a:r>
              <a:rPr lang="en-US" dirty="0"/>
              <a:t> </a:t>
            </a:r>
            <a:r>
              <a:rPr lang="en-US" dirty="0" err="1"/>
              <a:t>kịp</a:t>
            </a:r>
            <a:r>
              <a:rPr lang="en-US" dirty="0"/>
              <a:t> </a:t>
            </a:r>
            <a:r>
              <a:rPr lang="en-US" dirty="0" err="1"/>
              <a:t>thời</a:t>
            </a:r>
            <a:r>
              <a:rPr lang="en-US" dirty="0"/>
              <a:t> </a:t>
            </a:r>
            <a:r>
              <a:rPr lang="en-US" dirty="0" err="1"/>
              <a:t>giúp</a:t>
            </a:r>
            <a:r>
              <a:rPr lang="en-US" dirty="0"/>
              <a:t> </a:t>
            </a:r>
            <a:r>
              <a:rPr lang="en-US" dirty="0" err="1"/>
              <a:t>đỡ</a:t>
            </a:r>
            <a:r>
              <a:rPr lang="en-US" dirty="0"/>
              <a:t> </a:t>
            </a:r>
            <a:r>
              <a:rPr lang="en-US" dirty="0" err="1"/>
              <a:t>và</a:t>
            </a:r>
            <a:r>
              <a:rPr lang="en-US" dirty="0"/>
              <a:t> </a:t>
            </a:r>
            <a:r>
              <a:rPr lang="en-US" dirty="0" err="1"/>
              <a:t>ngăn</a:t>
            </a:r>
            <a:r>
              <a:rPr lang="en-US" dirty="0"/>
              <a:t> </a:t>
            </a:r>
            <a:r>
              <a:rPr lang="en-US" dirty="0" err="1"/>
              <a:t>chặn</a:t>
            </a:r>
            <a:r>
              <a:rPr lang="en-US" dirty="0"/>
              <a:t> </a:t>
            </a:r>
            <a:r>
              <a:rPr lang="en-US" dirty="0" err="1"/>
              <a:t>hành</a:t>
            </a:r>
            <a:r>
              <a:rPr lang="en-US" dirty="0"/>
              <a:t> vi </a:t>
            </a:r>
            <a:r>
              <a:rPr lang="en-US" dirty="0" err="1"/>
              <a:t>bạo</a:t>
            </a:r>
            <a:r>
              <a:rPr lang="en-US" dirty="0"/>
              <a:t> </a:t>
            </a:r>
            <a:r>
              <a:rPr lang="en-US" dirty="0" err="1"/>
              <a:t>lực</a:t>
            </a:r>
            <a:r>
              <a:rPr lang="en-US" dirty="0"/>
              <a:t> </a:t>
            </a:r>
            <a:r>
              <a:rPr lang="en-US" dirty="0" err="1"/>
              <a:t>học</a:t>
            </a:r>
            <a:r>
              <a:rPr lang="en-US" dirty="0"/>
              <a:t> </a:t>
            </a:r>
            <a:r>
              <a:rPr lang="en-US" dirty="0" err="1"/>
              <a:t>đường</a:t>
            </a:r>
            <a:r>
              <a:rPr lang="en-US" dirty="0"/>
              <a:t>.</a:t>
            </a:r>
          </a:p>
          <a:p>
            <a:pPr lvl="0">
              <a:lnSpc>
                <a:spcPct val="107000"/>
              </a:lnSpc>
            </a:pPr>
            <a:endParaRPr lang="en-US" dirty="0">
              <a:solidFill>
                <a:prstClr val="black"/>
              </a:solidFill>
              <a:latin typeface="Tahoma" pitchFamily="34" charset="0"/>
              <a:ea typeface="Tahoma" pitchFamily="34" charset="0"/>
              <a:cs typeface="Tahoma" pitchFamily="34" charset="0"/>
            </a:endParaRPr>
          </a:p>
        </p:txBody>
      </p:sp>
      <p:sp>
        <p:nvSpPr>
          <p:cNvPr id="14" name="Rectangle 13"/>
          <p:cNvSpPr/>
          <p:nvPr/>
        </p:nvSpPr>
        <p:spPr>
          <a:xfrm>
            <a:off x="6523630" y="3360053"/>
            <a:ext cx="5513694" cy="1754326"/>
          </a:xfrm>
          <a:prstGeom prst="rect">
            <a:avLst/>
          </a:prstGeom>
          <a:solidFill>
            <a:schemeClr val="accent2">
              <a:lumMod val="20000"/>
              <a:lumOff val="80000"/>
            </a:schemeClr>
          </a:solidFill>
          <a:ln w="38100">
            <a:solidFill>
              <a:schemeClr val="accent1">
                <a:lumMod val="40000"/>
                <a:lumOff val="60000"/>
              </a:schemeClr>
            </a:solidFill>
          </a:ln>
        </p:spPr>
        <p:txBody>
          <a:bodyPr wrap="square">
            <a:spAutoFit/>
          </a:bodyPr>
          <a:lstStyle/>
          <a:p>
            <a:pPr lvl="0"/>
            <a:r>
              <a:rPr lang="en-US" dirty="0" err="1"/>
              <a:t>Tình</a:t>
            </a:r>
            <a:r>
              <a:rPr lang="en-US" dirty="0"/>
              <a:t> </a:t>
            </a:r>
            <a:r>
              <a:rPr lang="en-US" dirty="0" err="1"/>
              <a:t>huống</a:t>
            </a:r>
            <a:r>
              <a:rPr lang="en-US" dirty="0"/>
              <a:t> 2: </a:t>
            </a:r>
            <a:r>
              <a:rPr lang="en-US" dirty="0" err="1"/>
              <a:t>Trước</a:t>
            </a:r>
            <a:r>
              <a:rPr lang="en-US" dirty="0"/>
              <a:t> </a:t>
            </a:r>
            <a:r>
              <a:rPr lang="en-US" dirty="0" err="1"/>
              <a:t>tiên</a:t>
            </a:r>
            <a:r>
              <a:rPr lang="en-US" dirty="0"/>
              <a:t> </a:t>
            </a:r>
            <a:r>
              <a:rPr lang="en-US" dirty="0" err="1"/>
              <a:t>Lâm</a:t>
            </a:r>
            <a:r>
              <a:rPr lang="en-US" dirty="0"/>
              <a:t> </a:t>
            </a:r>
            <a:r>
              <a:rPr lang="en-US" dirty="0" err="1"/>
              <a:t>cần</a:t>
            </a:r>
            <a:r>
              <a:rPr lang="en-US" dirty="0"/>
              <a:t> </a:t>
            </a:r>
            <a:r>
              <a:rPr lang="en-US" dirty="0" err="1"/>
              <a:t>phải</a:t>
            </a:r>
            <a:r>
              <a:rPr lang="en-US" dirty="0"/>
              <a:t> </a:t>
            </a:r>
            <a:r>
              <a:rPr lang="en-US" dirty="0" err="1"/>
              <a:t>giữ</a:t>
            </a:r>
            <a:r>
              <a:rPr lang="en-US" dirty="0"/>
              <a:t> </a:t>
            </a:r>
            <a:r>
              <a:rPr lang="en-US" dirty="0" err="1"/>
              <a:t>bình</a:t>
            </a:r>
            <a:r>
              <a:rPr lang="en-US" dirty="0"/>
              <a:t> </a:t>
            </a:r>
            <a:r>
              <a:rPr lang="en-US" dirty="0" err="1"/>
              <a:t>tĩnh</a:t>
            </a:r>
            <a:r>
              <a:rPr lang="en-US" dirty="0"/>
              <a:t> </a:t>
            </a:r>
            <a:r>
              <a:rPr lang="en-US" dirty="0" err="1"/>
              <a:t>trước</a:t>
            </a:r>
            <a:r>
              <a:rPr lang="en-US" dirty="0"/>
              <a:t> </a:t>
            </a:r>
            <a:r>
              <a:rPr lang="en-US" dirty="0" err="1"/>
              <a:t>hành</a:t>
            </a:r>
            <a:r>
              <a:rPr lang="en-US" dirty="0"/>
              <a:t> vi </a:t>
            </a:r>
            <a:r>
              <a:rPr lang="en-US" dirty="0" err="1"/>
              <a:t>gây</a:t>
            </a:r>
            <a:r>
              <a:rPr lang="en-US" dirty="0"/>
              <a:t> </a:t>
            </a:r>
            <a:r>
              <a:rPr lang="en-US" dirty="0" err="1"/>
              <a:t>sự</a:t>
            </a:r>
            <a:r>
              <a:rPr lang="en-US" dirty="0"/>
              <a:t> </a:t>
            </a:r>
            <a:r>
              <a:rPr lang="en-US" dirty="0" err="1"/>
              <a:t>này</a:t>
            </a:r>
            <a:r>
              <a:rPr lang="en-US" dirty="0"/>
              <a:t> </a:t>
            </a:r>
            <a:r>
              <a:rPr lang="en-US" dirty="0" err="1"/>
              <a:t>và</a:t>
            </a:r>
            <a:r>
              <a:rPr lang="en-US" dirty="0"/>
              <a:t> </a:t>
            </a:r>
            <a:r>
              <a:rPr lang="en-US" dirty="0" err="1"/>
              <a:t>không</a:t>
            </a:r>
            <a:r>
              <a:rPr lang="en-US" dirty="0"/>
              <a:t> </a:t>
            </a:r>
            <a:r>
              <a:rPr lang="en-US" dirty="0" err="1"/>
              <a:t>tỏ</a:t>
            </a:r>
            <a:r>
              <a:rPr lang="en-US" dirty="0"/>
              <a:t> </a:t>
            </a:r>
            <a:r>
              <a:rPr lang="en-US" dirty="0" err="1"/>
              <a:t>thái</a:t>
            </a:r>
            <a:r>
              <a:rPr lang="en-US" dirty="0"/>
              <a:t> </a:t>
            </a:r>
            <a:r>
              <a:rPr lang="en-US" dirty="0" err="1"/>
              <a:t>độ</a:t>
            </a:r>
            <a:r>
              <a:rPr lang="en-US" dirty="0"/>
              <a:t> </a:t>
            </a:r>
            <a:r>
              <a:rPr lang="en-US" dirty="0" err="1"/>
              <a:t>thách</a:t>
            </a:r>
            <a:r>
              <a:rPr lang="en-US" dirty="0"/>
              <a:t> </a:t>
            </a:r>
            <a:r>
              <a:rPr lang="en-US" dirty="0" err="1"/>
              <a:t>thức</a:t>
            </a:r>
            <a:r>
              <a:rPr lang="en-US" dirty="0"/>
              <a:t> </a:t>
            </a:r>
            <a:r>
              <a:rPr lang="en-US" dirty="0" err="1"/>
              <a:t>ngược</a:t>
            </a:r>
            <a:r>
              <a:rPr lang="en-US" dirty="0"/>
              <a:t> </a:t>
            </a:r>
            <a:r>
              <a:rPr lang="en-US" dirty="0" err="1"/>
              <a:t>lại</a:t>
            </a:r>
            <a:r>
              <a:rPr lang="en-US" dirty="0"/>
              <a:t>, </a:t>
            </a:r>
            <a:r>
              <a:rPr lang="en-US" dirty="0" err="1"/>
              <a:t>nghiêm</a:t>
            </a:r>
            <a:r>
              <a:rPr lang="en-US" dirty="0"/>
              <a:t> </a:t>
            </a:r>
            <a:r>
              <a:rPr lang="en-US" dirty="0" err="1"/>
              <a:t>túc</a:t>
            </a:r>
            <a:r>
              <a:rPr lang="en-US" dirty="0"/>
              <a:t> </a:t>
            </a:r>
            <a:r>
              <a:rPr lang="en-US" dirty="0" err="1"/>
              <a:t>yêu</a:t>
            </a:r>
            <a:r>
              <a:rPr lang="en-US" dirty="0"/>
              <a:t> </a:t>
            </a:r>
            <a:r>
              <a:rPr lang="en-US" dirty="0" err="1"/>
              <a:t>cầu</a:t>
            </a:r>
            <a:r>
              <a:rPr lang="en-US" dirty="0"/>
              <a:t> </a:t>
            </a:r>
            <a:r>
              <a:rPr lang="en-US" dirty="0" err="1"/>
              <a:t>các</a:t>
            </a:r>
            <a:r>
              <a:rPr lang="en-US" dirty="0"/>
              <a:t> </a:t>
            </a:r>
            <a:r>
              <a:rPr lang="en-US" dirty="0" err="1"/>
              <a:t>bạn</a:t>
            </a:r>
            <a:r>
              <a:rPr lang="en-US" dirty="0"/>
              <a:t> </a:t>
            </a:r>
            <a:r>
              <a:rPr lang="en-US" dirty="0" err="1"/>
              <a:t>dừng</a:t>
            </a:r>
            <a:r>
              <a:rPr lang="en-US" dirty="0"/>
              <a:t> </a:t>
            </a:r>
            <a:r>
              <a:rPr lang="en-US" dirty="0" err="1"/>
              <a:t>ngay</a:t>
            </a:r>
            <a:r>
              <a:rPr lang="en-US" dirty="0"/>
              <a:t> </a:t>
            </a:r>
            <a:r>
              <a:rPr lang="en-US" dirty="0" err="1"/>
              <a:t>hành</a:t>
            </a:r>
            <a:r>
              <a:rPr lang="en-US" dirty="0"/>
              <a:t> vi </a:t>
            </a:r>
            <a:r>
              <a:rPr lang="en-US" dirty="0" err="1"/>
              <a:t>đó</a:t>
            </a:r>
            <a:r>
              <a:rPr lang="en-US" dirty="0"/>
              <a:t> </a:t>
            </a:r>
            <a:r>
              <a:rPr lang="en-US" dirty="0" err="1"/>
              <a:t>lại</a:t>
            </a:r>
            <a:r>
              <a:rPr lang="en-US" dirty="0"/>
              <a:t>.</a:t>
            </a:r>
          </a:p>
          <a:p>
            <a:pPr lvl="0"/>
            <a:r>
              <a:rPr lang="en-US" dirty="0" err="1"/>
              <a:t>Nếu</a:t>
            </a:r>
            <a:r>
              <a:rPr lang="en-US" dirty="0"/>
              <a:t> </a:t>
            </a:r>
            <a:r>
              <a:rPr lang="en-US" dirty="0" err="1"/>
              <a:t>sự</a:t>
            </a:r>
            <a:r>
              <a:rPr lang="en-US" dirty="0"/>
              <a:t> </a:t>
            </a:r>
            <a:r>
              <a:rPr lang="en-US" dirty="0" err="1"/>
              <a:t>việc</a:t>
            </a:r>
            <a:r>
              <a:rPr lang="en-US" dirty="0"/>
              <a:t> </a:t>
            </a:r>
            <a:r>
              <a:rPr lang="en-US" dirty="0" err="1"/>
              <a:t>vẫn</a:t>
            </a:r>
            <a:r>
              <a:rPr lang="en-US" dirty="0"/>
              <a:t> </a:t>
            </a:r>
            <a:r>
              <a:rPr lang="en-US" dirty="0" err="1"/>
              <a:t>tiếp</a:t>
            </a:r>
            <a:r>
              <a:rPr lang="en-US" dirty="0"/>
              <a:t> </a:t>
            </a:r>
            <a:r>
              <a:rPr lang="en-US" dirty="0" err="1"/>
              <a:t>diễn</a:t>
            </a:r>
            <a:r>
              <a:rPr lang="en-US" dirty="0"/>
              <a:t>, </a:t>
            </a:r>
            <a:r>
              <a:rPr lang="en-US" dirty="0" err="1"/>
              <a:t>Lâm</a:t>
            </a:r>
            <a:r>
              <a:rPr lang="en-US" dirty="0"/>
              <a:t> </a:t>
            </a:r>
            <a:r>
              <a:rPr lang="en-US" dirty="0" err="1"/>
              <a:t>cần</a:t>
            </a:r>
            <a:r>
              <a:rPr lang="en-US" dirty="0"/>
              <a:t> </a:t>
            </a:r>
            <a:r>
              <a:rPr lang="en-US" dirty="0" err="1"/>
              <a:t>tìm</a:t>
            </a:r>
            <a:r>
              <a:rPr lang="en-US" dirty="0"/>
              <a:t> </a:t>
            </a:r>
            <a:r>
              <a:rPr lang="en-US" dirty="0" err="1"/>
              <a:t>đến</a:t>
            </a:r>
            <a:r>
              <a:rPr lang="en-US" dirty="0"/>
              <a:t> </a:t>
            </a:r>
            <a:r>
              <a:rPr lang="en-US" dirty="0" err="1"/>
              <a:t>sự</a:t>
            </a:r>
            <a:r>
              <a:rPr lang="en-US" dirty="0"/>
              <a:t> </a:t>
            </a:r>
            <a:r>
              <a:rPr lang="en-US" dirty="0" err="1"/>
              <a:t>giúp</a:t>
            </a:r>
            <a:r>
              <a:rPr lang="en-US" dirty="0"/>
              <a:t> </a:t>
            </a:r>
            <a:r>
              <a:rPr lang="en-US" dirty="0" err="1"/>
              <a:t>đỡ</a:t>
            </a:r>
            <a:r>
              <a:rPr lang="en-US" dirty="0"/>
              <a:t> </a:t>
            </a:r>
            <a:r>
              <a:rPr lang="en-US" dirty="0" err="1"/>
              <a:t>của</a:t>
            </a:r>
            <a:r>
              <a:rPr lang="en-US" dirty="0"/>
              <a:t> </a:t>
            </a:r>
            <a:r>
              <a:rPr lang="en-US" dirty="0" err="1"/>
              <a:t>người</a:t>
            </a:r>
            <a:r>
              <a:rPr lang="en-US" dirty="0"/>
              <a:t> </a:t>
            </a:r>
            <a:r>
              <a:rPr lang="en-US" dirty="0" err="1"/>
              <a:t>lớn</a:t>
            </a:r>
            <a:r>
              <a:rPr lang="en-US" dirty="0"/>
              <a:t> </a:t>
            </a:r>
            <a:r>
              <a:rPr lang="en-US" dirty="0" err="1"/>
              <a:t>như</a:t>
            </a:r>
            <a:r>
              <a:rPr lang="en-US" dirty="0"/>
              <a:t> </a:t>
            </a:r>
            <a:r>
              <a:rPr lang="en-US" dirty="0" err="1"/>
              <a:t>bố</a:t>
            </a:r>
            <a:r>
              <a:rPr lang="en-US" dirty="0"/>
              <a:t> </a:t>
            </a:r>
            <a:r>
              <a:rPr lang="en-US" dirty="0" err="1"/>
              <a:t>mẹ</a:t>
            </a:r>
            <a:r>
              <a:rPr lang="en-US" dirty="0"/>
              <a:t>, </a:t>
            </a:r>
            <a:r>
              <a:rPr lang="en-US" dirty="0" err="1"/>
              <a:t>thầy</a:t>
            </a:r>
            <a:r>
              <a:rPr lang="en-US" dirty="0"/>
              <a:t> </a:t>
            </a:r>
            <a:r>
              <a:rPr lang="en-US" dirty="0" err="1"/>
              <a:t>cô</a:t>
            </a:r>
            <a:r>
              <a:rPr lang="en-US" dirty="0"/>
              <a:t>.</a:t>
            </a:r>
          </a:p>
        </p:txBody>
      </p:sp>
      <p:sp>
        <p:nvSpPr>
          <p:cNvPr id="2" name="Date Placeholder 1"/>
          <p:cNvSpPr>
            <a:spLocks noGrp="1"/>
          </p:cNvSpPr>
          <p:nvPr>
            <p:ph type="dt" sz="half" idx="10"/>
          </p:nvPr>
        </p:nvSpPr>
        <p:spPr/>
        <p:txBody>
          <a:bodyPr/>
          <a:lstStyle/>
          <a:p>
            <a:fld id="{1ECC4986-695A-46F1-A48A-811FC9EAAEF4}" type="datetime11">
              <a:rPr lang="en-IN" smtClean="0">
                <a:solidFill>
                  <a:prstClr val="black">
                    <a:tint val="75000"/>
                  </a:prstClr>
                </a:solidFill>
              </a:rPr>
              <a:t>19:08:51</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24</a:t>
            </a:fld>
            <a:endParaRPr lang="en-US" altLang="en-US">
              <a:solidFill>
                <a:prstClr val="black">
                  <a:tint val="75000"/>
                </a:prstClr>
              </a:solidFill>
            </a:endParaRPr>
          </a:p>
        </p:txBody>
      </p:sp>
      <p:pic>
        <p:nvPicPr>
          <p:cNvPr id="15" name="图片 6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80930" y="-4"/>
            <a:ext cx="3405698" cy="999965"/>
          </a:xfrm>
          <a:prstGeom prst="rect">
            <a:avLst/>
          </a:prstGeom>
          <a:noFill/>
          <a:ln>
            <a:noFill/>
          </a:ln>
        </p:spPr>
      </p:pic>
      <p:sp>
        <p:nvSpPr>
          <p:cNvPr id="16" name="TextBox 15"/>
          <p:cNvSpPr txBox="1"/>
          <p:nvPr/>
        </p:nvSpPr>
        <p:spPr>
          <a:xfrm>
            <a:off x="4056141" y="362201"/>
            <a:ext cx="2888974" cy="523220"/>
          </a:xfrm>
          <a:prstGeom prst="rect">
            <a:avLst/>
          </a:prstGeom>
          <a:noFill/>
        </p:spPr>
        <p:txBody>
          <a:bodyPr wrap="square" rtlCol="0">
            <a:spAutoFit/>
          </a:bodyPr>
          <a:lstStyle/>
          <a:p>
            <a:pPr algn="ctr"/>
            <a:r>
              <a:rPr lang="en-US" sz="2800" b="1">
                <a:solidFill>
                  <a:srgbClr val="FF0000"/>
                </a:solidFill>
                <a:latin typeface="Tahoma" pitchFamily="34" charset="0"/>
                <a:ea typeface="Tahoma" pitchFamily="34" charset="0"/>
                <a:cs typeface="Tahoma" pitchFamily="34" charset="0"/>
              </a:rPr>
              <a:t>BÀI TẬP</a:t>
            </a:r>
            <a:endParaRPr lang="vi-VN" sz="2800" b="1">
              <a:solidFill>
                <a:srgbClr val="FF0000"/>
              </a:solidFill>
              <a:latin typeface="Tahoma" pitchFamily="34" charset="0"/>
              <a:ea typeface="Tahoma" pitchFamily="34" charset="0"/>
              <a:cs typeface="Tahoma" pitchFamily="34" charset="0"/>
            </a:endParaRPr>
          </a:p>
        </p:txBody>
      </p:sp>
      <p:sp>
        <p:nvSpPr>
          <p:cNvPr id="12" name="AutoShape 3"/>
          <p:cNvSpPr>
            <a:spLocks noChangeArrowheads="1"/>
          </p:cNvSpPr>
          <p:nvPr/>
        </p:nvSpPr>
        <p:spPr bwMode="gray">
          <a:xfrm>
            <a:off x="-1458" y="822839"/>
            <a:ext cx="3919994" cy="478095"/>
          </a:xfrm>
          <a:prstGeom prst="roundRect">
            <a:avLst>
              <a:gd name="adj" fmla="val 50000"/>
            </a:avLst>
          </a:prstGeom>
          <a:solidFill>
            <a:schemeClr val="accent5"/>
          </a:solidFill>
          <a:ln>
            <a:noFill/>
          </a:ln>
          <a:effectLst>
            <a:outerShdw dist="63500" dir="3187806" algn="ctr" rotWithShape="0">
              <a:srgbClr val="001D3A"/>
            </a:outerShdw>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a:t>
            </a:r>
          </a:p>
        </p:txBody>
      </p:sp>
    </p:spTree>
    <p:extLst>
      <p:ext uri="{BB962C8B-B14F-4D97-AF65-F5344CB8AC3E}">
        <p14:creationId xmlns:p14="http://schemas.microsoft.com/office/powerpoint/2010/main" val="56986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2" name="Date Placeholder 1"/>
          <p:cNvSpPr>
            <a:spLocks noGrp="1"/>
          </p:cNvSpPr>
          <p:nvPr>
            <p:ph type="dt" sz="half" idx="10"/>
          </p:nvPr>
        </p:nvSpPr>
        <p:spPr/>
        <p:txBody>
          <a:bodyPr/>
          <a:lstStyle/>
          <a:p>
            <a:fld id="{1ECC4986-695A-46F1-A48A-811FC9EAAEF4}" type="datetime11">
              <a:rPr lang="en-IN" smtClean="0">
                <a:solidFill>
                  <a:prstClr val="black">
                    <a:tint val="75000"/>
                  </a:prstClr>
                </a:solidFill>
              </a:rPr>
              <a:t>19:08:51</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25</a:t>
            </a:fld>
            <a:endParaRPr lang="en-US" altLang="en-US">
              <a:solidFill>
                <a:prstClr val="black">
                  <a:tint val="75000"/>
                </a:prstClr>
              </a:solidFill>
            </a:endParaRPr>
          </a:p>
        </p:txBody>
      </p:sp>
      <p:pic>
        <p:nvPicPr>
          <p:cNvPr id="15" name="图片 6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80930" y="-4"/>
            <a:ext cx="3405698" cy="999965"/>
          </a:xfrm>
          <a:prstGeom prst="rect">
            <a:avLst/>
          </a:prstGeom>
          <a:noFill/>
          <a:ln>
            <a:noFill/>
          </a:ln>
        </p:spPr>
      </p:pic>
      <p:sp>
        <p:nvSpPr>
          <p:cNvPr id="16" name="TextBox 15"/>
          <p:cNvSpPr txBox="1"/>
          <p:nvPr/>
        </p:nvSpPr>
        <p:spPr>
          <a:xfrm>
            <a:off x="4056141" y="362201"/>
            <a:ext cx="2888974" cy="523220"/>
          </a:xfrm>
          <a:prstGeom prst="rect">
            <a:avLst/>
          </a:prstGeom>
          <a:noFill/>
        </p:spPr>
        <p:txBody>
          <a:bodyPr wrap="square" rtlCol="0">
            <a:spAutoFit/>
          </a:bodyPr>
          <a:lstStyle/>
          <a:p>
            <a:pPr algn="ctr"/>
            <a:r>
              <a:rPr lang="en-US" sz="2800" b="1">
                <a:solidFill>
                  <a:srgbClr val="FF0000"/>
                </a:solidFill>
                <a:latin typeface="Tahoma" pitchFamily="34" charset="0"/>
                <a:ea typeface="Tahoma" pitchFamily="34" charset="0"/>
                <a:cs typeface="Tahoma" pitchFamily="34" charset="0"/>
              </a:rPr>
              <a:t>BÀI TẬP</a:t>
            </a:r>
            <a:endParaRPr lang="vi-VN" sz="2800" b="1">
              <a:solidFill>
                <a:srgbClr val="FF0000"/>
              </a:solidFill>
              <a:latin typeface="Tahoma" pitchFamily="34" charset="0"/>
              <a:ea typeface="Tahoma" pitchFamily="34" charset="0"/>
              <a:cs typeface="Tahoma" pitchFamily="34" charset="0"/>
            </a:endParaRPr>
          </a:p>
        </p:txBody>
      </p:sp>
      <p:sp>
        <p:nvSpPr>
          <p:cNvPr id="12" name="AutoShape 3"/>
          <p:cNvSpPr>
            <a:spLocks noChangeArrowheads="1"/>
          </p:cNvSpPr>
          <p:nvPr/>
        </p:nvSpPr>
        <p:spPr bwMode="gray">
          <a:xfrm>
            <a:off x="-28352" y="822839"/>
            <a:ext cx="3919994" cy="478095"/>
          </a:xfrm>
          <a:prstGeom prst="roundRect">
            <a:avLst>
              <a:gd name="adj" fmla="val 50000"/>
            </a:avLst>
          </a:prstGeom>
          <a:solidFill>
            <a:schemeClr val="accent5"/>
          </a:solidFill>
          <a:ln>
            <a:noFill/>
          </a:ln>
          <a:effectLst>
            <a:outerShdw dist="63500" dir="3187806" algn="ctr" rotWithShape="0">
              <a:srgbClr val="001D3A"/>
            </a:outerShdw>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LỚP</a:t>
            </a:r>
          </a:p>
        </p:txBody>
      </p:sp>
      <p:sp>
        <p:nvSpPr>
          <p:cNvPr id="4" name="Rectangle 3"/>
          <p:cNvSpPr/>
          <p:nvPr/>
        </p:nvSpPr>
        <p:spPr>
          <a:xfrm>
            <a:off x="4138628" y="947393"/>
            <a:ext cx="6726596" cy="646331"/>
          </a:xfrm>
          <a:prstGeom prst="rect">
            <a:avLst/>
          </a:prstGeom>
        </p:spPr>
        <p:txBody>
          <a:bodyPr wrap="square">
            <a:spAutoFit/>
          </a:bodyPr>
          <a:lstStyle/>
          <a:p>
            <a:r>
              <a:rPr lang="en-US" dirty="0" err="1"/>
              <a:t>Hãy</a:t>
            </a:r>
            <a:r>
              <a:rPr lang="en-US" dirty="0"/>
              <a:t> </a:t>
            </a:r>
            <a:r>
              <a:rPr lang="en-US" dirty="0" err="1"/>
              <a:t>thảo</a:t>
            </a:r>
            <a:r>
              <a:rPr lang="en-US" dirty="0"/>
              <a:t> </a:t>
            </a:r>
            <a:r>
              <a:rPr lang="en-US" dirty="0" err="1"/>
              <a:t>luận</a:t>
            </a:r>
            <a:r>
              <a:rPr lang="en-US" dirty="0"/>
              <a:t> </a:t>
            </a:r>
            <a:r>
              <a:rPr lang="en-US" dirty="0" err="1"/>
              <a:t>và</a:t>
            </a:r>
            <a:r>
              <a:rPr lang="en-US" dirty="0"/>
              <a:t> </a:t>
            </a:r>
            <a:r>
              <a:rPr lang="en-US" dirty="0" err="1"/>
              <a:t>đưa</a:t>
            </a:r>
            <a:r>
              <a:rPr lang="en-US" dirty="0"/>
              <a:t> </a:t>
            </a:r>
            <a:r>
              <a:rPr lang="en-US" dirty="0" err="1"/>
              <a:t>ra</a:t>
            </a:r>
            <a:r>
              <a:rPr lang="en-US" dirty="0"/>
              <a:t> ý </a:t>
            </a:r>
            <a:r>
              <a:rPr lang="en-US" dirty="0" err="1"/>
              <a:t>kiến</a:t>
            </a:r>
            <a:r>
              <a:rPr lang="en-US" dirty="0"/>
              <a:t> </a:t>
            </a:r>
            <a:r>
              <a:rPr lang="en-US" dirty="0" err="1"/>
              <a:t>về</a:t>
            </a:r>
            <a:r>
              <a:rPr lang="en-US" dirty="0"/>
              <a:t> </a:t>
            </a:r>
            <a:r>
              <a:rPr lang="en-US" dirty="0" err="1"/>
              <a:t>những</a:t>
            </a:r>
            <a:r>
              <a:rPr lang="en-US" dirty="0"/>
              <a:t> </a:t>
            </a:r>
            <a:r>
              <a:rPr lang="en-US" dirty="0" err="1"/>
              <a:t>hành</a:t>
            </a:r>
            <a:r>
              <a:rPr lang="en-US" dirty="0"/>
              <a:t> vi </a:t>
            </a:r>
            <a:r>
              <a:rPr lang="en-US" dirty="0" err="1"/>
              <a:t>bạo</a:t>
            </a:r>
            <a:r>
              <a:rPr lang="en-US" dirty="0"/>
              <a:t> </a:t>
            </a:r>
            <a:r>
              <a:rPr lang="en-US" dirty="0" err="1"/>
              <a:t>lực</a:t>
            </a:r>
            <a:r>
              <a:rPr lang="en-US" dirty="0"/>
              <a:t> </a:t>
            </a:r>
            <a:r>
              <a:rPr lang="en-US" dirty="0" err="1"/>
              <a:t>học</a:t>
            </a:r>
            <a:r>
              <a:rPr lang="en-US" dirty="0"/>
              <a:t> </a:t>
            </a:r>
            <a:r>
              <a:rPr lang="en-US" dirty="0" err="1"/>
              <a:t>đường</a:t>
            </a:r>
            <a:r>
              <a:rPr lang="en-US" dirty="0"/>
              <a:t> </a:t>
            </a:r>
            <a:r>
              <a:rPr lang="en-US" dirty="0" err="1"/>
              <a:t>trong</a:t>
            </a:r>
            <a:r>
              <a:rPr lang="en-US" dirty="0"/>
              <a:t> </a:t>
            </a:r>
            <a:r>
              <a:rPr lang="en-US" dirty="0" err="1"/>
              <a:t>các</a:t>
            </a:r>
            <a:r>
              <a:rPr lang="en-US" dirty="0"/>
              <a:t> </a:t>
            </a:r>
            <a:r>
              <a:rPr lang="en-US" dirty="0" err="1"/>
              <a:t>tình</a:t>
            </a:r>
            <a:r>
              <a:rPr lang="en-US" dirty="0"/>
              <a:t> </a:t>
            </a:r>
            <a:r>
              <a:rPr lang="en-US" dirty="0" err="1"/>
              <a:t>huống</a:t>
            </a:r>
            <a:r>
              <a:rPr lang="en-US" dirty="0"/>
              <a:t> </a:t>
            </a:r>
            <a:r>
              <a:rPr lang="en-US" dirty="0" err="1"/>
              <a:t>sau</a:t>
            </a:r>
            <a:r>
              <a:rPr lang="en-US" dirty="0"/>
              <a:t>:</a:t>
            </a:r>
          </a:p>
        </p:txBody>
      </p:sp>
      <p:sp>
        <p:nvSpPr>
          <p:cNvPr id="5" name="Rounded Rectangle 4"/>
          <p:cNvSpPr/>
          <p:nvPr/>
        </p:nvSpPr>
        <p:spPr>
          <a:xfrm>
            <a:off x="1335739" y="1642657"/>
            <a:ext cx="9529485" cy="9412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t>1. </a:t>
            </a:r>
            <a:r>
              <a:rPr lang="vi-VN" dirty="0"/>
              <a:t>T là bạn thân của Q, gần đây do có xích mích với các bạn nam trong lớp nên T bị lớp cô lập, không cho chơi cùng. Q rất muốn giúp T, nhưng lo sợ các bạn sẽ cô lập mình.</a:t>
            </a:r>
            <a:endParaRPr lang="en-US" dirty="0"/>
          </a:p>
        </p:txBody>
      </p:sp>
      <p:sp>
        <p:nvSpPr>
          <p:cNvPr id="19" name="Rounded Rectangle 18"/>
          <p:cNvSpPr/>
          <p:nvPr/>
        </p:nvSpPr>
        <p:spPr>
          <a:xfrm>
            <a:off x="1335739" y="2796087"/>
            <a:ext cx="9529485" cy="9412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t>2. </a:t>
            </a:r>
            <a:r>
              <a:rPr lang="vi-VN" dirty="0"/>
              <a:t>Gần đây em phát hiện ra A và một số bạn trong câu lạc bộ múa ở trường lén</a:t>
            </a:r>
          </a:p>
          <a:p>
            <a:pPr algn="just"/>
            <a:r>
              <a:rPr lang="vi-VN" dirty="0"/>
              <a:t>chụp hình H khi đang luyện tập, chia sẻ hình ảnh lên mạng xã hội và bình phẩm thiếu tích cực về H.</a:t>
            </a:r>
          </a:p>
        </p:txBody>
      </p:sp>
      <p:sp>
        <p:nvSpPr>
          <p:cNvPr id="20" name="Rounded Rectangle 19"/>
          <p:cNvSpPr/>
          <p:nvPr/>
        </p:nvSpPr>
        <p:spPr>
          <a:xfrm>
            <a:off x="1335740" y="3884144"/>
            <a:ext cx="9529484" cy="13187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t>3. </a:t>
            </a:r>
            <a:r>
              <a:rPr lang="vi-VN" dirty="0"/>
              <a:t>Cách đây mấy hôm, T bị N và các bạn của N chặn đánh trên đường đi học</a:t>
            </a:r>
            <a:r>
              <a:rPr lang="en-US" dirty="0"/>
              <a:t> </a:t>
            </a:r>
            <a:r>
              <a:rPr lang="vi-VN" dirty="0"/>
              <a:t>về, vì cho rằng T đã “coi thường” và không chào N. Tuy bị đánh và rất sợ hãi nhưng T chỉ kể lại với em, T đã giấu bố mẹ và không báo cáo lại sự việc cho thầy cô vì không muốn mọi người lo lắng.</a:t>
            </a:r>
            <a:endParaRPr lang="en-US" dirty="0"/>
          </a:p>
        </p:txBody>
      </p:sp>
      <p:sp>
        <p:nvSpPr>
          <p:cNvPr id="21" name="Rounded Rectangle 20"/>
          <p:cNvSpPr/>
          <p:nvPr/>
        </p:nvSpPr>
        <p:spPr>
          <a:xfrm>
            <a:off x="1335741" y="5415055"/>
            <a:ext cx="9529483" cy="11938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t>4. </a:t>
            </a:r>
            <a:r>
              <a:rPr lang="en-US" sz="2000" dirty="0" err="1"/>
              <a:t>Lớp</a:t>
            </a:r>
            <a:r>
              <a:rPr lang="en-US" sz="2000" dirty="0"/>
              <a:t> </a:t>
            </a:r>
            <a:r>
              <a:rPr lang="en-US" sz="2000" dirty="0" err="1"/>
              <a:t>của</a:t>
            </a:r>
            <a:r>
              <a:rPr lang="en-US" sz="2000" dirty="0"/>
              <a:t> </a:t>
            </a:r>
            <a:r>
              <a:rPr lang="en-US" sz="2000" dirty="0" err="1"/>
              <a:t>em</a:t>
            </a:r>
            <a:r>
              <a:rPr lang="en-US" sz="2000" dirty="0"/>
              <a:t> </a:t>
            </a:r>
            <a:r>
              <a:rPr lang="en-US" sz="2000" dirty="0" err="1"/>
              <a:t>xuất</a:t>
            </a:r>
            <a:r>
              <a:rPr lang="en-US" sz="2000" dirty="0"/>
              <a:t> </a:t>
            </a:r>
            <a:r>
              <a:rPr lang="en-US" sz="2000" dirty="0" err="1"/>
              <a:t>hiện</a:t>
            </a:r>
            <a:r>
              <a:rPr lang="en-US" sz="2000" dirty="0"/>
              <a:t> </a:t>
            </a:r>
            <a:r>
              <a:rPr lang="en-US" sz="2000" dirty="0" err="1"/>
              <a:t>tình</a:t>
            </a:r>
            <a:r>
              <a:rPr lang="en-US" sz="2000" dirty="0"/>
              <a:t> </a:t>
            </a:r>
            <a:r>
              <a:rPr lang="en-US" sz="2000" dirty="0" err="1"/>
              <a:t>trạng</a:t>
            </a:r>
            <a:r>
              <a:rPr lang="en-US" sz="2000" dirty="0"/>
              <a:t> </a:t>
            </a:r>
            <a:r>
              <a:rPr lang="en-US" sz="2000" dirty="0" err="1"/>
              <a:t>một</a:t>
            </a:r>
            <a:r>
              <a:rPr lang="en-US" sz="2000" dirty="0"/>
              <a:t> </a:t>
            </a:r>
            <a:r>
              <a:rPr lang="en-US" sz="2000" dirty="0" err="1"/>
              <a:t>số</a:t>
            </a:r>
            <a:r>
              <a:rPr lang="en-US" sz="2000" dirty="0"/>
              <a:t> </a:t>
            </a:r>
            <a:r>
              <a:rPr lang="en-US" sz="2000" dirty="0" err="1"/>
              <a:t>bạn</a:t>
            </a:r>
            <a:r>
              <a:rPr lang="en-US" sz="2000" dirty="0"/>
              <a:t> </a:t>
            </a:r>
            <a:r>
              <a:rPr lang="en-US" sz="2000" dirty="0" err="1"/>
              <a:t>lập</a:t>
            </a:r>
            <a:r>
              <a:rPr lang="en-US" sz="2000" dirty="0"/>
              <a:t> </a:t>
            </a:r>
            <a:r>
              <a:rPr lang="en-US" sz="2000" dirty="0" err="1"/>
              <a:t>nhóm</a:t>
            </a:r>
            <a:r>
              <a:rPr lang="en-US" sz="2000" dirty="0"/>
              <a:t> “</a:t>
            </a:r>
            <a:r>
              <a:rPr lang="en-US" sz="2000" dirty="0" err="1"/>
              <a:t>Xa</a:t>
            </a:r>
            <a:r>
              <a:rPr lang="en-US" sz="2000" dirty="0"/>
              <a:t> </a:t>
            </a:r>
            <a:r>
              <a:rPr lang="en-US" sz="2000" dirty="0" err="1"/>
              <a:t>lánh</a:t>
            </a:r>
            <a:r>
              <a:rPr lang="en-US" sz="2000" dirty="0"/>
              <a:t> Ban </a:t>
            </a:r>
            <a:r>
              <a:rPr lang="en-US" sz="2000" dirty="0" err="1"/>
              <a:t>cán</a:t>
            </a:r>
            <a:r>
              <a:rPr lang="en-US" sz="2000" dirty="0"/>
              <a:t> </a:t>
            </a:r>
            <a:r>
              <a:rPr lang="en-US" sz="2000" dirty="0" err="1"/>
              <a:t>sự</a:t>
            </a:r>
            <a:r>
              <a:rPr lang="en-US" sz="2000" dirty="0"/>
              <a:t> </a:t>
            </a:r>
            <a:r>
              <a:rPr lang="en-US" sz="2000" dirty="0" err="1"/>
              <a:t>lớp</a:t>
            </a:r>
            <a:r>
              <a:rPr lang="en-US" sz="2000" dirty="0"/>
              <a:t>” </a:t>
            </a:r>
            <a:r>
              <a:rPr lang="en-US" sz="2000" dirty="0" err="1"/>
              <a:t>trên</a:t>
            </a:r>
            <a:r>
              <a:rPr lang="en-US" sz="2000" dirty="0"/>
              <a:t> </a:t>
            </a:r>
            <a:r>
              <a:rPr lang="en-US" sz="2000" dirty="0" err="1"/>
              <a:t>mạng</a:t>
            </a:r>
            <a:r>
              <a:rPr lang="en-US" sz="2000" dirty="0"/>
              <a:t> </a:t>
            </a:r>
            <a:r>
              <a:rPr lang="en-US" sz="2000" dirty="0" err="1"/>
              <a:t>xã</a:t>
            </a:r>
            <a:r>
              <a:rPr lang="en-US" sz="2000" dirty="0"/>
              <a:t> </a:t>
            </a:r>
            <a:r>
              <a:rPr lang="en-US" sz="2000" dirty="0" err="1"/>
              <a:t>hội</a:t>
            </a:r>
            <a:r>
              <a:rPr lang="en-US" sz="2000" dirty="0"/>
              <a:t> </a:t>
            </a:r>
            <a:r>
              <a:rPr lang="en-US" sz="2000" dirty="0" err="1"/>
              <a:t>với</a:t>
            </a:r>
            <a:r>
              <a:rPr lang="en-US" sz="2000" dirty="0"/>
              <a:t> </a:t>
            </a:r>
            <a:r>
              <a:rPr lang="en-US" sz="2000" dirty="0" err="1"/>
              <a:t>mục</a:t>
            </a:r>
            <a:r>
              <a:rPr lang="en-US" sz="2000" dirty="0"/>
              <a:t> </a:t>
            </a:r>
            <a:r>
              <a:rPr lang="en-US" sz="2000" dirty="0" err="1"/>
              <a:t>đích</a:t>
            </a:r>
            <a:r>
              <a:rPr lang="en-US" sz="2000" dirty="0"/>
              <a:t> </a:t>
            </a:r>
            <a:r>
              <a:rPr lang="en-US" sz="2000" dirty="0" err="1"/>
              <a:t>bình</a:t>
            </a:r>
            <a:r>
              <a:rPr lang="en-US" sz="2000" dirty="0"/>
              <a:t> </a:t>
            </a:r>
            <a:r>
              <a:rPr lang="en-US" sz="2000" dirty="0" err="1"/>
              <a:t>phẩm</a:t>
            </a:r>
            <a:r>
              <a:rPr lang="en-US" sz="2000" dirty="0"/>
              <a:t>, </a:t>
            </a:r>
            <a:r>
              <a:rPr lang="en-US" sz="2000" dirty="0" err="1"/>
              <a:t>nói</a:t>
            </a:r>
            <a:r>
              <a:rPr lang="en-US" sz="2000" dirty="0"/>
              <a:t> </a:t>
            </a:r>
            <a:r>
              <a:rPr lang="en-US" sz="2000" dirty="0" err="1"/>
              <a:t>xấu</a:t>
            </a:r>
            <a:r>
              <a:rPr lang="en-US" sz="2000" dirty="0"/>
              <a:t>, </a:t>
            </a:r>
            <a:r>
              <a:rPr lang="en-US" sz="2000" dirty="0" err="1"/>
              <a:t>chế</a:t>
            </a:r>
            <a:r>
              <a:rPr lang="en-US" sz="2000" dirty="0"/>
              <a:t> </a:t>
            </a:r>
            <a:r>
              <a:rPr lang="en-US" sz="2000" dirty="0" err="1"/>
              <a:t>nhạo</a:t>
            </a:r>
            <a:r>
              <a:rPr lang="en-US" sz="2000" dirty="0"/>
              <a:t> </a:t>
            </a:r>
            <a:r>
              <a:rPr lang="en-US" sz="2000" dirty="0" err="1"/>
              <a:t>các</a:t>
            </a:r>
            <a:r>
              <a:rPr lang="en-US" sz="2000" dirty="0"/>
              <a:t> </a:t>
            </a:r>
            <a:r>
              <a:rPr lang="en-US" sz="2000" dirty="0" err="1"/>
              <a:t>bạn</a:t>
            </a:r>
            <a:r>
              <a:rPr lang="en-US" sz="2000" dirty="0"/>
              <a:t>. </a:t>
            </a:r>
            <a:r>
              <a:rPr lang="en-US" sz="2000" dirty="0" err="1"/>
              <a:t>Em</a:t>
            </a:r>
            <a:r>
              <a:rPr lang="en-US" sz="2000" dirty="0"/>
              <a:t> </a:t>
            </a:r>
            <a:r>
              <a:rPr lang="en-US" sz="2000" dirty="0" err="1"/>
              <a:t>và</a:t>
            </a:r>
            <a:r>
              <a:rPr lang="en-US" sz="2000" dirty="0"/>
              <a:t> </a:t>
            </a:r>
            <a:r>
              <a:rPr lang="en-US" sz="2000" dirty="0" err="1"/>
              <a:t>các</a:t>
            </a:r>
            <a:r>
              <a:rPr lang="en-US" sz="2000" dirty="0"/>
              <a:t> </a:t>
            </a:r>
            <a:r>
              <a:rPr lang="en-US" sz="2000" dirty="0" err="1"/>
              <a:t>bạn</a:t>
            </a:r>
            <a:r>
              <a:rPr lang="en-US" sz="2000" dirty="0"/>
              <a:t> </a:t>
            </a:r>
            <a:r>
              <a:rPr lang="en-US" sz="2000" dirty="0" err="1"/>
              <a:t>cũng</a:t>
            </a:r>
            <a:r>
              <a:rPr lang="en-US" sz="2000" dirty="0"/>
              <a:t> </a:t>
            </a:r>
            <a:r>
              <a:rPr lang="en-US" sz="2000" dirty="0" err="1"/>
              <a:t>có</a:t>
            </a:r>
            <a:r>
              <a:rPr lang="en-US" sz="2000" dirty="0"/>
              <a:t> </a:t>
            </a:r>
            <a:r>
              <a:rPr lang="en-US" sz="2000" dirty="0" err="1"/>
              <a:t>tên</a:t>
            </a:r>
            <a:r>
              <a:rPr lang="en-US" sz="2000" dirty="0"/>
              <a:t> </a:t>
            </a:r>
            <a:r>
              <a:rPr lang="en-US" sz="2000" dirty="0" err="1"/>
              <a:t>trong</a:t>
            </a:r>
            <a:r>
              <a:rPr lang="en-US" sz="2000" dirty="0"/>
              <a:t> </a:t>
            </a:r>
            <a:r>
              <a:rPr lang="en-US" sz="2000" dirty="0" err="1"/>
              <a:t>nhóm</a:t>
            </a:r>
            <a:r>
              <a:rPr lang="en-US" sz="2000" dirty="0"/>
              <a:t> </a:t>
            </a:r>
            <a:r>
              <a:rPr lang="en-US" sz="2000" dirty="0" err="1"/>
              <a:t>này</a:t>
            </a:r>
            <a:r>
              <a:rPr lang="en-US" sz="2000" dirty="0"/>
              <a:t>.</a:t>
            </a:r>
          </a:p>
        </p:txBody>
      </p:sp>
    </p:spTree>
    <p:extLst>
      <p:ext uri="{BB962C8B-B14F-4D97-AF65-F5344CB8AC3E}">
        <p14:creationId xmlns:p14="http://schemas.microsoft.com/office/powerpoint/2010/main" val="3359049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2" name="Date Placeholder 1"/>
          <p:cNvSpPr>
            <a:spLocks noGrp="1"/>
          </p:cNvSpPr>
          <p:nvPr>
            <p:ph type="dt" sz="half" idx="10"/>
          </p:nvPr>
        </p:nvSpPr>
        <p:spPr/>
        <p:txBody>
          <a:bodyPr/>
          <a:lstStyle/>
          <a:p>
            <a:fld id="{1ECC4986-695A-46F1-A48A-811FC9EAAEF4}" type="datetime11">
              <a:rPr lang="en-IN" smtClean="0">
                <a:solidFill>
                  <a:prstClr val="black">
                    <a:tint val="75000"/>
                  </a:prstClr>
                </a:solidFill>
              </a:rPr>
              <a:t>19:08:51</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26</a:t>
            </a:fld>
            <a:endParaRPr lang="en-US" altLang="en-US">
              <a:solidFill>
                <a:prstClr val="black">
                  <a:tint val="75000"/>
                </a:prstClr>
              </a:solidFill>
            </a:endParaRPr>
          </a:p>
        </p:txBody>
      </p:sp>
      <p:pic>
        <p:nvPicPr>
          <p:cNvPr id="15" name="图片 6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80930" y="-4"/>
            <a:ext cx="3405698" cy="999965"/>
          </a:xfrm>
          <a:prstGeom prst="rect">
            <a:avLst/>
          </a:prstGeom>
          <a:noFill/>
          <a:ln>
            <a:noFill/>
          </a:ln>
        </p:spPr>
      </p:pic>
      <p:sp>
        <p:nvSpPr>
          <p:cNvPr id="16" name="TextBox 15"/>
          <p:cNvSpPr txBox="1"/>
          <p:nvPr/>
        </p:nvSpPr>
        <p:spPr>
          <a:xfrm>
            <a:off x="4056141" y="362201"/>
            <a:ext cx="2888974" cy="523220"/>
          </a:xfrm>
          <a:prstGeom prst="rect">
            <a:avLst/>
          </a:prstGeom>
          <a:noFill/>
        </p:spPr>
        <p:txBody>
          <a:bodyPr wrap="square" rtlCol="0">
            <a:spAutoFit/>
          </a:bodyPr>
          <a:lstStyle/>
          <a:p>
            <a:pPr algn="ctr"/>
            <a:r>
              <a:rPr lang="en-US" sz="2800" b="1">
                <a:solidFill>
                  <a:srgbClr val="FF0000"/>
                </a:solidFill>
                <a:latin typeface="Tahoma" pitchFamily="34" charset="0"/>
                <a:ea typeface="Tahoma" pitchFamily="34" charset="0"/>
                <a:cs typeface="Tahoma" pitchFamily="34" charset="0"/>
              </a:rPr>
              <a:t>BÀI TẬP</a:t>
            </a:r>
            <a:endParaRPr lang="vi-VN" sz="2800" b="1">
              <a:solidFill>
                <a:srgbClr val="FF0000"/>
              </a:solidFill>
              <a:latin typeface="Tahoma" pitchFamily="34" charset="0"/>
              <a:ea typeface="Tahoma" pitchFamily="34" charset="0"/>
              <a:cs typeface="Tahoma" pitchFamily="34" charset="0"/>
            </a:endParaRPr>
          </a:p>
        </p:txBody>
      </p:sp>
      <p:sp>
        <p:nvSpPr>
          <p:cNvPr id="12" name="AutoShape 3"/>
          <p:cNvSpPr>
            <a:spLocks noChangeArrowheads="1"/>
          </p:cNvSpPr>
          <p:nvPr/>
        </p:nvSpPr>
        <p:spPr bwMode="gray">
          <a:xfrm>
            <a:off x="-28352" y="822839"/>
            <a:ext cx="3919994" cy="478095"/>
          </a:xfrm>
          <a:prstGeom prst="roundRect">
            <a:avLst>
              <a:gd name="adj" fmla="val 50000"/>
            </a:avLst>
          </a:prstGeom>
          <a:solidFill>
            <a:schemeClr val="accent5"/>
          </a:solidFill>
          <a:ln>
            <a:noFill/>
          </a:ln>
          <a:effectLst>
            <a:outerShdw dist="63500" dir="3187806" algn="ctr" rotWithShape="0">
              <a:srgbClr val="001D3A"/>
            </a:outerShdw>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LỚP</a:t>
            </a:r>
          </a:p>
        </p:txBody>
      </p:sp>
      <p:sp>
        <p:nvSpPr>
          <p:cNvPr id="4" name="Rectangle 3"/>
          <p:cNvSpPr/>
          <p:nvPr/>
        </p:nvSpPr>
        <p:spPr>
          <a:xfrm>
            <a:off x="4138628" y="947393"/>
            <a:ext cx="6726596" cy="646331"/>
          </a:xfrm>
          <a:prstGeom prst="rect">
            <a:avLst/>
          </a:prstGeom>
        </p:spPr>
        <p:txBody>
          <a:bodyPr wrap="square">
            <a:spAutoFit/>
          </a:bodyPr>
          <a:lstStyle/>
          <a:p>
            <a:r>
              <a:rPr lang="en-US" dirty="0" err="1"/>
              <a:t>Hãy</a:t>
            </a:r>
            <a:r>
              <a:rPr lang="en-US" dirty="0"/>
              <a:t> </a:t>
            </a:r>
            <a:r>
              <a:rPr lang="en-US" dirty="0" err="1"/>
              <a:t>thảo</a:t>
            </a:r>
            <a:r>
              <a:rPr lang="en-US" dirty="0"/>
              <a:t> </a:t>
            </a:r>
            <a:r>
              <a:rPr lang="en-US" dirty="0" err="1"/>
              <a:t>luận</a:t>
            </a:r>
            <a:r>
              <a:rPr lang="en-US" dirty="0"/>
              <a:t> </a:t>
            </a:r>
            <a:r>
              <a:rPr lang="en-US" dirty="0" err="1"/>
              <a:t>và</a:t>
            </a:r>
            <a:r>
              <a:rPr lang="en-US" dirty="0"/>
              <a:t> </a:t>
            </a:r>
            <a:r>
              <a:rPr lang="en-US" dirty="0" err="1"/>
              <a:t>đưa</a:t>
            </a:r>
            <a:r>
              <a:rPr lang="en-US" dirty="0"/>
              <a:t> </a:t>
            </a:r>
            <a:r>
              <a:rPr lang="en-US" dirty="0" err="1"/>
              <a:t>ra</a:t>
            </a:r>
            <a:r>
              <a:rPr lang="en-US" dirty="0"/>
              <a:t> ý </a:t>
            </a:r>
            <a:r>
              <a:rPr lang="en-US" dirty="0" err="1"/>
              <a:t>kiến</a:t>
            </a:r>
            <a:r>
              <a:rPr lang="en-US" dirty="0"/>
              <a:t> </a:t>
            </a:r>
            <a:r>
              <a:rPr lang="en-US" dirty="0" err="1"/>
              <a:t>về</a:t>
            </a:r>
            <a:r>
              <a:rPr lang="en-US" dirty="0"/>
              <a:t> </a:t>
            </a:r>
            <a:r>
              <a:rPr lang="en-US" dirty="0" err="1"/>
              <a:t>những</a:t>
            </a:r>
            <a:r>
              <a:rPr lang="en-US" dirty="0"/>
              <a:t> </a:t>
            </a:r>
            <a:r>
              <a:rPr lang="en-US" dirty="0" err="1"/>
              <a:t>hành</a:t>
            </a:r>
            <a:r>
              <a:rPr lang="en-US" dirty="0"/>
              <a:t> vi </a:t>
            </a:r>
            <a:r>
              <a:rPr lang="en-US" dirty="0" err="1"/>
              <a:t>bạo</a:t>
            </a:r>
            <a:r>
              <a:rPr lang="en-US" dirty="0"/>
              <a:t> </a:t>
            </a:r>
            <a:r>
              <a:rPr lang="en-US" dirty="0" err="1"/>
              <a:t>lực</a:t>
            </a:r>
            <a:r>
              <a:rPr lang="en-US" dirty="0"/>
              <a:t> </a:t>
            </a:r>
            <a:r>
              <a:rPr lang="en-US" dirty="0" err="1"/>
              <a:t>học</a:t>
            </a:r>
            <a:r>
              <a:rPr lang="en-US" dirty="0"/>
              <a:t> </a:t>
            </a:r>
            <a:r>
              <a:rPr lang="en-US" dirty="0" err="1"/>
              <a:t>đường</a:t>
            </a:r>
            <a:r>
              <a:rPr lang="en-US" dirty="0"/>
              <a:t> </a:t>
            </a:r>
            <a:r>
              <a:rPr lang="en-US" dirty="0" err="1"/>
              <a:t>trong</a:t>
            </a:r>
            <a:r>
              <a:rPr lang="en-US" dirty="0"/>
              <a:t> </a:t>
            </a:r>
            <a:r>
              <a:rPr lang="en-US" dirty="0" err="1"/>
              <a:t>các</a:t>
            </a:r>
            <a:r>
              <a:rPr lang="en-US" dirty="0"/>
              <a:t> </a:t>
            </a:r>
            <a:r>
              <a:rPr lang="en-US" dirty="0" err="1"/>
              <a:t>tình</a:t>
            </a:r>
            <a:r>
              <a:rPr lang="en-US" dirty="0"/>
              <a:t> </a:t>
            </a:r>
            <a:r>
              <a:rPr lang="en-US" dirty="0" err="1"/>
              <a:t>huống</a:t>
            </a:r>
            <a:r>
              <a:rPr lang="en-US" dirty="0"/>
              <a:t> </a:t>
            </a:r>
            <a:r>
              <a:rPr lang="en-US" dirty="0" err="1"/>
              <a:t>sau</a:t>
            </a:r>
            <a:r>
              <a:rPr lang="en-US" dirty="0"/>
              <a:t>:</a:t>
            </a:r>
          </a:p>
        </p:txBody>
      </p:sp>
      <p:sp>
        <p:nvSpPr>
          <p:cNvPr id="5" name="Rounded Rectangle 4"/>
          <p:cNvSpPr/>
          <p:nvPr/>
        </p:nvSpPr>
        <p:spPr>
          <a:xfrm>
            <a:off x="1335739" y="1642657"/>
            <a:ext cx="9529485" cy="9412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dirty="0">
                <a:latin typeface="Arial" panose="020B0604020202020204" pitchFamily="34" charset="0"/>
                <a:cs typeface="Arial" panose="020B0604020202020204" pitchFamily="34" charset="0"/>
              </a:rPr>
              <a:t>- Tình huống 1: Trong trường hợp này Q nên giúp đỡ, chia sẻ với T, đồng thời báo với cô giáo chủ nhiệm để có biện pháp can thiệp kịp thời.</a:t>
            </a:r>
            <a:endParaRPr lang="en-US" dirty="0">
              <a:latin typeface="Arial" panose="020B0604020202020204" pitchFamily="34" charset="0"/>
              <a:cs typeface="Arial" panose="020B0604020202020204" pitchFamily="34" charset="0"/>
            </a:endParaRPr>
          </a:p>
        </p:txBody>
      </p:sp>
      <p:sp>
        <p:nvSpPr>
          <p:cNvPr id="13" name="Rounded Rectangle 12"/>
          <p:cNvSpPr/>
          <p:nvPr/>
        </p:nvSpPr>
        <p:spPr>
          <a:xfrm>
            <a:off x="1335736" y="2828829"/>
            <a:ext cx="9529485" cy="9412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huống</a:t>
            </a:r>
            <a:r>
              <a:rPr lang="en-US" sz="2000" dirty="0">
                <a:latin typeface="Arial" panose="020B0604020202020204" pitchFamily="34" charset="0"/>
                <a:cs typeface="Arial" panose="020B0604020202020204" pitchFamily="34" charset="0"/>
              </a:rPr>
              <a:t> 2: </a:t>
            </a:r>
            <a:r>
              <a:rPr lang="en-US" sz="2000" dirty="0" err="1">
                <a:latin typeface="Arial" panose="020B0604020202020204" pitchFamily="34" charset="0"/>
                <a:cs typeface="Arial" panose="020B0604020202020204" pitchFamily="34" charset="0"/>
              </a:rPr>
              <a:t>Em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báo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với</a:t>
            </a:r>
            <a:r>
              <a:rPr lang="en-US" sz="2000" dirty="0">
                <a:latin typeface="Arial" panose="020B0604020202020204" pitchFamily="34" charset="0"/>
                <a:cs typeface="Arial" panose="020B0604020202020204" pitchFamily="34" charset="0"/>
              </a:rPr>
              <a:t> H </a:t>
            </a:r>
            <a:r>
              <a:rPr lang="en-US" sz="2000" dirty="0" err="1">
                <a:latin typeface="Arial" panose="020B0604020202020204" pitchFamily="34" charset="0"/>
                <a:cs typeface="Arial" panose="020B0604020202020204" pitchFamily="34" charset="0"/>
              </a:rPr>
              <a:t>để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bạn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biện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pháp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ứng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kịp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thời</a:t>
            </a:r>
            <a:r>
              <a:rPr lang="en-US" sz="2000" dirty="0">
                <a:latin typeface="Arial" panose="020B0604020202020204" pitchFamily="34" charset="0"/>
                <a:cs typeface="Arial" panose="020B0604020202020204" pitchFamily="34" charset="0"/>
              </a:rPr>
              <a:t>.</a:t>
            </a:r>
          </a:p>
          <a:p>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
        <p:nvSpPr>
          <p:cNvPr id="14" name="Rounded Rectangle 13"/>
          <p:cNvSpPr/>
          <p:nvPr/>
        </p:nvSpPr>
        <p:spPr>
          <a:xfrm>
            <a:off x="1335737" y="4071096"/>
            <a:ext cx="9529485" cy="9412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p>
          <a:p>
            <a:r>
              <a:rPr lang="vi-VN" sz="2000" dirty="0"/>
              <a:t>- Tình huống 3: Em nên khuyên bạn T báo với bố mẹ hoặc thầy, cô để được hỗ trợ.</a:t>
            </a:r>
            <a:br>
              <a:rPr lang="vi-VN" sz="2000" dirty="0"/>
            </a:br>
            <a:endParaRPr lang="en-US" sz="2000" dirty="0"/>
          </a:p>
        </p:txBody>
      </p:sp>
      <p:sp>
        <p:nvSpPr>
          <p:cNvPr id="17" name="Rounded Rectangle 16"/>
          <p:cNvSpPr/>
          <p:nvPr/>
        </p:nvSpPr>
        <p:spPr>
          <a:xfrm>
            <a:off x="1335738" y="5213723"/>
            <a:ext cx="9529485" cy="9412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huống</a:t>
            </a:r>
            <a:r>
              <a:rPr lang="en-US" sz="2000" dirty="0">
                <a:latin typeface="Arial" panose="020B0604020202020204" pitchFamily="34" charset="0"/>
                <a:cs typeface="Arial" panose="020B0604020202020204" pitchFamily="34" charset="0"/>
              </a:rPr>
              <a:t> 4: </a:t>
            </a:r>
            <a:r>
              <a:rPr lang="en-US" sz="2000" dirty="0" err="1">
                <a:latin typeface="Arial" panose="020B0604020202020204" pitchFamily="34" charset="0"/>
                <a:cs typeface="Arial" panose="020B0604020202020204" pitchFamily="34" charset="0"/>
              </a:rPr>
              <a:t>Em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khuyên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bạn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lớp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hành</a:t>
            </a:r>
            <a:r>
              <a:rPr lang="en-US" sz="2000" dirty="0">
                <a:latin typeface="Arial" panose="020B0604020202020204" pitchFamily="34" charset="0"/>
                <a:cs typeface="Arial" panose="020B0604020202020204" pitchFamily="34" charset="0"/>
              </a:rPr>
              <a:t> vi </a:t>
            </a:r>
            <a:r>
              <a:rPr lang="en-US" sz="2000" dirty="0" err="1">
                <a:latin typeface="Arial" panose="020B0604020202020204" pitchFamily="34" charset="0"/>
                <a:cs typeface="Arial" panose="020B0604020202020204" pitchFamily="34" charset="0"/>
              </a:rPr>
              <a:t>đó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hoặc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báo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giáo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chủ</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nhiệm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biện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pháp</a:t>
            </a:r>
            <a:r>
              <a:rPr lang="en-US" sz="2000" dirty="0">
                <a:latin typeface="Arial" panose="020B0604020202020204" pitchFamily="34" charset="0"/>
                <a:cs typeface="Arial" panose="020B0604020202020204" pitchFamily="34" charset="0"/>
              </a:rPr>
              <a:t> can </a:t>
            </a:r>
            <a:r>
              <a:rPr lang="en-US" sz="2000" dirty="0" err="1">
                <a:latin typeface="Arial" panose="020B0604020202020204" pitchFamily="34" charset="0"/>
                <a:cs typeface="Arial" panose="020B0604020202020204" pitchFamily="34" charset="0"/>
              </a:rPr>
              <a:t>thiệp</a:t>
            </a:r>
            <a:r>
              <a:rPr lang="en-US"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2927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2" name="Date Placeholder 1"/>
          <p:cNvSpPr>
            <a:spLocks noGrp="1"/>
          </p:cNvSpPr>
          <p:nvPr>
            <p:ph type="dt" sz="half" idx="10"/>
          </p:nvPr>
        </p:nvSpPr>
        <p:spPr/>
        <p:txBody>
          <a:bodyPr/>
          <a:lstStyle/>
          <a:p>
            <a:fld id="{1ECC4986-695A-46F1-A48A-811FC9EAAEF4}" type="datetime11">
              <a:rPr lang="en-IN" smtClean="0">
                <a:solidFill>
                  <a:prstClr val="black">
                    <a:tint val="75000"/>
                  </a:prstClr>
                </a:solidFill>
              </a:rPr>
              <a:t>19:08:51</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27</a:t>
            </a:fld>
            <a:endParaRPr lang="en-US" altLang="en-US">
              <a:solidFill>
                <a:prstClr val="black">
                  <a:tint val="75000"/>
                </a:prstClr>
              </a:solidFill>
            </a:endParaRPr>
          </a:p>
        </p:txBody>
      </p:sp>
      <p:pic>
        <p:nvPicPr>
          <p:cNvPr id="15" name="图片 6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80930" y="-4"/>
            <a:ext cx="3405698" cy="999965"/>
          </a:xfrm>
          <a:prstGeom prst="rect">
            <a:avLst/>
          </a:prstGeom>
          <a:noFill/>
          <a:ln>
            <a:noFill/>
          </a:ln>
        </p:spPr>
      </p:pic>
      <p:sp>
        <p:nvSpPr>
          <p:cNvPr id="16" name="TextBox 15"/>
          <p:cNvSpPr txBox="1"/>
          <p:nvPr/>
        </p:nvSpPr>
        <p:spPr>
          <a:xfrm>
            <a:off x="4056141" y="362201"/>
            <a:ext cx="2888974" cy="523220"/>
          </a:xfrm>
          <a:prstGeom prst="rect">
            <a:avLst/>
          </a:prstGeom>
          <a:noFill/>
        </p:spPr>
        <p:txBody>
          <a:bodyPr wrap="square" rtlCol="0">
            <a:spAutoFit/>
          </a:bodyPr>
          <a:lstStyle/>
          <a:p>
            <a:pPr algn="ctr"/>
            <a:r>
              <a:rPr lang="en-US" sz="2800" b="1">
                <a:solidFill>
                  <a:srgbClr val="FF0000"/>
                </a:solidFill>
                <a:latin typeface="Tahoma" pitchFamily="34" charset="0"/>
                <a:ea typeface="Tahoma" pitchFamily="34" charset="0"/>
                <a:cs typeface="Tahoma" pitchFamily="34" charset="0"/>
              </a:rPr>
              <a:t>BÀI TẬP</a:t>
            </a:r>
            <a:endParaRPr lang="vi-VN" sz="2800" b="1">
              <a:solidFill>
                <a:srgbClr val="FF0000"/>
              </a:solidFill>
              <a:latin typeface="Tahoma" pitchFamily="34" charset="0"/>
              <a:ea typeface="Tahoma" pitchFamily="34" charset="0"/>
              <a:cs typeface="Tahoma" pitchFamily="34" charset="0"/>
            </a:endParaRPr>
          </a:p>
        </p:txBody>
      </p:sp>
      <p:sp>
        <p:nvSpPr>
          <p:cNvPr id="12" name="AutoShape 3"/>
          <p:cNvSpPr>
            <a:spLocks noChangeArrowheads="1"/>
          </p:cNvSpPr>
          <p:nvPr/>
        </p:nvSpPr>
        <p:spPr bwMode="gray">
          <a:xfrm>
            <a:off x="-1458" y="822839"/>
            <a:ext cx="3919994" cy="478095"/>
          </a:xfrm>
          <a:prstGeom prst="roundRect">
            <a:avLst>
              <a:gd name="adj" fmla="val 50000"/>
            </a:avLst>
          </a:prstGeom>
          <a:solidFill>
            <a:schemeClr val="accent5"/>
          </a:solidFill>
          <a:ln>
            <a:noFill/>
          </a:ln>
          <a:effectLst>
            <a:outerShdw dist="63500" dir="3187806" algn="ctr" rotWithShape="0">
              <a:srgbClr val="001D3A"/>
            </a:outerShdw>
          </a:effec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LỚP</a:t>
            </a:r>
          </a:p>
        </p:txBody>
      </p:sp>
      <p:sp>
        <p:nvSpPr>
          <p:cNvPr id="5" name="Cloud Callout 4"/>
          <p:cNvSpPr/>
          <p:nvPr/>
        </p:nvSpPr>
        <p:spPr>
          <a:xfrm>
            <a:off x="1407122" y="2420471"/>
            <a:ext cx="8852984" cy="3133164"/>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106271" y="3345189"/>
            <a:ext cx="6078071" cy="830997"/>
          </a:xfrm>
          <a:prstGeom prst="rect">
            <a:avLst/>
          </a:prstGeom>
        </p:spPr>
        <p:txBody>
          <a:bodyPr wrap="square">
            <a:spAutoFit/>
          </a:bodyPr>
          <a:lstStyle/>
          <a:p>
            <a:r>
              <a:rPr lang="en-US" sz="2400" dirty="0">
                <a:solidFill>
                  <a:srgbClr val="000000"/>
                </a:solidFill>
                <a:latin typeface="Open Sans"/>
              </a:rPr>
              <a:t>V</a:t>
            </a:r>
            <a:r>
              <a:rPr lang="vi-VN" sz="2400" dirty="0">
                <a:solidFill>
                  <a:srgbClr val="000000"/>
                </a:solidFill>
                <a:latin typeface="Open Sans"/>
              </a:rPr>
              <a:t>ì sao khi ứng phó với bạo lực học đường cần tuân thủ các quy định của pháp luật</a:t>
            </a:r>
            <a:r>
              <a:rPr lang="en-US" sz="2400" dirty="0">
                <a:solidFill>
                  <a:srgbClr val="000000"/>
                </a:solidFill>
                <a:latin typeface="Open Sans"/>
              </a:rPr>
              <a:t>?</a:t>
            </a:r>
            <a:endParaRPr lang="en-US" sz="2400" dirty="0"/>
          </a:p>
        </p:txBody>
      </p:sp>
    </p:spTree>
    <p:extLst>
      <p:ext uri="{BB962C8B-B14F-4D97-AF65-F5344CB8AC3E}">
        <p14:creationId xmlns:p14="http://schemas.microsoft.com/office/powerpoint/2010/main" val="3328932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043376" cy="5816742"/>
            <a:chOff x="1259802" y="248268"/>
            <a:chExt cx="10043376"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cstate="email">
                <a:alphaModFix/>
                <a:extLst>
                  <a:ext uri="{28A0092B-C50C-407E-A947-70E740481C1C}">
                    <a14:useLocalDpi xmlns:a14="http://schemas.microsoft.com/office/drawing/2010/main"/>
                  </a:ext>
                </a:extLst>
              </a:blip>
              <a:srcRect t="-1130"/>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0694" y="4798898"/>
                <a:ext cx="1243534" cy="1326520"/>
              </a:xfrm>
              <a:prstGeom prst="rect">
                <a:avLst/>
              </a:prstGeom>
              <a:noFill/>
              <a:ln>
                <a:noFill/>
              </a:ln>
            </p:spPr>
          </p:pic>
        </p:grpSp>
        <p:sp>
          <p:nvSpPr>
            <p:cNvPr id="10" name="Rectangle 9"/>
            <p:cNvSpPr>
              <a:spLocks noChangeArrowheads="1"/>
            </p:cNvSpPr>
            <p:nvPr/>
          </p:nvSpPr>
          <p:spPr bwMode="auto">
            <a:xfrm>
              <a:off x="1669631" y="1707303"/>
              <a:ext cx="331585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dirty="0" err="1">
                  <a:solidFill>
                    <a:srgbClr val="0000FF"/>
                  </a:solidFill>
                  <a:latin typeface="Tahoma" pitchFamily="34" charset="0"/>
                  <a:ea typeface="Tahoma" pitchFamily="34" charset="0"/>
                  <a:cs typeface="Tahoma" pitchFamily="34" charset="0"/>
                </a:rPr>
                <a:t>Bài</a:t>
              </a:r>
              <a:r>
                <a:rPr lang="en-US" altLang="en-US" sz="2800" b="1" dirty="0">
                  <a:solidFill>
                    <a:srgbClr val="0000FF"/>
                  </a:solidFill>
                  <a:latin typeface="Tahoma" pitchFamily="34" charset="0"/>
                  <a:ea typeface="Tahoma" pitchFamily="34" charset="0"/>
                  <a:cs typeface="Tahoma" pitchFamily="34" charset="0"/>
                </a:rPr>
                <a:t> 8: </a:t>
              </a:r>
            </a:p>
            <a:p>
              <a:pPr algn="ctr" eaLnBrk="0" fontAlgn="base" hangingPunct="0">
                <a:spcBef>
                  <a:spcPct val="0"/>
                </a:spcBef>
                <a:spcAft>
                  <a:spcPct val="0"/>
                </a:spcAft>
              </a:pPr>
              <a:r>
                <a:rPr lang="en-US" altLang="en-US" sz="2800" b="1" dirty="0">
                  <a:solidFill>
                    <a:srgbClr val="0000FF"/>
                  </a:solidFill>
                  <a:latin typeface="Tahoma" pitchFamily="34" charset="0"/>
                  <a:ea typeface="Tahoma" pitchFamily="34" charset="0"/>
                  <a:cs typeface="Tahoma" pitchFamily="34" charset="0"/>
                </a:rPr>
                <a:t>ỨNG PHÓ VỚI BẠO LỰC HỌC ĐƯỜNG</a:t>
              </a:r>
              <a:endParaRPr lang="en-SG" altLang="en-US" sz="2800" b="1" dirty="0">
                <a:solidFill>
                  <a:srgbClr val="0000FF"/>
                </a:solidFill>
                <a:latin typeface="Tahoma" pitchFamily="34" charset="0"/>
                <a:ea typeface="Tahoma" pitchFamily="34" charset="0"/>
                <a:cs typeface="Tahoma" pitchFamily="34"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701111"/>
              <a:ext cx="2667000" cy="1077218"/>
            </a:xfrm>
            <a:prstGeom prst="rect">
              <a:avLst/>
            </a:prstGeom>
            <a:noFill/>
            <a:ln>
              <a:noFill/>
            </a:ln>
            <a:effectLst/>
          </p:spPr>
          <p:txBody>
            <a:bodyPr anchor="ctr">
              <a:spAutoFit/>
            </a:bodyPr>
            <a:lstStyle/>
            <a:p>
              <a:pPr algn="ctr">
                <a:defRPr/>
              </a:pPr>
              <a:r>
                <a:rPr lang="en-US" altLang="zh-CN" sz="3200" b="1" kern="0">
                  <a:solidFill>
                    <a:srgbClr val="0000FF"/>
                  </a:solidFill>
                  <a:latin typeface="Tahoma" pitchFamily="34" charset="0"/>
                  <a:ea typeface="Tahoma" pitchFamily="34" charset="0"/>
                  <a:cs typeface="Tahoma" pitchFamily="34" charset="0"/>
                </a:rPr>
                <a:t>IV.</a:t>
              </a:r>
            </a:p>
            <a:p>
              <a:pPr algn="ctr">
                <a:defRPr/>
              </a:pPr>
              <a:r>
                <a:rPr lang="en-US" altLang="zh-CN" sz="3200" b="1" kern="0">
                  <a:solidFill>
                    <a:srgbClr val="0000FF"/>
                  </a:solidFill>
                  <a:latin typeface="Tahoma" pitchFamily="34" charset="0"/>
                  <a:ea typeface="Tahoma" pitchFamily="34" charset="0"/>
                  <a:cs typeface="Tahoma" pitchFamily="34" charset="0"/>
                </a:rPr>
                <a:t>VẬN DỤNG</a:t>
              </a:r>
              <a:endParaRPr lang="en-US" altLang="zh-CN" sz="3200" b="1" kern="0" dirty="0">
                <a:solidFill>
                  <a:srgbClr val="0000FF"/>
                </a:solidFill>
                <a:latin typeface="Tahoma" pitchFamily="34" charset="0"/>
                <a:ea typeface="Tahoma" pitchFamily="34" charset="0"/>
                <a:cs typeface="Tahoma" pitchFamily="34" charset="0"/>
              </a:endParaRPr>
            </a:p>
          </p:txBody>
        </p:sp>
      </p:grpSp>
      <p:pic>
        <p:nvPicPr>
          <p:cNvPr id="17" name="Shape 1"/>
          <p:cNvPicPr/>
          <p:nvPr/>
        </p:nvPicPr>
        <p:blipFill>
          <a:blip r:embed="rId7"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281009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ogle Shape;164;p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8173" y="1160059"/>
            <a:ext cx="9812741" cy="3129011"/>
          </a:xfrm>
          <a:prstGeom prst="rect">
            <a:avLst/>
          </a:prstGeom>
          <a:solidFill>
            <a:srgbClr val="FFCCFF"/>
          </a:solidFill>
          <a:ln>
            <a:noFill/>
          </a:ln>
        </p:spPr>
      </p:pic>
      <p:pic>
        <p:nvPicPr>
          <p:cNvPr id="10" name="Shape 1"/>
          <p:cNvPicPr/>
          <p:nvPr/>
        </p:nvPicPr>
        <p:blipFill>
          <a:blip r:embed="rId3"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11" name="Rectangle 10"/>
          <p:cNvSpPr/>
          <p:nvPr/>
        </p:nvSpPr>
        <p:spPr>
          <a:xfrm>
            <a:off x="2716306" y="1704501"/>
            <a:ext cx="7167282" cy="2246769"/>
          </a:xfrm>
          <a:prstGeom prst="rect">
            <a:avLst/>
          </a:prstGeom>
        </p:spPr>
        <p:txBody>
          <a:bodyPr wrap="square">
            <a:spAutoFit/>
          </a:bodyPr>
          <a:lstStyle/>
          <a:p>
            <a:r>
              <a:rPr lang="en-US" sz="2000" dirty="0" err="1"/>
              <a:t>Em</a:t>
            </a:r>
            <a:r>
              <a:rPr lang="en-US" sz="2000" dirty="0"/>
              <a:t> </a:t>
            </a:r>
            <a:r>
              <a:rPr lang="en-US" sz="2000" dirty="0" err="1"/>
              <a:t>hãy</a:t>
            </a:r>
            <a:r>
              <a:rPr lang="en-US" sz="2000" dirty="0"/>
              <a:t> c</a:t>
            </a:r>
            <a:r>
              <a:rPr lang="vi-VN" sz="2000" dirty="0"/>
              <a:t>ùng các bạn trong lớp xây dựng một hòm thư mang tên </a:t>
            </a:r>
            <a:r>
              <a:rPr lang="vi-VN" sz="2000" b="1" dirty="0"/>
              <a:t>“Điều em muốn nói”</a:t>
            </a:r>
          </a:p>
          <a:p>
            <a:r>
              <a:rPr lang="vi-VN" sz="2000" dirty="0"/>
              <a:t>- Mỗi học sinh viết một bức thư tâm sự nói về bạo lực học đường. </a:t>
            </a:r>
          </a:p>
          <a:p>
            <a:r>
              <a:rPr lang="vi-VN" sz="2000" dirty="0"/>
              <a:t>- Trong giờ sinh hoạt lớp hàng tuần, giáo viên chủ nhiệm và học sinh sẽ lấy thư để chia sẻ trước lớp. </a:t>
            </a:r>
          </a:p>
          <a:p>
            <a:endParaRPr lang="vi-VN" sz="2000" dirty="0">
              <a:latin typeface="Tahoma" pitchFamily="34" charset="0"/>
              <a:ea typeface="Tahoma" pitchFamily="34" charset="0"/>
              <a:cs typeface="Tahoma" pitchFamily="34" charset="0"/>
            </a:endParaRPr>
          </a:p>
        </p:txBody>
      </p:sp>
      <p:sp>
        <p:nvSpPr>
          <p:cNvPr id="2" name="Date Placeholder 1"/>
          <p:cNvSpPr>
            <a:spLocks noGrp="1"/>
          </p:cNvSpPr>
          <p:nvPr>
            <p:ph type="dt" sz="half" idx="10"/>
          </p:nvPr>
        </p:nvSpPr>
        <p:spPr/>
        <p:txBody>
          <a:bodyPr/>
          <a:lstStyle/>
          <a:p>
            <a:fld id="{1ECC4986-695A-46F1-A48A-811FC9EAAEF4}" type="datetime11">
              <a:rPr lang="en-IN" smtClean="0">
                <a:solidFill>
                  <a:prstClr val="black">
                    <a:tint val="75000"/>
                  </a:prstClr>
                </a:solidFill>
              </a:rPr>
              <a:t>19:08:51</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29</a:t>
            </a:fld>
            <a:endParaRPr lang="en-US" altLang="en-US">
              <a:solidFill>
                <a:prstClr val="black">
                  <a:tint val="75000"/>
                </a:prstClr>
              </a:solidFill>
            </a:endParaRPr>
          </a:p>
        </p:txBody>
      </p:sp>
      <p:pic>
        <p:nvPicPr>
          <p:cNvPr id="15" name="图片 6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80929" y="-4"/>
            <a:ext cx="4939989" cy="999965"/>
          </a:xfrm>
          <a:prstGeom prst="rect">
            <a:avLst/>
          </a:prstGeom>
          <a:noFill/>
          <a:ln>
            <a:noFill/>
          </a:ln>
        </p:spPr>
      </p:pic>
      <p:sp>
        <p:nvSpPr>
          <p:cNvPr id="16" name="TextBox 15"/>
          <p:cNvSpPr txBox="1"/>
          <p:nvPr/>
        </p:nvSpPr>
        <p:spPr>
          <a:xfrm>
            <a:off x="4056140" y="444089"/>
            <a:ext cx="4296289" cy="461665"/>
          </a:xfrm>
          <a:prstGeom prst="rect">
            <a:avLst/>
          </a:prstGeom>
          <a:noFill/>
        </p:spPr>
        <p:txBody>
          <a:bodyPr wrap="square" rtlCol="0">
            <a:spAutoFit/>
          </a:bodyPr>
          <a:lstStyle/>
          <a:p>
            <a:pPr algn="ctr"/>
            <a:r>
              <a:rPr lang="en-US" sz="2400" b="1" dirty="0">
                <a:solidFill>
                  <a:srgbClr val="FF0000"/>
                </a:solidFill>
                <a:latin typeface="Tahoma" pitchFamily="34" charset="0"/>
                <a:ea typeface="Tahoma" pitchFamily="34" charset="0"/>
                <a:cs typeface="Tahoma" pitchFamily="34" charset="0"/>
              </a:rPr>
              <a:t>DỰ ÁN</a:t>
            </a:r>
            <a:endParaRPr lang="vi-VN" sz="2400" b="1" dirty="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68979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48507" y="769385"/>
            <a:ext cx="5049079" cy="5432632"/>
          </a:xfrm>
          <a:prstGeom prst="rect">
            <a:avLst/>
          </a:prstGeom>
        </p:spPr>
      </p:pic>
      <p:grpSp>
        <p:nvGrpSpPr>
          <p:cNvPr id="2" name="Group 1"/>
          <p:cNvGrpSpPr/>
          <p:nvPr/>
        </p:nvGrpSpPr>
        <p:grpSpPr>
          <a:xfrm>
            <a:off x="1259802" y="274393"/>
            <a:ext cx="10043376" cy="5790617"/>
            <a:chOff x="1259802" y="274393"/>
            <a:chExt cx="10043376" cy="5790617"/>
          </a:xfrm>
        </p:grpSpPr>
        <p:grpSp>
          <p:nvGrpSpPr>
            <p:cNvPr id="18" name="Group 17"/>
            <p:cNvGrpSpPr/>
            <p:nvPr/>
          </p:nvGrpSpPr>
          <p:grpSpPr>
            <a:xfrm>
              <a:off x="1259802" y="274393"/>
              <a:ext cx="4133663" cy="5330758"/>
              <a:chOff x="90694" y="1839077"/>
              <a:chExt cx="5647546" cy="4502962"/>
            </a:xfrm>
          </p:grpSpPr>
          <p:pic>
            <p:nvPicPr>
              <p:cNvPr id="19" name="Google Shape;154;p8"/>
              <p:cNvPicPr preferRelativeResize="0"/>
              <p:nvPr/>
            </p:nvPicPr>
            <p:blipFill rotWithShape="1">
              <a:blip r:embed="rId4" cstate="email">
                <a:alphaModFix/>
                <a:extLst>
                  <a:ext uri="{28A0092B-C50C-407E-A947-70E740481C1C}">
                    <a14:useLocalDpi xmlns:a14="http://schemas.microsoft.com/office/drawing/2010/main"/>
                  </a:ext>
                </a:extLst>
              </a:blip>
              <a:srcRect t="-1130"/>
              <a:stretch/>
            </p:blipFill>
            <p:spPr>
              <a:xfrm>
                <a:off x="93220" y="1839077"/>
                <a:ext cx="5645020" cy="4502962"/>
              </a:xfrm>
              <a:prstGeom prst="rect">
                <a:avLst/>
              </a:prstGeom>
              <a:noFill/>
              <a:ln>
                <a:noFill/>
              </a:ln>
            </p:spPr>
          </p:pic>
          <p:pic>
            <p:nvPicPr>
              <p:cNvPr id="20" name="Google Shape;155;p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0694" y="4881372"/>
                <a:ext cx="1168950" cy="1244046"/>
              </a:xfrm>
              <a:prstGeom prst="rect">
                <a:avLst/>
              </a:prstGeom>
              <a:noFill/>
              <a:ln>
                <a:noFill/>
              </a:ln>
            </p:spPr>
          </p:pic>
        </p:grpSp>
        <p:sp>
          <p:nvSpPr>
            <p:cNvPr id="10" name="Rectangle 9"/>
            <p:cNvSpPr>
              <a:spLocks noChangeArrowheads="1"/>
            </p:cNvSpPr>
            <p:nvPr/>
          </p:nvSpPr>
          <p:spPr bwMode="auto">
            <a:xfrm>
              <a:off x="1669630" y="2031831"/>
              <a:ext cx="331585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dirty="0" err="1">
                  <a:solidFill>
                    <a:srgbClr val="0000FF"/>
                  </a:solidFill>
                  <a:latin typeface="Tahoma" pitchFamily="34" charset="0"/>
                  <a:ea typeface="Tahoma" pitchFamily="34" charset="0"/>
                  <a:cs typeface="Tahoma" pitchFamily="34" charset="0"/>
                </a:rPr>
                <a:t>Bài</a:t>
              </a:r>
              <a:r>
                <a:rPr lang="en-US" altLang="en-US" sz="2800" b="1" dirty="0">
                  <a:solidFill>
                    <a:srgbClr val="0000FF"/>
                  </a:solidFill>
                  <a:latin typeface="Tahoma" pitchFamily="34" charset="0"/>
                  <a:ea typeface="Tahoma" pitchFamily="34" charset="0"/>
                  <a:cs typeface="Tahoma" pitchFamily="34" charset="0"/>
                </a:rPr>
                <a:t> 9: </a:t>
              </a:r>
            </a:p>
            <a:p>
              <a:pPr algn="ctr" eaLnBrk="0" fontAlgn="base" hangingPunct="0">
                <a:spcBef>
                  <a:spcPct val="0"/>
                </a:spcBef>
                <a:spcAft>
                  <a:spcPct val="0"/>
                </a:spcAft>
              </a:pPr>
              <a:r>
                <a:rPr lang="en-US" altLang="en-US" sz="2800" b="1" dirty="0">
                  <a:solidFill>
                    <a:srgbClr val="0000FF"/>
                  </a:solidFill>
                  <a:latin typeface="Tahoma" pitchFamily="34" charset="0"/>
                  <a:ea typeface="Tahoma" pitchFamily="34" charset="0"/>
                  <a:cs typeface="Tahoma" pitchFamily="34" charset="0"/>
                </a:rPr>
                <a:t>ỨNG PHÓ VỚI BẠO LỰC HỌC ĐƯỜNG</a:t>
              </a:r>
              <a:endParaRPr lang="en-SG" altLang="en-US" sz="2800" b="1" dirty="0">
                <a:solidFill>
                  <a:srgbClr val="0000FF"/>
                </a:solidFill>
                <a:latin typeface="Tahoma" pitchFamily="34" charset="0"/>
                <a:ea typeface="Tahoma" pitchFamily="34" charset="0"/>
                <a:cs typeface="Tahoma" pitchFamily="34"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454890"/>
              <a:ext cx="2667000" cy="1569660"/>
            </a:xfrm>
            <a:prstGeom prst="rect">
              <a:avLst/>
            </a:prstGeom>
            <a:noFill/>
            <a:ln>
              <a:noFill/>
            </a:ln>
            <a:effectLst/>
          </p:spPr>
          <p:txBody>
            <a:bodyPr anchor="ctr">
              <a:spAutoFit/>
            </a:bodyPr>
            <a:lstStyle/>
            <a:p>
              <a:pPr algn="ctr">
                <a:defRPr/>
              </a:pPr>
              <a:r>
                <a:rPr lang="en-US" altLang="zh-CN" sz="3200" b="1" kern="0" dirty="0">
                  <a:solidFill>
                    <a:srgbClr val="0000FF"/>
                  </a:solidFill>
                  <a:latin typeface="Tahoma" pitchFamily="34" charset="0"/>
                  <a:ea typeface="Tahoma" pitchFamily="34" charset="0"/>
                  <a:cs typeface="Tahoma" pitchFamily="34" charset="0"/>
                </a:rPr>
                <a:t>I.</a:t>
              </a:r>
            </a:p>
            <a:p>
              <a:pPr algn="ctr">
                <a:defRPr/>
              </a:pPr>
              <a:r>
                <a:rPr lang="en-US" altLang="zh-CN" sz="3200" b="1" kern="0" dirty="0">
                  <a:solidFill>
                    <a:srgbClr val="0000FF"/>
                  </a:solidFill>
                  <a:latin typeface="Tahoma" pitchFamily="34" charset="0"/>
                  <a:ea typeface="Tahoma" pitchFamily="34" charset="0"/>
                  <a:cs typeface="Tahoma" pitchFamily="34" charset="0"/>
                </a:rPr>
                <a:t>KHỞI ĐỘNG</a:t>
              </a:r>
            </a:p>
          </p:txBody>
        </p:sp>
      </p:grpSp>
    </p:spTree>
    <p:extLst>
      <p:ext uri="{BB962C8B-B14F-4D97-AF65-F5344CB8AC3E}">
        <p14:creationId xmlns:p14="http://schemas.microsoft.com/office/powerpoint/2010/main" val="1438641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183481" y="2730137"/>
            <a:ext cx="2506824" cy="408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3"/>
          <p:cNvSpPr>
            <a:spLocks noChangeArrowheads="1"/>
          </p:cNvSpPr>
          <p:nvPr/>
        </p:nvSpPr>
        <p:spPr bwMode="gray">
          <a:xfrm>
            <a:off x="2822018" y="192065"/>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vi-VN" altLang="en-US" b="1">
                <a:solidFill>
                  <a:srgbClr val="FFFF00"/>
                </a:solidFill>
                <a:latin typeface="Times New Roman" panose="02020603050405020304" pitchFamily="18" charset="0"/>
                <a:cs typeface="Times New Roman" panose="02020603050405020304" pitchFamily="18" charset="0"/>
              </a:rPr>
              <a:t>HOẠT ĐỘNG DỰ ÁN</a:t>
            </a:r>
            <a:endParaRPr lang="en-US" altLang="en-US" b="1" dirty="0">
              <a:solidFill>
                <a:srgbClr val="FFFF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17059" y="479402"/>
            <a:ext cx="9179768" cy="5865304"/>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814098449"/>
              </p:ext>
            </p:extLst>
          </p:nvPr>
        </p:nvGraphicFramePr>
        <p:xfrm>
          <a:off x="3160058" y="2490554"/>
          <a:ext cx="6562165" cy="1920240"/>
        </p:xfrm>
        <a:graphic>
          <a:graphicData uri="http://schemas.openxmlformats.org/drawingml/2006/table">
            <a:tbl>
              <a:tblPr/>
              <a:tblGrid>
                <a:gridCol w="6562165">
                  <a:extLst>
                    <a:ext uri="{9D8B030D-6E8A-4147-A177-3AD203B41FA5}">
                      <a16:colId xmlns:a16="http://schemas.microsoft.com/office/drawing/2014/main" val="20000"/>
                    </a:ext>
                  </a:extLst>
                </a:gridCol>
              </a:tblGrid>
              <a:tr h="830580">
                <a:tc>
                  <a:txBody>
                    <a:bodyPr/>
                    <a:lstStyle/>
                    <a:p>
                      <a:r>
                        <a:rPr lang="vi-VN" sz="1800" b="0" i="0" kern="1200" dirty="0">
                          <a:solidFill>
                            <a:schemeClr val="tx1"/>
                          </a:solidFill>
                          <a:effectLst/>
                          <a:latin typeface="+mn-lt"/>
                          <a:ea typeface="+mn-ea"/>
                          <a:cs typeface="+mn-cs"/>
                        </a:rPr>
                        <a:t>Em hãy viết một bài tuyên truyền phòng chống bạo lực học đường liên hệ với bản thân em.</a:t>
                      </a:r>
                      <a:endParaRPr lang="vi-VN" sz="2000" kern="1200" dirty="0">
                        <a:solidFill>
                          <a:schemeClr val="tx1"/>
                        </a:solidFill>
                        <a:effectLst/>
                        <a:latin typeface="Tahoma" pitchFamily="34" charset="0"/>
                        <a:ea typeface="Tahoma" pitchFamily="34" charset="0"/>
                        <a:cs typeface="Tahoma" pitchFamily="34" charset="0"/>
                      </a:endParaRPr>
                    </a:p>
                    <a:p>
                      <a:r>
                        <a:rPr lang="en-US" sz="1800" i="1" kern="1200" dirty="0" err="1">
                          <a:solidFill>
                            <a:schemeClr val="tx1"/>
                          </a:solidFill>
                          <a:effectLst/>
                          <a:latin typeface="Tahoma" pitchFamily="34" charset="0"/>
                          <a:ea typeface="Tahoma" pitchFamily="34" charset="0"/>
                          <a:cs typeface="Tahoma" pitchFamily="34" charset="0"/>
                        </a:rPr>
                        <a:t>theo</a:t>
                      </a:r>
                      <a:r>
                        <a:rPr lang="en-US" sz="1800" i="1" kern="1200" dirty="0">
                          <a:solidFill>
                            <a:schemeClr val="tx1"/>
                          </a:solidFill>
                          <a:effectLst/>
                          <a:latin typeface="Tahoma" pitchFamily="34" charset="0"/>
                          <a:ea typeface="Tahoma" pitchFamily="34" charset="0"/>
                          <a:cs typeface="Tahoma" pitchFamily="34" charset="0"/>
                        </a:rPr>
                        <a:t> </a:t>
                      </a:r>
                      <a:r>
                        <a:rPr lang="en-US" sz="1800" i="1" kern="1200" dirty="0" err="1">
                          <a:solidFill>
                            <a:schemeClr val="tx1"/>
                          </a:solidFill>
                          <a:effectLst/>
                          <a:latin typeface="Tahoma" pitchFamily="34" charset="0"/>
                          <a:ea typeface="Tahoma" pitchFamily="34" charset="0"/>
                          <a:cs typeface="Tahoma" pitchFamily="34" charset="0"/>
                        </a:rPr>
                        <a:t>hướng</a:t>
                      </a:r>
                      <a:r>
                        <a:rPr lang="en-US" sz="1800" i="1" kern="1200" dirty="0">
                          <a:solidFill>
                            <a:schemeClr val="tx1"/>
                          </a:solidFill>
                          <a:effectLst/>
                          <a:latin typeface="Tahoma" pitchFamily="34" charset="0"/>
                          <a:ea typeface="Tahoma" pitchFamily="34" charset="0"/>
                          <a:cs typeface="Tahoma" pitchFamily="34" charset="0"/>
                        </a:rPr>
                        <a:t> </a:t>
                      </a:r>
                      <a:r>
                        <a:rPr lang="en-US" sz="1800" i="1" kern="1200" dirty="0" err="1">
                          <a:solidFill>
                            <a:schemeClr val="tx1"/>
                          </a:solidFill>
                          <a:effectLst/>
                          <a:latin typeface="Tahoma" pitchFamily="34" charset="0"/>
                          <a:ea typeface="Tahoma" pitchFamily="34" charset="0"/>
                          <a:cs typeface="Tahoma" pitchFamily="34" charset="0"/>
                        </a:rPr>
                        <a:t>dẫn</a:t>
                      </a:r>
                      <a:r>
                        <a:rPr lang="en-US" sz="1800" i="1" kern="1200" dirty="0">
                          <a:solidFill>
                            <a:schemeClr val="tx1"/>
                          </a:solidFill>
                          <a:effectLst/>
                          <a:latin typeface="Tahoma" pitchFamily="34" charset="0"/>
                          <a:ea typeface="Tahoma" pitchFamily="34" charset="0"/>
                          <a:cs typeface="Tahoma" pitchFamily="34" charset="0"/>
                        </a:rPr>
                        <a:t>:</a:t>
                      </a:r>
                    </a:p>
                    <a:p>
                      <a:r>
                        <a:rPr lang="vi-VN" sz="1800" b="0" i="0" kern="1200" dirty="0">
                          <a:solidFill>
                            <a:schemeClr val="tx1"/>
                          </a:solidFill>
                          <a:effectLst/>
                          <a:latin typeface="Tahoma" pitchFamily="34" charset="0"/>
                          <a:ea typeface="Tahoma" pitchFamily="34" charset="0"/>
                          <a:cs typeface="Tahoma" pitchFamily="34" charset="0"/>
                        </a:rPr>
                        <a:t>- T</a:t>
                      </a:r>
                      <a:r>
                        <a:rPr lang="en-US" sz="1800" b="0" i="0" kern="1200" dirty="0" err="1">
                          <a:solidFill>
                            <a:schemeClr val="tx1"/>
                          </a:solidFill>
                          <a:effectLst/>
                          <a:latin typeface="Tahoma" pitchFamily="34" charset="0"/>
                          <a:ea typeface="Tahoma" pitchFamily="34" charset="0"/>
                          <a:cs typeface="Tahoma" pitchFamily="34" charset="0"/>
                        </a:rPr>
                        <a:t>iêu</a:t>
                      </a:r>
                      <a:r>
                        <a:rPr lang="en-US" sz="1800" b="0" i="0" kern="1200" baseline="0" dirty="0">
                          <a:solidFill>
                            <a:schemeClr val="tx1"/>
                          </a:solidFill>
                          <a:effectLst/>
                          <a:latin typeface="Tahoma" pitchFamily="34" charset="0"/>
                          <a:ea typeface="Tahoma" pitchFamily="34" charset="0"/>
                          <a:cs typeface="Tahoma" pitchFamily="34" charset="0"/>
                        </a:rPr>
                        <a:t> </a:t>
                      </a:r>
                      <a:r>
                        <a:rPr lang="en-US" sz="1800" b="0" i="0" kern="1200" baseline="0" dirty="0" err="1">
                          <a:solidFill>
                            <a:schemeClr val="tx1"/>
                          </a:solidFill>
                          <a:effectLst/>
                          <a:latin typeface="Tahoma" pitchFamily="34" charset="0"/>
                          <a:ea typeface="Tahoma" pitchFamily="34" charset="0"/>
                          <a:cs typeface="Tahoma" pitchFamily="34" charset="0"/>
                        </a:rPr>
                        <a:t>đề</a:t>
                      </a:r>
                      <a:r>
                        <a:rPr lang="vi-VN" sz="1800" b="0" i="0" kern="1200" dirty="0">
                          <a:solidFill>
                            <a:schemeClr val="tx1"/>
                          </a:solidFill>
                          <a:effectLst/>
                          <a:latin typeface="Tahoma" pitchFamily="34" charset="0"/>
                          <a:ea typeface="Tahoma" pitchFamily="34" charset="0"/>
                          <a:cs typeface="Tahoma" pitchFamily="34" charset="0"/>
                        </a:rPr>
                        <a:t> </a:t>
                      </a:r>
                    </a:p>
                    <a:p>
                      <a:pPr marL="285750" indent="-285750">
                        <a:buFontTx/>
                        <a:buChar char="-"/>
                      </a:pPr>
                      <a:r>
                        <a:rPr lang="en-US" sz="1800" b="0" i="0" kern="1200" dirty="0" err="1">
                          <a:solidFill>
                            <a:schemeClr val="tx1"/>
                          </a:solidFill>
                          <a:effectLst/>
                          <a:latin typeface="Tahoma" pitchFamily="34" charset="0"/>
                          <a:ea typeface="Tahoma" pitchFamily="34" charset="0"/>
                          <a:cs typeface="Tahoma" pitchFamily="34" charset="0"/>
                        </a:rPr>
                        <a:t>Bạo</a:t>
                      </a:r>
                      <a:r>
                        <a:rPr lang="en-US" sz="1800" b="0" i="0" kern="1200" baseline="0" dirty="0">
                          <a:solidFill>
                            <a:schemeClr val="tx1"/>
                          </a:solidFill>
                          <a:effectLst/>
                          <a:latin typeface="Tahoma" pitchFamily="34" charset="0"/>
                          <a:ea typeface="Tahoma" pitchFamily="34" charset="0"/>
                          <a:cs typeface="Tahoma" pitchFamily="34" charset="0"/>
                        </a:rPr>
                        <a:t> </a:t>
                      </a:r>
                      <a:r>
                        <a:rPr lang="en-US" sz="1800" b="0" i="0" kern="1200" baseline="0" dirty="0" err="1">
                          <a:solidFill>
                            <a:schemeClr val="tx1"/>
                          </a:solidFill>
                          <a:effectLst/>
                          <a:latin typeface="Tahoma" pitchFamily="34" charset="0"/>
                          <a:ea typeface="Tahoma" pitchFamily="34" charset="0"/>
                          <a:cs typeface="Tahoma" pitchFamily="34" charset="0"/>
                        </a:rPr>
                        <a:t>lực</a:t>
                      </a:r>
                      <a:r>
                        <a:rPr lang="en-US" sz="1800" b="0" i="0" kern="1200" baseline="0" dirty="0">
                          <a:solidFill>
                            <a:schemeClr val="tx1"/>
                          </a:solidFill>
                          <a:effectLst/>
                          <a:latin typeface="Tahoma" pitchFamily="34" charset="0"/>
                          <a:ea typeface="Tahoma" pitchFamily="34" charset="0"/>
                          <a:cs typeface="Tahoma" pitchFamily="34" charset="0"/>
                        </a:rPr>
                        <a:t> </a:t>
                      </a:r>
                      <a:r>
                        <a:rPr lang="en-US" sz="1800" b="0" i="0" kern="1200" baseline="0" dirty="0" err="1">
                          <a:solidFill>
                            <a:schemeClr val="tx1"/>
                          </a:solidFill>
                          <a:effectLst/>
                          <a:latin typeface="Tahoma" pitchFamily="34" charset="0"/>
                          <a:ea typeface="Tahoma" pitchFamily="34" charset="0"/>
                          <a:cs typeface="Tahoma" pitchFamily="34" charset="0"/>
                        </a:rPr>
                        <a:t>học</a:t>
                      </a:r>
                      <a:r>
                        <a:rPr lang="en-US" sz="1800" b="0" i="0" kern="1200" baseline="0" dirty="0">
                          <a:solidFill>
                            <a:schemeClr val="tx1"/>
                          </a:solidFill>
                          <a:effectLst/>
                          <a:latin typeface="Tahoma" pitchFamily="34" charset="0"/>
                          <a:ea typeface="Tahoma" pitchFamily="34" charset="0"/>
                          <a:cs typeface="Tahoma" pitchFamily="34" charset="0"/>
                        </a:rPr>
                        <a:t> </a:t>
                      </a:r>
                      <a:r>
                        <a:rPr lang="en-US" sz="1800" b="0" i="0" kern="1200" baseline="0" dirty="0" err="1">
                          <a:solidFill>
                            <a:schemeClr val="tx1"/>
                          </a:solidFill>
                          <a:effectLst/>
                          <a:latin typeface="Tahoma" pitchFamily="34" charset="0"/>
                          <a:ea typeface="Tahoma" pitchFamily="34" charset="0"/>
                          <a:cs typeface="Tahoma" pitchFamily="34" charset="0"/>
                        </a:rPr>
                        <a:t>đường</a:t>
                      </a:r>
                      <a:r>
                        <a:rPr lang="en-US" sz="1800" b="0" i="0" kern="1200" baseline="0" dirty="0">
                          <a:solidFill>
                            <a:schemeClr val="tx1"/>
                          </a:solidFill>
                          <a:effectLst/>
                          <a:latin typeface="Tahoma" pitchFamily="34" charset="0"/>
                          <a:ea typeface="Tahoma" pitchFamily="34" charset="0"/>
                          <a:cs typeface="Tahoma" pitchFamily="34" charset="0"/>
                        </a:rPr>
                        <a:t> </a:t>
                      </a:r>
                      <a:r>
                        <a:rPr lang="en-US" sz="1800" b="0" i="0" kern="1200" baseline="0" dirty="0" err="1">
                          <a:solidFill>
                            <a:schemeClr val="tx1"/>
                          </a:solidFill>
                          <a:effectLst/>
                          <a:latin typeface="Tahoma" pitchFamily="34" charset="0"/>
                          <a:ea typeface="Tahoma" pitchFamily="34" charset="0"/>
                          <a:cs typeface="Tahoma" pitchFamily="34" charset="0"/>
                        </a:rPr>
                        <a:t>gây</a:t>
                      </a:r>
                      <a:r>
                        <a:rPr lang="en-US" sz="1800" b="0" i="0" kern="1200" baseline="0" dirty="0">
                          <a:solidFill>
                            <a:schemeClr val="tx1"/>
                          </a:solidFill>
                          <a:effectLst/>
                          <a:latin typeface="Tahoma" pitchFamily="34" charset="0"/>
                          <a:ea typeface="Tahoma" pitchFamily="34" charset="0"/>
                          <a:cs typeface="Tahoma" pitchFamily="34" charset="0"/>
                        </a:rPr>
                        <a:t> </a:t>
                      </a:r>
                      <a:r>
                        <a:rPr lang="en-US" sz="1800" b="0" i="0" kern="1200" baseline="0" dirty="0" err="1">
                          <a:solidFill>
                            <a:schemeClr val="tx1"/>
                          </a:solidFill>
                          <a:effectLst/>
                          <a:latin typeface="Tahoma" pitchFamily="34" charset="0"/>
                          <a:ea typeface="Tahoma" pitchFamily="34" charset="0"/>
                          <a:cs typeface="Tahoma" pitchFamily="34" charset="0"/>
                        </a:rPr>
                        <a:t>ra</a:t>
                      </a:r>
                      <a:r>
                        <a:rPr lang="en-US" sz="1800" b="0" i="0" kern="1200" baseline="0" dirty="0">
                          <a:solidFill>
                            <a:schemeClr val="tx1"/>
                          </a:solidFill>
                          <a:effectLst/>
                          <a:latin typeface="Tahoma" pitchFamily="34" charset="0"/>
                          <a:ea typeface="Tahoma" pitchFamily="34" charset="0"/>
                          <a:cs typeface="Tahoma" pitchFamily="34" charset="0"/>
                        </a:rPr>
                        <a:t> </a:t>
                      </a:r>
                      <a:r>
                        <a:rPr lang="en-US" sz="1800" b="0" i="0" kern="1200" baseline="0" dirty="0" err="1">
                          <a:solidFill>
                            <a:schemeClr val="tx1"/>
                          </a:solidFill>
                          <a:effectLst/>
                          <a:latin typeface="Tahoma" pitchFamily="34" charset="0"/>
                          <a:ea typeface="Tahoma" pitchFamily="34" charset="0"/>
                          <a:cs typeface="Tahoma" pitchFamily="34" charset="0"/>
                        </a:rPr>
                        <a:t>những</a:t>
                      </a:r>
                      <a:r>
                        <a:rPr lang="en-US" sz="1800" b="0" i="0" kern="1200" baseline="0" dirty="0">
                          <a:solidFill>
                            <a:schemeClr val="tx1"/>
                          </a:solidFill>
                          <a:effectLst/>
                          <a:latin typeface="Tahoma" pitchFamily="34" charset="0"/>
                          <a:ea typeface="Tahoma" pitchFamily="34" charset="0"/>
                          <a:cs typeface="Tahoma" pitchFamily="34" charset="0"/>
                        </a:rPr>
                        <a:t> </a:t>
                      </a:r>
                      <a:r>
                        <a:rPr lang="en-US" sz="1800" b="0" i="0" kern="1200" baseline="0" dirty="0" err="1">
                          <a:solidFill>
                            <a:schemeClr val="tx1"/>
                          </a:solidFill>
                          <a:effectLst/>
                          <a:latin typeface="Tahoma" pitchFamily="34" charset="0"/>
                          <a:ea typeface="Tahoma" pitchFamily="34" charset="0"/>
                          <a:cs typeface="Tahoma" pitchFamily="34" charset="0"/>
                        </a:rPr>
                        <a:t>hậu</a:t>
                      </a:r>
                      <a:r>
                        <a:rPr lang="en-US" sz="1800" b="0" i="0" kern="1200" baseline="0" dirty="0">
                          <a:solidFill>
                            <a:schemeClr val="tx1"/>
                          </a:solidFill>
                          <a:effectLst/>
                          <a:latin typeface="Tahoma" pitchFamily="34" charset="0"/>
                          <a:ea typeface="Tahoma" pitchFamily="34" charset="0"/>
                          <a:cs typeface="Tahoma" pitchFamily="34" charset="0"/>
                        </a:rPr>
                        <a:t> </a:t>
                      </a:r>
                      <a:r>
                        <a:rPr lang="en-US" sz="1800" b="0" i="0" kern="1200" baseline="0" dirty="0" err="1">
                          <a:solidFill>
                            <a:schemeClr val="tx1"/>
                          </a:solidFill>
                          <a:effectLst/>
                          <a:latin typeface="Tahoma" pitchFamily="34" charset="0"/>
                          <a:ea typeface="Tahoma" pitchFamily="34" charset="0"/>
                          <a:cs typeface="Tahoma" pitchFamily="34" charset="0"/>
                        </a:rPr>
                        <a:t>quả</a:t>
                      </a:r>
                      <a:r>
                        <a:rPr lang="en-US" sz="1800" b="0" i="0" kern="1200" baseline="0" dirty="0">
                          <a:solidFill>
                            <a:schemeClr val="tx1"/>
                          </a:solidFill>
                          <a:effectLst/>
                          <a:latin typeface="Tahoma" pitchFamily="34" charset="0"/>
                          <a:ea typeface="Tahoma" pitchFamily="34" charset="0"/>
                          <a:cs typeface="Tahoma" pitchFamily="34" charset="0"/>
                        </a:rPr>
                        <a:t> </a:t>
                      </a:r>
                      <a:r>
                        <a:rPr lang="en-US" sz="1800" b="0" i="0" kern="1200" baseline="0" dirty="0" err="1">
                          <a:solidFill>
                            <a:schemeClr val="tx1"/>
                          </a:solidFill>
                          <a:effectLst/>
                          <a:latin typeface="Tahoma" pitchFamily="34" charset="0"/>
                          <a:ea typeface="Tahoma" pitchFamily="34" charset="0"/>
                          <a:cs typeface="Tahoma" pitchFamily="34" charset="0"/>
                        </a:rPr>
                        <a:t>nặng</a:t>
                      </a:r>
                      <a:r>
                        <a:rPr lang="en-US" sz="1800" b="0" i="0" kern="1200" baseline="0" dirty="0">
                          <a:solidFill>
                            <a:schemeClr val="tx1"/>
                          </a:solidFill>
                          <a:effectLst/>
                          <a:latin typeface="Tahoma" pitchFamily="34" charset="0"/>
                          <a:ea typeface="Tahoma" pitchFamily="34" charset="0"/>
                          <a:cs typeface="Tahoma" pitchFamily="34" charset="0"/>
                        </a:rPr>
                        <a:t> </a:t>
                      </a:r>
                      <a:r>
                        <a:rPr lang="en-US" sz="1800" b="0" i="0" kern="1200" baseline="0" dirty="0" err="1">
                          <a:solidFill>
                            <a:schemeClr val="tx1"/>
                          </a:solidFill>
                          <a:effectLst/>
                          <a:latin typeface="Tahoma" pitchFamily="34" charset="0"/>
                          <a:ea typeface="Tahoma" pitchFamily="34" charset="0"/>
                          <a:cs typeface="Tahoma" pitchFamily="34" charset="0"/>
                        </a:rPr>
                        <a:t>nề</a:t>
                      </a:r>
                      <a:endParaRPr lang="en-US" sz="1800" b="0" i="0" kern="1200" baseline="0" dirty="0">
                        <a:solidFill>
                          <a:schemeClr val="tx1"/>
                        </a:solidFill>
                        <a:effectLst/>
                        <a:latin typeface="Tahoma" pitchFamily="34" charset="0"/>
                        <a:ea typeface="Tahoma" pitchFamily="34" charset="0"/>
                        <a:cs typeface="Tahoma" pitchFamily="34" charset="0"/>
                      </a:endParaRPr>
                    </a:p>
                    <a:p>
                      <a:pPr marL="285750" indent="-285750">
                        <a:buFontTx/>
                        <a:buChar char="-"/>
                      </a:pPr>
                      <a:r>
                        <a:rPr lang="vi-VN" sz="1800" b="0" i="0" kern="1200" dirty="0">
                          <a:solidFill>
                            <a:schemeClr val="tx1"/>
                          </a:solidFill>
                          <a:effectLst/>
                          <a:latin typeface="Tahoma" pitchFamily="34" charset="0"/>
                          <a:ea typeface="Tahoma" pitchFamily="34" charset="0"/>
                          <a:cs typeface="Tahoma" pitchFamily="34" charset="0"/>
                        </a:rPr>
                        <a:t>Cách phòng ngừa, ứng phó với </a:t>
                      </a:r>
                      <a:r>
                        <a:rPr lang="en-US" sz="1800" b="0" i="0" kern="1200" dirty="0" err="1">
                          <a:solidFill>
                            <a:schemeClr val="tx1"/>
                          </a:solidFill>
                          <a:effectLst/>
                          <a:latin typeface="Tahoma" pitchFamily="34" charset="0"/>
                          <a:ea typeface="Tahoma" pitchFamily="34" charset="0"/>
                          <a:cs typeface="Tahoma" pitchFamily="34" charset="0"/>
                        </a:rPr>
                        <a:t>bạo</a:t>
                      </a:r>
                      <a:r>
                        <a:rPr lang="en-US" sz="1800" b="0" i="0" kern="1200" baseline="0" dirty="0">
                          <a:solidFill>
                            <a:schemeClr val="tx1"/>
                          </a:solidFill>
                          <a:effectLst/>
                          <a:latin typeface="Tahoma" pitchFamily="34" charset="0"/>
                          <a:ea typeface="Tahoma" pitchFamily="34" charset="0"/>
                          <a:cs typeface="Tahoma" pitchFamily="34" charset="0"/>
                        </a:rPr>
                        <a:t> </a:t>
                      </a:r>
                      <a:r>
                        <a:rPr lang="en-US" sz="1800" b="0" i="0" kern="1200" baseline="0" dirty="0" err="1">
                          <a:solidFill>
                            <a:schemeClr val="tx1"/>
                          </a:solidFill>
                          <a:effectLst/>
                          <a:latin typeface="Tahoma" pitchFamily="34" charset="0"/>
                          <a:ea typeface="Tahoma" pitchFamily="34" charset="0"/>
                          <a:cs typeface="Tahoma" pitchFamily="34" charset="0"/>
                        </a:rPr>
                        <a:t>lực</a:t>
                      </a:r>
                      <a:r>
                        <a:rPr lang="en-US" sz="1800" b="0" i="0" kern="1200" baseline="0" dirty="0">
                          <a:solidFill>
                            <a:schemeClr val="tx1"/>
                          </a:solidFill>
                          <a:effectLst/>
                          <a:latin typeface="Tahoma" pitchFamily="34" charset="0"/>
                          <a:ea typeface="Tahoma" pitchFamily="34" charset="0"/>
                          <a:cs typeface="Tahoma" pitchFamily="34" charset="0"/>
                        </a:rPr>
                        <a:t> </a:t>
                      </a:r>
                      <a:r>
                        <a:rPr lang="en-US" sz="1800" b="0" i="0" kern="1200" baseline="0" dirty="0" err="1">
                          <a:solidFill>
                            <a:schemeClr val="tx1"/>
                          </a:solidFill>
                          <a:effectLst/>
                          <a:latin typeface="Tahoma" pitchFamily="34" charset="0"/>
                          <a:ea typeface="Tahoma" pitchFamily="34" charset="0"/>
                          <a:cs typeface="Tahoma" pitchFamily="34" charset="0"/>
                        </a:rPr>
                        <a:t>học</a:t>
                      </a:r>
                      <a:r>
                        <a:rPr lang="en-US" sz="1800" b="0" i="0" kern="1200" baseline="0" dirty="0">
                          <a:solidFill>
                            <a:schemeClr val="tx1"/>
                          </a:solidFill>
                          <a:effectLst/>
                          <a:latin typeface="Tahoma" pitchFamily="34" charset="0"/>
                          <a:ea typeface="Tahoma" pitchFamily="34" charset="0"/>
                          <a:cs typeface="Tahoma" pitchFamily="34" charset="0"/>
                        </a:rPr>
                        <a:t> </a:t>
                      </a:r>
                      <a:r>
                        <a:rPr lang="en-US" sz="1800" b="0" i="0" kern="1200" baseline="0" dirty="0" err="1">
                          <a:solidFill>
                            <a:schemeClr val="tx1"/>
                          </a:solidFill>
                          <a:effectLst/>
                          <a:latin typeface="Tahoma" pitchFamily="34" charset="0"/>
                          <a:ea typeface="Tahoma" pitchFamily="34" charset="0"/>
                          <a:cs typeface="Tahoma" pitchFamily="34" charset="0"/>
                        </a:rPr>
                        <a:t>đường</a:t>
                      </a:r>
                      <a:r>
                        <a:rPr lang="vi-VN" sz="1800" b="0" i="0" kern="1200" dirty="0">
                          <a:solidFill>
                            <a:schemeClr val="tx1"/>
                          </a:solidFill>
                          <a:effectLst/>
                          <a:latin typeface="Tahoma" pitchFamily="34" charset="0"/>
                          <a:ea typeface="Tahoma" pitchFamily="34" charset="0"/>
                          <a:cs typeface="Tahoma" pitchFamily="34" charset="0"/>
                        </a:rPr>
                        <a:t>. </a:t>
                      </a:r>
                    </a:p>
                    <a:p>
                      <a:endParaRPr lang="vi-VN" sz="1800" kern="1200" dirty="0">
                        <a:solidFill>
                          <a:schemeClr val="tx1"/>
                        </a:solidFill>
                        <a:effectLst/>
                        <a:latin typeface="Tahoma" pitchFamily="34" charset="0"/>
                        <a:ea typeface="Tahoma" pitchFamily="34" charset="0"/>
                        <a:cs typeface="Tahoma" pitchFamily="34"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10" name="Shape 1"/>
          <p:cNvPicPr/>
          <p:nvPr/>
        </p:nvPicPr>
        <p:blipFill>
          <a:blip r:embed="rId4"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7" name="Date Placeholder 6"/>
          <p:cNvSpPr>
            <a:spLocks noGrp="1"/>
          </p:cNvSpPr>
          <p:nvPr>
            <p:ph type="dt" sz="half" idx="10"/>
          </p:nvPr>
        </p:nvSpPr>
        <p:spPr/>
        <p:txBody>
          <a:bodyPr/>
          <a:lstStyle/>
          <a:p>
            <a:fld id="{C5292F66-9FC6-45ED-B5FA-3BD1FDF36F82}" type="datetime11">
              <a:rPr lang="en-IN" smtClean="0">
                <a:solidFill>
                  <a:prstClr val="black">
                    <a:tint val="75000"/>
                  </a:prstClr>
                </a:solidFill>
              </a:rPr>
              <a:t>19:08:51</a:t>
            </a:fld>
            <a:endParaRPr lang="en-US">
              <a:solidFill>
                <a:prstClr val="black">
                  <a:tint val="75000"/>
                </a:prstClr>
              </a:solidFill>
            </a:endParaRPr>
          </a:p>
        </p:txBody>
      </p:sp>
      <p:sp>
        <p:nvSpPr>
          <p:cNvPr id="11" name="Slide Number Placeholder 10"/>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30</a:t>
            </a:fld>
            <a:endParaRPr lang="en-US" altLang="en-US">
              <a:solidFill>
                <a:prstClr val="black">
                  <a:tint val="75000"/>
                </a:prstClr>
              </a:solidFill>
            </a:endParaRPr>
          </a:p>
        </p:txBody>
      </p:sp>
      <p:sp>
        <p:nvSpPr>
          <p:cNvPr id="12" name="TextBox 11"/>
          <p:cNvSpPr txBox="1"/>
          <p:nvPr/>
        </p:nvSpPr>
        <p:spPr>
          <a:xfrm>
            <a:off x="627797" y="1214651"/>
            <a:ext cx="4107976" cy="461665"/>
          </a:xfrm>
          <a:prstGeom prst="rect">
            <a:avLst/>
          </a:prstGeom>
          <a:solidFill>
            <a:srgbClr val="66FF99"/>
          </a:solidFill>
        </p:spPr>
        <p:txBody>
          <a:bodyPr wrap="square" rtlCol="0">
            <a:spAutoFit/>
          </a:bodyPr>
          <a:lstStyle/>
          <a:p>
            <a:pPr algn="ctr"/>
            <a:r>
              <a:rPr lang="vi-VN" sz="2400">
                <a:latin typeface="Tahoma" pitchFamily="34" charset="0"/>
                <a:ea typeface="Tahoma" pitchFamily="34" charset="0"/>
                <a:cs typeface="Tahoma" pitchFamily="34" charset="0"/>
              </a:rPr>
              <a:t>Về nhà thực hiện</a:t>
            </a:r>
          </a:p>
        </p:txBody>
      </p:sp>
    </p:spTree>
    <p:extLst>
      <p:ext uri="{BB962C8B-B14F-4D97-AF65-F5344CB8AC3E}">
        <p14:creationId xmlns:p14="http://schemas.microsoft.com/office/powerpoint/2010/main" val="14124667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4887" y="879342"/>
              <a:ext cx="10016586" cy="4595667"/>
            </a:xfrm>
            <a:prstGeom prst="rect">
              <a:avLst/>
            </a:prstGeom>
            <a:blipFill>
              <a:blip r:embed="rId4" cstate="email">
                <a:alphaModFix amt="1000"/>
                <a:extLst>
                  <a:ext uri="{28A0092B-C50C-407E-A947-70E740481C1C}">
                    <a14:useLocalDpi xmlns:a14="http://schemas.microsoft.com/office/drawing/2010/main"/>
                  </a:ext>
                </a:extLst>
              </a:blip>
              <a:stretch>
                <a:fillRect/>
              </a:stretch>
            </a:blipFill>
            <a:ln>
              <a:noFill/>
            </a:ln>
          </p:spPr>
        </p:pic>
      </p:grpSp>
      <p:sp>
        <p:nvSpPr>
          <p:cNvPr id="11" name="Rectangle 10"/>
          <p:cNvSpPr/>
          <p:nvPr/>
        </p:nvSpPr>
        <p:spPr>
          <a:xfrm>
            <a:off x="2988860" y="2704490"/>
            <a:ext cx="6152195" cy="523220"/>
          </a:xfrm>
          <a:prstGeom prst="rect">
            <a:avLst/>
          </a:prstGeom>
        </p:spPr>
        <p:txBody>
          <a:bodyPr wrap="square">
            <a:spAutoFit/>
          </a:bodyPr>
          <a:lstStyle/>
          <a:p>
            <a:pPr algn="ctr">
              <a:defRPr/>
            </a:pPr>
            <a:r>
              <a:rPr lang="en-US" altLang="zh-CN" sz="2800" b="1" kern="0">
                <a:solidFill>
                  <a:srgbClr val="0000FF"/>
                </a:solidFill>
                <a:latin typeface="Tahoma" pitchFamily="34" charset="0"/>
                <a:ea typeface="Tahoma" pitchFamily="34" charset="0"/>
                <a:cs typeface="Tahoma" pitchFamily="34" charset="0"/>
              </a:rPr>
              <a:t>XIN CHÀO VÀ HẸN GẶP LẠI!!!</a:t>
            </a:r>
            <a:endParaRPr lang="en-US" altLang="zh-CN" sz="2800" b="1" kern="0" dirty="0">
              <a:solidFill>
                <a:srgbClr val="0000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711111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13373" y="5305314"/>
            <a:ext cx="10025839" cy="1200329"/>
          </a:xfrm>
          <a:prstGeom prst="rect">
            <a:avLst/>
          </a:prstGeom>
          <a:solidFill>
            <a:schemeClr val="accent4">
              <a:lumMod val="40000"/>
              <a:lumOff val="60000"/>
            </a:schemeClr>
          </a:solidFill>
        </p:spPr>
        <p:txBody>
          <a:bodyPr wrap="square">
            <a:spAutoFit/>
          </a:bodyPr>
          <a:lstStyle/>
          <a:p>
            <a:r>
              <a:rPr lang="en-US" sz="2400" dirty="0" err="1">
                <a:latin typeface="Tahoma" pitchFamily="34" charset="0"/>
                <a:ea typeface="Tahoma" pitchFamily="34" charset="0"/>
                <a:cs typeface="Tahoma" pitchFamily="34" charset="0"/>
              </a:rPr>
              <a:t>Em</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có</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suy</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nghĩ</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gì</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khi</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xem</a:t>
            </a:r>
            <a:r>
              <a:rPr lang="en-US" sz="2400" dirty="0">
                <a:latin typeface="Tahoma" pitchFamily="34" charset="0"/>
                <a:ea typeface="Tahoma" pitchFamily="34" charset="0"/>
                <a:cs typeface="Tahoma" pitchFamily="34" charset="0"/>
              </a:rPr>
              <a:t> video </a:t>
            </a:r>
            <a:r>
              <a:rPr lang="en-US" sz="2400" dirty="0" err="1">
                <a:latin typeface="Tahoma" pitchFamily="34" charset="0"/>
                <a:ea typeface="Tahoma" pitchFamily="34" charset="0"/>
                <a:cs typeface="Tahoma" pitchFamily="34" charset="0"/>
              </a:rPr>
              <a:t>trên</a:t>
            </a:r>
            <a:r>
              <a:rPr lang="en-US" sz="2400" dirty="0">
                <a:latin typeface="Tahoma" pitchFamily="34" charset="0"/>
                <a:ea typeface="Tahoma" pitchFamily="34" charset="0"/>
                <a:cs typeface="Tahoma" pitchFamily="34" charset="0"/>
              </a:rPr>
              <a:t>? Theo </a:t>
            </a:r>
            <a:r>
              <a:rPr lang="en-US" sz="2400" dirty="0" err="1">
                <a:latin typeface="Tahoma" pitchFamily="34" charset="0"/>
                <a:ea typeface="Tahoma" pitchFamily="34" charset="0"/>
                <a:cs typeface="Tahoma" pitchFamily="34" charset="0"/>
              </a:rPr>
              <a:t>em</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chúng</a:t>
            </a:r>
            <a:r>
              <a:rPr lang="en-US" sz="2400" dirty="0">
                <a:latin typeface="Tahoma" pitchFamily="34" charset="0"/>
                <a:ea typeface="Tahoma" pitchFamily="34" charset="0"/>
                <a:cs typeface="Tahoma" pitchFamily="34" charset="0"/>
              </a:rPr>
              <a:t> ta </a:t>
            </a:r>
            <a:r>
              <a:rPr lang="en-US" sz="2400" dirty="0" err="1">
                <a:latin typeface="Tahoma" pitchFamily="34" charset="0"/>
                <a:ea typeface="Tahoma" pitchFamily="34" charset="0"/>
                <a:cs typeface="Tahoma" pitchFamily="34" charset="0"/>
              </a:rPr>
              <a:t>cần</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làm</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gì</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trước</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tình</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trạng</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bạo</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lực</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học</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đường</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đang</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ngày</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càng</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gia</a:t>
            </a:r>
            <a:r>
              <a:rPr lang="en-US" sz="2400" dirty="0">
                <a:latin typeface="Tahoma" pitchFamily="34" charset="0"/>
                <a:ea typeface="Tahoma" pitchFamily="34" charset="0"/>
                <a:cs typeface="Tahoma" pitchFamily="34" charset="0"/>
              </a:rPr>
              <a:t> tang </a:t>
            </a:r>
            <a:r>
              <a:rPr lang="en-US" sz="2400" dirty="0" err="1">
                <a:latin typeface="Tahoma" pitchFamily="34" charset="0"/>
                <a:ea typeface="Tahoma" pitchFamily="34" charset="0"/>
                <a:cs typeface="Tahoma" pitchFamily="34" charset="0"/>
              </a:rPr>
              <a:t>về</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số</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vụ</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và</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mức</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độ</a:t>
            </a:r>
            <a:r>
              <a:rPr lang="en-US" sz="2400" dirty="0">
                <a:latin typeface="Tahoma" pitchFamily="34" charset="0"/>
                <a:ea typeface="Tahoma" pitchFamily="34" charset="0"/>
                <a:cs typeface="Tahoma" pitchFamily="34" charset="0"/>
              </a:rPr>
              <a:t> vi </a:t>
            </a:r>
            <a:r>
              <a:rPr lang="en-US" sz="2400" dirty="0" err="1">
                <a:latin typeface="Tahoma" pitchFamily="34" charset="0"/>
                <a:ea typeface="Tahoma" pitchFamily="34" charset="0"/>
                <a:cs typeface="Tahoma" pitchFamily="34" charset="0"/>
              </a:rPr>
              <a:t>phạm</a:t>
            </a:r>
            <a:r>
              <a:rPr lang="en-US" sz="2400" dirty="0">
                <a:latin typeface="Tahoma" pitchFamily="34" charset="0"/>
                <a:ea typeface="Tahoma" pitchFamily="34" charset="0"/>
                <a:cs typeface="Tahoma" pitchFamily="34" charset="0"/>
              </a:rPr>
              <a:t>?</a:t>
            </a:r>
            <a:endParaRPr lang="vi-VN" sz="2400" dirty="0">
              <a:latin typeface="Tahoma" pitchFamily="34" charset="0"/>
              <a:ea typeface="Tahoma" pitchFamily="34" charset="0"/>
              <a:cs typeface="Tahoma" pitchFamily="34" charset="0"/>
            </a:endParaRPr>
          </a:p>
        </p:txBody>
      </p:sp>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605731"/>
            <a:ext cx="2667000" cy="369332"/>
          </a:xfrm>
          <a:prstGeom prst="rect">
            <a:avLst/>
          </a:prstGeom>
          <a:noFill/>
          <a:ln>
            <a:noFill/>
          </a:ln>
          <a:effectLst/>
        </p:spPr>
        <p:txBody>
          <a:bodyPr anchor="ctr">
            <a:spAutoFit/>
          </a:bodyPr>
          <a:lstStyle/>
          <a:p>
            <a:pPr algn="ctr">
              <a:defRPr/>
            </a:pPr>
            <a:r>
              <a:rPr lang="en-US" altLang="zh-CN" b="1" kern="0">
                <a:solidFill>
                  <a:srgbClr val="0000FF"/>
                </a:solidFill>
                <a:latin typeface="Tahoma" pitchFamily="34" charset="0"/>
                <a:ea typeface="Tahoma" pitchFamily="34" charset="0"/>
                <a:cs typeface="Tahoma" pitchFamily="34" charset="0"/>
              </a:rPr>
              <a:t>I. KHỞI </a:t>
            </a:r>
            <a:r>
              <a:rPr lang="en-US" altLang="zh-CN" b="1" kern="0" dirty="0">
                <a:solidFill>
                  <a:srgbClr val="0000FF"/>
                </a:solidFill>
                <a:latin typeface="Tahoma" pitchFamily="34" charset="0"/>
                <a:ea typeface="Tahoma" pitchFamily="34" charset="0"/>
                <a:cs typeface="Tahoma" pitchFamily="34" charset="0"/>
              </a:rPr>
              <a:t>ĐỘNG</a:t>
            </a:r>
          </a:p>
        </p:txBody>
      </p:sp>
      <p:sp>
        <p:nvSpPr>
          <p:cNvPr id="17" name="Slide Number Placeholder 16"/>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4</a:t>
            </a:fld>
            <a:endParaRPr lang="en-US" altLang="en-US">
              <a:solidFill>
                <a:prstClr val="black">
                  <a:tint val="75000"/>
                </a:prstClr>
              </a:solidFill>
            </a:endParaRPr>
          </a:p>
        </p:txBody>
      </p:sp>
      <p:pic>
        <p:nvPicPr>
          <p:cNvPr id="4" name="title-artist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49678" y="975062"/>
            <a:ext cx="8134350" cy="3806059"/>
          </a:xfrm>
          <a:prstGeom prst="rect">
            <a:avLst/>
          </a:prstGeom>
        </p:spPr>
      </p:pic>
    </p:spTree>
    <p:extLst>
      <p:ext uri="{BB962C8B-B14F-4D97-AF65-F5344CB8AC3E}">
        <p14:creationId xmlns:p14="http://schemas.microsoft.com/office/powerpoint/2010/main" val="25092462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043376" cy="5816742"/>
            <a:chOff x="1259802" y="248268"/>
            <a:chExt cx="10043376"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cstate="email">
                <a:alphaModFix/>
                <a:extLst>
                  <a:ext uri="{28A0092B-C50C-407E-A947-70E740481C1C}">
                    <a14:useLocalDpi xmlns:a14="http://schemas.microsoft.com/office/drawing/2010/main"/>
                  </a:ext>
                </a:extLst>
              </a:blip>
              <a:srcRect t="-1130"/>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0694" y="4798898"/>
                <a:ext cx="1243534" cy="1326520"/>
              </a:xfrm>
              <a:prstGeom prst="rect">
                <a:avLst/>
              </a:prstGeom>
              <a:noFill/>
              <a:ln>
                <a:noFill/>
              </a:ln>
            </p:spPr>
          </p:pic>
        </p:grpSp>
        <p:pic>
          <p:nvPicPr>
            <p:cNvPr id="13" name="Picture 2" descr="F:\360安全浏览器下载\六一\Nipic_2531170_60e991fb751d3f8f\Nipic_2531170_20140501162158900000 [转换].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701111"/>
              <a:ext cx="2667000" cy="1077218"/>
            </a:xfrm>
            <a:prstGeom prst="rect">
              <a:avLst/>
            </a:prstGeom>
            <a:noFill/>
            <a:ln>
              <a:noFill/>
            </a:ln>
            <a:effectLst/>
          </p:spPr>
          <p:txBody>
            <a:bodyPr anchor="ctr">
              <a:spAutoFit/>
            </a:bodyPr>
            <a:lstStyle/>
            <a:p>
              <a:pPr algn="ctr">
                <a:defRPr/>
              </a:pPr>
              <a:r>
                <a:rPr lang="en-US" altLang="zh-CN" sz="3200" b="1" kern="0">
                  <a:solidFill>
                    <a:srgbClr val="0000FF"/>
                  </a:solidFill>
                  <a:latin typeface="Tahoma" pitchFamily="34" charset="0"/>
                  <a:ea typeface="Tahoma" pitchFamily="34" charset="0"/>
                  <a:cs typeface="Tahoma" pitchFamily="34" charset="0"/>
                </a:rPr>
                <a:t>II.</a:t>
              </a:r>
            </a:p>
            <a:p>
              <a:pPr algn="ctr">
                <a:defRPr/>
              </a:pPr>
              <a:r>
                <a:rPr lang="en-US" altLang="zh-CN" sz="3200" b="1" kern="0">
                  <a:solidFill>
                    <a:srgbClr val="0000FF"/>
                  </a:solidFill>
                  <a:latin typeface="Tahoma" pitchFamily="34" charset="0"/>
                  <a:ea typeface="Tahoma" pitchFamily="34" charset="0"/>
                  <a:cs typeface="Tahoma" pitchFamily="34" charset="0"/>
                </a:rPr>
                <a:t>KHÁM PHÁ</a:t>
              </a:r>
              <a:endParaRPr lang="en-US" altLang="zh-CN" sz="3200" b="1" kern="0" dirty="0">
                <a:solidFill>
                  <a:srgbClr val="0000FF"/>
                </a:solidFill>
                <a:latin typeface="Tahoma" pitchFamily="34" charset="0"/>
                <a:ea typeface="Tahoma" pitchFamily="34" charset="0"/>
                <a:cs typeface="Tahoma" pitchFamily="34" charset="0"/>
              </a:endParaRPr>
            </a:p>
          </p:txBody>
        </p:sp>
      </p:grpSp>
      <p:pic>
        <p:nvPicPr>
          <p:cNvPr id="17" name="Shape 1"/>
          <p:cNvPicPr/>
          <p:nvPr/>
        </p:nvPicPr>
        <p:blipFill>
          <a:blip r:embed="rId7"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11" name="Rectangle 10"/>
          <p:cNvSpPr>
            <a:spLocks noChangeArrowheads="1"/>
          </p:cNvSpPr>
          <p:nvPr/>
        </p:nvSpPr>
        <p:spPr bwMode="auto">
          <a:xfrm>
            <a:off x="1669630" y="2031831"/>
            <a:ext cx="331585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dirty="0" err="1">
                <a:solidFill>
                  <a:srgbClr val="0000FF"/>
                </a:solidFill>
                <a:latin typeface="Tahoma" pitchFamily="34" charset="0"/>
                <a:ea typeface="Tahoma" pitchFamily="34" charset="0"/>
                <a:cs typeface="Tahoma" pitchFamily="34" charset="0"/>
              </a:rPr>
              <a:t>Bài</a:t>
            </a:r>
            <a:r>
              <a:rPr lang="en-US" altLang="en-US" sz="2800" b="1" dirty="0">
                <a:solidFill>
                  <a:srgbClr val="0000FF"/>
                </a:solidFill>
                <a:latin typeface="Tahoma" pitchFamily="34" charset="0"/>
                <a:ea typeface="Tahoma" pitchFamily="34" charset="0"/>
                <a:cs typeface="Tahoma" pitchFamily="34" charset="0"/>
              </a:rPr>
              <a:t> 9: </a:t>
            </a:r>
          </a:p>
          <a:p>
            <a:pPr algn="ctr" eaLnBrk="0" fontAlgn="base" hangingPunct="0">
              <a:spcBef>
                <a:spcPct val="0"/>
              </a:spcBef>
              <a:spcAft>
                <a:spcPct val="0"/>
              </a:spcAft>
            </a:pPr>
            <a:r>
              <a:rPr lang="en-US" altLang="en-US" sz="2800" b="1" dirty="0">
                <a:solidFill>
                  <a:srgbClr val="0000FF"/>
                </a:solidFill>
                <a:latin typeface="Tahoma" pitchFamily="34" charset="0"/>
                <a:ea typeface="Tahoma" pitchFamily="34" charset="0"/>
                <a:cs typeface="Tahoma" pitchFamily="34" charset="0"/>
              </a:rPr>
              <a:t>ỨNG PHÓ VỚI BẠO LỰC HỌC ĐƯỜNG</a:t>
            </a:r>
            <a:endParaRPr lang="en-SG" altLang="en-US" sz="2800" b="1" dirty="0">
              <a:solidFill>
                <a:srgbClr val="0000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18237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4887" y="879342"/>
              <a:ext cx="10016586" cy="4595667"/>
            </a:xfrm>
            <a:prstGeom prst="rect">
              <a:avLst/>
            </a:prstGeom>
            <a:blipFill>
              <a:blip r:embed="rId4" cstate="email">
                <a:alphaModFix amt="1000"/>
                <a:extLst>
                  <a:ext uri="{28A0092B-C50C-407E-A947-70E740481C1C}">
                    <a14:useLocalDpi xmlns:a14="http://schemas.microsoft.com/office/drawing/2010/main"/>
                  </a:ext>
                </a:extLst>
              </a:blip>
              <a:stretch>
                <a:fillRect/>
              </a:stretch>
            </a:blipFill>
            <a:ln>
              <a:noFill/>
            </a:ln>
          </p:spPr>
        </p:pic>
      </p:grpSp>
      <p:sp>
        <p:nvSpPr>
          <p:cNvPr id="11" name="Rectangle 10"/>
          <p:cNvSpPr/>
          <p:nvPr/>
        </p:nvSpPr>
        <p:spPr>
          <a:xfrm>
            <a:off x="3594759" y="2387728"/>
            <a:ext cx="4898572" cy="1578894"/>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sz="2800" b="1" dirty="0">
                <a:solidFill>
                  <a:srgbClr val="0000FF"/>
                </a:solidFill>
                <a:latin typeface="Tahoma" pitchFamily="34" charset="0"/>
                <a:ea typeface="Tahoma" pitchFamily="34" charset="0"/>
                <a:cs typeface="Tahoma" pitchFamily="34" charset="0"/>
              </a:rPr>
              <a:t>1. </a:t>
            </a:r>
            <a:r>
              <a:rPr lang="en-US" sz="2800" b="1" dirty="0" err="1">
                <a:solidFill>
                  <a:srgbClr val="0000FF"/>
                </a:solidFill>
                <a:latin typeface="Tahoma" pitchFamily="34" charset="0"/>
                <a:ea typeface="Tahoma" pitchFamily="34" charset="0"/>
                <a:cs typeface="Tahoma" pitchFamily="34" charset="0"/>
              </a:rPr>
              <a:t>Những</a:t>
            </a:r>
            <a:r>
              <a:rPr lang="en-US" sz="2800" b="1" dirty="0">
                <a:solidFill>
                  <a:srgbClr val="0000FF"/>
                </a:solidFill>
                <a:latin typeface="Tahoma" pitchFamily="34" charset="0"/>
                <a:ea typeface="Tahoma" pitchFamily="34" charset="0"/>
                <a:cs typeface="Tahoma" pitchFamily="34" charset="0"/>
              </a:rPr>
              <a:t> </a:t>
            </a:r>
            <a:r>
              <a:rPr lang="en-US" sz="2800" b="1" dirty="0" err="1">
                <a:solidFill>
                  <a:srgbClr val="0000FF"/>
                </a:solidFill>
                <a:latin typeface="Tahoma" pitchFamily="34" charset="0"/>
                <a:ea typeface="Tahoma" pitchFamily="34" charset="0"/>
                <a:cs typeface="Tahoma" pitchFamily="34" charset="0"/>
              </a:rPr>
              <a:t>quy</a:t>
            </a:r>
            <a:r>
              <a:rPr lang="en-US" sz="2800" b="1" dirty="0">
                <a:solidFill>
                  <a:srgbClr val="0000FF"/>
                </a:solidFill>
                <a:latin typeface="Tahoma" pitchFamily="34" charset="0"/>
                <a:ea typeface="Tahoma" pitchFamily="34" charset="0"/>
                <a:cs typeface="Tahoma" pitchFamily="34" charset="0"/>
              </a:rPr>
              <a:t> </a:t>
            </a:r>
            <a:r>
              <a:rPr lang="en-US" sz="2800" b="1" dirty="0" err="1">
                <a:solidFill>
                  <a:srgbClr val="0000FF"/>
                </a:solidFill>
                <a:latin typeface="Tahoma" pitchFamily="34" charset="0"/>
                <a:ea typeface="Tahoma" pitchFamily="34" charset="0"/>
                <a:cs typeface="Tahoma" pitchFamily="34" charset="0"/>
              </a:rPr>
              <a:t>định</a:t>
            </a:r>
            <a:r>
              <a:rPr lang="en-US" sz="2800" b="1" dirty="0">
                <a:solidFill>
                  <a:srgbClr val="0000FF"/>
                </a:solidFill>
                <a:latin typeface="Tahoma" pitchFamily="34" charset="0"/>
                <a:ea typeface="Tahoma" pitchFamily="34" charset="0"/>
                <a:cs typeface="Tahoma" pitchFamily="34" charset="0"/>
              </a:rPr>
              <a:t> </a:t>
            </a:r>
            <a:r>
              <a:rPr lang="en-US" sz="2800" b="1" dirty="0" err="1">
                <a:solidFill>
                  <a:srgbClr val="0000FF"/>
                </a:solidFill>
                <a:latin typeface="Tahoma" pitchFamily="34" charset="0"/>
                <a:ea typeface="Tahoma" pitchFamily="34" charset="0"/>
                <a:cs typeface="Tahoma" pitchFamily="34" charset="0"/>
              </a:rPr>
              <a:t>cơ</a:t>
            </a:r>
            <a:r>
              <a:rPr lang="en-US" sz="2800" b="1" dirty="0">
                <a:solidFill>
                  <a:srgbClr val="0000FF"/>
                </a:solidFill>
                <a:latin typeface="Tahoma" pitchFamily="34" charset="0"/>
                <a:ea typeface="Tahoma" pitchFamily="34" charset="0"/>
                <a:cs typeface="Tahoma" pitchFamily="34" charset="0"/>
              </a:rPr>
              <a:t> </a:t>
            </a:r>
            <a:r>
              <a:rPr lang="en-US" sz="2800" b="1" dirty="0" err="1">
                <a:solidFill>
                  <a:srgbClr val="0000FF"/>
                </a:solidFill>
                <a:latin typeface="Tahoma" pitchFamily="34" charset="0"/>
                <a:ea typeface="Tahoma" pitchFamily="34" charset="0"/>
                <a:cs typeface="Tahoma" pitchFamily="34" charset="0"/>
              </a:rPr>
              <a:t>bản</a:t>
            </a:r>
            <a:r>
              <a:rPr lang="en-US" sz="2800" b="1" dirty="0">
                <a:solidFill>
                  <a:srgbClr val="0000FF"/>
                </a:solidFill>
                <a:latin typeface="Tahoma" pitchFamily="34" charset="0"/>
                <a:ea typeface="Tahoma" pitchFamily="34" charset="0"/>
                <a:cs typeface="Tahoma" pitchFamily="34" charset="0"/>
              </a:rPr>
              <a:t> </a:t>
            </a:r>
            <a:r>
              <a:rPr lang="en-US" sz="2800" b="1" dirty="0" err="1">
                <a:solidFill>
                  <a:srgbClr val="0000FF"/>
                </a:solidFill>
                <a:latin typeface="Tahoma" pitchFamily="34" charset="0"/>
                <a:ea typeface="Tahoma" pitchFamily="34" charset="0"/>
                <a:cs typeface="Tahoma" pitchFamily="34" charset="0"/>
              </a:rPr>
              <a:t>của</a:t>
            </a:r>
            <a:r>
              <a:rPr lang="en-US" sz="2800" b="1" dirty="0">
                <a:solidFill>
                  <a:srgbClr val="0000FF"/>
                </a:solidFill>
                <a:latin typeface="Tahoma" pitchFamily="34" charset="0"/>
                <a:ea typeface="Tahoma" pitchFamily="34" charset="0"/>
                <a:cs typeface="Tahoma" pitchFamily="34" charset="0"/>
              </a:rPr>
              <a:t> </a:t>
            </a:r>
            <a:r>
              <a:rPr lang="en-US" sz="2800" b="1" dirty="0" err="1">
                <a:solidFill>
                  <a:srgbClr val="0000FF"/>
                </a:solidFill>
                <a:latin typeface="Tahoma" pitchFamily="34" charset="0"/>
                <a:ea typeface="Tahoma" pitchFamily="34" charset="0"/>
                <a:cs typeface="Tahoma" pitchFamily="34" charset="0"/>
              </a:rPr>
              <a:t>pháp</a:t>
            </a:r>
            <a:r>
              <a:rPr lang="en-US" sz="2800" b="1" dirty="0">
                <a:solidFill>
                  <a:srgbClr val="0000FF"/>
                </a:solidFill>
                <a:latin typeface="Tahoma" pitchFamily="34" charset="0"/>
                <a:ea typeface="Tahoma" pitchFamily="34" charset="0"/>
                <a:cs typeface="Tahoma" pitchFamily="34" charset="0"/>
              </a:rPr>
              <a:t> </a:t>
            </a:r>
            <a:r>
              <a:rPr lang="en-US" sz="2800" b="1" dirty="0" err="1">
                <a:solidFill>
                  <a:srgbClr val="0000FF"/>
                </a:solidFill>
                <a:latin typeface="Tahoma" pitchFamily="34" charset="0"/>
                <a:ea typeface="Tahoma" pitchFamily="34" charset="0"/>
                <a:cs typeface="Tahoma" pitchFamily="34" charset="0"/>
              </a:rPr>
              <a:t>luật</a:t>
            </a:r>
            <a:r>
              <a:rPr lang="en-US" sz="2800" b="1" dirty="0">
                <a:solidFill>
                  <a:srgbClr val="0000FF"/>
                </a:solidFill>
                <a:latin typeface="Tahoma" pitchFamily="34" charset="0"/>
                <a:ea typeface="Tahoma" pitchFamily="34" charset="0"/>
                <a:cs typeface="Tahoma" pitchFamily="34" charset="0"/>
              </a:rPr>
              <a:t> </a:t>
            </a:r>
            <a:r>
              <a:rPr lang="en-US" sz="2800" b="1" dirty="0" err="1">
                <a:solidFill>
                  <a:srgbClr val="0000FF"/>
                </a:solidFill>
                <a:latin typeface="Tahoma" pitchFamily="34" charset="0"/>
                <a:ea typeface="Tahoma" pitchFamily="34" charset="0"/>
                <a:cs typeface="Tahoma" pitchFamily="34" charset="0"/>
              </a:rPr>
              <a:t>về</a:t>
            </a:r>
            <a:r>
              <a:rPr lang="en-US" sz="2800" b="1" dirty="0">
                <a:solidFill>
                  <a:srgbClr val="0000FF"/>
                </a:solidFill>
                <a:latin typeface="Tahoma" pitchFamily="34" charset="0"/>
                <a:ea typeface="Tahoma" pitchFamily="34" charset="0"/>
                <a:cs typeface="Tahoma" pitchFamily="34" charset="0"/>
              </a:rPr>
              <a:t> </a:t>
            </a:r>
            <a:r>
              <a:rPr lang="en-US" sz="2800" b="1" dirty="0" err="1">
                <a:solidFill>
                  <a:srgbClr val="0000FF"/>
                </a:solidFill>
                <a:latin typeface="Tahoma" pitchFamily="34" charset="0"/>
                <a:ea typeface="Tahoma" pitchFamily="34" charset="0"/>
                <a:cs typeface="Tahoma" pitchFamily="34" charset="0"/>
              </a:rPr>
              <a:t>phòng</a:t>
            </a:r>
            <a:r>
              <a:rPr lang="en-US" sz="2800" b="1" dirty="0">
                <a:solidFill>
                  <a:srgbClr val="0000FF"/>
                </a:solidFill>
                <a:latin typeface="Tahoma" pitchFamily="34" charset="0"/>
                <a:ea typeface="Tahoma" pitchFamily="34" charset="0"/>
                <a:cs typeface="Tahoma" pitchFamily="34" charset="0"/>
              </a:rPr>
              <a:t> </a:t>
            </a:r>
            <a:r>
              <a:rPr lang="en-US" sz="2800" b="1" dirty="0" err="1">
                <a:solidFill>
                  <a:srgbClr val="0000FF"/>
                </a:solidFill>
                <a:latin typeface="Tahoma" pitchFamily="34" charset="0"/>
                <a:ea typeface="Tahoma" pitchFamily="34" charset="0"/>
                <a:cs typeface="Tahoma" pitchFamily="34" charset="0"/>
              </a:rPr>
              <a:t>chống</a:t>
            </a:r>
            <a:r>
              <a:rPr lang="en-US" sz="2800" b="1" dirty="0">
                <a:solidFill>
                  <a:srgbClr val="0000FF"/>
                </a:solidFill>
                <a:latin typeface="Tahoma" pitchFamily="34" charset="0"/>
                <a:ea typeface="Tahoma" pitchFamily="34" charset="0"/>
                <a:cs typeface="Tahoma" pitchFamily="34" charset="0"/>
              </a:rPr>
              <a:t> </a:t>
            </a:r>
            <a:r>
              <a:rPr lang="en-US" sz="2800" b="1" dirty="0" err="1">
                <a:solidFill>
                  <a:srgbClr val="0000FF"/>
                </a:solidFill>
                <a:latin typeface="Tahoma" pitchFamily="34" charset="0"/>
                <a:ea typeface="Tahoma" pitchFamily="34" charset="0"/>
                <a:cs typeface="Tahoma" pitchFamily="34" charset="0"/>
              </a:rPr>
              <a:t>bạo</a:t>
            </a:r>
            <a:r>
              <a:rPr lang="en-US" sz="2800" b="1" dirty="0">
                <a:solidFill>
                  <a:srgbClr val="0000FF"/>
                </a:solidFill>
                <a:latin typeface="Tahoma" pitchFamily="34" charset="0"/>
                <a:ea typeface="Tahoma" pitchFamily="34" charset="0"/>
                <a:cs typeface="Tahoma" pitchFamily="34" charset="0"/>
              </a:rPr>
              <a:t> </a:t>
            </a:r>
            <a:r>
              <a:rPr lang="en-US" sz="2800" b="1" dirty="0" err="1">
                <a:solidFill>
                  <a:srgbClr val="0000FF"/>
                </a:solidFill>
                <a:latin typeface="Tahoma" pitchFamily="34" charset="0"/>
                <a:ea typeface="Tahoma" pitchFamily="34" charset="0"/>
                <a:cs typeface="Tahoma" pitchFamily="34" charset="0"/>
              </a:rPr>
              <a:t>lực</a:t>
            </a:r>
            <a:r>
              <a:rPr lang="en-US" sz="2800" b="1" dirty="0">
                <a:solidFill>
                  <a:srgbClr val="0000FF"/>
                </a:solidFill>
                <a:latin typeface="Tahoma" pitchFamily="34" charset="0"/>
                <a:ea typeface="Tahoma" pitchFamily="34" charset="0"/>
                <a:cs typeface="Tahoma" pitchFamily="34" charset="0"/>
              </a:rPr>
              <a:t> </a:t>
            </a:r>
            <a:r>
              <a:rPr lang="en-US" sz="2800" b="1" dirty="0" err="1">
                <a:solidFill>
                  <a:srgbClr val="0000FF"/>
                </a:solidFill>
                <a:latin typeface="Tahoma" pitchFamily="34" charset="0"/>
                <a:ea typeface="Tahoma" pitchFamily="34" charset="0"/>
                <a:cs typeface="Tahoma" pitchFamily="34" charset="0"/>
              </a:rPr>
              <a:t>học</a:t>
            </a:r>
            <a:r>
              <a:rPr lang="en-US" sz="2800" b="1" dirty="0">
                <a:solidFill>
                  <a:srgbClr val="0000FF"/>
                </a:solidFill>
                <a:latin typeface="Tahoma" pitchFamily="34" charset="0"/>
                <a:ea typeface="Tahoma" pitchFamily="34" charset="0"/>
                <a:cs typeface="Tahoma" pitchFamily="34" charset="0"/>
              </a:rPr>
              <a:t> </a:t>
            </a:r>
            <a:r>
              <a:rPr lang="en-US" sz="2800" b="1" dirty="0" err="1">
                <a:solidFill>
                  <a:srgbClr val="0000FF"/>
                </a:solidFill>
                <a:latin typeface="Tahoma" pitchFamily="34" charset="0"/>
                <a:ea typeface="Tahoma" pitchFamily="34" charset="0"/>
                <a:cs typeface="Tahoma" pitchFamily="34" charset="0"/>
              </a:rPr>
              <a:t>đường</a:t>
            </a:r>
            <a:endParaRPr lang="en-US" sz="2800" b="1" dirty="0">
              <a:solidFill>
                <a:srgbClr val="0000FF"/>
              </a:solidFill>
              <a:latin typeface="Tahoma" pitchFamily="34" charset="0"/>
              <a:ea typeface="Tahoma" pitchFamily="34" charset="0"/>
              <a:cs typeface="Tahoma" pitchFamily="34" charset="0"/>
            </a:endParaRPr>
          </a:p>
        </p:txBody>
      </p:sp>
      <p:pic>
        <p:nvPicPr>
          <p:cNvPr id="14" name="Shape 1"/>
          <p:cNvPicPr/>
          <p:nvPr/>
        </p:nvPicPr>
        <p:blipFill>
          <a:blip r:embed="rId5"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933986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p:spPr>
        <p:txBody>
          <a:bodyPr anchor="ctr">
            <a:spAutoFit/>
          </a:bodyPr>
          <a:lstStyle/>
          <a:p>
            <a:pPr algn="ctr">
              <a:defRPr/>
            </a:pPr>
            <a:r>
              <a:rPr lang="en-US" altLang="zh-CN" b="1" ker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1055385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1. </a:t>
            </a:r>
            <a:r>
              <a:rPr lang="en-US" b="1" dirty="0" err="1">
                <a:solidFill>
                  <a:srgbClr val="0000FF"/>
                </a:solidFill>
                <a:latin typeface="Tahoma" pitchFamily="34" charset="0"/>
                <a:ea typeface="Tahoma" pitchFamily="34" charset="0"/>
                <a:cs typeface="Tahoma" pitchFamily="34" charset="0"/>
              </a:rPr>
              <a:t>Những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quy</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định</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cơ</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bản</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của</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pháp</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luật</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về</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phòng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chống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học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đường</a:t>
            </a:r>
            <a:endParaRPr lang="en-US" b="1" dirty="0">
              <a:solidFill>
                <a:srgbClr val="0000FF"/>
              </a:solidFill>
              <a:latin typeface="Tahoma" pitchFamily="34" charset="0"/>
              <a:ea typeface="Tahoma" pitchFamily="34" charset="0"/>
              <a:cs typeface="Tahoma" pitchFamily="34" charset="0"/>
            </a:endParaRPr>
          </a:p>
        </p:txBody>
      </p:sp>
      <p:sp>
        <p:nvSpPr>
          <p:cNvPr id="12" name="Date Placeholder 11"/>
          <p:cNvSpPr>
            <a:spLocks noGrp="1"/>
          </p:cNvSpPr>
          <p:nvPr>
            <p:ph type="dt" sz="half" idx="10"/>
          </p:nvPr>
        </p:nvSpPr>
        <p:spPr/>
        <p:txBody>
          <a:bodyPr/>
          <a:lstStyle/>
          <a:p>
            <a:fld id="{73E1CA15-FEE4-44C3-A171-3958FA73EDA6}" type="datetime11">
              <a:rPr lang="en-IN" smtClean="0">
                <a:solidFill>
                  <a:prstClr val="black">
                    <a:tint val="75000"/>
                  </a:prstClr>
                </a:solidFill>
              </a:rPr>
              <a:t>19:08:51</a:t>
            </a:fld>
            <a:endParaRPr lang="en-IN">
              <a:solidFill>
                <a:prstClr val="black">
                  <a:tint val="75000"/>
                </a:prstClr>
              </a:solidFill>
            </a:endParaRPr>
          </a:p>
        </p:txBody>
      </p:sp>
      <p:sp>
        <p:nvSpPr>
          <p:cNvPr id="19" name="Slide Number Placeholder 18"/>
          <p:cNvSpPr>
            <a:spLocks noGrp="1"/>
          </p:cNvSpPr>
          <p:nvPr>
            <p:ph type="sldNum" sz="quarter" idx="12"/>
          </p:nvPr>
        </p:nvSpPr>
        <p:spPr/>
        <p:txBody>
          <a:bodyPr/>
          <a:lstStyle/>
          <a:p>
            <a:fld id="{2D0CD454-69CB-4647-AC93-5608A9603E22}" type="slidenum">
              <a:rPr lang="en-IN" smtClean="0">
                <a:solidFill>
                  <a:prstClr val="black">
                    <a:tint val="75000"/>
                  </a:prstClr>
                </a:solidFill>
              </a:rPr>
              <a:pPr/>
              <a:t>7</a:t>
            </a:fld>
            <a:endParaRPr lang="en-IN">
              <a:solidFill>
                <a:prstClr val="black">
                  <a:tint val="75000"/>
                </a:prstClr>
              </a:solidFill>
            </a:endParaRPr>
          </a:p>
        </p:txBody>
      </p:sp>
      <p:pic>
        <p:nvPicPr>
          <p:cNvPr id="2054" name="Picture 6" descr="Em hãy đọc các hội thông tin để trả lời câu hỏi trong các trường hợp sau: a) Em hãy chỉ r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0866" y="4062439"/>
            <a:ext cx="5863982" cy="193614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m hãy đọc các hội thông tin để trả lời câu hỏi trong các trường hợp sau: a) Em hãy chỉ ra"/>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0866" y="1264662"/>
            <a:ext cx="5863982" cy="274320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Em hãy đọc các hội thông tin để trả lời câu hỏi trong các trường hợp sau: a) Em hãy chỉ r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46098" y="1309139"/>
            <a:ext cx="4933950" cy="5196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6808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loud 10"/>
          <p:cNvSpPr/>
          <p:nvPr/>
        </p:nvSpPr>
        <p:spPr>
          <a:xfrm>
            <a:off x="2403566" y="3597536"/>
            <a:ext cx="6766560" cy="2894704"/>
          </a:xfrm>
          <a:prstGeom prst="cloud">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Shape 1"/>
          <p:cNvPicPr/>
          <p:nvPr/>
        </p:nvPicPr>
        <p:blipFill>
          <a:blip r:embed="rId2"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6" name="Date Placeholder 5"/>
          <p:cNvSpPr>
            <a:spLocks noGrp="1"/>
          </p:cNvSpPr>
          <p:nvPr>
            <p:ph type="dt" sz="half" idx="10"/>
          </p:nvPr>
        </p:nvSpPr>
        <p:spPr/>
        <p:txBody>
          <a:bodyPr/>
          <a:lstStyle/>
          <a:p>
            <a:fld id="{F0423771-4B46-49AB-9810-46B6B18A1A47}" type="datetime11">
              <a:rPr lang="en-IN" smtClean="0">
                <a:solidFill>
                  <a:prstClr val="black">
                    <a:tint val="75000"/>
                  </a:prstClr>
                </a:solidFill>
              </a:rPr>
              <a:t>19:08:51</a:t>
            </a:fld>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2D0CD454-69CB-4647-AC93-5608A9603E22}" type="slidenum">
              <a:rPr lang="en-IN" smtClean="0">
                <a:solidFill>
                  <a:prstClr val="black">
                    <a:tint val="75000"/>
                  </a:prstClr>
                </a:solidFill>
              </a:rPr>
              <a:pPr/>
              <a:t>8</a:t>
            </a:fld>
            <a:endParaRPr lang="en-IN">
              <a:solidFill>
                <a:prstClr val="black">
                  <a:tint val="75000"/>
                </a:prstClr>
              </a:solidFill>
            </a:endParaRPr>
          </a:p>
        </p:txBody>
      </p:sp>
      <p:sp>
        <p:nvSpPr>
          <p:cNvPr id="5" name="Rectangle 2"/>
          <p:cNvSpPr>
            <a:spLocks noChangeArrowheads="1"/>
          </p:cNvSpPr>
          <p:nvPr/>
        </p:nvSpPr>
        <p:spPr bwMode="auto">
          <a:xfrm>
            <a:off x="799946" y="1417127"/>
            <a:ext cx="10428348" cy="2262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b="1" dirty="0" err="1">
                <a:solidFill>
                  <a:srgbClr val="000000"/>
                </a:solidFill>
                <a:latin typeface="Open Sans"/>
              </a:rPr>
              <a:t>Trường</a:t>
            </a:r>
            <a:r>
              <a:rPr lang="en-US" altLang="en-US" b="1" dirty="0">
                <a:solidFill>
                  <a:srgbClr val="000000"/>
                </a:solidFill>
                <a:latin typeface="Open Sans"/>
              </a:rPr>
              <a:t> </a:t>
            </a:r>
            <a:r>
              <a:rPr lang="en-US" altLang="en-US" b="1" dirty="0" err="1">
                <a:solidFill>
                  <a:srgbClr val="000000"/>
                </a:solidFill>
                <a:latin typeface="Open Sans"/>
              </a:rPr>
              <a:t>hợp</a:t>
            </a:r>
            <a:r>
              <a:rPr lang="en-US" altLang="en-US" b="1" dirty="0">
                <a:solidFill>
                  <a:srgbClr val="000000"/>
                </a:solidFill>
                <a:latin typeface="Open Sans"/>
              </a:rPr>
              <a:t> 1</a:t>
            </a:r>
            <a:endParaRPr lang="en-US" altLang="en-US" sz="1400" dirty="0"/>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Open Sans"/>
              </a:rPr>
              <a:t>S </a:t>
            </a:r>
            <a:r>
              <a:rPr kumimoji="0" lang="en-US" altLang="en-US" b="0" i="0" u="none" strike="noStrike" cap="none" normalizeH="0" baseline="0" dirty="0" err="1">
                <a:ln>
                  <a:noFill/>
                </a:ln>
                <a:solidFill>
                  <a:srgbClr val="000000"/>
                </a:solidFill>
                <a:effectLst/>
                <a:latin typeface="Open Sans"/>
              </a:rPr>
              <a:t>thường</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xuyên</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bị</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một</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nhóm</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bạn</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trong</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lớp</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đe</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dọa</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và</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lấy</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đồ</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Bức</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xúc</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với</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hành</a:t>
            </a:r>
            <a:r>
              <a:rPr kumimoji="0" lang="en-US" altLang="en-US" b="0" i="0" u="none" strike="noStrike" cap="none" normalizeH="0" baseline="0" dirty="0">
                <a:ln>
                  <a:noFill/>
                </a:ln>
                <a:solidFill>
                  <a:srgbClr val="000000"/>
                </a:solidFill>
                <a:effectLst/>
                <a:latin typeface="Open Sans"/>
              </a:rPr>
              <a:t> vi </a:t>
            </a:r>
            <a:r>
              <a:rPr kumimoji="0" lang="en-US" altLang="en-US" b="0" i="0" u="none" strike="noStrike" cap="none" normalizeH="0" baseline="0" dirty="0" err="1">
                <a:ln>
                  <a:noFill/>
                </a:ln>
                <a:solidFill>
                  <a:srgbClr val="000000"/>
                </a:solidFill>
                <a:effectLst/>
                <a:latin typeface="Open Sans"/>
              </a:rPr>
              <a:t>của</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các</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bạn</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liên</a:t>
            </a:r>
            <a:r>
              <a:rPr kumimoji="0" lang="en-US" altLang="en-US" b="0" i="0" u="none" strike="noStrike" cap="none" normalizeH="0" baseline="0" dirty="0">
                <a:ln>
                  <a:noFill/>
                </a:ln>
                <a:solidFill>
                  <a:srgbClr val="000000"/>
                </a:solidFill>
                <a:effectLst/>
                <a:latin typeface="Open Sans"/>
              </a:rPr>
              <a:t> S </a:t>
            </a:r>
            <a:r>
              <a:rPr kumimoji="0" lang="en-US" altLang="en-US" b="0" i="0" u="none" strike="noStrike" cap="none" normalizeH="0" baseline="0" dirty="0" err="1">
                <a:ln>
                  <a:noFill/>
                </a:ln>
                <a:solidFill>
                  <a:srgbClr val="000000"/>
                </a:solidFill>
                <a:effectLst/>
                <a:latin typeface="Open Sans"/>
              </a:rPr>
              <a:t>đã</a:t>
            </a:r>
            <a:r>
              <a:rPr kumimoji="0" lang="en-US" altLang="en-US" b="0" i="0" u="none" strike="noStrike" cap="none" normalizeH="0" baseline="0" dirty="0">
                <a:ln>
                  <a:noFill/>
                </a:ln>
                <a:solidFill>
                  <a:srgbClr val="000000"/>
                </a:solidFill>
                <a:effectLst/>
                <a:latin typeface="Open Sans"/>
              </a:rPr>
              <a:t> chia </a:t>
            </a:r>
            <a:r>
              <a:rPr kumimoji="0" lang="en-US" altLang="en-US" b="0" i="0" u="none" strike="noStrike" cap="none" normalizeH="0" baseline="0" dirty="0" err="1">
                <a:ln>
                  <a:noFill/>
                </a:ln>
                <a:solidFill>
                  <a:srgbClr val="000000"/>
                </a:solidFill>
                <a:effectLst/>
                <a:latin typeface="Open Sans"/>
              </a:rPr>
              <a:t>sẻ</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với</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cô</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giáo</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chủ</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nhiệm</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và</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nhờ</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cô</a:t>
            </a:r>
            <a:r>
              <a:rPr kumimoji="0" lang="en-US" altLang="en-US" b="0" i="0" u="none" strike="noStrike" cap="none" normalizeH="0" baseline="0" dirty="0">
                <a:ln>
                  <a:noFill/>
                </a:ln>
                <a:solidFill>
                  <a:srgbClr val="000000"/>
                </a:solidFill>
                <a:effectLst/>
                <a:latin typeface="Open Sans"/>
              </a:rPr>
              <a:t> can </a:t>
            </a:r>
            <a:r>
              <a:rPr kumimoji="0" lang="en-US" altLang="en-US" b="0" i="0" u="none" strike="noStrike" cap="none" normalizeH="0" baseline="0" dirty="0" err="1">
                <a:ln>
                  <a:noFill/>
                </a:ln>
                <a:solidFill>
                  <a:srgbClr val="000000"/>
                </a:solidFill>
                <a:effectLst/>
                <a:latin typeface="Open Sans"/>
              </a:rPr>
              <a:t>thiệp</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Sau</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khi</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được</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cô</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giáo</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phân</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tích</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nhóm</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bạn</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của</a:t>
            </a:r>
            <a:r>
              <a:rPr kumimoji="0" lang="en-US" altLang="en-US" b="0" i="0" u="none" strike="noStrike" cap="none" normalizeH="0" baseline="0" dirty="0">
                <a:ln>
                  <a:noFill/>
                </a:ln>
                <a:solidFill>
                  <a:srgbClr val="000000"/>
                </a:solidFill>
                <a:effectLst/>
                <a:latin typeface="Open Sans"/>
              </a:rPr>
              <a:t> S </a:t>
            </a:r>
            <a:r>
              <a:rPr kumimoji="0" lang="en-US" altLang="en-US" b="0" i="0" u="none" strike="noStrike" cap="none" normalizeH="0" baseline="0" dirty="0" err="1">
                <a:ln>
                  <a:noFill/>
                </a:ln>
                <a:solidFill>
                  <a:srgbClr val="000000"/>
                </a:solidFill>
                <a:effectLst/>
                <a:latin typeface="Open Sans"/>
              </a:rPr>
              <a:t>đã</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nhận</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thấy</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hành</a:t>
            </a:r>
            <a:r>
              <a:rPr kumimoji="0" lang="en-US" altLang="en-US" b="0" i="0" u="none" strike="noStrike" cap="none" normalizeH="0" baseline="0" dirty="0">
                <a:ln>
                  <a:noFill/>
                </a:ln>
                <a:solidFill>
                  <a:srgbClr val="000000"/>
                </a:solidFill>
                <a:effectLst/>
                <a:latin typeface="Open Sans"/>
              </a:rPr>
              <a:t> vi </a:t>
            </a:r>
            <a:r>
              <a:rPr kumimoji="0" lang="en-US" altLang="en-US" b="0" i="0" u="none" strike="noStrike" cap="none" normalizeH="0" baseline="0" dirty="0" err="1">
                <a:ln>
                  <a:noFill/>
                </a:ln>
                <a:solidFill>
                  <a:srgbClr val="000000"/>
                </a:solidFill>
                <a:effectLst/>
                <a:latin typeface="Open Sans"/>
              </a:rPr>
              <a:t>của</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mình</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là</a:t>
            </a:r>
            <a:r>
              <a:rPr kumimoji="0" lang="en-US" altLang="en-US" b="0" i="0" u="none" strike="noStrike" cap="none" normalizeH="0" baseline="0" dirty="0">
                <a:ln>
                  <a:noFill/>
                </a:ln>
                <a:solidFill>
                  <a:srgbClr val="000000"/>
                </a:solidFill>
                <a:effectLst/>
                <a:latin typeface="Open Sans"/>
              </a:rPr>
              <a:t> vi </a:t>
            </a:r>
            <a:r>
              <a:rPr kumimoji="0" lang="en-US" altLang="en-US" b="0" i="0" u="none" strike="noStrike" cap="none" normalizeH="0" baseline="0" dirty="0" err="1">
                <a:ln>
                  <a:noFill/>
                </a:ln>
                <a:solidFill>
                  <a:srgbClr val="000000"/>
                </a:solidFill>
                <a:effectLst/>
                <a:latin typeface="Open Sans"/>
              </a:rPr>
              <a:t>phạm</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pháp</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luật</a:t>
            </a:r>
            <a:r>
              <a:rPr kumimoji="0" lang="en-US" altLang="en-US" b="0" i="0" u="none" strike="noStrike" cap="none" normalizeH="0" baseline="0" dirty="0">
                <a:ln>
                  <a:noFill/>
                </a:ln>
                <a:solidFill>
                  <a:srgbClr val="000000"/>
                </a:solidFill>
                <a:effectLst/>
                <a:latin typeface="Open Sans"/>
              </a:rPr>
              <a:t>. </a:t>
            </a:r>
            <a:endParaRPr kumimoji="0" lang="en-US" altLang="en-US"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err="1">
                <a:ln>
                  <a:noFill/>
                </a:ln>
                <a:solidFill>
                  <a:srgbClr val="000000"/>
                </a:solidFill>
                <a:effectLst/>
                <a:latin typeface="Open Sans"/>
              </a:rPr>
              <a:t>Trường</a:t>
            </a:r>
            <a:r>
              <a:rPr kumimoji="0" lang="en-US" altLang="en-US" b="1" i="0" u="none" strike="noStrike" cap="none" normalizeH="0" baseline="0" dirty="0">
                <a:ln>
                  <a:noFill/>
                </a:ln>
                <a:solidFill>
                  <a:srgbClr val="000000"/>
                </a:solidFill>
                <a:effectLst/>
                <a:latin typeface="Open Sans"/>
              </a:rPr>
              <a:t> </a:t>
            </a:r>
            <a:r>
              <a:rPr kumimoji="0" lang="en-US" altLang="en-US" b="1" i="0" u="none" strike="noStrike" cap="none" normalizeH="0" baseline="0" dirty="0" err="1">
                <a:ln>
                  <a:noFill/>
                </a:ln>
                <a:solidFill>
                  <a:srgbClr val="000000"/>
                </a:solidFill>
                <a:effectLst/>
                <a:latin typeface="Open Sans"/>
              </a:rPr>
              <a:t>hợp</a:t>
            </a:r>
            <a:r>
              <a:rPr kumimoji="0" lang="en-US" altLang="en-US" b="1" i="0" u="none" strike="noStrike" cap="none" normalizeH="0" baseline="0" dirty="0">
                <a:ln>
                  <a:noFill/>
                </a:ln>
                <a:solidFill>
                  <a:srgbClr val="000000"/>
                </a:solidFill>
                <a:effectLst/>
                <a:latin typeface="Open Sans"/>
              </a:rPr>
              <a:t> 2</a:t>
            </a:r>
            <a:endParaRPr kumimoji="0" lang="en-US" altLang="en-US"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Open Sans"/>
              </a:rPr>
              <a:t>H </a:t>
            </a:r>
            <a:r>
              <a:rPr kumimoji="0" lang="en-US" altLang="en-US" b="0" i="0" u="none" strike="noStrike" cap="none" normalizeH="0" baseline="0" dirty="0" err="1">
                <a:ln>
                  <a:noFill/>
                </a:ln>
                <a:solidFill>
                  <a:srgbClr val="000000"/>
                </a:solidFill>
                <a:effectLst/>
                <a:latin typeface="Open Sans"/>
              </a:rPr>
              <a:t>có</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mâu</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thuẫn</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với</a:t>
            </a:r>
            <a:r>
              <a:rPr kumimoji="0" lang="en-US" altLang="en-US" b="0" i="0" u="none" strike="noStrike" cap="none" normalizeH="0" baseline="0" dirty="0">
                <a:ln>
                  <a:noFill/>
                </a:ln>
                <a:solidFill>
                  <a:srgbClr val="000000"/>
                </a:solidFill>
                <a:effectLst/>
                <a:latin typeface="Open Sans"/>
              </a:rPr>
              <a:t> M </a:t>
            </a:r>
            <a:r>
              <a:rPr kumimoji="0" lang="en-US" altLang="en-US" b="0" i="0" u="none" strike="noStrike" cap="none" normalizeH="0" baseline="0" dirty="0" err="1">
                <a:ln>
                  <a:noFill/>
                </a:ln>
                <a:solidFill>
                  <a:srgbClr val="000000"/>
                </a:solidFill>
                <a:effectLst/>
                <a:latin typeface="Open Sans"/>
              </a:rPr>
              <a:t>là</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bạn</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cùng</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lớp</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và</a:t>
            </a:r>
            <a:r>
              <a:rPr kumimoji="0" lang="en-US" altLang="en-US" b="0" i="0" u="none" strike="noStrike" cap="none" normalizeH="0" baseline="0" dirty="0">
                <a:ln>
                  <a:noFill/>
                </a:ln>
                <a:solidFill>
                  <a:srgbClr val="000000"/>
                </a:solidFill>
                <a:effectLst/>
                <a:latin typeface="Open Sans"/>
              </a:rPr>
              <a:t> H </a:t>
            </a:r>
            <a:r>
              <a:rPr kumimoji="0" lang="en-US" altLang="en-US" b="0" i="0" u="none" strike="noStrike" cap="none" normalizeH="0" baseline="0" dirty="0" err="1">
                <a:ln>
                  <a:noFill/>
                </a:ln>
                <a:solidFill>
                  <a:srgbClr val="000000"/>
                </a:solidFill>
                <a:effectLst/>
                <a:latin typeface="Open Sans"/>
              </a:rPr>
              <a:t>dự</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định</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rủ</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mấy</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người</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bạn</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thân</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đến</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doạ</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đảnh</a:t>
            </a:r>
            <a:r>
              <a:rPr kumimoji="0" lang="en-US" altLang="en-US" b="0" i="0" u="none" strike="noStrike" cap="none" normalizeH="0" baseline="0" dirty="0">
                <a:ln>
                  <a:noFill/>
                </a:ln>
                <a:solidFill>
                  <a:srgbClr val="000000"/>
                </a:solidFill>
                <a:effectLst/>
                <a:latin typeface="Open Sans"/>
              </a:rPr>
              <a:t> M. </a:t>
            </a:r>
            <a:r>
              <a:rPr kumimoji="0" lang="en-US" altLang="en-US" b="0" i="0" u="none" strike="noStrike" cap="none" normalizeH="0" baseline="0" dirty="0" err="1">
                <a:ln>
                  <a:noFill/>
                </a:ln>
                <a:solidFill>
                  <a:srgbClr val="000000"/>
                </a:solidFill>
                <a:effectLst/>
                <a:latin typeface="Open Sans"/>
              </a:rPr>
              <a:t>Biết</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chuyện</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này</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bố</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mẹ</a:t>
            </a:r>
            <a:r>
              <a:rPr kumimoji="0" lang="en-US" altLang="en-US" b="0" i="0" u="none" strike="noStrike" cap="none" normalizeH="0" baseline="0" dirty="0">
                <a:ln>
                  <a:noFill/>
                </a:ln>
                <a:solidFill>
                  <a:srgbClr val="000000"/>
                </a:solidFill>
                <a:effectLst/>
                <a:latin typeface="Open Sans"/>
              </a:rPr>
              <a:t> H </a:t>
            </a:r>
            <a:r>
              <a:rPr kumimoji="0" lang="en-US" altLang="en-US" b="0" i="0" u="none" strike="noStrike" cap="none" normalizeH="0" baseline="0" dirty="0" err="1">
                <a:ln>
                  <a:noFill/>
                </a:ln>
                <a:solidFill>
                  <a:srgbClr val="000000"/>
                </a:solidFill>
                <a:effectLst/>
                <a:latin typeface="Open Sans"/>
              </a:rPr>
              <a:t>đã</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khuyên</a:t>
            </a:r>
            <a:r>
              <a:rPr kumimoji="0" lang="en-US" altLang="en-US" b="0" i="0" u="none" strike="noStrike" cap="none" normalizeH="0" baseline="0" dirty="0">
                <a:ln>
                  <a:noFill/>
                </a:ln>
                <a:solidFill>
                  <a:srgbClr val="000000"/>
                </a:solidFill>
                <a:effectLst/>
                <a:latin typeface="Open Sans"/>
              </a:rPr>
              <a:t> con </a:t>
            </a:r>
            <a:r>
              <a:rPr kumimoji="0" lang="en-US" altLang="en-US" b="0" i="0" u="none" strike="noStrike" cap="none" normalizeH="0" baseline="0" dirty="0" err="1">
                <a:ln>
                  <a:noFill/>
                </a:ln>
                <a:solidFill>
                  <a:srgbClr val="000000"/>
                </a:solidFill>
                <a:effectLst/>
                <a:latin typeface="Open Sans"/>
              </a:rPr>
              <a:t>từ</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bỏ</a:t>
            </a:r>
            <a:r>
              <a:rPr kumimoji="0" lang="en-US" altLang="en-US" b="0" i="0" u="none" strike="noStrike" cap="none" normalizeH="0" baseline="0" dirty="0">
                <a:ln>
                  <a:noFill/>
                </a:ln>
                <a:solidFill>
                  <a:srgbClr val="000000"/>
                </a:solidFill>
                <a:effectLst/>
                <a:latin typeface="Open Sans"/>
              </a:rPr>
              <a:t> ý </a:t>
            </a:r>
            <a:r>
              <a:rPr kumimoji="0" lang="en-US" altLang="en-US" b="0" i="0" u="none" strike="noStrike" cap="none" normalizeH="0" baseline="0" dirty="0" err="1">
                <a:ln>
                  <a:noFill/>
                </a:ln>
                <a:solidFill>
                  <a:srgbClr val="000000"/>
                </a:solidFill>
                <a:effectLst/>
                <a:latin typeface="Open Sans"/>
              </a:rPr>
              <a:t>định</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đó</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và</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trao</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đổi</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với</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giáo</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viên</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chủ</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nhiệm</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để</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cùng</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giải</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quyết</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mâu</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thuẫn</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giữa</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hai</a:t>
            </a:r>
            <a:r>
              <a:rPr kumimoji="0" lang="en-US" altLang="en-US" b="0" i="0" u="none" strike="noStrike" cap="none" normalizeH="0" baseline="0" dirty="0">
                <a:ln>
                  <a:noFill/>
                </a:ln>
                <a:solidFill>
                  <a:srgbClr val="000000"/>
                </a:solidFill>
                <a:effectLst/>
                <a:latin typeface="Open Sans"/>
              </a:rPr>
              <a:t> </a:t>
            </a:r>
            <a:r>
              <a:rPr kumimoji="0" lang="en-US" altLang="en-US" b="0" i="0" u="none" strike="noStrike" cap="none" normalizeH="0" baseline="0" dirty="0" err="1">
                <a:ln>
                  <a:noFill/>
                </a:ln>
                <a:solidFill>
                  <a:srgbClr val="000000"/>
                </a:solidFill>
                <a:effectLst/>
                <a:latin typeface="Open Sans"/>
              </a:rPr>
              <a:t>bên</a:t>
            </a:r>
            <a:endParaRPr kumimoji="0" lang="en-US" altLang="en-US" b="0" i="0" u="none" strike="noStrike" cap="none" normalizeH="0" baseline="0" dirty="0">
              <a:ln>
                <a:noFill/>
              </a:ln>
              <a:solidFill>
                <a:schemeClr val="tx1"/>
              </a:solidFill>
              <a:effectLst/>
            </a:endParaRPr>
          </a:p>
        </p:txBody>
      </p:sp>
      <p:sp>
        <p:nvSpPr>
          <p:cNvPr id="8" name="Rectangle 7"/>
          <p:cNvSpPr/>
          <p:nvPr/>
        </p:nvSpPr>
        <p:spPr>
          <a:xfrm>
            <a:off x="3023018" y="4556152"/>
            <a:ext cx="6087291" cy="1015663"/>
          </a:xfrm>
          <a:prstGeom prst="rect">
            <a:avLst/>
          </a:prstGeom>
        </p:spPr>
        <p:txBody>
          <a:bodyPr wrap="square">
            <a:spAutoFit/>
          </a:bodyPr>
          <a:lstStyle/>
          <a:p>
            <a:r>
              <a:rPr lang="vi-VN" sz="2000" i="1" dirty="0">
                <a:solidFill>
                  <a:schemeClr val="tx1">
                    <a:lumMod val="95000"/>
                    <a:lumOff val="5000"/>
                  </a:schemeClr>
                </a:solidFill>
                <a:latin typeface="Open Sans"/>
              </a:rPr>
              <a:t>Em hãy chỉ ra các hành vi vi phạm pháp luật phòng, chống bạo lực học đường trong trường hợp trên. Hành vi vi phạm đó sẽ bị xử lí như thế nào? </a:t>
            </a:r>
            <a:endParaRPr lang="en-US" sz="2000" i="1" dirty="0">
              <a:solidFill>
                <a:schemeClr val="tx1">
                  <a:lumMod val="95000"/>
                  <a:lumOff val="5000"/>
                </a:schemeClr>
              </a:solidFill>
            </a:endParaRPr>
          </a:p>
        </p:txBody>
      </p:sp>
      <p:sp>
        <p:nvSpPr>
          <p:cNvPr id="15" name="Rectangle 14"/>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6" name="Rectangle 189"/>
          <p:cNvSpPr>
            <a:spLocks noChangeArrowheads="1"/>
          </p:cNvSpPr>
          <p:nvPr/>
        </p:nvSpPr>
        <p:spPr bwMode="auto">
          <a:xfrm>
            <a:off x="186199" y="551139"/>
            <a:ext cx="2667000" cy="369332"/>
          </a:xfrm>
          <a:prstGeom prst="rect">
            <a:avLst/>
          </a:prstGeom>
          <a:noFill/>
          <a:ln>
            <a:noFill/>
          </a:ln>
          <a:effectLst/>
        </p:spPr>
        <p:txBody>
          <a:bodyPr anchor="ctr">
            <a:spAutoFit/>
          </a:bodyPr>
          <a:lstStyle/>
          <a:p>
            <a:pPr algn="ctr">
              <a:defRPr/>
            </a:pPr>
            <a:r>
              <a:rPr lang="en-US" altLang="zh-CN" b="1" ker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17" name="Rectangle 16"/>
          <p:cNvSpPr/>
          <p:nvPr/>
        </p:nvSpPr>
        <p:spPr>
          <a:xfrm>
            <a:off x="799946" y="898257"/>
            <a:ext cx="1055385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1. </a:t>
            </a:r>
            <a:r>
              <a:rPr lang="en-US" b="1" dirty="0" err="1">
                <a:solidFill>
                  <a:srgbClr val="0000FF"/>
                </a:solidFill>
                <a:latin typeface="Tahoma" pitchFamily="34" charset="0"/>
                <a:ea typeface="Tahoma" pitchFamily="34" charset="0"/>
                <a:cs typeface="Tahoma" pitchFamily="34" charset="0"/>
              </a:rPr>
              <a:t>Những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quy</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định</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cơ</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bản</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của</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pháp</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luật</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về</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phòng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chống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học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đường</a:t>
            </a:r>
            <a:endParaRPr lang="en-US" b="1" dirty="0">
              <a:solidFill>
                <a:srgbClr val="0000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6628592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2" name="Horizontal Scroll 1"/>
          <p:cNvSpPr/>
          <p:nvPr/>
        </p:nvSpPr>
        <p:spPr>
          <a:xfrm>
            <a:off x="1009934" y="1460309"/>
            <a:ext cx="9812741" cy="4731485"/>
          </a:xfrm>
          <a:prstGeom prst="horizontalScroll">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t>Để phòng, chống bạo lực học đường, pháp luật nước ta quy định:</a:t>
            </a:r>
          </a:p>
          <a:p>
            <a:r>
              <a:rPr lang="vi-VN" dirty="0"/>
              <a:t>- Không được xúc phạm nhân phẩm, danh dự, xâm phạm thân thể giáo viên, cán bộ, nhân viên của nhà trường và người khác.</a:t>
            </a:r>
          </a:p>
          <a:p>
            <a:r>
              <a:rPr lang="vi-VN" dirty="0"/>
              <a:t>- Không được đánh nhau, gây rối trật tự, an ninh trong nhà trường và nơi công cộng.</a:t>
            </a:r>
          </a:p>
          <a:p>
            <a:r>
              <a:rPr lang="vi-VN" dirty="0"/>
              <a:t>- Nhà trường, cha mẹ học sinh có trách nhiệm giáo dục học sinh về phòng, chống bạo lực học đường; phát hiện, thông báo, tố giác hành vi bạo lực học đường; ngăn ngừa, can thiệp kịp thời và bảo vệ quyền lợi chính đáng của học sinh trước các hành vi bạo lực học đường.</a:t>
            </a:r>
          </a:p>
        </p:txBody>
      </p:sp>
      <p:sp>
        <p:nvSpPr>
          <p:cNvPr id="5" name="Date Placeholder 4"/>
          <p:cNvSpPr>
            <a:spLocks noGrp="1"/>
          </p:cNvSpPr>
          <p:nvPr>
            <p:ph type="dt" sz="half" idx="10"/>
          </p:nvPr>
        </p:nvSpPr>
        <p:spPr/>
        <p:txBody>
          <a:bodyPr/>
          <a:lstStyle/>
          <a:p>
            <a:fld id="{63D82AA5-9B67-482A-A1B8-B535DA5B9158}" type="datetime11">
              <a:rPr lang="en-IN" smtClean="0">
                <a:solidFill>
                  <a:prstClr val="black">
                    <a:tint val="75000"/>
                  </a:prstClr>
                </a:solidFill>
              </a:rPr>
              <a:t>19:08:51</a:t>
            </a:fld>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2D0CD454-69CB-4647-AC93-5608A9603E22}" type="slidenum">
              <a:rPr lang="en-IN" smtClean="0">
                <a:solidFill>
                  <a:prstClr val="black">
                    <a:tint val="75000"/>
                  </a:prstClr>
                </a:solidFill>
              </a:rPr>
              <a:pPr/>
              <a:t>9</a:t>
            </a:fld>
            <a:endParaRPr lang="en-IN">
              <a:solidFill>
                <a:prstClr val="black">
                  <a:tint val="75000"/>
                </a:prstClr>
              </a:solidFill>
            </a:endParaRPr>
          </a:p>
        </p:txBody>
      </p:sp>
      <p:sp>
        <p:nvSpPr>
          <p:cNvPr id="11" name="Rectangle 10"/>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2" name="Rectangle 189"/>
          <p:cNvSpPr>
            <a:spLocks noChangeArrowheads="1"/>
          </p:cNvSpPr>
          <p:nvPr/>
        </p:nvSpPr>
        <p:spPr bwMode="auto">
          <a:xfrm>
            <a:off x="186199" y="551139"/>
            <a:ext cx="2667000" cy="369332"/>
          </a:xfrm>
          <a:prstGeom prst="rect">
            <a:avLst/>
          </a:prstGeom>
          <a:noFill/>
          <a:ln>
            <a:noFill/>
          </a:ln>
          <a:effectLst/>
        </p:spPr>
        <p:txBody>
          <a:bodyPr anchor="ctr">
            <a:spAutoFit/>
          </a:bodyPr>
          <a:lstStyle/>
          <a:p>
            <a:pPr algn="ctr">
              <a:defRPr/>
            </a:pPr>
            <a:r>
              <a:rPr lang="en-US" altLang="zh-CN" b="1" ker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15" name="Rectangle 14"/>
          <p:cNvSpPr/>
          <p:nvPr/>
        </p:nvSpPr>
        <p:spPr>
          <a:xfrm>
            <a:off x="799946" y="898257"/>
            <a:ext cx="1055385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1. </a:t>
            </a:r>
            <a:r>
              <a:rPr lang="en-US" b="1" dirty="0" err="1">
                <a:solidFill>
                  <a:srgbClr val="0000FF"/>
                </a:solidFill>
                <a:latin typeface="Tahoma" pitchFamily="34" charset="0"/>
                <a:ea typeface="Tahoma" pitchFamily="34" charset="0"/>
                <a:cs typeface="Tahoma" pitchFamily="34" charset="0"/>
              </a:rPr>
              <a:t>Những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quy</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định</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cơ</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bản</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của</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pháp</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luật</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về</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phòng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chống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học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đường</a:t>
            </a:r>
            <a:endParaRPr lang="en-US" b="1" dirty="0">
              <a:solidFill>
                <a:srgbClr val="0000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7970975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3386</Words>
  <Application>Microsoft Office PowerPoint</Application>
  <PresentationFormat>Widescreen</PresentationFormat>
  <Paragraphs>286</Paragraphs>
  <Slides>31</Slides>
  <Notes>8</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31</vt:i4>
      </vt:variant>
    </vt:vector>
  </HeadingPairs>
  <TitlesOfParts>
    <vt:vector size="43" baseType="lpstr">
      <vt:lpstr>.VnTime</vt:lpstr>
      <vt:lpstr>Arial</vt:lpstr>
      <vt:lpstr>Calibri</vt:lpstr>
      <vt:lpstr>Calibri Light</vt:lpstr>
      <vt:lpstr>Open Sans</vt:lpstr>
      <vt:lpstr>Segoe Script</vt:lpstr>
      <vt:lpstr>Tahoma</vt:lpstr>
      <vt:lpstr>Times New Roman</vt:lpstr>
      <vt:lpstr>Office Theme</vt:lpstr>
      <vt:lpstr>1_Office Theme</vt:lpstr>
      <vt:lpstr>2_Office Theme</vt:lpstr>
      <vt:lpstr>24_Office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giaoan.link</dc:title>
  <dc:creator/>
  <cp:keywords/>
  <dc:description>thuvienhoclieu.com</dc:description>
  <cp:lastModifiedBy/>
  <cp:revision>1</cp:revision>
  <dcterms:created xsi:type="dcterms:W3CDTF">2022-09-15T04:12:32Z</dcterms:created>
  <dcterms:modified xsi:type="dcterms:W3CDTF">2022-12-27T12:24:26Z</dcterms:modified>
</cp:coreProperties>
</file>