
<file path=[Content_Types].xml><?xml version="1.0" encoding="utf-8"?>
<Types xmlns="http://schemas.openxmlformats.org/package/2006/content-types">
  <Default Extension="png" ContentType="image/png"/>
  <Default Extension="mpeg" ContentType="video/mpeg"/>
  <Default Extension="jpeg" ContentType="image/jpeg"/>
  <Default Extension="emf" ContentType="image/x-emf"/>
  <Default Extension="rels" ContentType="application/vnd.openxmlformats-package.relationships+xml"/>
  <Default Extension="xml" ContentType="application/xml"/>
  <Default Extension="wav" ContentType="audio/wav"/>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8556" r:id="rId2"/>
    <p:sldMasterId id="2147488568" r:id="rId3"/>
    <p:sldMasterId id="2147488593" r:id="rId4"/>
  </p:sldMasterIdLst>
  <p:notesMasterIdLst>
    <p:notesMasterId r:id="rId41"/>
  </p:notesMasterIdLst>
  <p:sldIdLst>
    <p:sldId id="318" r:id="rId5"/>
    <p:sldId id="384" r:id="rId6"/>
    <p:sldId id="317" r:id="rId7"/>
    <p:sldId id="333" r:id="rId8"/>
    <p:sldId id="433" r:id="rId9"/>
    <p:sldId id="402" r:id="rId10"/>
    <p:sldId id="365" r:id="rId11"/>
    <p:sldId id="403" r:id="rId12"/>
    <p:sldId id="426" r:id="rId13"/>
    <p:sldId id="404" r:id="rId14"/>
    <p:sldId id="405" r:id="rId15"/>
    <p:sldId id="419" r:id="rId16"/>
    <p:sldId id="413" r:id="rId17"/>
    <p:sldId id="406" r:id="rId18"/>
    <p:sldId id="409" r:id="rId19"/>
    <p:sldId id="412" r:id="rId20"/>
    <p:sldId id="432" r:id="rId21"/>
    <p:sldId id="411" r:id="rId22"/>
    <p:sldId id="414" r:id="rId23"/>
    <p:sldId id="400" r:id="rId24"/>
    <p:sldId id="415" r:id="rId25"/>
    <p:sldId id="431" r:id="rId26"/>
    <p:sldId id="428" r:id="rId27"/>
    <p:sldId id="430" r:id="rId28"/>
    <p:sldId id="416" r:id="rId29"/>
    <p:sldId id="424" r:id="rId30"/>
    <p:sldId id="417" r:id="rId31"/>
    <p:sldId id="418" r:id="rId32"/>
    <p:sldId id="401" r:id="rId33"/>
    <p:sldId id="396" r:id="rId34"/>
    <p:sldId id="375" r:id="rId35"/>
    <p:sldId id="420" r:id="rId36"/>
    <p:sldId id="421" r:id="rId37"/>
    <p:sldId id="398" r:id="rId38"/>
    <p:sldId id="390" r:id="rId39"/>
    <p:sldId id="42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FF"/>
    <a:srgbClr val="66FF99"/>
    <a:srgbClr val="0000FF"/>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193" autoAdjust="0"/>
    <p:restoredTop sz="94660"/>
  </p:normalViewPr>
  <p:slideViewPr>
    <p:cSldViewPr snapToGrid="0">
      <p:cViewPr varScale="1">
        <p:scale>
          <a:sx n="85" d="100"/>
          <a:sy n="85" d="100"/>
        </p:scale>
        <p:origin x="-490" y="-221"/>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50CF77-8CC2-4973-B4B0-6AA29A646DA6}" type="datetimeFigureOut">
              <a:rPr lang="en-US" smtClean="0"/>
              <a:t>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D4E2-0BCC-4F5D-AE1D-792F5BB88121}" type="slidenum">
              <a:rPr lang="en-US" smtClean="0"/>
              <a:t>‹#›</a:t>
            </a:fld>
            <a:endParaRPr lang="en-US"/>
          </a:p>
        </p:txBody>
      </p:sp>
    </p:spTree>
    <p:extLst>
      <p:ext uri="{BB962C8B-B14F-4D97-AF65-F5344CB8AC3E}">
        <p14:creationId xmlns:p14="http://schemas.microsoft.com/office/powerpoint/2010/main" val="39966452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46908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870326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469085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D200D4E2-0BCC-4F5D-AE1D-792F5BB88121}" type="slidenum">
              <a:rPr lang="en-US" smtClean="0"/>
              <a:t>15</a:t>
            </a:fld>
            <a:endParaRPr lang="en-US"/>
          </a:p>
        </p:txBody>
      </p:sp>
    </p:spTree>
    <p:extLst>
      <p:ext uri="{BB962C8B-B14F-4D97-AF65-F5344CB8AC3E}">
        <p14:creationId xmlns:p14="http://schemas.microsoft.com/office/powerpoint/2010/main" val="49238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46908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
        <p:cNvGrpSpPr/>
        <p:nvPr/>
      </p:nvGrpSpPr>
      <p:grpSpPr>
        <a:xfrm>
          <a:off x="0" y="0"/>
          <a:ext cx="0" cy="0"/>
          <a:chOff x="0" y="0"/>
          <a:chExt cx="0" cy="0"/>
        </a:xfrm>
      </p:grpSpPr>
      <p:sp>
        <p:nvSpPr>
          <p:cNvPr id="41" name="Google Shape;4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2" name="Google Shape;42;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146908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9AB79F7-DE93-4B7F-BD47-B13DDFD68E47}" type="datetime11">
              <a:rPr lang="en-IN" smtClean="0"/>
              <a:t>20:31:12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05911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107516B-02BD-4EBD-A466-30FC33ED4833}" type="datetime11">
              <a:rPr lang="en-IN" smtClean="0"/>
              <a:t>20:31:12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375210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C6F499-28E9-40BF-99E0-3976D854EAF9}" type="datetime11">
              <a:rPr lang="en-IN" smtClean="0"/>
              <a:t>20:31:12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9858610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92E836-F117-4A63-AC0F-5F8D42DE105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35DDDD5-1CDB-4460-AB24-4BADD3F6CE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EE247C4-D6B7-4A9E-922A-191D3793D164}"/>
              </a:ext>
            </a:extLst>
          </p:cNvPr>
          <p:cNvSpPr>
            <a:spLocks noGrp="1"/>
          </p:cNvSpPr>
          <p:nvPr>
            <p:ph type="dt" sz="half" idx="10"/>
          </p:nvPr>
        </p:nvSpPr>
        <p:spPr/>
        <p:txBody>
          <a:bodyPr/>
          <a:lstStyle/>
          <a:p>
            <a:fld id="{5CE67DF4-626E-4D17-8F41-27967A11FD0D}" type="datetime11">
              <a:rPr lang="en-IN" smtClean="0">
                <a:solidFill>
                  <a:prstClr val="black">
                    <a:tint val="75000"/>
                  </a:prstClr>
                </a:solidFill>
              </a:rPr>
              <a:t>20:31:12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CDB655E-5F8D-44F1-BA06-D2EDD1B38E6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7E9B112-609D-448D-BFFA-6ECD997B0411}"/>
              </a:ext>
            </a:extLst>
          </p:cNvPr>
          <p:cNvSpPr>
            <a:spLocks noGrp="1"/>
          </p:cNvSpPr>
          <p:nvPr>
            <p:ph type="sldNum" sz="quarter" idx="12"/>
          </p:nvPr>
        </p:nvSpPr>
        <p:spPr/>
        <p:txBody>
          <a:bodyPr/>
          <a:lstStyle/>
          <a:p>
            <a:fld id="{05CEC4EA-6FC5-4DE6-A89F-9BE9420BE9D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23395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C180A1-12DA-426C-AC44-278115582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6226B60-8ABC-4B61-9F57-B2E9C3872CF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8B2EF28-89B8-4530-8D8F-C034014A0523}"/>
              </a:ext>
            </a:extLst>
          </p:cNvPr>
          <p:cNvSpPr>
            <a:spLocks noGrp="1"/>
          </p:cNvSpPr>
          <p:nvPr>
            <p:ph type="dt" sz="half" idx="10"/>
          </p:nvPr>
        </p:nvSpPr>
        <p:spPr/>
        <p:txBody>
          <a:bodyPr/>
          <a:lstStyle/>
          <a:p>
            <a:fld id="{9AA28CA0-9C09-41A7-8663-7EA334735D6A}" type="datetime11">
              <a:rPr lang="en-IN" smtClean="0">
                <a:solidFill>
                  <a:prstClr val="black">
                    <a:tint val="75000"/>
                  </a:prstClr>
                </a:solidFill>
              </a:rPr>
              <a:t>20:31:12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EB5488F-8264-44B9-B075-16B9338BC74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E5B39AD0-DD47-442F-9082-854250B1E73A}"/>
              </a:ext>
            </a:extLst>
          </p:cNvPr>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6102512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DA977E-BAEC-4A80-83F0-3A79213C1F2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7115CB32-2984-45EE-BB6C-A921DF3B13F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CE333C9-3F6C-4674-8749-AF6617E1C534}"/>
              </a:ext>
            </a:extLst>
          </p:cNvPr>
          <p:cNvSpPr>
            <a:spLocks noGrp="1"/>
          </p:cNvSpPr>
          <p:nvPr>
            <p:ph type="dt" sz="half" idx="10"/>
          </p:nvPr>
        </p:nvSpPr>
        <p:spPr/>
        <p:txBody>
          <a:bodyPr/>
          <a:lstStyle/>
          <a:p>
            <a:fld id="{FF81E73A-8676-4122-B4CA-0D17D5D31FAF}" type="datetime11">
              <a:rPr lang="en-IN" smtClean="0">
                <a:solidFill>
                  <a:prstClr val="black">
                    <a:tint val="75000"/>
                  </a:prstClr>
                </a:solidFill>
              </a:rPr>
              <a:t>20:31:12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1C611B6-F542-414C-B36D-39B5A06037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0999627F-3033-4432-8E23-02CB914E1313}"/>
              </a:ext>
            </a:extLst>
          </p:cNvPr>
          <p:cNvSpPr>
            <a:spLocks noGrp="1"/>
          </p:cNvSpPr>
          <p:nvPr>
            <p:ph type="sldNum" sz="quarter" idx="12"/>
          </p:nvPr>
        </p:nvSpPr>
        <p:spPr/>
        <p:txBody>
          <a:bodyPr/>
          <a:lstStyle/>
          <a:p>
            <a:fld id="{1F4A9CD3-C45F-429F-95A8-837E324DFBF4}"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84076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7B1134-2C89-47E2-ADBD-3D567F66A8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69C5D22-2E5D-428E-922B-42C70B7BA6A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A47DCE5C-545B-4E06-A445-BA4A3900A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9CD5495-1FFE-4ABD-92F1-D7207B37433D}"/>
              </a:ext>
            </a:extLst>
          </p:cNvPr>
          <p:cNvSpPr>
            <a:spLocks noGrp="1"/>
          </p:cNvSpPr>
          <p:nvPr>
            <p:ph type="dt" sz="half" idx="10"/>
          </p:nvPr>
        </p:nvSpPr>
        <p:spPr/>
        <p:txBody>
          <a:bodyPr/>
          <a:lstStyle/>
          <a:p>
            <a:fld id="{1AC8097C-8C60-407B-BC6B-1138C32F2B18}" type="datetime11">
              <a:rPr lang="en-IN" smtClean="0">
                <a:solidFill>
                  <a:prstClr val="black">
                    <a:tint val="75000"/>
                  </a:prstClr>
                </a:solidFill>
              </a:rPr>
              <a:t>20:31:12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6971984-370A-4E7F-8051-A5D8023BA70C}"/>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ADF68516-FC6A-4282-87DB-F7966F4E9858}"/>
              </a:ext>
            </a:extLst>
          </p:cNvPr>
          <p:cNvSpPr>
            <a:spLocks noGrp="1"/>
          </p:cNvSpPr>
          <p:nvPr>
            <p:ph type="sldNum" sz="quarter" idx="12"/>
          </p:nvPr>
        </p:nvSpPr>
        <p:spPr/>
        <p:txBody>
          <a:bodyPr/>
          <a:lstStyle/>
          <a:p>
            <a:fld id="{675D9ACE-5CFE-4AE7-B658-6CF8073D42FF}"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2698896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27FF43-F6B6-4F9E-AA90-5789C55C65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91E5EB1-82C7-4664-BD2D-497464FD1A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9CE5624-2A51-4948-AC3D-153D42058F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09ED164-9C2D-4EB6-B0AD-17C508ADAE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0144964-CD5F-4E78-90DB-C981DB2B3C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BDBCCED-49EE-42D1-9B59-4AA315A1D33C}"/>
              </a:ext>
            </a:extLst>
          </p:cNvPr>
          <p:cNvSpPr>
            <a:spLocks noGrp="1"/>
          </p:cNvSpPr>
          <p:nvPr>
            <p:ph type="dt" sz="half" idx="10"/>
          </p:nvPr>
        </p:nvSpPr>
        <p:spPr/>
        <p:txBody>
          <a:bodyPr/>
          <a:lstStyle/>
          <a:p>
            <a:fld id="{0046E545-DDB4-444A-BDBF-ACBDE516D496}" type="datetime11">
              <a:rPr lang="en-IN" smtClean="0">
                <a:solidFill>
                  <a:prstClr val="black">
                    <a:tint val="75000"/>
                  </a:prstClr>
                </a:solidFill>
              </a:rPr>
              <a:t>20:31:12</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3F68084A-01A0-4D6B-8C6C-7E7868B29D2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8D96E189-85E6-4005-A45C-0FEF735AA9FD}"/>
              </a:ext>
            </a:extLst>
          </p:cNvPr>
          <p:cNvSpPr>
            <a:spLocks noGrp="1"/>
          </p:cNvSpPr>
          <p:nvPr>
            <p:ph type="sldNum" sz="quarter" idx="12"/>
          </p:nvPr>
        </p:nvSpPr>
        <p:spPr/>
        <p:txBody>
          <a:bodyPr/>
          <a:lstStyle/>
          <a:p>
            <a:fld id="{343B58A8-918D-487E-A68E-E1147EC418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17801939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BCD912-3180-4FF4-9FD2-83F58EFC7F8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1B440E1-0A5A-4D65-BB15-2504A1B03590}"/>
              </a:ext>
            </a:extLst>
          </p:cNvPr>
          <p:cNvSpPr>
            <a:spLocks noGrp="1"/>
          </p:cNvSpPr>
          <p:nvPr>
            <p:ph type="dt" sz="half" idx="10"/>
          </p:nvPr>
        </p:nvSpPr>
        <p:spPr/>
        <p:txBody>
          <a:bodyPr/>
          <a:lstStyle/>
          <a:p>
            <a:fld id="{7F197695-6EC8-4791-BD9E-ABBCB77624B0}" type="datetime11">
              <a:rPr lang="en-IN" smtClean="0">
                <a:solidFill>
                  <a:prstClr val="black">
                    <a:tint val="75000"/>
                  </a:prstClr>
                </a:solidFill>
              </a:rPr>
              <a:t>20:31:12</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4A36212F-0EDE-49C8-A895-7D927172028A}"/>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A3D58708-3F55-4574-AB81-02D9C9791B81}"/>
              </a:ext>
            </a:extLst>
          </p:cNvPr>
          <p:cNvSpPr>
            <a:spLocks noGrp="1"/>
          </p:cNvSpPr>
          <p:nvPr>
            <p:ph type="sldNum" sz="quarter" idx="12"/>
          </p:nvPr>
        </p:nvSpPr>
        <p:spPr/>
        <p:txBody>
          <a:bodyPr/>
          <a:lstStyle/>
          <a:p>
            <a:fld id="{BC9B6E0E-12E8-4F60-AA4C-2D244E5456EC}"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633589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0F3DD58-9276-410C-AF6C-7D5D1EBFD590}"/>
              </a:ext>
            </a:extLst>
          </p:cNvPr>
          <p:cNvSpPr>
            <a:spLocks noGrp="1"/>
          </p:cNvSpPr>
          <p:nvPr>
            <p:ph type="dt" sz="half" idx="10"/>
          </p:nvPr>
        </p:nvSpPr>
        <p:spPr/>
        <p:txBody>
          <a:bodyPr/>
          <a:lstStyle/>
          <a:p>
            <a:fld id="{70B10812-94B1-44AB-9D21-C6F4300D7B33}" type="datetime11">
              <a:rPr lang="en-IN" smtClean="0">
                <a:solidFill>
                  <a:prstClr val="black">
                    <a:tint val="75000"/>
                  </a:prstClr>
                </a:solidFill>
              </a:rPr>
              <a:t>20:31:12</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4AF32367-9DC6-460C-AB8E-A7891D7256F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066418EF-E8B5-4976-B327-89696CF5A604}"/>
              </a:ext>
            </a:extLst>
          </p:cNvPr>
          <p:cNvSpPr>
            <a:spLocks noGrp="1"/>
          </p:cNvSpPr>
          <p:nvPr>
            <p:ph type="sldNum" sz="quarter" idx="12"/>
          </p:nvPr>
        </p:nvSpPr>
        <p:spPr/>
        <p:txBody>
          <a:bodyPr/>
          <a:lstStyle/>
          <a:p>
            <a:fld id="{236E7B28-9747-4E84-B604-46E657738A9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1520872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47BA44A-5ED3-4475-AED9-C9EA2B899B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D259986-40EC-43F4-B9A3-BA9464C323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25F9401-3A32-4777-80C5-2970CC1065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3687432-0049-40BB-8096-0E3F713538DC}"/>
              </a:ext>
            </a:extLst>
          </p:cNvPr>
          <p:cNvSpPr>
            <a:spLocks noGrp="1"/>
          </p:cNvSpPr>
          <p:nvPr>
            <p:ph type="dt" sz="half" idx="10"/>
          </p:nvPr>
        </p:nvSpPr>
        <p:spPr/>
        <p:txBody>
          <a:bodyPr/>
          <a:lstStyle/>
          <a:p>
            <a:fld id="{D687F574-DBF7-4F8A-9C0C-7C827BDCB502}" type="datetime11">
              <a:rPr lang="en-IN" smtClean="0">
                <a:solidFill>
                  <a:prstClr val="black">
                    <a:tint val="75000"/>
                  </a:prstClr>
                </a:solidFill>
              </a:rPr>
              <a:t>20:31:12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B48DB4A5-8C20-463C-9636-D42B52BE066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9B6976F-B1E2-4994-8F41-545902D69D2F}"/>
              </a:ext>
            </a:extLst>
          </p:cNvPr>
          <p:cNvSpPr>
            <a:spLocks noGrp="1"/>
          </p:cNvSpPr>
          <p:nvPr>
            <p:ph type="sldNum" sz="quarter" idx="12"/>
          </p:nvPr>
        </p:nvSpPr>
        <p:spPr/>
        <p:txBody>
          <a:bodyPr/>
          <a:lstStyle/>
          <a:p>
            <a:fld id="{C34BCE46-A05B-4D33-91D8-6AE2484A13E9}"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441591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2B3648-D23D-4D2F-9B6D-E85753B7617D}" type="datetime11">
              <a:rPr lang="en-IN" smtClean="0"/>
              <a:t>20:31:12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3325711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ED0E99-C51D-4E04-AA44-5410D8C71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3F0FA9D7-92C5-4932-8BD7-C9983459F31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25A2976-D5BB-4A41-9312-155E4E5378D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B9815652-DFC4-444D-879B-2A6372F464CB}"/>
              </a:ext>
            </a:extLst>
          </p:cNvPr>
          <p:cNvSpPr>
            <a:spLocks noGrp="1"/>
          </p:cNvSpPr>
          <p:nvPr>
            <p:ph type="dt" sz="half" idx="10"/>
          </p:nvPr>
        </p:nvSpPr>
        <p:spPr/>
        <p:txBody>
          <a:bodyPr/>
          <a:lstStyle/>
          <a:p>
            <a:fld id="{C6B894AC-21C6-4E8D-A9D6-BC34CD90E3B3}" type="datetime11">
              <a:rPr lang="en-IN" smtClean="0">
                <a:solidFill>
                  <a:prstClr val="black">
                    <a:tint val="75000"/>
                  </a:prstClr>
                </a:solidFill>
              </a:rPr>
              <a:t>20:31:12</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CE3DCA6-62AA-4911-9858-06FA49089ED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5F147248-5AEE-47AB-9F7F-FAB2F396AC58}"/>
              </a:ext>
            </a:extLst>
          </p:cNvPr>
          <p:cNvSpPr>
            <a:spLocks noGrp="1"/>
          </p:cNvSpPr>
          <p:nvPr>
            <p:ph type="sldNum" sz="quarter" idx="12"/>
          </p:nvPr>
        </p:nvSpPr>
        <p:spPr/>
        <p:txBody>
          <a:bodyPr/>
          <a:lstStyle/>
          <a:p>
            <a:fld id="{FC5C8A20-F7A3-41F1-BDEB-FDFA73989A6D}"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2253718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D108B5-811A-4196-9CD7-0B5BCC4B2EA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1A6677E-F470-4938-B1A5-FB308A3110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B485A05-ACA6-4C3B-8A27-82D89B1D5498}"/>
              </a:ext>
            </a:extLst>
          </p:cNvPr>
          <p:cNvSpPr>
            <a:spLocks noGrp="1"/>
          </p:cNvSpPr>
          <p:nvPr>
            <p:ph type="dt" sz="half" idx="10"/>
          </p:nvPr>
        </p:nvSpPr>
        <p:spPr/>
        <p:txBody>
          <a:bodyPr/>
          <a:lstStyle/>
          <a:p>
            <a:fld id="{4DB9ACB8-9A0C-401E-8294-4629066C13FC}" type="datetime11">
              <a:rPr lang="en-IN" smtClean="0">
                <a:solidFill>
                  <a:prstClr val="black">
                    <a:tint val="75000"/>
                  </a:prstClr>
                </a:solidFill>
              </a:rPr>
              <a:t>20:31:12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3E6EF5E8-962A-42AD-A420-FE011F14DA5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70A104B0-F5E9-4C99-9EFA-E97BC759BAFD}"/>
              </a:ext>
            </a:extLst>
          </p:cNvPr>
          <p:cNvSpPr>
            <a:spLocks noGrp="1"/>
          </p:cNvSpPr>
          <p:nvPr>
            <p:ph type="sldNum" sz="quarter" idx="12"/>
          </p:nvPr>
        </p:nvSpPr>
        <p:spPr/>
        <p:txBody>
          <a:bodyPr/>
          <a:lstStyle/>
          <a:p>
            <a:fld id="{4CA50655-6099-49A5-A5B3-294E30F1778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41957055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D943C10-B4B0-4CC7-83CA-1E90E32DAA7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618C8B11-D57D-4C8D-A4A3-53B0AC46BE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C05FE77-960F-4044-9C6F-685A5B7BCA63}"/>
              </a:ext>
            </a:extLst>
          </p:cNvPr>
          <p:cNvSpPr>
            <a:spLocks noGrp="1"/>
          </p:cNvSpPr>
          <p:nvPr>
            <p:ph type="dt" sz="half" idx="10"/>
          </p:nvPr>
        </p:nvSpPr>
        <p:spPr/>
        <p:txBody>
          <a:bodyPr/>
          <a:lstStyle/>
          <a:p>
            <a:fld id="{71985483-DA58-4229-9D3E-31281CB6E94D}" type="datetime11">
              <a:rPr lang="en-IN" smtClean="0">
                <a:solidFill>
                  <a:prstClr val="black">
                    <a:tint val="75000"/>
                  </a:prstClr>
                </a:solidFill>
              </a:rPr>
              <a:t>20:31:12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4A85B594-C5C6-479C-91AF-9764975BF3B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F1FDE4F1-D15D-4E04-9E27-6010CE2A98BC}"/>
              </a:ext>
            </a:extLst>
          </p:cNvPr>
          <p:cNvSpPr>
            <a:spLocks noGrp="1"/>
          </p:cNvSpPr>
          <p:nvPr>
            <p:ph type="sldNum" sz="quarter" idx="12"/>
          </p:nvPr>
        </p:nvSpPr>
        <p:spPr/>
        <p:txBody>
          <a:bodyPr/>
          <a:lstStyle/>
          <a:p>
            <a:fld id="{D25CD138-390D-42D6-A3F9-214C2077893E}"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33159679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973296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DE69B0A-7CE1-49BC-A256-E48FA3D35C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xmlns="" id="{B8DAD948-487D-4787-899D-27EABA14C5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xmlns="" id="{83D2B5B4-A6B7-491F-9C17-4098256873EC}"/>
              </a:ext>
            </a:extLst>
          </p:cNvPr>
          <p:cNvSpPr>
            <a:spLocks noGrp="1"/>
          </p:cNvSpPr>
          <p:nvPr>
            <p:ph type="dt" sz="half" idx="10"/>
          </p:nvPr>
        </p:nvSpPr>
        <p:spPr/>
        <p:txBody>
          <a:bodyPr/>
          <a:lstStyle/>
          <a:p>
            <a:fld id="{7261BFA2-F4E8-44C5-BD57-2F478C66A635}" type="datetime11">
              <a:rPr lang="en-IN" smtClean="0">
                <a:solidFill>
                  <a:prstClr val="black">
                    <a:tint val="75000"/>
                  </a:prstClr>
                </a:solidFill>
              </a:rPr>
              <a:t>20:31:12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FBF1F753-2A2A-489F-BD6B-A7F6E7475FFF}"/>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068F653D-D0D5-4C8A-9E33-C05A87904590}"/>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18004220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F2D809-2C26-4D21-B837-E14356E0078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DCA08709-63D7-43CB-B2F4-4F7F55A15F9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08547F56-1BF2-4351-9DD0-C8CF17B92A7B}"/>
              </a:ext>
            </a:extLst>
          </p:cNvPr>
          <p:cNvSpPr>
            <a:spLocks noGrp="1"/>
          </p:cNvSpPr>
          <p:nvPr>
            <p:ph type="dt" sz="half" idx="10"/>
          </p:nvPr>
        </p:nvSpPr>
        <p:spPr/>
        <p:txBody>
          <a:bodyPr/>
          <a:lstStyle/>
          <a:p>
            <a:fld id="{E51DEE33-AB93-40C9-887F-779274C0B46E}" type="datetime11">
              <a:rPr lang="en-IN" smtClean="0">
                <a:solidFill>
                  <a:prstClr val="black">
                    <a:tint val="75000"/>
                  </a:prstClr>
                </a:solidFill>
              </a:rPr>
              <a:t>20:31:12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127EB02F-4EA7-4602-AE67-E60818D31952}"/>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4B00ED4C-2D44-438F-B010-54C98D37D00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8899198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33806E-37A8-4B43-9CB6-DBC0BAEABC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xmlns="" id="{2E3D48DD-7EA7-40AF-B4B0-581CFCEFD8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9F2EA413-7CC5-445D-8144-A19C7A304DFE}"/>
              </a:ext>
            </a:extLst>
          </p:cNvPr>
          <p:cNvSpPr>
            <a:spLocks noGrp="1"/>
          </p:cNvSpPr>
          <p:nvPr>
            <p:ph type="dt" sz="half" idx="10"/>
          </p:nvPr>
        </p:nvSpPr>
        <p:spPr/>
        <p:txBody>
          <a:bodyPr/>
          <a:lstStyle/>
          <a:p>
            <a:fld id="{B3222B9A-9DE5-4319-ACF6-99CE130DE7F4}" type="datetime11">
              <a:rPr lang="en-IN" smtClean="0">
                <a:solidFill>
                  <a:prstClr val="black">
                    <a:tint val="75000"/>
                  </a:prstClr>
                </a:solidFill>
              </a:rPr>
              <a:t>20:31:12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8A0DF15A-5497-439F-B6D8-150BEADFA4B7}"/>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A2EE97A9-1B61-46D9-B63E-764F575817B8}"/>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1813671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CC440C1-5033-42C0-9230-E1E6D609EF32}"/>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8E0F3F97-280D-4727-B13B-B353884EB19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xmlns="" id="{CDEC6825-994B-4D30-8280-3F1D05F16FE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xmlns="" id="{762D5667-92E2-4532-B09B-D07C3AD8916E}"/>
              </a:ext>
            </a:extLst>
          </p:cNvPr>
          <p:cNvSpPr>
            <a:spLocks noGrp="1"/>
          </p:cNvSpPr>
          <p:nvPr>
            <p:ph type="dt" sz="half" idx="10"/>
          </p:nvPr>
        </p:nvSpPr>
        <p:spPr/>
        <p:txBody>
          <a:bodyPr/>
          <a:lstStyle/>
          <a:p>
            <a:fld id="{464C48E8-DF6E-4E38-AE92-1CACAFFA8524}" type="datetime11">
              <a:rPr lang="en-IN" smtClean="0">
                <a:solidFill>
                  <a:prstClr val="black">
                    <a:tint val="75000"/>
                  </a:prstClr>
                </a:solidFill>
              </a:rPr>
              <a:t>20:31:12</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xmlns="" id="{1D2255F6-84A6-4420-81B1-EBBCF85617D4}"/>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xmlns="" id="{050FEAD3-5834-409C-B211-E0C06249C04F}"/>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4661271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751F3F-8F8D-4651-82F5-3045A9062C51}"/>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AC3FB5F3-B34C-41D2-A9C2-2C5EB182DA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FC2B0899-430F-44C3-8728-FEC8CAFFD13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xmlns="" id="{78490A7B-4EE5-4D88-BD51-B9275F8779D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2DAD1AD2-C464-4901-A8A6-78E0552FB0B6}"/>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xmlns="" id="{9587244B-D31C-4F0D-B07A-6301694D3386}"/>
              </a:ext>
            </a:extLst>
          </p:cNvPr>
          <p:cNvSpPr>
            <a:spLocks noGrp="1"/>
          </p:cNvSpPr>
          <p:nvPr>
            <p:ph type="dt" sz="half" idx="10"/>
          </p:nvPr>
        </p:nvSpPr>
        <p:spPr/>
        <p:txBody>
          <a:bodyPr/>
          <a:lstStyle/>
          <a:p>
            <a:fld id="{068942E9-B520-4546-9EEB-FDD5CE4112F1}" type="datetime11">
              <a:rPr lang="en-IN" smtClean="0">
                <a:solidFill>
                  <a:prstClr val="black">
                    <a:tint val="75000"/>
                  </a:prstClr>
                </a:solidFill>
              </a:rPr>
              <a:t>20:31:12</a:t>
            </a:fld>
            <a:endParaRPr lang="en-IN">
              <a:solidFill>
                <a:prstClr val="black">
                  <a:tint val="75000"/>
                </a:prstClr>
              </a:solidFill>
            </a:endParaRPr>
          </a:p>
        </p:txBody>
      </p:sp>
      <p:sp>
        <p:nvSpPr>
          <p:cNvPr id="8" name="Footer Placeholder 7">
            <a:extLst>
              <a:ext uri="{FF2B5EF4-FFF2-40B4-BE49-F238E27FC236}">
                <a16:creationId xmlns:a16="http://schemas.microsoft.com/office/drawing/2014/main" xmlns="" id="{109C03C3-2B03-4F17-8CF8-3DD5AA1142A0}"/>
              </a:ext>
            </a:extLst>
          </p:cNvPr>
          <p:cNvSpPr>
            <a:spLocks noGrp="1"/>
          </p:cNvSpPr>
          <p:nvPr>
            <p:ph type="ftr" sz="quarter" idx="11"/>
          </p:nvPr>
        </p:nvSpPr>
        <p:spPr/>
        <p:txBody>
          <a:bodyPr/>
          <a:lstStyle/>
          <a:p>
            <a:endParaRPr lang="en-IN">
              <a:solidFill>
                <a:prstClr val="black">
                  <a:tint val="75000"/>
                </a:prstClr>
              </a:solidFill>
            </a:endParaRPr>
          </a:p>
        </p:txBody>
      </p:sp>
      <p:sp>
        <p:nvSpPr>
          <p:cNvPr id="9" name="Slide Number Placeholder 8">
            <a:extLst>
              <a:ext uri="{FF2B5EF4-FFF2-40B4-BE49-F238E27FC236}">
                <a16:creationId xmlns:a16="http://schemas.microsoft.com/office/drawing/2014/main" xmlns="" id="{25A82AC1-2992-4BDB-A119-2F99429C2545}"/>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2032094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C8E4E2-C46A-49C4-8ABD-606DE637BC8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xmlns="" id="{406BFD8E-4294-433E-A520-109F237AFDA8}"/>
              </a:ext>
            </a:extLst>
          </p:cNvPr>
          <p:cNvSpPr>
            <a:spLocks noGrp="1"/>
          </p:cNvSpPr>
          <p:nvPr>
            <p:ph type="dt" sz="half" idx="10"/>
          </p:nvPr>
        </p:nvSpPr>
        <p:spPr/>
        <p:txBody>
          <a:bodyPr/>
          <a:lstStyle/>
          <a:p>
            <a:fld id="{085D3034-FA44-4BB4-B7EA-2D4513C5844A}" type="datetime11">
              <a:rPr lang="en-IN" smtClean="0">
                <a:solidFill>
                  <a:prstClr val="black">
                    <a:tint val="75000"/>
                  </a:prstClr>
                </a:solidFill>
              </a:rPr>
              <a:t>20:31:12</a:t>
            </a:fld>
            <a:endParaRPr lang="en-IN">
              <a:solidFill>
                <a:prstClr val="black">
                  <a:tint val="75000"/>
                </a:prstClr>
              </a:solidFill>
            </a:endParaRPr>
          </a:p>
        </p:txBody>
      </p:sp>
      <p:sp>
        <p:nvSpPr>
          <p:cNvPr id="4" name="Footer Placeholder 3">
            <a:extLst>
              <a:ext uri="{FF2B5EF4-FFF2-40B4-BE49-F238E27FC236}">
                <a16:creationId xmlns:a16="http://schemas.microsoft.com/office/drawing/2014/main" xmlns="" id="{8AB96176-1D5B-4EDB-9331-407A68E17BED}"/>
              </a:ext>
            </a:extLst>
          </p:cNvPr>
          <p:cNvSpPr>
            <a:spLocks noGrp="1"/>
          </p:cNvSpPr>
          <p:nvPr>
            <p:ph type="ftr" sz="quarter" idx="11"/>
          </p:nvPr>
        </p:nvSpPr>
        <p:spPr/>
        <p:txBody>
          <a:bodyPr/>
          <a:lstStyle/>
          <a:p>
            <a:endParaRPr lang="en-IN">
              <a:solidFill>
                <a:prstClr val="black">
                  <a:tint val="75000"/>
                </a:prstClr>
              </a:solidFill>
            </a:endParaRPr>
          </a:p>
        </p:txBody>
      </p:sp>
      <p:sp>
        <p:nvSpPr>
          <p:cNvPr id="5" name="Slide Number Placeholder 4">
            <a:extLst>
              <a:ext uri="{FF2B5EF4-FFF2-40B4-BE49-F238E27FC236}">
                <a16:creationId xmlns:a16="http://schemas.microsoft.com/office/drawing/2014/main" xmlns="" id="{23679753-5D54-43FD-AFCA-69543D9DF4C6}"/>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599104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11D4437-AAD0-41A0-981C-20FFBE9CE52E}" type="datetime11">
              <a:rPr lang="en-IN" smtClean="0"/>
              <a:t>20:31:12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695022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1C5B6E3-59A3-4032-BDDD-5C297964C306}"/>
              </a:ext>
            </a:extLst>
          </p:cNvPr>
          <p:cNvSpPr>
            <a:spLocks noGrp="1"/>
          </p:cNvSpPr>
          <p:nvPr>
            <p:ph type="dt" sz="half" idx="10"/>
          </p:nvPr>
        </p:nvSpPr>
        <p:spPr/>
        <p:txBody>
          <a:bodyPr/>
          <a:lstStyle/>
          <a:p>
            <a:fld id="{9862E093-93F2-4DC0-9C24-71A04217C946}" type="datetime11">
              <a:rPr lang="en-IN" smtClean="0">
                <a:solidFill>
                  <a:prstClr val="black">
                    <a:tint val="75000"/>
                  </a:prstClr>
                </a:solidFill>
              </a:rPr>
              <a:t>20:31:12</a:t>
            </a:fld>
            <a:endParaRPr lang="en-IN">
              <a:solidFill>
                <a:prstClr val="black">
                  <a:tint val="75000"/>
                </a:prstClr>
              </a:solidFill>
            </a:endParaRPr>
          </a:p>
        </p:txBody>
      </p:sp>
      <p:sp>
        <p:nvSpPr>
          <p:cNvPr id="3" name="Footer Placeholder 2">
            <a:extLst>
              <a:ext uri="{FF2B5EF4-FFF2-40B4-BE49-F238E27FC236}">
                <a16:creationId xmlns:a16="http://schemas.microsoft.com/office/drawing/2014/main" xmlns="" id="{F851AC23-3462-4779-868C-9F7F48AFF9CE}"/>
              </a:ext>
            </a:extLst>
          </p:cNvPr>
          <p:cNvSpPr>
            <a:spLocks noGrp="1"/>
          </p:cNvSpPr>
          <p:nvPr>
            <p:ph type="ftr" sz="quarter" idx="11"/>
          </p:nvPr>
        </p:nvSpPr>
        <p:spPr/>
        <p:txBody>
          <a:bodyPr/>
          <a:lstStyle/>
          <a:p>
            <a:endParaRPr lang="en-IN">
              <a:solidFill>
                <a:prstClr val="black">
                  <a:tint val="75000"/>
                </a:prstClr>
              </a:solidFill>
            </a:endParaRPr>
          </a:p>
        </p:txBody>
      </p:sp>
      <p:sp>
        <p:nvSpPr>
          <p:cNvPr id="4" name="Slide Number Placeholder 3">
            <a:extLst>
              <a:ext uri="{FF2B5EF4-FFF2-40B4-BE49-F238E27FC236}">
                <a16:creationId xmlns:a16="http://schemas.microsoft.com/office/drawing/2014/main" xmlns="" id="{5F406D23-9A26-4BF1-98C1-1A556FB3941C}"/>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7579021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DD69AF-CD5B-412C-97CB-43F101A173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xmlns="" id="{11AB5181-AF67-458E-BB6A-1D682CEE03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xmlns="" id="{5F635AB0-05B8-41F0-9F2A-61D87964AE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A9DB678E-6C86-4A27-8DD8-3401730B44FE}"/>
              </a:ext>
            </a:extLst>
          </p:cNvPr>
          <p:cNvSpPr>
            <a:spLocks noGrp="1"/>
          </p:cNvSpPr>
          <p:nvPr>
            <p:ph type="dt" sz="half" idx="10"/>
          </p:nvPr>
        </p:nvSpPr>
        <p:spPr/>
        <p:txBody>
          <a:bodyPr/>
          <a:lstStyle/>
          <a:p>
            <a:fld id="{6E4B42B8-887C-4832-A533-3A59E7E7F766}" type="datetime11">
              <a:rPr lang="en-IN" smtClean="0">
                <a:solidFill>
                  <a:prstClr val="black">
                    <a:tint val="75000"/>
                  </a:prstClr>
                </a:solidFill>
              </a:rPr>
              <a:t>20:31:12</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xmlns="" id="{D00ADA6F-7133-4448-BA6F-EFFA2D11EEE9}"/>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xmlns="" id="{A68E487A-5940-4F6B-80C5-257BD77B6FA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4830962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47AA8F-E46F-4F5D-A512-72ACE9E21E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xmlns="" id="{551FF312-0381-47A3-B48C-7001F40043D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xmlns="" id="{07EEFA1B-DBDA-4523-B3B6-64717662BD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F9C95088-2B68-48F3-AD2E-C00B097A3038}"/>
              </a:ext>
            </a:extLst>
          </p:cNvPr>
          <p:cNvSpPr>
            <a:spLocks noGrp="1"/>
          </p:cNvSpPr>
          <p:nvPr>
            <p:ph type="dt" sz="half" idx="10"/>
          </p:nvPr>
        </p:nvSpPr>
        <p:spPr/>
        <p:txBody>
          <a:bodyPr/>
          <a:lstStyle/>
          <a:p>
            <a:fld id="{B5D279C7-1DE9-4C17-A082-FD27F1CB69A6}" type="datetime11">
              <a:rPr lang="en-IN" smtClean="0">
                <a:solidFill>
                  <a:prstClr val="black">
                    <a:tint val="75000"/>
                  </a:prstClr>
                </a:solidFill>
              </a:rPr>
              <a:t>20:31:12</a:t>
            </a:fld>
            <a:endParaRPr lang="en-IN">
              <a:solidFill>
                <a:prstClr val="black">
                  <a:tint val="75000"/>
                </a:prstClr>
              </a:solidFill>
            </a:endParaRPr>
          </a:p>
        </p:txBody>
      </p:sp>
      <p:sp>
        <p:nvSpPr>
          <p:cNvPr id="6" name="Footer Placeholder 5">
            <a:extLst>
              <a:ext uri="{FF2B5EF4-FFF2-40B4-BE49-F238E27FC236}">
                <a16:creationId xmlns:a16="http://schemas.microsoft.com/office/drawing/2014/main" xmlns="" id="{61A90072-F9CA-4D2B-A0B2-0A19EBEBE568}"/>
              </a:ext>
            </a:extLst>
          </p:cNvPr>
          <p:cNvSpPr>
            <a:spLocks noGrp="1"/>
          </p:cNvSpPr>
          <p:nvPr>
            <p:ph type="ftr" sz="quarter" idx="11"/>
          </p:nvPr>
        </p:nvSpPr>
        <p:spPr/>
        <p:txBody>
          <a:bodyPr/>
          <a:lstStyle/>
          <a:p>
            <a:endParaRPr lang="en-IN">
              <a:solidFill>
                <a:prstClr val="black">
                  <a:tint val="75000"/>
                </a:prstClr>
              </a:solidFill>
            </a:endParaRPr>
          </a:p>
        </p:txBody>
      </p:sp>
      <p:sp>
        <p:nvSpPr>
          <p:cNvPr id="7" name="Slide Number Placeholder 6">
            <a:extLst>
              <a:ext uri="{FF2B5EF4-FFF2-40B4-BE49-F238E27FC236}">
                <a16:creationId xmlns:a16="http://schemas.microsoft.com/office/drawing/2014/main" xmlns="" id="{2FCED981-B3B9-4E75-9AF3-414A1EA3DFF4}"/>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9377443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81BE28-E49B-4BFC-8F4C-74A19A912A27}"/>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07AE18AF-5C24-4B0E-8CAF-0B4A3AF1E0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69DBCB89-E751-4C8E-AD0B-98FDD05F90DC}"/>
              </a:ext>
            </a:extLst>
          </p:cNvPr>
          <p:cNvSpPr>
            <a:spLocks noGrp="1"/>
          </p:cNvSpPr>
          <p:nvPr>
            <p:ph type="dt" sz="half" idx="10"/>
          </p:nvPr>
        </p:nvSpPr>
        <p:spPr/>
        <p:txBody>
          <a:bodyPr/>
          <a:lstStyle/>
          <a:p>
            <a:fld id="{084F211E-3432-41D8-B56F-A76C1EDD88B1}" type="datetime11">
              <a:rPr lang="en-IN" smtClean="0">
                <a:solidFill>
                  <a:prstClr val="black">
                    <a:tint val="75000"/>
                  </a:prstClr>
                </a:solidFill>
              </a:rPr>
              <a:t>20:31:12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5F48DF5D-D9E2-453C-AABE-FA430CFECC3C}"/>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94D66BE1-1321-4608-9442-8ADCA6A07983}"/>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34904656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CF13C3F-C14A-40E5-8FB6-12B792BBB33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xmlns="" id="{DF94EE81-CF18-4436-9EDF-3E2156674A4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936524CE-914B-41B7-AEC2-AC61B6B85433}"/>
              </a:ext>
            </a:extLst>
          </p:cNvPr>
          <p:cNvSpPr>
            <a:spLocks noGrp="1"/>
          </p:cNvSpPr>
          <p:nvPr>
            <p:ph type="dt" sz="half" idx="10"/>
          </p:nvPr>
        </p:nvSpPr>
        <p:spPr/>
        <p:txBody>
          <a:bodyPr/>
          <a:lstStyle/>
          <a:p>
            <a:fld id="{A677151E-88BE-4C43-9A19-144B48EFA2C7}" type="datetime11">
              <a:rPr lang="en-IN" smtClean="0">
                <a:solidFill>
                  <a:prstClr val="black">
                    <a:tint val="75000"/>
                  </a:prstClr>
                </a:solidFill>
              </a:rPr>
              <a:t>20:31:12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A4A9622C-E965-46E0-880C-AE24F2EE10F8}"/>
              </a:ext>
            </a:extLst>
          </p:cNvPr>
          <p:cNvSpPr>
            <a:spLocks noGrp="1"/>
          </p:cNvSpPr>
          <p:nvPr>
            <p:ph type="ftr" sz="quarter" idx="11"/>
          </p:nvPr>
        </p:nvSpPr>
        <p:spPr/>
        <p:txBody>
          <a:body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1C2B8C69-2FB7-4506-AB74-2D344CC3E669}"/>
              </a:ext>
            </a:extLst>
          </p:cNvPr>
          <p:cNvSpPr>
            <a:spLocks noGrp="1"/>
          </p:cNvSpPr>
          <p:nvPr>
            <p:ph type="sldNum" sz="quarter" idx="12"/>
          </p:nvPr>
        </p:nvSpPr>
        <p:spPr/>
        <p:txBody>
          <a:body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8739129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10710410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7127D8C4-2696-48CB-B299-E0EFF769DF68}" type="datetime11">
              <a:rPr lang="en-IN" smtClean="0">
                <a:solidFill>
                  <a:prstClr val="black">
                    <a:tint val="75000"/>
                  </a:prstClr>
                </a:solidFill>
              </a:rPr>
              <a:t>20:31:12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06A4C49-959D-4749-8908-C533971F75A5}" type="slidenum">
              <a:rPr lang="en-US" altLang="en-US"/>
              <a:pPr/>
              <a:t>‹#›</a:t>
            </a:fld>
            <a:endParaRPr lang="en-US" altLang="en-US"/>
          </a:p>
        </p:txBody>
      </p:sp>
    </p:spTree>
    <p:extLst>
      <p:ext uri="{BB962C8B-B14F-4D97-AF65-F5344CB8AC3E}">
        <p14:creationId xmlns:p14="http://schemas.microsoft.com/office/powerpoint/2010/main" val="29648383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BCCB81B2-AF5D-4122-8634-18697E81A6B7}" type="datetime11">
              <a:rPr lang="en-IN" smtClean="0">
                <a:solidFill>
                  <a:prstClr val="black">
                    <a:tint val="75000"/>
                  </a:prstClr>
                </a:solidFill>
              </a:rPr>
              <a:t>20:31:12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EB440D5B-FA80-4B80-AC56-49C1AEECAB84}" type="slidenum">
              <a:rPr lang="en-US" altLang="en-US"/>
              <a:pPr/>
              <a:t>‹#›</a:t>
            </a:fld>
            <a:endParaRPr lang="en-US" altLang="en-US"/>
          </a:p>
        </p:txBody>
      </p:sp>
    </p:spTree>
    <p:extLst>
      <p:ext uri="{BB962C8B-B14F-4D97-AF65-F5344CB8AC3E}">
        <p14:creationId xmlns:p14="http://schemas.microsoft.com/office/powerpoint/2010/main" val="38811771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46549CA0-3514-4ACF-AEE4-3E44920CF502}" type="datetime11">
              <a:rPr lang="en-IN" smtClean="0">
                <a:solidFill>
                  <a:prstClr val="black">
                    <a:tint val="75000"/>
                  </a:prstClr>
                </a:solidFill>
              </a:rPr>
              <a:t>20:31:12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05438C-6673-479D-94BC-C0807E6BCC7F}" type="slidenum">
              <a:rPr lang="en-US" altLang="en-US"/>
              <a:pPr/>
              <a:t>‹#›</a:t>
            </a:fld>
            <a:endParaRPr lang="en-US" altLang="en-US"/>
          </a:p>
        </p:txBody>
      </p:sp>
    </p:spTree>
    <p:extLst>
      <p:ext uri="{BB962C8B-B14F-4D97-AF65-F5344CB8AC3E}">
        <p14:creationId xmlns:p14="http://schemas.microsoft.com/office/powerpoint/2010/main" val="13016719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B9FB198B-5689-4773-BF02-5B61E0F47163}" type="datetime11">
              <a:rPr lang="en-IN" smtClean="0">
                <a:solidFill>
                  <a:prstClr val="black">
                    <a:tint val="75000"/>
                  </a:prstClr>
                </a:solidFill>
              </a:rPr>
              <a:t>20:31:12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2B6FD943-519E-499B-B643-BBDC036516C9}" type="slidenum">
              <a:rPr lang="en-US" altLang="en-US"/>
              <a:pPr/>
              <a:t>‹#›</a:t>
            </a:fld>
            <a:endParaRPr lang="en-US" altLang="en-US"/>
          </a:p>
        </p:txBody>
      </p:sp>
    </p:spTree>
    <p:extLst>
      <p:ext uri="{BB962C8B-B14F-4D97-AF65-F5344CB8AC3E}">
        <p14:creationId xmlns:p14="http://schemas.microsoft.com/office/powerpoint/2010/main" val="435954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F72CCB2-3C2E-45C9-AC7D-BB8A59D329CD}" type="datetime11">
              <a:rPr lang="en-IN" smtClean="0"/>
              <a:t>20:31:12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9087819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7C82004F-B737-4766-ADE0-8EBF8E6BA5C4}" type="datetime11">
              <a:rPr lang="en-IN" smtClean="0">
                <a:solidFill>
                  <a:prstClr val="black">
                    <a:tint val="75000"/>
                  </a:prstClr>
                </a:solidFill>
              </a:rPr>
              <a:t>20:31:12</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3DD99F32-F7B3-4B9D-894B-C0B0C508A3DD}" type="slidenum">
              <a:rPr lang="en-US" altLang="en-US"/>
              <a:pPr/>
              <a:t>‹#›</a:t>
            </a:fld>
            <a:endParaRPr lang="en-US" altLang="en-US"/>
          </a:p>
        </p:txBody>
      </p:sp>
    </p:spTree>
    <p:extLst>
      <p:ext uri="{BB962C8B-B14F-4D97-AF65-F5344CB8AC3E}">
        <p14:creationId xmlns:p14="http://schemas.microsoft.com/office/powerpoint/2010/main" val="323174932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2FA0EE5-88F9-44D0-8D9E-386771743F22}" type="datetime11">
              <a:rPr lang="en-IN" smtClean="0">
                <a:solidFill>
                  <a:prstClr val="black">
                    <a:tint val="75000"/>
                  </a:prstClr>
                </a:solidFill>
              </a:rPr>
              <a:t>20:31:12</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46981622-4E9E-4625-B563-7BF35D14BD5B}" type="slidenum">
              <a:rPr lang="en-US" altLang="en-US"/>
              <a:pPr/>
              <a:t>‹#›</a:t>
            </a:fld>
            <a:endParaRPr lang="en-US" altLang="en-US"/>
          </a:p>
        </p:txBody>
      </p:sp>
    </p:spTree>
    <p:extLst>
      <p:ext uri="{BB962C8B-B14F-4D97-AF65-F5344CB8AC3E}">
        <p14:creationId xmlns:p14="http://schemas.microsoft.com/office/powerpoint/2010/main" val="297151418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69A9DD7-1F35-4491-9428-9C8204E5D14A}" type="datetime11">
              <a:rPr lang="en-IN" smtClean="0">
                <a:solidFill>
                  <a:prstClr val="black">
                    <a:tint val="75000"/>
                  </a:prstClr>
                </a:solidFill>
              </a:rPr>
              <a:t>20:31:12</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CAC6EBD7-B575-4605-8782-B66AA41EB481}" type="slidenum">
              <a:rPr lang="en-US" altLang="en-US"/>
              <a:pPr/>
              <a:t>‹#›</a:t>
            </a:fld>
            <a:endParaRPr lang="en-US" altLang="en-US"/>
          </a:p>
        </p:txBody>
      </p:sp>
    </p:spTree>
    <p:extLst>
      <p:ext uri="{BB962C8B-B14F-4D97-AF65-F5344CB8AC3E}">
        <p14:creationId xmlns:p14="http://schemas.microsoft.com/office/powerpoint/2010/main" val="15239217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5F46BCC-8520-4276-81FF-9AC346F3DF44}" type="datetime11">
              <a:rPr lang="en-IN" smtClean="0">
                <a:solidFill>
                  <a:prstClr val="black">
                    <a:tint val="75000"/>
                  </a:prstClr>
                </a:solidFill>
              </a:rPr>
              <a:t>20:31:12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C73BCC82-0AE5-492F-8947-0F085D04CB87}" type="slidenum">
              <a:rPr lang="en-US" altLang="en-US"/>
              <a:pPr/>
              <a:t>‹#›</a:t>
            </a:fld>
            <a:endParaRPr lang="en-US" altLang="en-US"/>
          </a:p>
        </p:txBody>
      </p:sp>
    </p:spTree>
    <p:extLst>
      <p:ext uri="{BB962C8B-B14F-4D97-AF65-F5344CB8AC3E}">
        <p14:creationId xmlns:p14="http://schemas.microsoft.com/office/powerpoint/2010/main" val="15392710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193A59A0-AB4D-493E-BC93-4BB903F25591}" type="datetime11">
              <a:rPr lang="en-IN" smtClean="0">
                <a:solidFill>
                  <a:prstClr val="black">
                    <a:tint val="75000"/>
                  </a:prstClr>
                </a:solidFill>
              </a:rPr>
              <a:t>20:31:12</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F92CEE-29AE-448E-8734-0FFB89BDA29F}" type="slidenum">
              <a:rPr lang="en-US" altLang="en-US"/>
              <a:pPr/>
              <a:t>‹#›</a:t>
            </a:fld>
            <a:endParaRPr lang="en-US" altLang="en-US"/>
          </a:p>
        </p:txBody>
      </p:sp>
    </p:spTree>
    <p:extLst>
      <p:ext uri="{BB962C8B-B14F-4D97-AF65-F5344CB8AC3E}">
        <p14:creationId xmlns:p14="http://schemas.microsoft.com/office/powerpoint/2010/main" val="23170113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8728B74C-FB0E-4260-BD9F-7CD22A71736A}" type="datetime11">
              <a:rPr lang="en-IN" smtClean="0">
                <a:solidFill>
                  <a:prstClr val="black">
                    <a:tint val="75000"/>
                  </a:prstClr>
                </a:solidFill>
              </a:rPr>
              <a:t>20:31:12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180E6A5A-0DF1-47AE-9A78-B7BD36C0FC99}" type="slidenum">
              <a:rPr lang="en-US" altLang="en-US"/>
              <a:pPr/>
              <a:t>‹#›</a:t>
            </a:fld>
            <a:endParaRPr lang="en-US" altLang="en-US"/>
          </a:p>
        </p:txBody>
      </p:sp>
    </p:spTree>
    <p:extLst>
      <p:ext uri="{BB962C8B-B14F-4D97-AF65-F5344CB8AC3E}">
        <p14:creationId xmlns:p14="http://schemas.microsoft.com/office/powerpoint/2010/main" val="1589315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26E40A1-9E8F-4515-A2ED-0DF59B259545}" type="datetime11">
              <a:rPr lang="en-IN" smtClean="0">
                <a:solidFill>
                  <a:prstClr val="black">
                    <a:tint val="75000"/>
                  </a:prstClr>
                </a:solidFill>
              </a:rPr>
              <a:t>20:31:12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A69E1883-66DA-43C6-B761-D62DF3D18DE3}" type="slidenum">
              <a:rPr lang="en-US" altLang="en-US"/>
              <a:pPr/>
              <a:t>‹#›</a:t>
            </a:fld>
            <a:endParaRPr lang="en-US" altLang="en-US"/>
          </a:p>
        </p:txBody>
      </p:sp>
    </p:spTree>
    <p:extLst>
      <p:ext uri="{BB962C8B-B14F-4D97-AF65-F5344CB8AC3E}">
        <p14:creationId xmlns:p14="http://schemas.microsoft.com/office/powerpoint/2010/main" val="3236259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7E0617F-E32D-4BA8-906B-2F333D225C52}" type="datetime11">
              <a:rPr lang="en-IN" smtClean="0"/>
              <a:t>20:31:12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1626253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5E6C15C-068C-41D2-A874-BB37D74F0535}" type="datetime11">
              <a:rPr lang="en-IN" smtClean="0"/>
              <a:t>20:31:12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41377326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442F4E-0F18-425A-BE3A-C0CCABAFF034}" type="datetime11">
              <a:rPr lang="en-IN" smtClean="0"/>
              <a:t>20:31:12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5814064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FE8EA9-D9BB-4890-98F0-96116D633AAD}" type="datetime11">
              <a:rPr lang="en-IN" smtClean="0"/>
              <a:t>20:31:12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027010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F43861-1B1E-4A53-ACE7-834CB8E0FFDF}" type="datetime11">
              <a:rPr lang="en-IN" smtClean="0"/>
              <a:t>20:31:12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0DB45D-C96A-4B08-B991-7A5C42999066}" type="slidenum">
              <a:rPr lang="en-US" smtClean="0"/>
              <a:t>‹#›</a:t>
            </a:fld>
            <a:endParaRPr lang="en-US"/>
          </a:p>
        </p:txBody>
      </p:sp>
    </p:spTree>
    <p:extLst>
      <p:ext uri="{BB962C8B-B14F-4D97-AF65-F5344CB8AC3E}">
        <p14:creationId xmlns:p14="http://schemas.microsoft.com/office/powerpoint/2010/main" val="23516818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708974-9823-40BA-B62D-3C56F1701BEB}" type="datetime11">
              <a:rPr lang="en-IN" smtClean="0"/>
              <a:t>20:31:12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0DB45D-C96A-4B08-B991-7A5C42999066}" type="slidenum">
              <a:rPr lang="en-US" smtClean="0"/>
              <a:t>‹#›</a:t>
            </a:fld>
            <a:endParaRPr lang="en-US"/>
          </a:p>
        </p:txBody>
      </p:sp>
    </p:spTree>
    <p:extLst>
      <p:ext uri="{BB962C8B-B14F-4D97-AF65-F5344CB8AC3E}">
        <p14:creationId xmlns:p14="http://schemas.microsoft.com/office/powerpoint/2010/main" val="1645536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8FB88E0A-A312-48B2-AD45-C33801621B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D49F5AB2-FA1E-4D1E-B88D-468CFA9A0E3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EC58F2F-0EC0-4A27-89F0-4F10D21EF8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83249F-270D-4886-AB93-960BAFAD2EA2}" type="datetime11">
              <a:rPr lang="en-IN" smtClean="0">
                <a:solidFill>
                  <a:prstClr val="black">
                    <a:tint val="75000"/>
                  </a:prstClr>
                </a:solidFill>
              </a:rPr>
              <a:t>20:31:12</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73429DF-F118-4ED8-A695-98CA0DBD16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0923011-8E1E-4F13-86FE-11FCBA42B3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C8CFE3-553D-4D67-B17E-45793350FDE1}" type="slidenum">
              <a:rPr lang="en-US" altLang="en-US" smtClean="0">
                <a:solidFill>
                  <a:prstClr val="black">
                    <a:tint val="75000"/>
                  </a:prstClr>
                </a:solidFill>
              </a:rPr>
              <a:pPr/>
              <a:t>‹#›</a:t>
            </a:fld>
            <a:endParaRPr lang="en-US" altLang="en-US">
              <a:solidFill>
                <a:prstClr val="black">
                  <a:tint val="75000"/>
                </a:prstClr>
              </a:solidFill>
            </a:endParaRPr>
          </a:p>
        </p:txBody>
      </p:sp>
    </p:spTree>
    <p:extLst>
      <p:ext uri="{BB962C8B-B14F-4D97-AF65-F5344CB8AC3E}">
        <p14:creationId xmlns:p14="http://schemas.microsoft.com/office/powerpoint/2010/main" val="965846329"/>
      </p:ext>
    </p:extLst>
  </p:cSld>
  <p:clrMap bg1="lt1" tx1="dk1" bg2="lt2" tx2="dk2" accent1="accent1" accent2="accent2" accent3="accent3" accent4="accent4" accent5="accent5" accent6="accent6" hlink="hlink" folHlink="folHlink"/>
  <p:sldLayoutIdLst>
    <p:sldLayoutId id="2147488557" r:id="rId1"/>
    <p:sldLayoutId id="2147488558" r:id="rId2"/>
    <p:sldLayoutId id="2147488559" r:id="rId3"/>
    <p:sldLayoutId id="2147488560" r:id="rId4"/>
    <p:sldLayoutId id="2147488561" r:id="rId5"/>
    <p:sldLayoutId id="2147488562" r:id="rId6"/>
    <p:sldLayoutId id="2147488563" r:id="rId7"/>
    <p:sldLayoutId id="2147488564" r:id="rId8"/>
    <p:sldLayoutId id="2147488565" r:id="rId9"/>
    <p:sldLayoutId id="2147488566" r:id="rId10"/>
    <p:sldLayoutId id="2147488567" r:id="rId11"/>
    <p:sldLayoutId id="2147488641"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7C6423B-D8E8-42F1-8BC5-EE111AB399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xmlns="" id="{78B9B9FB-6E24-435A-A703-F5478933D8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xmlns="" id="{4E4FA9A2-F58F-483A-B49B-009C0D956A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7C3484-6B5B-44DE-8971-7DD73A049567}" type="datetime11">
              <a:rPr lang="en-IN" smtClean="0">
                <a:solidFill>
                  <a:prstClr val="black">
                    <a:tint val="75000"/>
                  </a:prstClr>
                </a:solidFill>
              </a:rPr>
              <a:t>20:31:12</a:t>
            </a:fld>
            <a:endParaRPr lang="en-IN">
              <a:solidFill>
                <a:prstClr val="black">
                  <a:tint val="75000"/>
                </a:prstClr>
              </a:solidFill>
            </a:endParaRPr>
          </a:p>
        </p:txBody>
      </p:sp>
      <p:sp>
        <p:nvSpPr>
          <p:cNvPr id="5" name="Footer Placeholder 4">
            <a:extLst>
              <a:ext uri="{FF2B5EF4-FFF2-40B4-BE49-F238E27FC236}">
                <a16:creationId xmlns:a16="http://schemas.microsoft.com/office/drawing/2014/main" xmlns="" id="{33B5CF15-B3CF-474D-BAA4-C2208338BF0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solidFill>
                <a:prstClr val="black">
                  <a:tint val="75000"/>
                </a:prstClr>
              </a:solidFill>
            </a:endParaRPr>
          </a:p>
        </p:txBody>
      </p:sp>
      <p:sp>
        <p:nvSpPr>
          <p:cNvPr id="6" name="Slide Number Placeholder 5">
            <a:extLst>
              <a:ext uri="{FF2B5EF4-FFF2-40B4-BE49-F238E27FC236}">
                <a16:creationId xmlns:a16="http://schemas.microsoft.com/office/drawing/2014/main" xmlns="" id="{5A1966FE-D496-49FB-9074-47ACFE7EAEC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0CD454-69CB-4647-AC93-5608A9603E22}" type="slidenum">
              <a:rPr lang="en-IN" smtClean="0">
                <a:solidFill>
                  <a:prstClr val="black">
                    <a:tint val="75000"/>
                  </a:prstClr>
                </a:solidFill>
              </a:rPr>
              <a:pPr/>
              <a:t>‹#›</a:t>
            </a:fld>
            <a:endParaRPr lang="en-IN">
              <a:solidFill>
                <a:prstClr val="black">
                  <a:tint val="75000"/>
                </a:prstClr>
              </a:solidFill>
            </a:endParaRPr>
          </a:p>
        </p:txBody>
      </p:sp>
    </p:spTree>
    <p:extLst>
      <p:ext uri="{BB962C8B-B14F-4D97-AF65-F5344CB8AC3E}">
        <p14:creationId xmlns:p14="http://schemas.microsoft.com/office/powerpoint/2010/main" val="668517618"/>
      </p:ext>
    </p:extLst>
  </p:cSld>
  <p:clrMap bg1="lt1" tx1="dk1" bg2="lt2" tx2="dk2" accent1="accent1" accent2="accent2" accent3="accent3" accent4="accent4" accent5="accent5" accent6="accent6" hlink="hlink" folHlink="folHlink"/>
  <p:sldLayoutIdLst>
    <p:sldLayoutId id="2147488569" r:id="rId1"/>
    <p:sldLayoutId id="2147488570" r:id="rId2"/>
    <p:sldLayoutId id="2147488571" r:id="rId3"/>
    <p:sldLayoutId id="2147488572" r:id="rId4"/>
    <p:sldLayoutId id="2147488573" r:id="rId5"/>
    <p:sldLayoutId id="2147488574" r:id="rId6"/>
    <p:sldLayoutId id="2147488575" r:id="rId7"/>
    <p:sldLayoutId id="2147488576" r:id="rId8"/>
    <p:sldLayoutId id="2147488577" r:id="rId9"/>
    <p:sldLayoutId id="2147488578" r:id="rId10"/>
    <p:sldLayoutId id="2147488579" r:id="rId11"/>
    <p:sldLayoutId id="2147488580"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0"/>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E84B709-6C9C-4506-9E84-C9A8BB6D151F}" type="datetime11">
              <a:rPr lang="en-IN" smtClean="0">
                <a:solidFill>
                  <a:prstClr val="black">
                    <a:tint val="75000"/>
                  </a:prstClr>
                </a:solidFill>
              </a:rPr>
              <a:t>20:31:12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0"/>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0"/>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fontAlgn="base">
              <a:spcBef>
                <a:spcPct val="0"/>
              </a:spcBef>
              <a:spcAft>
                <a:spcPct val="0"/>
              </a:spcAft>
            </a:pPr>
            <a:fld id="{026F4E6E-518E-4480-9CAF-D5C60D0A1FE6}" type="slidenum">
              <a:rPr lang="en-US" altLang="en-US" smtClean="0">
                <a:cs typeface="Arial" panose="020B0604020202020204" pitchFamily="34" charset="0"/>
              </a:rPr>
              <a:pPr fontAlgn="base">
                <a:spcBef>
                  <a:spcPct val="0"/>
                </a:spcBef>
                <a:spcAft>
                  <a:spcPct val="0"/>
                </a:spcAft>
              </a:pPr>
              <a:t>‹#›</a:t>
            </a:fld>
            <a:endParaRPr lang="en-US" altLang="en-US" smtClean="0">
              <a:cs typeface="Arial" panose="020B0604020202020204" pitchFamily="34" charset="0"/>
            </a:endParaRPr>
          </a:p>
        </p:txBody>
      </p:sp>
    </p:spTree>
    <p:extLst>
      <p:ext uri="{BB962C8B-B14F-4D97-AF65-F5344CB8AC3E}">
        <p14:creationId xmlns:p14="http://schemas.microsoft.com/office/powerpoint/2010/main" val="430127627"/>
      </p:ext>
    </p:extLst>
  </p:cSld>
  <p:clrMap bg1="lt1" tx1="dk1" bg2="lt2" tx2="dk2" accent1="accent1" accent2="accent2" accent3="accent3" accent4="accent4" accent5="accent5" accent6="accent6" hlink="hlink" folHlink="folHlink"/>
  <p:sldLayoutIdLst>
    <p:sldLayoutId id="2147488594" r:id="rId1"/>
    <p:sldLayoutId id="2147488595" r:id="rId2"/>
    <p:sldLayoutId id="2147488596" r:id="rId3"/>
    <p:sldLayoutId id="2147488597" r:id="rId4"/>
    <p:sldLayoutId id="2147488598" r:id="rId5"/>
    <p:sldLayoutId id="2147488599" r:id="rId6"/>
    <p:sldLayoutId id="2147488600" r:id="rId7"/>
    <p:sldLayoutId id="2147488601" r:id="rId8"/>
    <p:sldLayoutId id="2147488602" r:id="rId9"/>
    <p:sldLayoutId id="2147488603" r:id="rId10"/>
    <p:sldLayoutId id="2147488604" r:id="rId11"/>
  </p:sldLayoutIdLst>
  <p:hf hdr="0" ftr="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4.jpeg"/><Relationship Id="rId1" Type="http://schemas.openxmlformats.org/officeDocument/2006/relationships/slideLayout" Target="../slideLayouts/slideLayout25.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g"/><Relationship Id="rId1" Type="http://schemas.openxmlformats.org/officeDocument/2006/relationships/slideLayout" Target="../slideLayouts/slideLayout35.xml"/><Relationship Id="rId5" Type="http://schemas.openxmlformats.org/officeDocument/2006/relationships/image" Target="../media/image4.jpeg"/><Relationship Id="rId4" Type="http://schemas.openxmlformats.org/officeDocument/2006/relationships/image" Target="../media/image12.jp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jpe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4.xml"/><Relationship Id="rId1" Type="http://schemas.openxmlformats.org/officeDocument/2006/relationships/slideLayout" Target="../slideLayouts/slideLayout25.xml"/><Relationship Id="rId5" Type="http://schemas.openxmlformats.org/officeDocument/2006/relationships/image" Target="../media/image16.gif"/><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video" Target="../media/media1.mpeg"/><Relationship Id="rId1" Type="http://schemas.microsoft.com/office/2007/relationships/media" Target="../media/media1.mpeg"/><Relationship Id="rId5" Type="http://schemas.openxmlformats.org/officeDocument/2006/relationships/image" Target="../media/image17.png"/><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g"/><Relationship Id="rId1" Type="http://schemas.openxmlformats.org/officeDocument/2006/relationships/slideLayout" Target="../slideLayouts/slideLayout35.xml"/><Relationship Id="rId5" Type="http://schemas.openxmlformats.org/officeDocument/2006/relationships/image" Target="../media/image4.jpeg"/><Relationship Id="rId4" Type="http://schemas.openxmlformats.org/officeDocument/2006/relationships/image" Target="../media/image12.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3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37.xml"/></Relationships>
</file>

<file path=ppt/slides/_rels/slide3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20.emf"/></Relationships>
</file>

<file path=ppt/slides/_rels/slide3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4.jpeg"/><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13.xml"/><Relationship Id="rId5" Type="http://schemas.openxmlformats.org/officeDocument/2006/relationships/image" Target="../media/image4.jpeg"/><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g"/><Relationship Id="rId1" Type="http://schemas.openxmlformats.org/officeDocument/2006/relationships/slideLayout" Target="../slideLayouts/slideLayout23.xml"/><Relationship Id="rId5" Type="http://schemas.openxmlformats.org/officeDocument/2006/relationships/image" Target="../media/image4.jpeg"/><Relationship Id="rId4" Type="http://schemas.openxmlformats.org/officeDocument/2006/relationships/image" Target="../media/image12.jp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3.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jpg"/><Relationship Id="rId1" Type="http://schemas.openxmlformats.org/officeDocument/2006/relationships/slideLayout" Target="../slideLayouts/slideLayout35.xml"/><Relationship Id="rId5" Type="http://schemas.openxmlformats.org/officeDocument/2006/relationships/image" Target="../media/image4.jpeg"/><Relationship Id="rId4" Type="http://schemas.openxmlformats.org/officeDocument/2006/relationships/image" Target="../media/image12.jp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4.jpeg"/><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Google Shape;164;p9"/>
          <p:cNvPicPr preferRelativeResize="0"/>
          <p:nvPr/>
        </p:nvPicPr>
        <p:blipFill rotWithShape="1">
          <a:blip r:embed="rId2">
            <a:alphaModFix/>
          </a:blip>
          <a:srcRect l="15285" t="10430" r="46645" b="11190"/>
          <a:stretch/>
        </p:blipFill>
        <p:spPr>
          <a:xfrm>
            <a:off x="-807105" y="-444696"/>
            <a:ext cx="13245869" cy="7552607"/>
          </a:xfrm>
          <a:prstGeom prst="rect">
            <a:avLst/>
          </a:prstGeom>
          <a:noFill/>
          <a:ln>
            <a:noFill/>
          </a:ln>
        </p:spPr>
      </p:pic>
      <p:sp>
        <p:nvSpPr>
          <p:cNvPr id="5" name="TextBox 4"/>
          <p:cNvSpPr txBox="1">
            <a:spLocks noChangeArrowheads="1"/>
          </p:cNvSpPr>
          <p:nvPr/>
        </p:nvSpPr>
        <p:spPr bwMode="auto">
          <a:xfrm>
            <a:off x="4062283" y="1168400"/>
            <a:ext cx="4945440" cy="430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200" b="1">
                <a:solidFill>
                  <a:srgbClr val="0000FF"/>
                </a:solidFill>
                <a:latin typeface=".VnCentury Schoolbook" panose="020B7200000000000000" pitchFamily="34" charset="0"/>
                <a:cs typeface="Arial" panose="020B0604020202020204" pitchFamily="34" charset="0"/>
              </a:defRPr>
            </a:lvl1pPr>
            <a:lvl2pPr marL="742950" indent="-285750" eaLnBrk="0" hangingPunct="0">
              <a:defRPr sz="2200" b="1">
                <a:solidFill>
                  <a:srgbClr val="0000FF"/>
                </a:solidFill>
                <a:latin typeface=".VnCentury Schoolbook" panose="020B7200000000000000" pitchFamily="34" charset="0"/>
                <a:cs typeface="Arial" panose="020B0604020202020204" pitchFamily="34" charset="0"/>
              </a:defRPr>
            </a:lvl2pPr>
            <a:lvl3pPr marL="1143000" indent="-228600" eaLnBrk="0" hangingPunct="0">
              <a:defRPr sz="2200" b="1">
                <a:solidFill>
                  <a:srgbClr val="0000FF"/>
                </a:solidFill>
                <a:latin typeface=".VnCentury Schoolbook" panose="020B7200000000000000" pitchFamily="34" charset="0"/>
                <a:cs typeface="Arial" panose="020B0604020202020204" pitchFamily="34" charset="0"/>
              </a:defRPr>
            </a:lvl3pPr>
            <a:lvl4pPr marL="1600200" indent="-228600" eaLnBrk="0" hangingPunct="0">
              <a:defRPr sz="2200" b="1">
                <a:solidFill>
                  <a:srgbClr val="0000FF"/>
                </a:solidFill>
                <a:latin typeface=".VnCentury Schoolbook" panose="020B7200000000000000" pitchFamily="34" charset="0"/>
                <a:cs typeface="Arial" panose="020B0604020202020204" pitchFamily="34" charset="0"/>
              </a:defRPr>
            </a:lvl4pPr>
            <a:lvl5pPr marL="2057400" indent="-228600" eaLnBrk="0" hangingPunct="0">
              <a:defRPr sz="2200" b="1">
                <a:solidFill>
                  <a:srgbClr val="0000FF"/>
                </a:solidFill>
                <a:latin typeface=".VnCentury Schoolbook" panose="020B7200000000000000" pitchFamily="34" charset="0"/>
                <a:cs typeface="Arial" panose="020B0604020202020204" pitchFamily="34" charset="0"/>
              </a:defRPr>
            </a:lvl5pPr>
            <a:lvl6pPr marL="25146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6pPr>
            <a:lvl7pPr marL="29718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7pPr>
            <a:lvl8pPr marL="34290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8pPr>
            <a:lvl9pPr marL="3886200" indent="-228600" eaLnBrk="0" fontAlgn="base" hangingPunct="0">
              <a:spcBef>
                <a:spcPct val="0"/>
              </a:spcBef>
              <a:spcAft>
                <a:spcPct val="0"/>
              </a:spcAft>
              <a:defRPr sz="2200" b="1">
                <a:solidFill>
                  <a:srgbClr val="0000FF"/>
                </a:solidFill>
                <a:latin typeface=".VnCentury Schoolbook" panose="020B7200000000000000" pitchFamily="34" charset="0"/>
                <a:cs typeface="Arial" panose="020B0604020202020204" pitchFamily="34" charset="0"/>
              </a:defRPr>
            </a:lvl9pPr>
          </a:lstStyle>
          <a:p>
            <a:pPr algn="ctr" eaLnBrk="1" fontAlgn="base" hangingPunct="1">
              <a:spcBef>
                <a:spcPct val="0"/>
              </a:spcBef>
              <a:spcAft>
                <a:spcPct val="0"/>
              </a:spcAft>
            </a:pPr>
            <a:r>
              <a:rPr lang="en-US" altLang="vi-VN" sz="2198" dirty="0" smtClean="0">
                <a:latin typeface="Times New Roman" panose="02020603050405020304" pitchFamily="18" charset="0"/>
                <a:ea typeface="宋体" panose="02010600030101010101" pitchFamily="2" charset="-122"/>
                <a:cs typeface="Times New Roman" panose="02020603050405020304" pitchFamily="18" charset="0"/>
              </a:rPr>
              <a:t>MÔN GDCD 6</a:t>
            </a:r>
            <a:endParaRPr lang="en-US" altLang="vi-VN" sz="2198" dirty="0">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 name="AutoShape 10"/>
          <p:cNvSpPr>
            <a:spLocks noChangeArrowheads="1"/>
          </p:cNvSpPr>
          <p:nvPr/>
        </p:nvSpPr>
        <p:spPr bwMode="auto">
          <a:xfrm>
            <a:off x="6635304" y="63634"/>
            <a:ext cx="283398" cy="293031"/>
          </a:xfrm>
          <a:prstGeom prst="irregularSeal2">
            <a:avLst/>
          </a:prstGeom>
          <a:gradFill rotWithShape="1">
            <a:gsLst>
              <a:gs pos="0">
                <a:srgbClr val="FCA2B1">
                  <a:alpha val="87999"/>
                </a:srgbClr>
              </a:gs>
              <a:gs pos="100000">
                <a:srgbClr val="FF0000">
                  <a:alpha val="57999"/>
                </a:srgbClr>
              </a:gs>
            </a:gsLst>
            <a:path path="shape">
              <a:fillToRect l="50000" t="50000" r="50000" b="50000"/>
            </a:path>
          </a:gradFill>
          <a:ln>
            <a:noFill/>
          </a:ln>
          <a:effectLst/>
          <a:extLst>
            <a:ext uri="{91240B29-F687-4F45-9708-019B960494DF}">
              <a14:hiddenLine xmlns:a14="http://schemas.microsoft.com/office/drawing/2010/main" w="9525">
                <a:solidFill>
                  <a:srgbClr val="FF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3" name="AutoShape 4"/>
          <p:cNvSpPr>
            <a:spLocks noChangeArrowheads="1"/>
          </p:cNvSpPr>
          <p:nvPr/>
        </p:nvSpPr>
        <p:spPr bwMode="auto">
          <a:xfrm>
            <a:off x="1144096" y="2654093"/>
            <a:ext cx="281754" cy="315191"/>
          </a:xfrm>
          <a:prstGeom prst="irregularSeal1">
            <a:avLst/>
          </a:prstGeom>
          <a:gradFill rotWithShape="1">
            <a:gsLst>
              <a:gs pos="0">
                <a:srgbClr val="FF0066"/>
              </a:gs>
              <a:gs pos="100000">
                <a:srgbClr val="FF0000">
                  <a:alpha val="3998"/>
                </a:srgbClr>
              </a:gs>
            </a:gsLst>
            <a:path path="rect">
              <a:fillToRect r="100000" b="10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pPr>
            <a:endParaRPr lang="vi-VN" altLang="en-US" sz="1499">
              <a:solidFill>
                <a:srgbClr val="FFFFFF"/>
              </a:solidFill>
              <a:ea typeface="宋体" panose="02010600030101010101" pitchFamily="2" charset="-122"/>
              <a:cs typeface="Arial" panose="020B0604020202020204" pitchFamily="34" charset="0"/>
            </a:endParaRPr>
          </a:p>
        </p:txBody>
      </p:sp>
      <p:sp>
        <p:nvSpPr>
          <p:cNvPr id="35" name="WordArt 11"/>
          <p:cNvSpPr>
            <a:spLocks noChangeArrowheads="1" noChangeShapeType="1" noTextEdit="1"/>
          </p:cNvSpPr>
          <p:nvPr/>
        </p:nvSpPr>
        <p:spPr bwMode="auto">
          <a:xfrm>
            <a:off x="1957052" y="1800746"/>
            <a:ext cx="9239984" cy="2207756"/>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algn="ctr" eaLnBrk="0" fontAlgn="base" hangingPunct="0">
              <a:spcBef>
                <a:spcPct val="0"/>
              </a:spcBef>
              <a:spcAft>
                <a:spcPct val="0"/>
              </a:spcAft>
            </a:pPr>
            <a:r>
              <a:rPr lang="en-US" sz="3597" kern="10" dirty="0">
                <a:ln w="9525">
                  <a:round/>
                  <a:headEnd/>
                  <a:tailEnd/>
                </a:ln>
                <a:gradFill rotWithShape="1">
                  <a:gsLst>
                    <a:gs pos="0">
                      <a:srgbClr val="FFFF00"/>
                    </a:gs>
                    <a:gs pos="100000">
                      <a:srgbClr val="FF3300"/>
                    </a:gs>
                  </a:gsLst>
                  <a:path path="rect">
                    <a:fillToRect l="50000" t="50000" r="50000" b="50000"/>
                  </a:path>
                </a:gradFill>
                <a:latin typeface="Segoe Script" pitchFamily="34" charset="0"/>
                <a:cs typeface="#9Slide03 Arima Madurai Black" panose="00000A00000000000000" pitchFamily="2" charset="0"/>
              </a:rPr>
              <a:t>CHÀO MỪNG CÁC EM ĐẾN VỚI TIẾT HỌC NGÀY HÔM NAY</a:t>
            </a:r>
          </a:p>
        </p:txBody>
      </p:sp>
      <p:pic>
        <p:nvPicPr>
          <p:cNvPr id="42" name="Shape 1"/>
          <p:cNvPicPr/>
          <p:nvPr/>
        </p:nvPicPr>
        <p:blipFill>
          <a:blip r:embed="rId3"/>
          <a:stretch/>
        </p:blipFill>
        <p:spPr>
          <a:xfrm>
            <a:off x="0" y="21916"/>
            <a:ext cx="1158240" cy="1048385"/>
          </a:xfrm>
          <a:prstGeom prst="rect">
            <a:avLst/>
          </a:prstGeom>
          <a:noFill/>
          <a:ln>
            <a:noFill/>
          </a:ln>
        </p:spPr>
      </p:pic>
      <p:sp>
        <p:nvSpPr>
          <p:cNvPr id="43" name="Rectangle 1"/>
          <p:cNvSpPr>
            <a:spLocks noChangeArrowheads="1"/>
          </p:cNvSpPr>
          <p:nvPr/>
        </p:nvSpPr>
        <p:spPr bwMode="auto">
          <a:xfrm>
            <a:off x="4328448" y="4721728"/>
            <a:ext cx="4867651"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endParaRPr lang="en-US" sz="3000" dirty="0" smtClean="0">
              <a:solidFill>
                <a:srgbClr val="FF0000"/>
              </a:solidFill>
              <a:latin typeface="Tahoma" pitchFamily="34" charset="0"/>
              <a:ea typeface="Tahoma" pitchFamily="34" charset="0"/>
              <a:cs typeface="Tahoma" pitchFamily="34" charset="0"/>
            </a:endParaRPr>
          </a:p>
        </p:txBody>
      </p:sp>
      <p:sp>
        <p:nvSpPr>
          <p:cNvPr id="2" name="Date Placeholder 1"/>
          <p:cNvSpPr>
            <a:spLocks noGrp="1"/>
          </p:cNvSpPr>
          <p:nvPr>
            <p:ph type="dt" sz="half" idx="10"/>
          </p:nvPr>
        </p:nvSpPr>
        <p:spPr/>
        <p:txBody>
          <a:bodyPr/>
          <a:lstStyle/>
          <a:p>
            <a:fld id="{7E408892-833E-49FA-B755-D13818FD9E7C}" type="datetime11">
              <a:rPr lang="en-IN" smtClean="0">
                <a:solidFill>
                  <a:prstClr val="black">
                    <a:tint val="75000"/>
                  </a:prstClr>
                </a:solidFill>
              </a:rPr>
              <a:t>20:31:12</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1</a:t>
            </a:fld>
            <a:endParaRPr lang="en-US" altLang="en-US">
              <a:solidFill>
                <a:prstClr val="black">
                  <a:tint val="75000"/>
                </a:prstClr>
              </a:solidFill>
            </a:endParaRPr>
          </a:p>
        </p:txBody>
      </p:sp>
    </p:spTree>
    <p:extLst>
      <p:ext uri="{BB962C8B-B14F-4D97-AF65-F5344CB8AC3E}">
        <p14:creationId xmlns:p14="http://schemas.microsoft.com/office/powerpoint/2010/main" val="4383341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smtClean="0">
                <a:solidFill>
                  <a:srgbClr val="0000FF"/>
                </a:solidFill>
                <a:latin typeface="Tahoma" pitchFamily="34" charset="0"/>
                <a:ea typeface="Tahoma" pitchFamily="34" charset="0"/>
                <a:cs typeface="Tahoma" pitchFamily="34" charset="0"/>
              </a:rPr>
              <a:t>Bài</a:t>
            </a:r>
            <a:r>
              <a:rPr lang="en-US" altLang="en-US" b="1" smtClean="0">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551139"/>
            <a:ext cx="2667000" cy="369332"/>
          </a:xfrm>
          <a:prstGeom prst="rect">
            <a:avLst/>
          </a:prstGeom>
          <a:noFill/>
          <a:ln>
            <a:noFill/>
          </a:ln>
          <a:effectLst/>
          <a:extLst/>
        </p:spPr>
        <p:txBody>
          <a:bodyPr anchor="ctr">
            <a:spAutoFit/>
          </a:bodyPr>
          <a:lstStyle/>
          <a:p>
            <a:pPr algn="ctr">
              <a:defRPr/>
            </a:pPr>
            <a:r>
              <a:rPr lang="en-US" altLang="zh-CN" b="1" kern="0" dirty="0" smtClean="0">
                <a:solidFill>
                  <a:srgbClr val="0000FF"/>
                </a:solidFill>
                <a:latin typeface="Tahoma" pitchFamily="34" charset="0"/>
                <a:ea typeface="Tahoma" pitchFamily="34" charset="0"/>
                <a:cs typeface="Tahoma" pitchFamily="34" charset="0"/>
              </a:rPr>
              <a:t>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9" name="Rectangle 8"/>
          <p:cNvSpPr/>
          <p:nvPr/>
        </p:nvSpPr>
        <p:spPr>
          <a:xfrm>
            <a:off x="799946" y="898257"/>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1</a:t>
            </a:r>
            <a:r>
              <a:rPr lang="en-US" b="1" smtClean="0">
                <a:solidFill>
                  <a:srgbClr val="0000FF"/>
                </a:solidFill>
                <a:latin typeface="Tahoma" pitchFamily="34" charset="0"/>
                <a:ea typeface="Tahoma" pitchFamily="34" charset="0"/>
                <a:cs typeface="Tahoma" pitchFamily="34" charset="0"/>
              </a:rPr>
              <a:t>. Nh</a:t>
            </a:r>
            <a:r>
              <a:rPr lang="vi-VN" b="1" smtClean="0">
                <a:solidFill>
                  <a:srgbClr val="0000FF"/>
                </a:solidFill>
                <a:latin typeface="Tahoma" pitchFamily="34" charset="0"/>
                <a:ea typeface="Tahoma" pitchFamily="34" charset="0"/>
                <a:cs typeface="Tahoma" pitchFamily="34" charset="0"/>
              </a:rPr>
              <a:t>ận biết các tình huống nguy hiểm từ thiên nhiên. </a:t>
            </a:r>
            <a:endParaRPr lang="en-US" b="1" dirty="0" smtClean="0">
              <a:solidFill>
                <a:srgbClr val="0000FF"/>
              </a:solidFill>
              <a:latin typeface="Tahoma" pitchFamily="34" charset="0"/>
              <a:ea typeface="Tahoma" pitchFamily="34" charset="0"/>
              <a:cs typeface="Tahoma" pitchFamily="34" charset="0"/>
            </a:endParaRPr>
          </a:p>
        </p:txBody>
      </p:sp>
      <p:sp>
        <p:nvSpPr>
          <p:cNvPr id="4" name="Rectangle 3"/>
          <p:cNvSpPr/>
          <p:nvPr/>
        </p:nvSpPr>
        <p:spPr>
          <a:xfrm>
            <a:off x="1328388" y="1268195"/>
            <a:ext cx="6096000" cy="369332"/>
          </a:xfrm>
          <a:prstGeom prst="rect">
            <a:avLst/>
          </a:prstGeom>
        </p:spPr>
        <p:txBody>
          <a:bodyPr>
            <a:spAutoFit/>
          </a:bodyPr>
          <a:lstStyle/>
          <a:p>
            <a:r>
              <a:rPr lang="vi-VN">
                <a:latin typeface="Tahoma" pitchFamily="34" charset="0"/>
                <a:ea typeface="Tahoma" pitchFamily="34" charset="0"/>
                <a:cs typeface="Tahoma" pitchFamily="34" charset="0"/>
              </a:rPr>
              <a:t>Quan sát hình ảnh và trả lời câu hỏi</a:t>
            </a:r>
            <a:r>
              <a:rPr lang="vi-VN" smtClean="0">
                <a:latin typeface="Tahoma" pitchFamily="34" charset="0"/>
                <a:ea typeface="Tahoma" pitchFamily="34" charset="0"/>
                <a:cs typeface="Tahoma" pitchFamily="34" charset="0"/>
              </a:rPr>
              <a:t>:</a:t>
            </a:r>
            <a:endParaRPr lang="vi-VN">
              <a:latin typeface="Tahoma" pitchFamily="34" charset="0"/>
              <a:ea typeface="Tahoma" pitchFamily="34" charset="0"/>
              <a:cs typeface="Tahoma" pitchFamily="34" charset="0"/>
            </a:endParaRPr>
          </a:p>
        </p:txBody>
      </p:sp>
      <p:sp>
        <p:nvSpPr>
          <p:cNvPr id="3" name="Cloud Callout 2"/>
          <p:cNvSpPr/>
          <p:nvPr/>
        </p:nvSpPr>
        <p:spPr>
          <a:xfrm>
            <a:off x="2265528" y="2088106"/>
            <a:ext cx="8557147" cy="3302759"/>
          </a:xfrm>
          <a:prstGeom prst="cloud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rgbClr val="C00000"/>
                </a:solidFill>
                <a:latin typeface="Tahoma" pitchFamily="34" charset="0"/>
                <a:ea typeface="Tahoma" pitchFamily="34" charset="0"/>
                <a:cs typeface="Tahoma" pitchFamily="34" charset="0"/>
              </a:rPr>
              <a:t>Theo </a:t>
            </a:r>
            <a:r>
              <a:rPr lang="en-US" sz="3200" b="1" dirty="0" err="1" smtClean="0">
                <a:solidFill>
                  <a:srgbClr val="C00000"/>
                </a:solidFill>
                <a:latin typeface="Tahoma" pitchFamily="34" charset="0"/>
                <a:ea typeface="Tahoma" pitchFamily="34" charset="0"/>
                <a:cs typeface="Tahoma" pitchFamily="34" charset="0"/>
              </a:rPr>
              <a:t>em</a:t>
            </a:r>
            <a:r>
              <a:rPr lang="en-US" sz="3200" b="1" dirty="0" smtClean="0">
                <a:solidFill>
                  <a:srgbClr val="C00000"/>
                </a:solidFill>
                <a:latin typeface="Tahoma" pitchFamily="34" charset="0"/>
                <a:ea typeface="Tahoma" pitchFamily="34" charset="0"/>
                <a:cs typeface="Tahoma" pitchFamily="34" charset="0"/>
              </a:rPr>
              <a:t>, </a:t>
            </a:r>
            <a:r>
              <a:rPr lang="en-US" sz="3200" b="1" dirty="0" err="1" smtClean="0">
                <a:solidFill>
                  <a:srgbClr val="C00000"/>
                </a:solidFill>
                <a:latin typeface="Tahoma" pitchFamily="34" charset="0"/>
                <a:ea typeface="Tahoma" pitchFamily="34" charset="0"/>
                <a:cs typeface="Tahoma" pitchFamily="34" charset="0"/>
              </a:rPr>
              <a:t>thế</a:t>
            </a:r>
            <a:r>
              <a:rPr lang="en-US" sz="3200" b="1" dirty="0" smtClean="0">
                <a:solidFill>
                  <a:srgbClr val="C00000"/>
                </a:solidFill>
                <a:latin typeface="Tahoma" pitchFamily="34" charset="0"/>
                <a:ea typeface="Tahoma" pitchFamily="34" charset="0"/>
                <a:cs typeface="Tahoma" pitchFamily="34" charset="0"/>
              </a:rPr>
              <a:t> </a:t>
            </a:r>
            <a:r>
              <a:rPr lang="en-US" sz="3200" b="1" dirty="0" err="1">
                <a:solidFill>
                  <a:srgbClr val="C00000"/>
                </a:solidFill>
                <a:latin typeface="Tahoma" pitchFamily="34" charset="0"/>
                <a:ea typeface="Tahoma" pitchFamily="34" charset="0"/>
                <a:cs typeface="Tahoma" pitchFamily="34" charset="0"/>
              </a:rPr>
              <a:t>nào</a:t>
            </a:r>
            <a:r>
              <a:rPr lang="en-US" sz="3200" b="1" dirty="0">
                <a:solidFill>
                  <a:srgbClr val="C00000"/>
                </a:solidFill>
                <a:latin typeface="Tahoma" pitchFamily="34" charset="0"/>
                <a:ea typeface="Tahoma" pitchFamily="34" charset="0"/>
                <a:cs typeface="Tahoma" pitchFamily="34" charset="0"/>
              </a:rPr>
              <a:t> </a:t>
            </a:r>
            <a:r>
              <a:rPr lang="en-US" sz="3200" b="1" dirty="0" err="1">
                <a:solidFill>
                  <a:srgbClr val="C00000"/>
                </a:solidFill>
                <a:latin typeface="Tahoma" pitchFamily="34" charset="0"/>
                <a:ea typeface="Tahoma" pitchFamily="34" charset="0"/>
                <a:cs typeface="Tahoma" pitchFamily="34" charset="0"/>
              </a:rPr>
              <a:t>là</a:t>
            </a:r>
            <a:r>
              <a:rPr lang="en-US" sz="3200" b="1" dirty="0">
                <a:solidFill>
                  <a:srgbClr val="C00000"/>
                </a:solidFill>
                <a:latin typeface="Tahoma" pitchFamily="34" charset="0"/>
                <a:ea typeface="Tahoma" pitchFamily="34" charset="0"/>
                <a:cs typeface="Tahoma" pitchFamily="34" charset="0"/>
              </a:rPr>
              <a:t> </a:t>
            </a:r>
            <a:r>
              <a:rPr lang="en-US" sz="3200" b="1" dirty="0" err="1" smtClean="0">
                <a:solidFill>
                  <a:srgbClr val="C00000"/>
                </a:solidFill>
                <a:latin typeface="Tahoma" pitchFamily="34" charset="0"/>
                <a:ea typeface="Tahoma" pitchFamily="34" charset="0"/>
                <a:cs typeface="Tahoma" pitchFamily="34" charset="0"/>
              </a:rPr>
              <a:t>tình</a:t>
            </a:r>
            <a:r>
              <a:rPr lang="en-US" sz="3200" b="1" dirty="0" smtClean="0">
                <a:solidFill>
                  <a:srgbClr val="C00000"/>
                </a:solidFill>
                <a:latin typeface="Tahoma" pitchFamily="34" charset="0"/>
                <a:ea typeface="Tahoma" pitchFamily="34" charset="0"/>
                <a:cs typeface="Tahoma" pitchFamily="34" charset="0"/>
              </a:rPr>
              <a:t> </a:t>
            </a:r>
            <a:r>
              <a:rPr lang="en-US" sz="3200" b="1" dirty="0" err="1">
                <a:solidFill>
                  <a:srgbClr val="C00000"/>
                </a:solidFill>
                <a:latin typeface="Tahoma" pitchFamily="34" charset="0"/>
                <a:ea typeface="Tahoma" pitchFamily="34" charset="0"/>
                <a:cs typeface="Tahoma" pitchFamily="34" charset="0"/>
              </a:rPr>
              <a:t>huống</a:t>
            </a:r>
            <a:r>
              <a:rPr lang="en-US" sz="3200" b="1" dirty="0">
                <a:solidFill>
                  <a:srgbClr val="C00000"/>
                </a:solidFill>
                <a:latin typeface="Tahoma" pitchFamily="34" charset="0"/>
                <a:ea typeface="Tahoma" pitchFamily="34" charset="0"/>
                <a:cs typeface="Tahoma" pitchFamily="34" charset="0"/>
              </a:rPr>
              <a:t> </a:t>
            </a:r>
            <a:r>
              <a:rPr lang="en-US" sz="3200" b="1" dirty="0" err="1">
                <a:solidFill>
                  <a:srgbClr val="C00000"/>
                </a:solidFill>
                <a:latin typeface="Tahoma" pitchFamily="34" charset="0"/>
                <a:ea typeface="Tahoma" pitchFamily="34" charset="0"/>
                <a:cs typeface="Tahoma" pitchFamily="34" charset="0"/>
              </a:rPr>
              <a:t>nguy</a:t>
            </a:r>
            <a:r>
              <a:rPr lang="en-US" sz="3200" b="1" dirty="0">
                <a:solidFill>
                  <a:srgbClr val="C00000"/>
                </a:solidFill>
                <a:latin typeface="Tahoma" pitchFamily="34" charset="0"/>
                <a:ea typeface="Tahoma" pitchFamily="34" charset="0"/>
                <a:cs typeface="Tahoma" pitchFamily="34" charset="0"/>
              </a:rPr>
              <a:t> </a:t>
            </a:r>
            <a:r>
              <a:rPr lang="en-US" sz="3200" b="1" dirty="0" err="1">
                <a:solidFill>
                  <a:srgbClr val="C00000"/>
                </a:solidFill>
                <a:latin typeface="Tahoma" pitchFamily="34" charset="0"/>
                <a:ea typeface="Tahoma" pitchFamily="34" charset="0"/>
                <a:cs typeface="Tahoma" pitchFamily="34" charset="0"/>
              </a:rPr>
              <a:t>hiểm</a:t>
            </a:r>
            <a:r>
              <a:rPr lang="en-US" sz="3200" b="1" dirty="0">
                <a:solidFill>
                  <a:srgbClr val="C00000"/>
                </a:solidFill>
                <a:latin typeface="Tahoma" pitchFamily="34" charset="0"/>
                <a:ea typeface="Tahoma" pitchFamily="34" charset="0"/>
                <a:cs typeface="Tahoma" pitchFamily="34" charset="0"/>
              </a:rPr>
              <a:t> </a:t>
            </a:r>
            <a:r>
              <a:rPr lang="en-US" sz="3200" b="1" dirty="0" err="1">
                <a:solidFill>
                  <a:srgbClr val="C00000"/>
                </a:solidFill>
                <a:latin typeface="Tahoma" pitchFamily="34" charset="0"/>
                <a:ea typeface="Tahoma" pitchFamily="34" charset="0"/>
                <a:cs typeface="Tahoma" pitchFamily="34" charset="0"/>
              </a:rPr>
              <a:t>từ</a:t>
            </a:r>
            <a:r>
              <a:rPr lang="en-US" sz="3200" b="1" dirty="0">
                <a:solidFill>
                  <a:srgbClr val="C00000"/>
                </a:solidFill>
                <a:latin typeface="Tahoma" pitchFamily="34" charset="0"/>
                <a:ea typeface="Tahoma" pitchFamily="34" charset="0"/>
                <a:cs typeface="Tahoma" pitchFamily="34" charset="0"/>
              </a:rPr>
              <a:t> </a:t>
            </a:r>
            <a:r>
              <a:rPr lang="en-US" sz="3200" b="1" dirty="0" err="1">
                <a:solidFill>
                  <a:srgbClr val="C00000"/>
                </a:solidFill>
                <a:latin typeface="Tahoma" pitchFamily="34" charset="0"/>
                <a:ea typeface="Tahoma" pitchFamily="34" charset="0"/>
                <a:cs typeface="Tahoma" pitchFamily="34" charset="0"/>
              </a:rPr>
              <a:t>thiên</a:t>
            </a:r>
            <a:r>
              <a:rPr lang="en-US" sz="3200" b="1" dirty="0">
                <a:solidFill>
                  <a:srgbClr val="C00000"/>
                </a:solidFill>
                <a:latin typeface="Tahoma" pitchFamily="34" charset="0"/>
                <a:ea typeface="Tahoma" pitchFamily="34" charset="0"/>
                <a:cs typeface="Tahoma" pitchFamily="34" charset="0"/>
              </a:rPr>
              <a:t> </a:t>
            </a:r>
            <a:r>
              <a:rPr lang="en-US" sz="3200" b="1" dirty="0" err="1">
                <a:solidFill>
                  <a:srgbClr val="C00000"/>
                </a:solidFill>
                <a:latin typeface="Tahoma" pitchFamily="34" charset="0"/>
                <a:ea typeface="Tahoma" pitchFamily="34" charset="0"/>
                <a:cs typeface="Tahoma" pitchFamily="34" charset="0"/>
              </a:rPr>
              <a:t>nhiên</a:t>
            </a:r>
            <a:r>
              <a:rPr lang="en-US" sz="3200" b="1" dirty="0">
                <a:solidFill>
                  <a:srgbClr val="C00000"/>
                </a:solidFill>
                <a:latin typeface="Tahoma" pitchFamily="34" charset="0"/>
                <a:ea typeface="Tahoma" pitchFamily="34" charset="0"/>
                <a:cs typeface="Tahoma" pitchFamily="34" charset="0"/>
              </a:rPr>
              <a:t> </a:t>
            </a:r>
            <a:r>
              <a:rPr lang="en-US" sz="3200" b="1" dirty="0" smtClean="0">
                <a:solidFill>
                  <a:srgbClr val="C00000"/>
                </a:solidFill>
                <a:latin typeface="Tahoma" pitchFamily="34" charset="0"/>
                <a:ea typeface="Tahoma" pitchFamily="34" charset="0"/>
                <a:cs typeface="Tahoma" pitchFamily="34" charset="0"/>
              </a:rPr>
              <a:t>? </a:t>
            </a:r>
            <a:r>
              <a:rPr lang="en-US" sz="3200" b="1" dirty="0" err="1" smtClean="0">
                <a:solidFill>
                  <a:srgbClr val="C00000"/>
                </a:solidFill>
                <a:latin typeface="Tahoma" pitchFamily="34" charset="0"/>
                <a:ea typeface="Tahoma" pitchFamily="34" charset="0"/>
                <a:cs typeface="Tahoma" pitchFamily="34" charset="0"/>
              </a:rPr>
              <a:t>Lấy</a:t>
            </a:r>
            <a:r>
              <a:rPr lang="en-US" sz="3200" b="1" dirty="0" smtClean="0">
                <a:solidFill>
                  <a:srgbClr val="C00000"/>
                </a:solidFill>
                <a:latin typeface="Tahoma" pitchFamily="34" charset="0"/>
                <a:ea typeface="Tahoma" pitchFamily="34" charset="0"/>
                <a:cs typeface="Tahoma" pitchFamily="34" charset="0"/>
              </a:rPr>
              <a:t> </a:t>
            </a:r>
            <a:r>
              <a:rPr lang="en-US" sz="3200" b="1" dirty="0" err="1" smtClean="0">
                <a:solidFill>
                  <a:srgbClr val="C00000"/>
                </a:solidFill>
                <a:latin typeface="Tahoma" pitchFamily="34" charset="0"/>
                <a:ea typeface="Tahoma" pitchFamily="34" charset="0"/>
                <a:cs typeface="Tahoma" pitchFamily="34" charset="0"/>
              </a:rPr>
              <a:t>ví</a:t>
            </a:r>
            <a:r>
              <a:rPr lang="en-US" sz="3200" b="1" dirty="0" smtClean="0">
                <a:solidFill>
                  <a:srgbClr val="C00000"/>
                </a:solidFill>
                <a:latin typeface="Tahoma" pitchFamily="34" charset="0"/>
                <a:ea typeface="Tahoma" pitchFamily="34" charset="0"/>
                <a:cs typeface="Tahoma" pitchFamily="34" charset="0"/>
              </a:rPr>
              <a:t> </a:t>
            </a:r>
            <a:r>
              <a:rPr lang="en-US" sz="3200" b="1" dirty="0" err="1" smtClean="0">
                <a:solidFill>
                  <a:srgbClr val="C00000"/>
                </a:solidFill>
                <a:latin typeface="Tahoma" pitchFamily="34" charset="0"/>
                <a:ea typeface="Tahoma" pitchFamily="34" charset="0"/>
                <a:cs typeface="Tahoma" pitchFamily="34" charset="0"/>
              </a:rPr>
              <a:t>dụ</a:t>
            </a:r>
            <a:r>
              <a:rPr lang="en-US" sz="3200" b="1" dirty="0" smtClean="0">
                <a:solidFill>
                  <a:srgbClr val="C00000"/>
                </a:solidFill>
                <a:latin typeface="Tahoma" pitchFamily="34" charset="0"/>
                <a:ea typeface="Tahoma" pitchFamily="34" charset="0"/>
                <a:cs typeface="Tahoma" pitchFamily="34" charset="0"/>
              </a:rPr>
              <a:t>.</a:t>
            </a:r>
            <a:endParaRPr lang="vi-VN" sz="3200" b="1" dirty="0" smtClean="0">
              <a:solidFill>
                <a:srgbClr val="C00000"/>
              </a:solidFill>
              <a:latin typeface="Tahoma" pitchFamily="34" charset="0"/>
              <a:ea typeface="Tahoma" pitchFamily="34" charset="0"/>
              <a:cs typeface="Tahoma" pitchFamily="34" charset="0"/>
            </a:endParaRPr>
          </a:p>
          <a:p>
            <a:pPr algn="ctr"/>
            <a:endParaRPr lang="vi-VN" b="1" dirty="0"/>
          </a:p>
        </p:txBody>
      </p:sp>
      <p:sp>
        <p:nvSpPr>
          <p:cNvPr id="6" name="Date Placeholder 5"/>
          <p:cNvSpPr>
            <a:spLocks noGrp="1"/>
          </p:cNvSpPr>
          <p:nvPr>
            <p:ph type="dt" sz="half" idx="10"/>
          </p:nvPr>
        </p:nvSpPr>
        <p:spPr/>
        <p:txBody>
          <a:bodyPr/>
          <a:lstStyle/>
          <a:p>
            <a:fld id="{F0423771-4B46-49AB-9810-46B6B18A1A47}" type="datetime11">
              <a:rPr lang="en-IN" smtClean="0">
                <a:solidFill>
                  <a:prstClr val="black">
                    <a:tint val="75000"/>
                  </a:prstClr>
                </a:solidFill>
              </a:rPr>
              <a:t>20:31:15</a:t>
            </a:fld>
            <a:endParaRPr lang="en-IN">
              <a:solidFill>
                <a:prstClr val="black">
                  <a:tint val="75000"/>
                </a:prstClr>
              </a:solidFill>
            </a:endParaRPr>
          </a:p>
        </p:txBody>
      </p:sp>
      <p:sp>
        <p:nvSpPr>
          <p:cNvPr id="7" name="Slide Number Placeholder 6"/>
          <p:cNvSpPr>
            <a:spLocks noGrp="1"/>
          </p:cNvSpPr>
          <p:nvPr>
            <p:ph type="sldNum" sz="quarter" idx="12"/>
          </p:nvPr>
        </p:nvSpPr>
        <p:spPr/>
        <p:txBody>
          <a:bodyPr/>
          <a:lstStyle/>
          <a:p>
            <a:fld id="{2D0CD454-69CB-4647-AC93-5608A9603E22}" type="slidenum">
              <a:rPr lang="en-IN" smtClean="0">
                <a:solidFill>
                  <a:prstClr val="black">
                    <a:tint val="75000"/>
                  </a:prstClr>
                </a:solidFill>
              </a:rPr>
              <a:pPr/>
              <a:t>10</a:t>
            </a:fld>
            <a:endParaRPr lang="en-IN">
              <a:solidFill>
                <a:prstClr val="black">
                  <a:tint val="75000"/>
                </a:prstClr>
              </a:solidFill>
            </a:endParaRPr>
          </a:p>
        </p:txBody>
      </p:sp>
    </p:spTree>
    <p:extLst>
      <p:ext uri="{BB962C8B-B14F-4D97-AF65-F5344CB8AC3E}">
        <p14:creationId xmlns:p14="http://schemas.microsoft.com/office/powerpoint/2010/main" val="26628592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smtClean="0">
                <a:solidFill>
                  <a:srgbClr val="0000FF"/>
                </a:solidFill>
                <a:latin typeface="Tahoma" pitchFamily="34" charset="0"/>
                <a:ea typeface="Tahoma" pitchFamily="34" charset="0"/>
                <a:cs typeface="Tahoma" pitchFamily="34" charset="0"/>
              </a:rPr>
              <a:t>Bài</a:t>
            </a:r>
            <a:r>
              <a:rPr lang="en-US" altLang="en-US" b="1" smtClean="0">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551139"/>
            <a:ext cx="2667000" cy="369332"/>
          </a:xfrm>
          <a:prstGeom prst="rect">
            <a:avLst/>
          </a:prstGeom>
          <a:noFill/>
          <a:ln>
            <a:noFill/>
          </a:ln>
          <a:effectLst/>
          <a:extLst/>
        </p:spPr>
        <p:txBody>
          <a:bodyPr anchor="ctr">
            <a:spAutoFit/>
          </a:bodyPr>
          <a:lstStyle/>
          <a:p>
            <a:pPr algn="ctr">
              <a:defRPr/>
            </a:pPr>
            <a:r>
              <a:rPr lang="en-US" altLang="zh-CN" b="1" kern="0" dirty="0" smtClean="0">
                <a:solidFill>
                  <a:srgbClr val="0000FF"/>
                </a:solidFill>
                <a:latin typeface="Tahoma" pitchFamily="34" charset="0"/>
                <a:ea typeface="Tahoma" pitchFamily="34" charset="0"/>
                <a:cs typeface="Tahoma" pitchFamily="34" charset="0"/>
              </a:rPr>
              <a:t>I. </a:t>
            </a:r>
            <a:r>
              <a:rPr lang="en-US" altLang="zh-CN" b="1" kern="0" dirty="0" err="1" smtClean="0">
                <a:solidFill>
                  <a:srgbClr val="0000FF"/>
                </a:solidFill>
                <a:latin typeface="Tahoma" pitchFamily="34" charset="0"/>
                <a:ea typeface="Tahoma" pitchFamily="34" charset="0"/>
                <a:cs typeface="Tahoma" pitchFamily="34" charset="0"/>
              </a:rPr>
              <a:t>Bài</a:t>
            </a:r>
            <a:r>
              <a:rPr lang="en-US" altLang="zh-CN" b="1" kern="0" dirty="0" smtClean="0">
                <a:solidFill>
                  <a:srgbClr val="0000FF"/>
                </a:solidFill>
                <a:latin typeface="Tahoma" pitchFamily="34" charset="0"/>
                <a:ea typeface="Tahoma" pitchFamily="34" charset="0"/>
                <a:cs typeface="Tahoma" pitchFamily="34" charset="0"/>
              </a:rPr>
              <a:t> </a:t>
            </a:r>
            <a:r>
              <a:rPr lang="en-US" altLang="zh-CN" b="1" kern="0" dirty="0" err="1" smtClean="0">
                <a:solidFill>
                  <a:srgbClr val="0000FF"/>
                </a:solidFill>
                <a:latin typeface="Tahoma" pitchFamily="34" charset="0"/>
                <a:ea typeface="Tahoma" pitchFamily="34" charset="0"/>
                <a:cs typeface="Tahoma" pitchFamily="34" charset="0"/>
              </a:rPr>
              <a:t>học</a:t>
            </a:r>
            <a:r>
              <a:rPr lang="en-US" altLang="zh-CN" b="1" kern="0" dirty="0" smtClean="0">
                <a:solidFill>
                  <a:srgbClr val="0000FF"/>
                </a:solidFill>
                <a:latin typeface="Tahoma" pitchFamily="34" charset="0"/>
                <a:ea typeface="Tahoma" pitchFamily="34" charset="0"/>
                <a:cs typeface="Tahoma" pitchFamily="34" charset="0"/>
              </a:rPr>
              <a:t>: </a:t>
            </a:r>
            <a:endParaRPr lang="en-US" altLang="zh-CN" b="1" kern="0" dirty="0">
              <a:solidFill>
                <a:srgbClr val="0000FF"/>
              </a:solidFill>
              <a:latin typeface="Tahoma" pitchFamily="34" charset="0"/>
              <a:ea typeface="Tahoma" pitchFamily="34" charset="0"/>
              <a:cs typeface="Tahoma" pitchFamily="34" charset="0"/>
            </a:endParaRPr>
          </a:p>
        </p:txBody>
      </p:sp>
      <p:sp>
        <p:nvSpPr>
          <p:cNvPr id="9" name="Rectangle 8"/>
          <p:cNvSpPr/>
          <p:nvPr/>
        </p:nvSpPr>
        <p:spPr>
          <a:xfrm>
            <a:off x="799946" y="898257"/>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1</a:t>
            </a:r>
            <a:r>
              <a:rPr lang="en-US" b="1" smtClean="0">
                <a:solidFill>
                  <a:srgbClr val="0000FF"/>
                </a:solidFill>
                <a:latin typeface="Tahoma" pitchFamily="34" charset="0"/>
                <a:ea typeface="Tahoma" pitchFamily="34" charset="0"/>
                <a:cs typeface="Tahoma" pitchFamily="34" charset="0"/>
              </a:rPr>
              <a:t>. Nh</a:t>
            </a:r>
            <a:r>
              <a:rPr lang="vi-VN" b="1" smtClean="0">
                <a:solidFill>
                  <a:srgbClr val="0000FF"/>
                </a:solidFill>
                <a:latin typeface="Tahoma" pitchFamily="34" charset="0"/>
                <a:ea typeface="Tahoma" pitchFamily="34" charset="0"/>
                <a:cs typeface="Tahoma" pitchFamily="34" charset="0"/>
              </a:rPr>
              <a:t>ận biết các tình huống nguy hiểm từ thiên nhiên. </a:t>
            </a:r>
            <a:endParaRPr lang="en-US" b="1" dirty="0" smtClean="0">
              <a:solidFill>
                <a:srgbClr val="0000FF"/>
              </a:solidFill>
              <a:latin typeface="Tahoma" pitchFamily="34" charset="0"/>
              <a:ea typeface="Tahoma" pitchFamily="34" charset="0"/>
              <a:cs typeface="Tahoma" pitchFamily="34" charset="0"/>
            </a:endParaRPr>
          </a:p>
        </p:txBody>
      </p:sp>
      <p:sp>
        <p:nvSpPr>
          <p:cNvPr id="2" name="Horizontal Scroll 1"/>
          <p:cNvSpPr/>
          <p:nvPr/>
        </p:nvSpPr>
        <p:spPr>
          <a:xfrm>
            <a:off x="1009934" y="1460309"/>
            <a:ext cx="9812741" cy="3589361"/>
          </a:xfrm>
          <a:prstGeom prst="horizontalScrol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rgbClr val="002060"/>
                </a:solidFill>
                <a:latin typeface="Tahoma" pitchFamily="34" charset="0"/>
                <a:ea typeface="Tahoma" pitchFamily="34" charset="0"/>
                <a:cs typeface="Tahoma" pitchFamily="34" charset="0"/>
              </a:rPr>
              <a:t>Tình</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huống</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nguy</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hiểm</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từ</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thiên</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nhiên</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là</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những</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tình</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huống</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nguy</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hiểm</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xuất</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hiện</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bất</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ngờ</a:t>
            </a:r>
            <a:r>
              <a:rPr lang="en-US" sz="2800" b="1" dirty="0">
                <a:solidFill>
                  <a:srgbClr val="002060"/>
                </a:solidFill>
                <a:latin typeface="Tahoma" pitchFamily="34" charset="0"/>
                <a:ea typeface="Tahoma" pitchFamily="34" charset="0"/>
                <a:cs typeface="Tahoma" pitchFamily="34" charset="0"/>
              </a:rPr>
              <a:t> do </a:t>
            </a:r>
            <a:r>
              <a:rPr lang="en-US" sz="2800" b="1" dirty="0" err="1">
                <a:solidFill>
                  <a:srgbClr val="002060"/>
                </a:solidFill>
                <a:latin typeface="Tahoma" pitchFamily="34" charset="0"/>
                <a:ea typeface="Tahoma" pitchFamily="34" charset="0"/>
                <a:cs typeface="Tahoma" pitchFamily="34" charset="0"/>
              </a:rPr>
              <a:t>các</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hiện</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tượng</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tự</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nhiên</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gây</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ra</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làm</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tổn</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hại</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đến</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tính</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mạng</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tải</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sản</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của</a:t>
            </a:r>
            <a:r>
              <a:rPr lang="en-US" sz="2800" b="1" dirty="0">
                <a:solidFill>
                  <a:srgbClr val="002060"/>
                </a:solidFill>
                <a:latin typeface="Tahoma" pitchFamily="34" charset="0"/>
                <a:ea typeface="Tahoma" pitchFamily="34" charset="0"/>
                <a:cs typeface="Tahoma" pitchFamily="34" charset="0"/>
              </a:rPr>
              <a:t> con </a:t>
            </a:r>
            <a:r>
              <a:rPr lang="en-US" sz="2800" b="1" dirty="0" err="1">
                <a:solidFill>
                  <a:srgbClr val="002060"/>
                </a:solidFill>
                <a:latin typeface="Tahoma" pitchFamily="34" charset="0"/>
                <a:ea typeface="Tahoma" pitchFamily="34" charset="0"/>
                <a:cs typeface="Tahoma" pitchFamily="34" charset="0"/>
              </a:rPr>
              <a:t>người</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và</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xã</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hội</a:t>
            </a:r>
            <a:r>
              <a:rPr lang="en-US" sz="2800" b="1" dirty="0">
                <a:solidFill>
                  <a:srgbClr val="002060"/>
                </a:solidFill>
                <a:latin typeface="Tahoma" pitchFamily="34" charset="0"/>
                <a:ea typeface="Tahoma" pitchFamily="34" charset="0"/>
                <a:cs typeface="Tahoma" pitchFamily="34" charset="0"/>
              </a:rPr>
              <a:t>.</a:t>
            </a:r>
            <a:endParaRPr lang="vi-VN" sz="2800" b="1" dirty="0">
              <a:solidFill>
                <a:srgbClr val="002060"/>
              </a:solidFill>
              <a:latin typeface="Tahoma" pitchFamily="34" charset="0"/>
              <a:ea typeface="Tahoma" pitchFamily="34" charset="0"/>
              <a:cs typeface="Tahoma" pitchFamily="34" charset="0"/>
            </a:endParaRPr>
          </a:p>
        </p:txBody>
      </p:sp>
      <p:sp>
        <p:nvSpPr>
          <p:cNvPr id="5" name="Date Placeholder 4"/>
          <p:cNvSpPr>
            <a:spLocks noGrp="1"/>
          </p:cNvSpPr>
          <p:nvPr>
            <p:ph type="dt" sz="half" idx="10"/>
          </p:nvPr>
        </p:nvSpPr>
        <p:spPr/>
        <p:txBody>
          <a:bodyPr/>
          <a:lstStyle/>
          <a:p>
            <a:fld id="{63D82AA5-9B67-482A-A1B8-B535DA5B9158}" type="datetime11">
              <a:rPr lang="en-IN" smtClean="0">
                <a:solidFill>
                  <a:prstClr val="black">
                    <a:tint val="75000"/>
                  </a:prstClr>
                </a:solidFill>
              </a:rPr>
              <a:t>20:31:15</a:t>
            </a:fld>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2D0CD454-69CB-4647-AC93-5608A9603E22}" type="slidenum">
              <a:rPr lang="en-IN" smtClean="0">
                <a:solidFill>
                  <a:prstClr val="black">
                    <a:tint val="75000"/>
                  </a:prstClr>
                </a:solidFill>
              </a:rPr>
              <a:pPr/>
              <a:t>11</a:t>
            </a:fld>
            <a:endParaRPr lang="en-IN">
              <a:solidFill>
                <a:prstClr val="black">
                  <a:tint val="75000"/>
                </a:prstClr>
              </a:solidFill>
            </a:endParaRPr>
          </a:p>
        </p:txBody>
      </p:sp>
    </p:spTree>
    <p:extLst>
      <p:ext uri="{BB962C8B-B14F-4D97-AF65-F5344CB8AC3E}">
        <p14:creationId xmlns:p14="http://schemas.microsoft.com/office/powerpoint/2010/main" val="17970975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smtClean="0">
                <a:solidFill>
                  <a:srgbClr val="0000FF"/>
                </a:solidFill>
                <a:latin typeface="Tahoma" pitchFamily="34" charset="0"/>
                <a:ea typeface="Tahoma" pitchFamily="34" charset="0"/>
                <a:cs typeface="Tahoma" pitchFamily="34" charset="0"/>
              </a:rPr>
              <a:t>Bài</a:t>
            </a:r>
            <a:r>
              <a:rPr lang="en-US" altLang="en-US" b="1" smtClean="0">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551139"/>
            <a:ext cx="2667000" cy="369332"/>
          </a:xfrm>
          <a:prstGeom prst="rect">
            <a:avLst/>
          </a:prstGeom>
          <a:noFill/>
          <a:ln>
            <a:noFill/>
          </a:ln>
          <a:effectLst/>
          <a:extLst/>
        </p:spPr>
        <p:txBody>
          <a:bodyPr anchor="ctr">
            <a:spAutoFit/>
          </a:bodyPr>
          <a:lstStyle/>
          <a:p>
            <a:pPr algn="ctr">
              <a:defRPr/>
            </a:pPr>
            <a:r>
              <a:rPr lang="en-US" altLang="zh-CN" b="1" kern="0" dirty="0" smtClean="0">
                <a:solidFill>
                  <a:srgbClr val="0000FF"/>
                </a:solidFill>
                <a:latin typeface="Tahoma" pitchFamily="34" charset="0"/>
                <a:ea typeface="Tahoma" pitchFamily="34" charset="0"/>
                <a:cs typeface="Tahoma" pitchFamily="34" charset="0"/>
              </a:rPr>
              <a:t>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9" name="Rectangle 8"/>
          <p:cNvSpPr/>
          <p:nvPr/>
        </p:nvSpPr>
        <p:spPr>
          <a:xfrm>
            <a:off x="799946" y="898257"/>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1</a:t>
            </a:r>
            <a:r>
              <a:rPr lang="en-US" b="1" smtClean="0">
                <a:solidFill>
                  <a:srgbClr val="0000FF"/>
                </a:solidFill>
                <a:latin typeface="Tahoma" pitchFamily="34" charset="0"/>
                <a:ea typeface="Tahoma" pitchFamily="34" charset="0"/>
                <a:cs typeface="Tahoma" pitchFamily="34" charset="0"/>
              </a:rPr>
              <a:t>. Nh</a:t>
            </a:r>
            <a:r>
              <a:rPr lang="vi-VN" b="1" smtClean="0">
                <a:solidFill>
                  <a:srgbClr val="0000FF"/>
                </a:solidFill>
                <a:latin typeface="Tahoma" pitchFamily="34" charset="0"/>
                <a:ea typeface="Tahoma" pitchFamily="34" charset="0"/>
                <a:cs typeface="Tahoma" pitchFamily="34" charset="0"/>
              </a:rPr>
              <a:t>ận biết các tình huống nguy hiểm từ thiên nhiên. </a:t>
            </a:r>
            <a:endParaRPr lang="en-US" b="1" dirty="0" smtClean="0">
              <a:solidFill>
                <a:srgbClr val="0000FF"/>
              </a:solidFill>
              <a:latin typeface="Tahoma" pitchFamily="34" charset="0"/>
              <a:ea typeface="Tahoma" pitchFamily="34" charset="0"/>
              <a:cs typeface="Tahoma" pitchFamily="34" charset="0"/>
            </a:endParaRPr>
          </a:p>
        </p:txBody>
      </p:sp>
      <p:sp>
        <p:nvSpPr>
          <p:cNvPr id="5" name="Date Placeholder 4"/>
          <p:cNvSpPr>
            <a:spLocks noGrp="1"/>
          </p:cNvSpPr>
          <p:nvPr>
            <p:ph type="dt" sz="half" idx="10"/>
          </p:nvPr>
        </p:nvSpPr>
        <p:spPr/>
        <p:txBody>
          <a:bodyPr/>
          <a:lstStyle/>
          <a:p>
            <a:fld id="{63D82AA5-9B67-482A-A1B8-B535DA5B9158}" type="datetime11">
              <a:rPr lang="en-IN" smtClean="0">
                <a:solidFill>
                  <a:prstClr val="black">
                    <a:tint val="75000"/>
                  </a:prstClr>
                </a:solidFill>
              </a:rPr>
              <a:t>20:31:15</a:t>
            </a:fld>
            <a:endParaRPr lang="en-IN">
              <a:solidFill>
                <a:prstClr val="black">
                  <a:tint val="75000"/>
                </a:prstClr>
              </a:solidFill>
            </a:endParaRPr>
          </a:p>
        </p:txBody>
      </p:sp>
      <p:sp>
        <p:nvSpPr>
          <p:cNvPr id="6" name="Slide Number Placeholder 5"/>
          <p:cNvSpPr>
            <a:spLocks noGrp="1"/>
          </p:cNvSpPr>
          <p:nvPr>
            <p:ph type="sldNum" sz="quarter" idx="12"/>
          </p:nvPr>
        </p:nvSpPr>
        <p:spPr/>
        <p:txBody>
          <a:bodyPr/>
          <a:lstStyle/>
          <a:p>
            <a:fld id="{2D0CD454-69CB-4647-AC93-5608A9603E22}" type="slidenum">
              <a:rPr lang="en-IN" smtClean="0">
                <a:solidFill>
                  <a:prstClr val="black">
                    <a:tint val="75000"/>
                  </a:prstClr>
                </a:solidFill>
              </a:rPr>
              <a:pPr/>
              <a:t>12</a:t>
            </a:fld>
            <a:endParaRPr lang="en-IN">
              <a:solidFill>
                <a:prstClr val="black">
                  <a:tint val="75000"/>
                </a:prstClr>
              </a:solidFill>
            </a:endParaRPr>
          </a:p>
        </p:txBody>
      </p:sp>
      <p:sp>
        <p:nvSpPr>
          <p:cNvPr id="3" name="AutoShape 2" descr="Mưa đá ở Nghệ An: Hiện tượng giông nhiệt vào thời điểm giao mùa | Xã hội |  Báo Nghệ An điện tử"/>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4" name="AutoShape 4" descr="Mưa đá ở Nghệ An: Hiện tượng giông nhiệt vào thời điểm giao mùa | Xã hội |  Báo Nghệ An điện tử"/>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2054" name="Picture 6" descr="Mưa đá ở Nghệ An: Hiện tượng giông nhiệt vào thời điểm giao mùa | Xã hội |  Báo Nghệ An điện tử"/>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6294" y="1488979"/>
            <a:ext cx="5526346" cy="466725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rận lốc xoáy khủng khiếp làm 21 người thương vong ở Vĩnh Phúc hình thành thế nào? -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7975" y="1488980"/>
            <a:ext cx="5862744" cy="466725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980252" y="6297767"/>
            <a:ext cx="3720539" cy="461665"/>
          </a:xfrm>
          <a:prstGeom prst="rect">
            <a:avLst/>
          </a:prstGeom>
          <a:solidFill>
            <a:srgbClr val="FFFF00"/>
          </a:solidFill>
        </p:spPr>
        <p:txBody>
          <a:bodyPr wrap="square" rtlCol="0">
            <a:spAutoFit/>
          </a:bodyPr>
          <a:lstStyle/>
          <a:p>
            <a:pPr algn="ctr"/>
            <a:r>
              <a:rPr lang="en-US" sz="2400" b="1" dirty="0" err="1" smtClean="0"/>
              <a:t>Lốc</a:t>
            </a:r>
            <a:r>
              <a:rPr lang="en-US" sz="2400" b="1" dirty="0" smtClean="0"/>
              <a:t> </a:t>
            </a:r>
            <a:r>
              <a:rPr lang="en-US" sz="2400" b="1" dirty="0" err="1" smtClean="0"/>
              <a:t>xoáy</a:t>
            </a:r>
            <a:r>
              <a:rPr lang="en-US" sz="2400" b="1" dirty="0" smtClean="0"/>
              <a:t> ở </a:t>
            </a:r>
            <a:r>
              <a:rPr lang="en-US" sz="2400" b="1" dirty="0" err="1" smtClean="0"/>
              <a:t>Vĩnh</a:t>
            </a:r>
            <a:r>
              <a:rPr lang="en-US" sz="2400" b="1" dirty="0" smtClean="0"/>
              <a:t> </a:t>
            </a:r>
            <a:r>
              <a:rPr lang="en-US" sz="2400" b="1" dirty="0" err="1" smtClean="0"/>
              <a:t>Phúc</a:t>
            </a:r>
            <a:endParaRPr lang="vi-VN" sz="2400" b="1" dirty="0"/>
          </a:p>
        </p:txBody>
      </p:sp>
      <p:sp>
        <p:nvSpPr>
          <p:cNvPr id="16" name="TextBox 15"/>
          <p:cNvSpPr txBox="1"/>
          <p:nvPr/>
        </p:nvSpPr>
        <p:spPr>
          <a:xfrm>
            <a:off x="7229197" y="6297767"/>
            <a:ext cx="3720539" cy="461665"/>
          </a:xfrm>
          <a:prstGeom prst="rect">
            <a:avLst/>
          </a:prstGeom>
          <a:solidFill>
            <a:srgbClr val="FFFF00"/>
          </a:solidFill>
        </p:spPr>
        <p:txBody>
          <a:bodyPr wrap="square" rtlCol="0">
            <a:spAutoFit/>
          </a:bodyPr>
          <a:lstStyle/>
          <a:p>
            <a:pPr algn="ctr"/>
            <a:r>
              <a:rPr lang="en-US" sz="2400" b="1" smtClean="0"/>
              <a:t>Mưa đá ở Nghệ An</a:t>
            </a:r>
            <a:endParaRPr lang="vi-VN" sz="2400" b="1"/>
          </a:p>
        </p:txBody>
      </p:sp>
    </p:spTree>
    <p:extLst>
      <p:ext uri="{BB962C8B-B14F-4D97-AF65-F5344CB8AC3E}">
        <p14:creationId xmlns:p14="http://schemas.microsoft.com/office/powerpoint/2010/main" val="264006518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xmlns=""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a:extLst/>
          </p:spPr>
        </p:pic>
      </p:grpSp>
      <p:sp>
        <p:nvSpPr>
          <p:cNvPr id="11" name="Rectangle 10"/>
          <p:cNvSpPr/>
          <p:nvPr/>
        </p:nvSpPr>
        <p:spPr>
          <a:xfrm>
            <a:off x="3171742" y="2495482"/>
            <a:ext cx="6152195" cy="1083374"/>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sz="2800" b="1" dirty="0">
                <a:solidFill>
                  <a:srgbClr val="0000FF"/>
                </a:solidFill>
                <a:latin typeface="Tahoma" pitchFamily="34" charset="0"/>
                <a:ea typeface="Tahoma" pitchFamily="34" charset="0"/>
                <a:cs typeface="Tahoma" pitchFamily="34" charset="0"/>
              </a:rPr>
              <a:t>2</a:t>
            </a:r>
            <a:r>
              <a:rPr lang="en-US" sz="2800" b="1" dirty="0" smtClean="0">
                <a:solidFill>
                  <a:srgbClr val="0000FF"/>
                </a:solidFill>
                <a:latin typeface="Tahoma" pitchFamily="34" charset="0"/>
                <a:ea typeface="Tahoma" pitchFamily="34" charset="0"/>
                <a:cs typeface="Tahoma" pitchFamily="34" charset="0"/>
              </a:rPr>
              <a:t>. H</a:t>
            </a:r>
            <a:r>
              <a:rPr lang="vi-VN" sz="2800" b="1" dirty="0" smtClean="0">
                <a:solidFill>
                  <a:srgbClr val="0000FF"/>
                </a:solidFill>
                <a:latin typeface="Tahoma" pitchFamily="34" charset="0"/>
                <a:ea typeface="Tahoma" pitchFamily="34" charset="0"/>
                <a:cs typeface="Tahoma" pitchFamily="34" charset="0"/>
              </a:rPr>
              <a:t>ậu quả do các tình huống nguy hiểm từ thiên nhiên. </a:t>
            </a:r>
            <a:endParaRPr lang="en-US" sz="2800" b="1" dirty="0" smtClean="0">
              <a:solidFill>
                <a:srgbClr val="0000FF"/>
              </a:solidFill>
              <a:latin typeface="Tahoma" pitchFamily="34" charset="0"/>
              <a:ea typeface="Tahoma" pitchFamily="34" charset="0"/>
              <a:cs typeface="Tahoma" pitchFamily="34" charset="0"/>
            </a:endParaRPr>
          </a:p>
        </p:txBody>
      </p:sp>
      <p:pic>
        <p:nvPicPr>
          <p:cNvPr id="14"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34884270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smtClean="0">
                <a:solidFill>
                  <a:srgbClr val="0000FF"/>
                </a:solidFill>
                <a:latin typeface="Tahoma" pitchFamily="34" charset="0"/>
                <a:ea typeface="Tahoma" pitchFamily="34" charset="0"/>
                <a:cs typeface="Tahoma" pitchFamily="34" charset="0"/>
              </a:rPr>
              <a:t>Bài</a:t>
            </a:r>
            <a:r>
              <a:rPr lang="en-US" altLang="en-US" b="1" smtClean="0">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9" name="Rectangle 8"/>
          <p:cNvSpPr/>
          <p:nvPr/>
        </p:nvSpPr>
        <p:spPr>
          <a:xfrm>
            <a:off x="799946" y="550524"/>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2</a:t>
            </a:r>
            <a:r>
              <a:rPr lang="en-US" b="1" dirty="0" smtClean="0">
                <a:solidFill>
                  <a:srgbClr val="0000FF"/>
                </a:solidFill>
                <a:latin typeface="Tahoma" pitchFamily="34" charset="0"/>
                <a:ea typeface="Tahoma" pitchFamily="34" charset="0"/>
                <a:cs typeface="Tahoma" pitchFamily="34" charset="0"/>
              </a:rPr>
              <a:t>. H</a:t>
            </a:r>
            <a:r>
              <a:rPr lang="vi-VN" b="1" dirty="0" smtClean="0">
                <a:solidFill>
                  <a:srgbClr val="0000FF"/>
                </a:solidFill>
                <a:latin typeface="Tahoma" pitchFamily="34" charset="0"/>
                <a:ea typeface="Tahoma" pitchFamily="34" charset="0"/>
                <a:cs typeface="Tahoma" pitchFamily="34" charset="0"/>
              </a:rPr>
              <a:t>ậu quả do các tình huống nguy hiểm từ thiên nhiên. </a:t>
            </a:r>
            <a:endParaRPr lang="en-US" b="1" dirty="0" smtClean="0">
              <a:solidFill>
                <a:srgbClr val="0000FF"/>
              </a:solidFill>
              <a:latin typeface="Tahoma" pitchFamily="34" charset="0"/>
              <a:ea typeface="Tahoma" pitchFamily="34" charset="0"/>
              <a:cs typeface="Tahoma" pitchFamily="34" charset="0"/>
            </a:endParaRPr>
          </a:p>
        </p:txBody>
      </p:sp>
      <p:sp>
        <p:nvSpPr>
          <p:cNvPr id="4" name="Rectangle 3"/>
          <p:cNvSpPr/>
          <p:nvPr/>
        </p:nvSpPr>
        <p:spPr>
          <a:xfrm>
            <a:off x="1328388" y="971978"/>
            <a:ext cx="6096000" cy="369332"/>
          </a:xfrm>
          <a:prstGeom prst="rect">
            <a:avLst/>
          </a:prstGeom>
        </p:spPr>
        <p:txBody>
          <a:bodyPr>
            <a:spAutoFit/>
          </a:bodyPr>
          <a:lstStyle/>
          <a:p>
            <a:r>
              <a:rPr lang="vi-VN" b="1" dirty="0" smtClean="0">
                <a:latin typeface="Tahoma" pitchFamily="34" charset="0"/>
                <a:ea typeface="Tahoma" pitchFamily="34" charset="0"/>
                <a:cs typeface="Tahoma" pitchFamily="34" charset="0"/>
              </a:rPr>
              <a:t>Đọc thông tin, Quan </a:t>
            </a:r>
            <a:r>
              <a:rPr lang="vi-VN" b="1" dirty="0">
                <a:latin typeface="Tahoma" pitchFamily="34" charset="0"/>
                <a:ea typeface="Tahoma" pitchFamily="34" charset="0"/>
                <a:cs typeface="Tahoma" pitchFamily="34" charset="0"/>
              </a:rPr>
              <a:t>sát </a:t>
            </a:r>
            <a:r>
              <a:rPr lang="vi-VN" b="1" dirty="0" smtClean="0">
                <a:latin typeface="Tahoma" pitchFamily="34" charset="0"/>
                <a:ea typeface="Tahoma" pitchFamily="34" charset="0"/>
                <a:cs typeface="Tahoma" pitchFamily="34" charset="0"/>
              </a:rPr>
              <a:t>ảnh </a:t>
            </a:r>
            <a:r>
              <a:rPr lang="vi-VN" b="1" dirty="0">
                <a:latin typeface="Tahoma" pitchFamily="34" charset="0"/>
                <a:ea typeface="Tahoma" pitchFamily="34" charset="0"/>
                <a:cs typeface="Tahoma" pitchFamily="34" charset="0"/>
              </a:rPr>
              <a:t>và trả lời câu hỏi</a:t>
            </a:r>
            <a:r>
              <a:rPr lang="vi-VN" b="1" dirty="0" smtClean="0">
                <a:latin typeface="Tahoma" pitchFamily="34" charset="0"/>
                <a:ea typeface="Tahoma" pitchFamily="34" charset="0"/>
                <a:cs typeface="Tahoma" pitchFamily="34" charset="0"/>
              </a:rPr>
              <a:t>:</a:t>
            </a:r>
            <a:endParaRPr lang="vi-VN" b="1" dirty="0">
              <a:latin typeface="Tahoma" pitchFamily="34" charset="0"/>
              <a:ea typeface="Tahoma" pitchFamily="34" charset="0"/>
              <a:cs typeface="Tahoma" pitchFamily="34" charset="0"/>
            </a:endParaRPr>
          </a:p>
        </p:txBody>
      </p:sp>
      <p:pic>
        <p:nvPicPr>
          <p:cNvPr id="5122" name="Picture 2" descr="Giải GDCD 6 Bài 8 Cánh Diều: Ứng phó với các tình huống nguy hiểm từ thiên nhiên ảnh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7290" y="4076348"/>
            <a:ext cx="8325134" cy="263144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8637" y="1314764"/>
            <a:ext cx="12067504" cy="2677656"/>
          </a:xfrm>
          <a:prstGeom prst="rect">
            <a:avLst/>
          </a:prstGeom>
          <a:solidFill>
            <a:schemeClr val="bg1"/>
          </a:solidFill>
        </p:spPr>
        <p:txBody>
          <a:bodyPr wrap="square">
            <a:spAutoFit/>
          </a:bodyPr>
          <a:lstStyle/>
          <a:p>
            <a:pPr algn="ctr"/>
            <a:r>
              <a:rPr lang="vi-VN" sz="2400" b="1" dirty="0">
                <a:solidFill>
                  <a:srgbClr val="C00000"/>
                </a:solidFill>
                <a:latin typeface="Arial" pitchFamily="34" charset="0"/>
                <a:ea typeface="Tahoma" pitchFamily="34" charset="0"/>
                <a:cs typeface="Arial" pitchFamily="34" charset="0"/>
              </a:rPr>
              <a:t>CƠN BÃO SỐ 5</a:t>
            </a:r>
          </a:p>
          <a:p>
            <a:pPr algn="just"/>
            <a:r>
              <a:rPr lang="en-US" sz="2400" b="1" dirty="0" smtClean="0">
                <a:solidFill>
                  <a:srgbClr val="002060"/>
                </a:solidFill>
                <a:latin typeface="Arial" pitchFamily="34" charset="0"/>
                <a:ea typeface="Tahoma" pitchFamily="34" charset="0"/>
                <a:cs typeface="Arial" pitchFamily="34" charset="0"/>
              </a:rPr>
              <a:t>	</a:t>
            </a:r>
            <a:r>
              <a:rPr lang="vi-VN" sz="2400" b="1" dirty="0" smtClean="0">
                <a:solidFill>
                  <a:srgbClr val="002060"/>
                </a:solidFill>
                <a:latin typeface="Arial" pitchFamily="34" charset="0"/>
                <a:ea typeface="Tahoma" pitchFamily="34" charset="0"/>
                <a:cs typeface="Arial" pitchFamily="34" charset="0"/>
              </a:rPr>
              <a:t>Sáng </a:t>
            </a:r>
            <a:r>
              <a:rPr lang="vi-VN" sz="2400" b="1" dirty="0">
                <a:solidFill>
                  <a:srgbClr val="002060"/>
                </a:solidFill>
                <a:latin typeface="Arial" pitchFamily="34" charset="0"/>
                <a:ea typeface="Tahoma" pitchFamily="34" charset="0"/>
                <a:cs typeface="Arial" pitchFamily="34" charset="0"/>
              </a:rPr>
              <a:t>ngày </a:t>
            </a:r>
            <a:r>
              <a:rPr lang="vi-VN" sz="2400" b="1" dirty="0" smtClean="0">
                <a:solidFill>
                  <a:srgbClr val="002060"/>
                </a:solidFill>
                <a:latin typeface="Arial" pitchFamily="34" charset="0"/>
                <a:ea typeface="Tahoma" pitchFamily="34" charset="0"/>
                <a:cs typeface="Arial" pitchFamily="34" charset="0"/>
              </a:rPr>
              <a:t>18/9/2020</a:t>
            </a:r>
            <a:r>
              <a:rPr lang="vi-VN" sz="2400" b="1" dirty="0">
                <a:solidFill>
                  <a:srgbClr val="002060"/>
                </a:solidFill>
                <a:latin typeface="Arial" pitchFamily="34" charset="0"/>
                <a:ea typeface="Tahoma" pitchFamily="34" charset="0"/>
                <a:cs typeface="Arial" pitchFamily="34" charset="0"/>
              </a:rPr>
              <a:t>, cơn bão số 5 mang tên Noul, mạnh cấp 10, giật cấp 12 đã đổ bộ vào các tỉnh miền Trung nước ta, gây ra </a:t>
            </a:r>
            <a:r>
              <a:rPr lang="vi-VN" sz="2400" b="1" dirty="0" smtClean="0">
                <a:solidFill>
                  <a:srgbClr val="002060"/>
                </a:solidFill>
                <a:latin typeface="Arial" pitchFamily="34" charset="0"/>
                <a:ea typeface="Tahoma" pitchFamily="34" charset="0"/>
                <a:cs typeface="Arial" pitchFamily="34" charset="0"/>
              </a:rPr>
              <a:t>những </a:t>
            </a:r>
            <a:r>
              <a:rPr lang="vi-VN" sz="2400" b="1" dirty="0">
                <a:solidFill>
                  <a:srgbClr val="002060"/>
                </a:solidFill>
                <a:latin typeface="Arial" pitchFamily="34" charset="0"/>
                <a:ea typeface="Tahoma" pitchFamily="34" charset="0"/>
                <a:cs typeface="Arial" pitchFamily="34" charset="0"/>
              </a:rPr>
              <a:t>thiệt hại nặng nề cho các tỉnh từ Hà Tĩnh đến Quảng Nam. Do ảnh hưởng của bão, rất nhiều căn nhà bị sập; hàng trăm điểm trường học bị ngập, bị tốc mái phòng học, sập hàng rào, hư hỏng thiết bị dạy học; hàng chục nghìn héc-ta lúa bị ngập nặng; nhiều cột điện bị gãy đổ; nhiều tuyến đường, khu dân cư bị ngập nặng trong nước</a:t>
            </a:r>
            <a:r>
              <a:rPr lang="vi-VN" sz="2400" b="1" dirty="0" smtClean="0">
                <a:solidFill>
                  <a:srgbClr val="002060"/>
                </a:solidFill>
                <a:latin typeface="Arial" pitchFamily="34" charset="0"/>
                <a:ea typeface="Tahoma" pitchFamily="34" charset="0"/>
                <a:cs typeface="Arial" pitchFamily="34" charset="0"/>
              </a:rPr>
              <a:t>.</a:t>
            </a:r>
            <a:endParaRPr lang="vi-VN" sz="2400" b="1" dirty="0">
              <a:solidFill>
                <a:srgbClr val="002060"/>
              </a:solidFill>
              <a:latin typeface="Arial" pitchFamily="34" charset="0"/>
              <a:ea typeface="Tahoma" pitchFamily="34" charset="0"/>
              <a:cs typeface="Arial" pitchFamily="34" charset="0"/>
            </a:endParaRPr>
          </a:p>
        </p:txBody>
      </p:sp>
      <p:sp>
        <p:nvSpPr>
          <p:cNvPr id="8" name="Date Placeholder 7"/>
          <p:cNvSpPr>
            <a:spLocks noGrp="1"/>
          </p:cNvSpPr>
          <p:nvPr>
            <p:ph type="dt" sz="half" idx="10"/>
          </p:nvPr>
        </p:nvSpPr>
        <p:spPr/>
        <p:txBody>
          <a:bodyPr/>
          <a:lstStyle/>
          <a:p>
            <a:fld id="{3D40DDC0-3127-4F85-809E-034BE175F6C6}" type="datetime11">
              <a:rPr lang="en-IN" smtClean="0">
                <a:solidFill>
                  <a:prstClr val="black">
                    <a:tint val="75000"/>
                  </a:prstClr>
                </a:solidFill>
              </a:rPr>
              <a:t>20:31:15</a:t>
            </a:fld>
            <a:endParaRPr lang="en-IN">
              <a:solidFill>
                <a:prstClr val="black">
                  <a:tint val="75000"/>
                </a:prstClr>
              </a:solidFill>
            </a:endParaRPr>
          </a:p>
        </p:txBody>
      </p:sp>
      <p:sp>
        <p:nvSpPr>
          <p:cNvPr id="11" name="Slide Number Placeholder 10"/>
          <p:cNvSpPr>
            <a:spLocks noGrp="1"/>
          </p:cNvSpPr>
          <p:nvPr>
            <p:ph type="sldNum" sz="quarter" idx="12"/>
          </p:nvPr>
        </p:nvSpPr>
        <p:spPr/>
        <p:txBody>
          <a:bodyPr/>
          <a:lstStyle/>
          <a:p>
            <a:fld id="{2D0CD454-69CB-4647-AC93-5608A9603E22}" type="slidenum">
              <a:rPr lang="en-IN" smtClean="0">
                <a:solidFill>
                  <a:prstClr val="black">
                    <a:tint val="75000"/>
                  </a:prstClr>
                </a:solidFill>
              </a:rPr>
              <a:pPr/>
              <a:t>14</a:t>
            </a:fld>
            <a:endParaRPr lang="en-IN">
              <a:solidFill>
                <a:prstClr val="black">
                  <a:tint val="75000"/>
                </a:prstClr>
              </a:solidFill>
            </a:endParaRPr>
          </a:p>
        </p:txBody>
      </p:sp>
    </p:spTree>
    <p:extLst>
      <p:ext uri="{BB962C8B-B14F-4D97-AF65-F5344CB8AC3E}">
        <p14:creationId xmlns:p14="http://schemas.microsoft.com/office/powerpoint/2010/main" val="24407680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0" presetClass="entr" presetSubtype="0" fill="hold" nodeType="with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fade">
                                      <p:cBhvr>
                                        <p:cTn id="14"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4"/>
          <a:stretch/>
        </p:blipFill>
        <p:spPr>
          <a:xfrm>
            <a:off x="11033760" y="0"/>
            <a:ext cx="1158240" cy="1048385"/>
          </a:xfrm>
          <a:prstGeom prst="rect">
            <a:avLst/>
          </a:prstGeom>
          <a:noFill/>
          <a:ln>
            <a:noFill/>
          </a:ln>
        </p:spPr>
      </p:pic>
      <p:sp>
        <p:nvSpPr>
          <p:cNvPr id="13" name="Rectangle 12"/>
          <p:cNvSpPr>
            <a:spLocks noChangeArrowheads="1"/>
          </p:cNvSpPr>
          <p:nvPr/>
        </p:nvSpPr>
        <p:spPr bwMode="auto">
          <a:xfrm>
            <a:off x="101051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smtClean="0">
                <a:solidFill>
                  <a:srgbClr val="0000FF"/>
                </a:solidFill>
                <a:latin typeface="Tahoma" pitchFamily="34" charset="0"/>
                <a:ea typeface="Tahoma" pitchFamily="34" charset="0"/>
                <a:cs typeface="Tahoma" pitchFamily="34" charset="0"/>
              </a:rPr>
              <a:t>Bài</a:t>
            </a:r>
            <a:r>
              <a:rPr lang="en-US" altLang="en-US" b="1" smtClean="0">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551139"/>
            <a:ext cx="2667000" cy="369332"/>
          </a:xfrm>
          <a:prstGeom prst="rect">
            <a:avLst/>
          </a:prstGeom>
          <a:noFill/>
          <a:ln>
            <a:noFill/>
          </a:ln>
          <a:effectLst/>
          <a:extLst/>
        </p:spPr>
        <p:txBody>
          <a:bodyPr anchor="ctr">
            <a:spAutoFit/>
          </a:bodyPr>
          <a:lstStyle/>
          <a:p>
            <a:pPr algn="ctr">
              <a:defRPr/>
            </a:pPr>
            <a:r>
              <a:rPr lang="en-US" altLang="zh-CN" b="1" kern="0" dirty="0" smtClean="0">
                <a:solidFill>
                  <a:srgbClr val="0000FF"/>
                </a:solidFill>
                <a:latin typeface="Tahoma" pitchFamily="34" charset="0"/>
                <a:ea typeface="Tahoma" pitchFamily="34" charset="0"/>
                <a:cs typeface="Tahoma" pitchFamily="34" charset="0"/>
              </a:rPr>
              <a:t>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9" name="Rectangle 8"/>
          <p:cNvSpPr/>
          <p:nvPr/>
        </p:nvSpPr>
        <p:spPr>
          <a:xfrm>
            <a:off x="799946" y="898257"/>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2</a:t>
            </a:r>
            <a:r>
              <a:rPr lang="en-US" b="1" smtClean="0">
                <a:solidFill>
                  <a:srgbClr val="0000FF"/>
                </a:solidFill>
                <a:latin typeface="Tahoma" pitchFamily="34" charset="0"/>
                <a:ea typeface="Tahoma" pitchFamily="34" charset="0"/>
                <a:cs typeface="Tahoma" pitchFamily="34" charset="0"/>
              </a:rPr>
              <a:t>. H</a:t>
            </a:r>
            <a:r>
              <a:rPr lang="vi-VN" b="1" smtClean="0">
                <a:solidFill>
                  <a:srgbClr val="0000FF"/>
                </a:solidFill>
                <a:latin typeface="Tahoma" pitchFamily="34" charset="0"/>
                <a:ea typeface="Tahoma" pitchFamily="34" charset="0"/>
                <a:cs typeface="Tahoma" pitchFamily="34" charset="0"/>
              </a:rPr>
              <a:t>ậu quả do các tình huống nguy hiểm từ thiên nhiên. </a:t>
            </a:r>
            <a:endParaRPr lang="en-US" b="1" dirty="0" smtClean="0">
              <a:solidFill>
                <a:srgbClr val="0000FF"/>
              </a:solidFill>
              <a:latin typeface="Tahoma" pitchFamily="34" charset="0"/>
              <a:ea typeface="Tahoma" pitchFamily="34" charset="0"/>
              <a:cs typeface="Tahoma"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265437430"/>
              </p:ext>
            </p:extLst>
          </p:nvPr>
        </p:nvGraphicFramePr>
        <p:xfrm>
          <a:off x="395786" y="1637528"/>
          <a:ext cx="11456854" cy="5057957"/>
        </p:xfrm>
        <a:graphic>
          <a:graphicData uri="http://schemas.openxmlformats.org/drawingml/2006/table">
            <a:tbl>
              <a:tblPr firstRow="1" firstCol="1" bandRow="1">
                <a:tableStyleId>{5C22544A-7EE6-4342-B048-85BDC9FD1C3A}</a:tableStyleId>
              </a:tblPr>
              <a:tblGrid>
                <a:gridCol w="11456854">
                  <a:extLst>
                    <a:ext uri="{9D8B030D-6E8A-4147-A177-3AD203B41FA5}">
                      <a16:colId xmlns:a16="http://schemas.microsoft.com/office/drawing/2014/main" xmlns="" val="20000"/>
                    </a:ext>
                  </a:extLst>
                </a:gridCol>
              </a:tblGrid>
              <a:tr h="1364983">
                <a:tc>
                  <a:txBody>
                    <a:bodyPr/>
                    <a:lstStyle/>
                    <a:p>
                      <a:pPr marL="0" indent="0" algn="ctr">
                        <a:lnSpc>
                          <a:spcPct val="100000"/>
                        </a:lnSpc>
                        <a:spcAft>
                          <a:spcPts val="0"/>
                        </a:spcAft>
                      </a:pPr>
                      <a:r>
                        <a:rPr lang="en-US" sz="1800" u="sng">
                          <a:solidFill>
                            <a:srgbClr val="FF0000"/>
                          </a:solidFill>
                          <a:effectLst/>
                          <a:latin typeface="Tahoma" pitchFamily="34" charset="0"/>
                          <a:ea typeface="Tahoma" pitchFamily="34" charset="0"/>
                          <a:cs typeface="Tahoma" pitchFamily="34" charset="0"/>
                        </a:rPr>
                        <a:t>Phiếu Bài </a:t>
                      </a:r>
                      <a:r>
                        <a:rPr lang="en-US" sz="1800" u="sng" smtClean="0">
                          <a:solidFill>
                            <a:srgbClr val="FF0000"/>
                          </a:solidFill>
                          <a:effectLst/>
                          <a:latin typeface="Tahoma" pitchFamily="34" charset="0"/>
                          <a:ea typeface="Tahoma" pitchFamily="34" charset="0"/>
                          <a:cs typeface="Tahoma" pitchFamily="34" charset="0"/>
                        </a:rPr>
                        <a:t>tập</a:t>
                      </a:r>
                      <a:endParaRPr lang="vi-VN" sz="1800" u="sng" smtClean="0">
                        <a:solidFill>
                          <a:srgbClr val="FF0000"/>
                        </a:solidFill>
                        <a:effectLst/>
                        <a:latin typeface="Tahoma" pitchFamily="34" charset="0"/>
                        <a:ea typeface="Tahoma" pitchFamily="34" charset="0"/>
                        <a:cs typeface="Tahoma" pitchFamily="34" charset="0"/>
                      </a:endParaRPr>
                    </a:p>
                    <a:p>
                      <a:pPr marL="0" indent="0" algn="ctr">
                        <a:lnSpc>
                          <a:spcPct val="100000"/>
                        </a:lnSpc>
                        <a:spcAft>
                          <a:spcPts val="0"/>
                        </a:spcAft>
                      </a:pPr>
                      <a:endParaRPr lang="vi-VN" sz="1800">
                        <a:solidFill>
                          <a:schemeClr val="tx1"/>
                        </a:solidFill>
                        <a:effectLst/>
                        <a:latin typeface="Tahoma" pitchFamily="34" charset="0"/>
                        <a:ea typeface="Tahoma" pitchFamily="34" charset="0"/>
                        <a:cs typeface="Tahoma" pitchFamily="34" charset="0"/>
                      </a:endParaRPr>
                    </a:p>
                    <a:p>
                      <a:pPr marL="0" lvl="0" indent="0">
                        <a:lnSpc>
                          <a:spcPct val="100000"/>
                        </a:lnSpc>
                        <a:spcAft>
                          <a:spcPts val="0"/>
                        </a:spcAft>
                        <a:buFont typeface="+mj-lt"/>
                        <a:buAutoNum type="alphaLcParenR"/>
                      </a:pPr>
                      <a:r>
                        <a:rPr lang="vi-VN" sz="1800" smtClean="0">
                          <a:solidFill>
                            <a:schemeClr val="tx1"/>
                          </a:solidFill>
                          <a:effectLst/>
                          <a:latin typeface="Tahoma" pitchFamily="34" charset="0"/>
                          <a:ea typeface="Tahoma" pitchFamily="34" charset="0"/>
                          <a:cs typeface="Tahoma" pitchFamily="34" charset="0"/>
                        </a:rPr>
                        <a:t> </a:t>
                      </a:r>
                      <a:r>
                        <a:rPr lang="en-US" sz="1800" smtClean="0">
                          <a:solidFill>
                            <a:schemeClr val="tx1"/>
                          </a:solidFill>
                          <a:effectLst/>
                          <a:latin typeface="Tahoma" pitchFamily="34" charset="0"/>
                          <a:ea typeface="Tahoma" pitchFamily="34" charset="0"/>
                          <a:cs typeface="Tahoma" pitchFamily="34" charset="0"/>
                        </a:rPr>
                        <a:t>Thông </a:t>
                      </a:r>
                      <a:r>
                        <a:rPr lang="en-US" sz="1800">
                          <a:solidFill>
                            <a:schemeClr val="tx1"/>
                          </a:solidFill>
                          <a:effectLst/>
                          <a:latin typeface="Tahoma" pitchFamily="34" charset="0"/>
                          <a:ea typeface="Tahoma" pitchFamily="34" charset="0"/>
                          <a:cs typeface="Tahoma" pitchFamily="34" charset="0"/>
                        </a:rPr>
                        <a:t>tin và các bức ảnh trên cho thầy cơn bão số 5 (năm 2020) gây ra những thiệt hại gì đối với các địa phương chịu ảnh hướng trực tiếp ?</a:t>
                      </a:r>
                      <a:endParaRPr lang="vi-VN" sz="1800">
                        <a:solidFill>
                          <a:schemeClr val="tx1"/>
                        </a:solidFill>
                        <a:effectLst/>
                        <a:latin typeface="Tahoma" pitchFamily="34" charset="0"/>
                        <a:ea typeface="Tahoma" pitchFamily="34" charset="0"/>
                        <a:cs typeface="Tahoma" pitchFamily="34" charset="0"/>
                      </a:endParaRPr>
                    </a:p>
                    <a:p>
                      <a:pPr marL="0" indent="0">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xmlns="" val="10000"/>
                  </a:ext>
                </a:extLst>
              </a:tr>
              <a:tr h="239983">
                <a:tc>
                  <a:txBody>
                    <a:bodyPr/>
                    <a:lstStyle/>
                    <a:p>
                      <a:pPr marL="0" indent="0">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xmlns="" val="10001"/>
                  </a:ext>
                </a:extLst>
              </a:tr>
              <a:tr h="239983">
                <a:tc>
                  <a:txBody>
                    <a:bodyPr/>
                    <a:lstStyle/>
                    <a:p>
                      <a:pPr marL="0" indent="0">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xmlns="" val="10002"/>
                  </a:ext>
                </a:extLst>
              </a:tr>
              <a:tr h="239983">
                <a:tc>
                  <a:txBody>
                    <a:bodyPr/>
                    <a:lstStyle/>
                    <a:p>
                      <a:pPr marL="0" indent="0">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xmlns="" val="10003"/>
                  </a:ext>
                </a:extLst>
              </a:tr>
              <a:tr h="744922">
                <a:tc>
                  <a:txBody>
                    <a:bodyPr/>
                    <a:lstStyle/>
                    <a:p>
                      <a:pPr marL="0" indent="0">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p>
                      <a:pPr marL="0" indent="0">
                        <a:lnSpc>
                          <a:spcPct val="100000"/>
                        </a:lnSpc>
                        <a:spcAft>
                          <a:spcPts val="0"/>
                        </a:spcAft>
                      </a:pPr>
                      <a:r>
                        <a:rPr lang="vi-VN" sz="1800" smtClean="0">
                          <a:solidFill>
                            <a:schemeClr val="tx1"/>
                          </a:solidFill>
                          <a:effectLst/>
                          <a:latin typeface="Tahoma" pitchFamily="34" charset="0"/>
                          <a:ea typeface="Tahoma" pitchFamily="34" charset="0"/>
                          <a:cs typeface="Tahoma" pitchFamily="34" charset="0"/>
                        </a:rPr>
                        <a:t>b)</a:t>
                      </a:r>
                      <a:r>
                        <a:rPr lang="vi-VN" sz="1800" baseline="0" smtClean="0">
                          <a:solidFill>
                            <a:schemeClr val="tx1"/>
                          </a:solidFill>
                          <a:effectLst/>
                          <a:latin typeface="Tahoma" pitchFamily="34" charset="0"/>
                          <a:ea typeface="Tahoma" pitchFamily="34" charset="0"/>
                          <a:cs typeface="Tahoma" pitchFamily="34" charset="0"/>
                        </a:rPr>
                        <a:t> </a:t>
                      </a:r>
                      <a:r>
                        <a:rPr lang="vi-VN" sz="1800" smtClean="0">
                          <a:solidFill>
                            <a:schemeClr val="tx1"/>
                          </a:solidFill>
                          <a:effectLst/>
                          <a:latin typeface="Tahoma" pitchFamily="34" charset="0"/>
                          <a:ea typeface="Tahoma" pitchFamily="34" charset="0"/>
                          <a:cs typeface="Tahoma" pitchFamily="34" charset="0"/>
                        </a:rPr>
                        <a:t>Theo </a:t>
                      </a:r>
                      <a:r>
                        <a:rPr lang="vi-VN" sz="1800">
                          <a:solidFill>
                            <a:schemeClr val="tx1"/>
                          </a:solidFill>
                          <a:effectLst/>
                          <a:latin typeface="Tahoma" pitchFamily="34" charset="0"/>
                          <a:ea typeface="Tahoma" pitchFamily="34" charset="0"/>
                          <a:cs typeface="Tahoma" pitchFamily="34" charset="0"/>
                        </a:rPr>
                        <a:t>em, nguy hiểm từ thiên nhiên có thê gây nên những hậu quả như thế nào đối với con người và xã hội?   </a:t>
                      </a:r>
                    </a:p>
                  </a:txBody>
                  <a:tcPr marL="68580" marR="68580" marT="0" marB="0">
                    <a:solidFill>
                      <a:schemeClr val="accent6">
                        <a:lumMod val="60000"/>
                        <a:lumOff val="40000"/>
                      </a:schemeClr>
                    </a:solidFill>
                  </a:tcPr>
                </a:tc>
                <a:extLst>
                  <a:ext uri="{0D108BD9-81ED-4DB2-BD59-A6C34878D82A}">
                    <a16:rowId xmlns:a16="http://schemas.microsoft.com/office/drawing/2014/main" xmlns="" val="10004"/>
                  </a:ext>
                </a:extLst>
              </a:tr>
              <a:tr h="291491">
                <a:tc>
                  <a:txBody>
                    <a:bodyPr/>
                    <a:lstStyle/>
                    <a:p>
                      <a:pPr marL="0" indent="0" algn="ctr">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xmlns="" val="10005"/>
                  </a:ext>
                </a:extLst>
              </a:tr>
              <a:tr h="291491">
                <a:tc>
                  <a:txBody>
                    <a:bodyPr/>
                    <a:lstStyle/>
                    <a:p>
                      <a:pPr marL="0" indent="0" algn="ctr">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xmlns="" val="10006"/>
                  </a:ext>
                </a:extLst>
              </a:tr>
              <a:tr h="291491">
                <a:tc>
                  <a:txBody>
                    <a:bodyPr/>
                    <a:lstStyle/>
                    <a:p>
                      <a:pPr marL="0" indent="0" algn="ctr">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xmlns="" val="10007"/>
                  </a:ext>
                </a:extLst>
              </a:tr>
              <a:tr h="291491">
                <a:tc>
                  <a:txBody>
                    <a:bodyPr/>
                    <a:lstStyle/>
                    <a:p>
                      <a:pPr marL="0" indent="0" algn="ctr">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xmlns="" val="10008"/>
                  </a:ext>
                </a:extLst>
              </a:tr>
              <a:tr h="291491">
                <a:tc>
                  <a:txBody>
                    <a:bodyPr/>
                    <a:lstStyle/>
                    <a:p>
                      <a:pPr marL="0" indent="0" algn="ctr">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xmlns="" val="10009"/>
                  </a:ext>
                </a:extLst>
              </a:tr>
              <a:tr h="291491">
                <a:tc>
                  <a:txBody>
                    <a:bodyPr/>
                    <a:lstStyle/>
                    <a:p>
                      <a:pPr marL="0" indent="0" algn="ctr">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xmlns="" val="10010"/>
                  </a:ext>
                </a:extLst>
              </a:tr>
              <a:tr h="291491">
                <a:tc>
                  <a:txBody>
                    <a:bodyPr/>
                    <a:lstStyle/>
                    <a:p>
                      <a:pPr marL="0" indent="0" algn="ctr">
                        <a:lnSpc>
                          <a:spcPct val="100000"/>
                        </a:lnSpc>
                        <a:spcAft>
                          <a:spcPts val="0"/>
                        </a:spcAft>
                      </a:pPr>
                      <a:r>
                        <a:rPr lang="en-US" sz="1800">
                          <a:solidFill>
                            <a:schemeClr val="tx1"/>
                          </a:solidFill>
                          <a:effectLst/>
                          <a:latin typeface="Tahoma" pitchFamily="34" charset="0"/>
                          <a:ea typeface="Tahoma" pitchFamily="34" charset="0"/>
                          <a:cs typeface="Tahoma" pitchFamily="34" charset="0"/>
                        </a:rPr>
                        <a:t> </a:t>
                      </a:r>
                      <a:endParaRPr lang="vi-VN" sz="1800">
                        <a:solidFill>
                          <a:schemeClr val="tx1"/>
                        </a:solidFill>
                        <a:effectLst/>
                        <a:latin typeface="Tahoma" pitchFamily="34" charset="0"/>
                        <a:ea typeface="Tahoma" pitchFamily="34" charset="0"/>
                        <a:cs typeface="Tahoma" pitchFamily="34" charset="0"/>
                      </a:endParaRPr>
                    </a:p>
                  </a:txBody>
                  <a:tcPr marL="68580" marR="68580" marT="0" marB="0">
                    <a:solidFill>
                      <a:schemeClr val="accent6">
                        <a:lumMod val="60000"/>
                        <a:lumOff val="40000"/>
                      </a:schemeClr>
                    </a:solidFill>
                  </a:tcPr>
                </a:tc>
                <a:extLst>
                  <a:ext uri="{0D108BD9-81ED-4DB2-BD59-A6C34878D82A}">
                    <a16:rowId xmlns:a16="http://schemas.microsoft.com/office/drawing/2014/main" xmlns="" val="10011"/>
                  </a:ext>
                </a:extLst>
              </a:tr>
            </a:tbl>
          </a:graphicData>
        </a:graphic>
      </p:graphicFrame>
      <p:pic>
        <p:nvPicPr>
          <p:cNvPr id="17" name="Picture 8" descr="Digit 12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555480" y="5511421"/>
            <a:ext cx="20574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192378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fade">
                                      <p:cBhvr>
                                        <p:cTn id="11" dur="500"/>
                                        <p:tgtEl>
                                          <p:spTgt spid="17"/>
                                        </p:tgtEl>
                                      </p:cBhvr>
                                    </p:animEffect>
                                  </p:childTnLst>
                                  <p:subTnLst>
                                    <p:audio>
                                      <p:cMediaNode>
                                        <p:cTn display="0" masterRel="sameClick">
                                          <p:stCondLst>
                                            <p:cond evt="begin" delay="0">
                                              <p:tn val="9"/>
                                            </p:cond>
                                          </p:stCondLst>
                                          <p:endCondLst>
                                            <p:cond evt="onStopAudio" delay="0">
                                              <p:tgtEl>
                                                <p:sldTgt/>
                                              </p:tgtEl>
                                            </p:cond>
                                          </p:endCondLst>
                                        </p:cTn>
                                        <p:tgtEl>
                                          <p:sndTgt r:embed="rId3"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smtClean="0">
                <a:solidFill>
                  <a:srgbClr val="0000FF"/>
                </a:solidFill>
                <a:latin typeface="Tahoma" pitchFamily="34" charset="0"/>
                <a:ea typeface="Tahoma" pitchFamily="34" charset="0"/>
                <a:cs typeface="Tahoma" pitchFamily="34" charset="0"/>
              </a:rPr>
              <a:t>Bài</a:t>
            </a:r>
            <a:r>
              <a:rPr lang="en-US" altLang="en-US" b="1" smtClean="0">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551139"/>
            <a:ext cx="2667000" cy="369332"/>
          </a:xfrm>
          <a:prstGeom prst="rect">
            <a:avLst/>
          </a:prstGeom>
          <a:noFill/>
          <a:ln>
            <a:noFill/>
          </a:ln>
          <a:effectLst/>
          <a:extLst/>
        </p:spPr>
        <p:txBody>
          <a:bodyPr anchor="ctr">
            <a:spAutoFit/>
          </a:bodyPr>
          <a:lstStyle/>
          <a:p>
            <a:pPr algn="ctr">
              <a:defRPr/>
            </a:pPr>
            <a:r>
              <a:rPr lang="en-US" altLang="zh-CN" b="1" kern="0" dirty="0" smtClean="0">
                <a:solidFill>
                  <a:srgbClr val="0000FF"/>
                </a:solidFill>
                <a:latin typeface="Tahoma" pitchFamily="34" charset="0"/>
                <a:ea typeface="Tahoma" pitchFamily="34" charset="0"/>
                <a:cs typeface="Tahoma" pitchFamily="34" charset="0"/>
              </a:rPr>
              <a:t>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9" name="Rectangle 8"/>
          <p:cNvSpPr/>
          <p:nvPr/>
        </p:nvSpPr>
        <p:spPr>
          <a:xfrm>
            <a:off x="799946" y="898257"/>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2</a:t>
            </a:r>
            <a:r>
              <a:rPr lang="en-US" b="1" smtClean="0">
                <a:solidFill>
                  <a:srgbClr val="0000FF"/>
                </a:solidFill>
                <a:latin typeface="Tahoma" pitchFamily="34" charset="0"/>
                <a:ea typeface="Tahoma" pitchFamily="34" charset="0"/>
                <a:cs typeface="Tahoma" pitchFamily="34" charset="0"/>
              </a:rPr>
              <a:t>. H</a:t>
            </a:r>
            <a:r>
              <a:rPr lang="vi-VN" b="1" smtClean="0">
                <a:solidFill>
                  <a:srgbClr val="0000FF"/>
                </a:solidFill>
                <a:latin typeface="Tahoma" pitchFamily="34" charset="0"/>
                <a:ea typeface="Tahoma" pitchFamily="34" charset="0"/>
                <a:cs typeface="Tahoma" pitchFamily="34" charset="0"/>
              </a:rPr>
              <a:t>ậu quả do các tình huống nguy hiểm từ thiên nhiên. </a:t>
            </a:r>
            <a:endParaRPr lang="en-US" b="1" dirty="0" smtClean="0">
              <a:solidFill>
                <a:srgbClr val="0000FF"/>
              </a:solidFill>
              <a:latin typeface="Tahoma" pitchFamily="34" charset="0"/>
              <a:ea typeface="Tahoma" pitchFamily="34" charset="0"/>
              <a:cs typeface="Tahoma"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28335181"/>
              </p:ext>
            </p:extLst>
          </p:nvPr>
        </p:nvGraphicFramePr>
        <p:xfrm>
          <a:off x="450375" y="1309138"/>
          <a:ext cx="11273051" cy="5362117"/>
        </p:xfrm>
        <a:graphic>
          <a:graphicData uri="http://schemas.openxmlformats.org/drawingml/2006/table">
            <a:tbl>
              <a:tblPr firstRow="1" firstCol="1" bandRow="1">
                <a:tableStyleId>{5C22544A-7EE6-4342-B048-85BDC9FD1C3A}</a:tableStyleId>
              </a:tblPr>
              <a:tblGrid>
                <a:gridCol w="11273051">
                  <a:extLst>
                    <a:ext uri="{9D8B030D-6E8A-4147-A177-3AD203B41FA5}">
                      <a16:colId xmlns:a16="http://schemas.microsoft.com/office/drawing/2014/main" xmlns="" val="20000"/>
                    </a:ext>
                  </a:extLst>
                </a:gridCol>
              </a:tblGrid>
              <a:tr h="5362117">
                <a:tc>
                  <a:txBody>
                    <a:bodyPr/>
                    <a:lstStyle/>
                    <a:p>
                      <a:pPr marL="0" indent="0" algn="ctr">
                        <a:lnSpc>
                          <a:spcPct val="100000"/>
                        </a:lnSpc>
                        <a:spcAft>
                          <a:spcPts val="0"/>
                        </a:spcAft>
                      </a:pPr>
                      <a:r>
                        <a:rPr lang="en-US" sz="2400" i="0" u="sng" dirty="0" err="1" smtClean="0">
                          <a:solidFill>
                            <a:srgbClr val="FF0000"/>
                          </a:solidFill>
                          <a:effectLst/>
                          <a:latin typeface="Arial" pitchFamily="34" charset="0"/>
                          <a:ea typeface="Tahoma" pitchFamily="34" charset="0"/>
                          <a:cs typeface="Arial" pitchFamily="34" charset="0"/>
                        </a:rPr>
                        <a:t>Phiếu</a:t>
                      </a:r>
                      <a:r>
                        <a:rPr lang="en-US" sz="2400" i="0" u="sng" dirty="0" smtClean="0">
                          <a:solidFill>
                            <a:srgbClr val="FF0000"/>
                          </a:solidFill>
                          <a:effectLst/>
                          <a:latin typeface="Arial" pitchFamily="34" charset="0"/>
                          <a:ea typeface="Tahoma" pitchFamily="34" charset="0"/>
                          <a:cs typeface="Arial" pitchFamily="34" charset="0"/>
                        </a:rPr>
                        <a:t> </a:t>
                      </a:r>
                      <a:r>
                        <a:rPr lang="en-US" sz="2400" i="0" u="sng" dirty="0" err="1" smtClean="0">
                          <a:solidFill>
                            <a:srgbClr val="FF0000"/>
                          </a:solidFill>
                          <a:effectLst/>
                          <a:latin typeface="Arial" pitchFamily="34" charset="0"/>
                          <a:ea typeface="Tahoma" pitchFamily="34" charset="0"/>
                          <a:cs typeface="Arial" pitchFamily="34" charset="0"/>
                        </a:rPr>
                        <a:t>Bài</a:t>
                      </a:r>
                      <a:r>
                        <a:rPr lang="en-US" sz="2400" i="0" u="sng" dirty="0" smtClean="0">
                          <a:solidFill>
                            <a:srgbClr val="FF0000"/>
                          </a:solidFill>
                          <a:effectLst/>
                          <a:latin typeface="Arial" pitchFamily="34" charset="0"/>
                          <a:ea typeface="Tahoma" pitchFamily="34" charset="0"/>
                          <a:cs typeface="Arial" pitchFamily="34" charset="0"/>
                        </a:rPr>
                        <a:t> </a:t>
                      </a:r>
                      <a:r>
                        <a:rPr lang="en-US" sz="2400" i="0" u="sng" dirty="0" err="1" smtClean="0">
                          <a:solidFill>
                            <a:srgbClr val="FF0000"/>
                          </a:solidFill>
                          <a:effectLst/>
                          <a:latin typeface="Arial" pitchFamily="34" charset="0"/>
                          <a:ea typeface="Tahoma" pitchFamily="34" charset="0"/>
                          <a:cs typeface="Arial" pitchFamily="34" charset="0"/>
                        </a:rPr>
                        <a:t>tập</a:t>
                      </a:r>
                      <a:endParaRPr lang="vi-VN" sz="2400" i="0" dirty="0">
                        <a:solidFill>
                          <a:srgbClr val="FF0000"/>
                        </a:solidFill>
                        <a:effectLst/>
                        <a:latin typeface="Arial" pitchFamily="34" charset="0"/>
                        <a:ea typeface="Tahoma" pitchFamily="34" charset="0"/>
                        <a:cs typeface="Arial" pitchFamily="34" charset="0"/>
                      </a:endParaRPr>
                    </a:p>
                    <a:p>
                      <a:pPr marL="0" lvl="0" indent="0" algn="just">
                        <a:lnSpc>
                          <a:spcPct val="100000"/>
                        </a:lnSpc>
                        <a:spcAft>
                          <a:spcPts val="0"/>
                        </a:spcAft>
                        <a:buFont typeface="+mj-lt"/>
                        <a:buAutoNum type="alphaLcParenR"/>
                      </a:pPr>
                      <a:r>
                        <a:rPr lang="en-US" sz="2400" i="0" dirty="0" smtClean="0">
                          <a:solidFill>
                            <a:schemeClr val="tx1"/>
                          </a:solidFill>
                          <a:effectLst/>
                          <a:latin typeface="Arial" pitchFamily="34" charset="0"/>
                          <a:ea typeface="Tahoma" pitchFamily="34" charset="0"/>
                          <a:cs typeface="Arial" pitchFamily="34" charset="0"/>
                        </a:rPr>
                        <a:t> </a:t>
                      </a:r>
                      <a:r>
                        <a:rPr lang="en-US" sz="2400" i="0" dirty="0" err="1" smtClean="0">
                          <a:solidFill>
                            <a:schemeClr val="tx1"/>
                          </a:solidFill>
                          <a:effectLst/>
                          <a:latin typeface="Arial" pitchFamily="34" charset="0"/>
                          <a:ea typeface="Tahoma" pitchFamily="34" charset="0"/>
                          <a:cs typeface="Arial" pitchFamily="34" charset="0"/>
                        </a:rPr>
                        <a:t>Thông</a:t>
                      </a:r>
                      <a:r>
                        <a:rPr lang="en-US" sz="2400" i="0" dirty="0" smtClean="0">
                          <a:solidFill>
                            <a:schemeClr val="tx1"/>
                          </a:solidFill>
                          <a:effectLst/>
                          <a:latin typeface="Arial" pitchFamily="34" charset="0"/>
                          <a:ea typeface="Tahoma" pitchFamily="34" charset="0"/>
                          <a:cs typeface="Arial" pitchFamily="34" charset="0"/>
                        </a:rPr>
                        <a:t> </a:t>
                      </a:r>
                      <a:r>
                        <a:rPr lang="en-US" sz="2400" i="0" dirty="0">
                          <a:solidFill>
                            <a:schemeClr val="tx1"/>
                          </a:solidFill>
                          <a:effectLst/>
                          <a:latin typeface="Arial" pitchFamily="34" charset="0"/>
                          <a:ea typeface="Tahoma" pitchFamily="34" charset="0"/>
                          <a:cs typeface="Arial" pitchFamily="34" charset="0"/>
                        </a:rPr>
                        <a:t>tin </a:t>
                      </a:r>
                      <a:r>
                        <a:rPr lang="en-US" sz="2400" i="0" dirty="0" err="1">
                          <a:solidFill>
                            <a:schemeClr val="tx1"/>
                          </a:solidFill>
                          <a:effectLst/>
                          <a:latin typeface="Arial" pitchFamily="34" charset="0"/>
                          <a:ea typeface="Tahoma" pitchFamily="34" charset="0"/>
                          <a:cs typeface="Arial" pitchFamily="34" charset="0"/>
                        </a:rPr>
                        <a:t>và</a:t>
                      </a:r>
                      <a:r>
                        <a:rPr lang="en-US" sz="2400" i="0" dirty="0">
                          <a:solidFill>
                            <a:schemeClr val="tx1"/>
                          </a:solidFill>
                          <a:effectLst/>
                          <a:latin typeface="Arial" pitchFamily="34" charset="0"/>
                          <a:ea typeface="Tahoma" pitchFamily="34" charset="0"/>
                          <a:cs typeface="Arial" pitchFamily="34" charset="0"/>
                        </a:rPr>
                        <a:t> </a:t>
                      </a:r>
                      <a:r>
                        <a:rPr lang="en-US" sz="2400" i="0" dirty="0" err="1">
                          <a:solidFill>
                            <a:schemeClr val="tx1"/>
                          </a:solidFill>
                          <a:effectLst/>
                          <a:latin typeface="Arial" pitchFamily="34" charset="0"/>
                          <a:ea typeface="Tahoma" pitchFamily="34" charset="0"/>
                          <a:cs typeface="Arial" pitchFamily="34" charset="0"/>
                        </a:rPr>
                        <a:t>các</a:t>
                      </a:r>
                      <a:r>
                        <a:rPr lang="en-US" sz="2400" i="0" dirty="0">
                          <a:solidFill>
                            <a:schemeClr val="tx1"/>
                          </a:solidFill>
                          <a:effectLst/>
                          <a:latin typeface="Arial" pitchFamily="34" charset="0"/>
                          <a:ea typeface="Tahoma" pitchFamily="34" charset="0"/>
                          <a:cs typeface="Arial" pitchFamily="34" charset="0"/>
                        </a:rPr>
                        <a:t> </a:t>
                      </a:r>
                      <a:r>
                        <a:rPr lang="en-US" sz="2400" i="0" dirty="0" err="1">
                          <a:solidFill>
                            <a:schemeClr val="tx1"/>
                          </a:solidFill>
                          <a:effectLst/>
                          <a:latin typeface="Arial" pitchFamily="34" charset="0"/>
                          <a:ea typeface="Tahoma" pitchFamily="34" charset="0"/>
                          <a:cs typeface="Arial" pitchFamily="34" charset="0"/>
                        </a:rPr>
                        <a:t>bức</a:t>
                      </a:r>
                      <a:r>
                        <a:rPr lang="en-US" sz="2400" i="0" dirty="0">
                          <a:solidFill>
                            <a:schemeClr val="tx1"/>
                          </a:solidFill>
                          <a:effectLst/>
                          <a:latin typeface="Arial" pitchFamily="34" charset="0"/>
                          <a:ea typeface="Tahoma" pitchFamily="34" charset="0"/>
                          <a:cs typeface="Arial" pitchFamily="34" charset="0"/>
                        </a:rPr>
                        <a:t> </a:t>
                      </a:r>
                      <a:r>
                        <a:rPr lang="en-US" sz="2400" i="0" dirty="0" err="1">
                          <a:solidFill>
                            <a:schemeClr val="tx1"/>
                          </a:solidFill>
                          <a:effectLst/>
                          <a:latin typeface="Arial" pitchFamily="34" charset="0"/>
                          <a:ea typeface="Tahoma" pitchFamily="34" charset="0"/>
                          <a:cs typeface="Arial" pitchFamily="34" charset="0"/>
                        </a:rPr>
                        <a:t>ảnh</a:t>
                      </a:r>
                      <a:r>
                        <a:rPr lang="en-US" sz="2400" i="0" dirty="0">
                          <a:solidFill>
                            <a:schemeClr val="tx1"/>
                          </a:solidFill>
                          <a:effectLst/>
                          <a:latin typeface="Arial" pitchFamily="34" charset="0"/>
                          <a:ea typeface="Tahoma" pitchFamily="34" charset="0"/>
                          <a:cs typeface="Arial" pitchFamily="34" charset="0"/>
                        </a:rPr>
                        <a:t> </a:t>
                      </a:r>
                      <a:r>
                        <a:rPr lang="en-US" sz="2400" i="0" dirty="0" err="1">
                          <a:solidFill>
                            <a:schemeClr val="tx1"/>
                          </a:solidFill>
                          <a:effectLst/>
                          <a:latin typeface="Arial" pitchFamily="34" charset="0"/>
                          <a:ea typeface="Tahoma" pitchFamily="34" charset="0"/>
                          <a:cs typeface="Arial" pitchFamily="34" charset="0"/>
                        </a:rPr>
                        <a:t>trên</a:t>
                      </a:r>
                      <a:r>
                        <a:rPr lang="en-US" sz="2400" i="0" dirty="0">
                          <a:solidFill>
                            <a:schemeClr val="tx1"/>
                          </a:solidFill>
                          <a:effectLst/>
                          <a:latin typeface="Arial" pitchFamily="34" charset="0"/>
                          <a:ea typeface="Tahoma" pitchFamily="34" charset="0"/>
                          <a:cs typeface="Arial" pitchFamily="34" charset="0"/>
                        </a:rPr>
                        <a:t> </a:t>
                      </a:r>
                      <a:r>
                        <a:rPr lang="en-US" sz="2400" i="0" dirty="0" err="1">
                          <a:solidFill>
                            <a:schemeClr val="tx1"/>
                          </a:solidFill>
                          <a:effectLst/>
                          <a:latin typeface="Arial" pitchFamily="34" charset="0"/>
                          <a:ea typeface="Tahoma" pitchFamily="34" charset="0"/>
                          <a:cs typeface="Arial" pitchFamily="34" charset="0"/>
                        </a:rPr>
                        <a:t>cho</a:t>
                      </a:r>
                      <a:r>
                        <a:rPr lang="en-US" sz="2400" i="0" dirty="0">
                          <a:solidFill>
                            <a:schemeClr val="tx1"/>
                          </a:solidFill>
                          <a:effectLst/>
                          <a:latin typeface="Arial" pitchFamily="34" charset="0"/>
                          <a:ea typeface="Tahoma" pitchFamily="34" charset="0"/>
                          <a:cs typeface="Arial" pitchFamily="34" charset="0"/>
                        </a:rPr>
                        <a:t> </a:t>
                      </a:r>
                      <a:r>
                        <a:rPr lang="en-US" sz="2400" i="0" dirty="0" err="1">
                          <a:solidFill>
                            <a:schemeClr val="tx1"/>
                          </a:solidFill>
                          <a:effectLst/>
                          <a:latin typeface="Arial" pitchFamily="34" charset="0"/>
                          <a:ea typeface="Tahoma" pitchFamily="34" charset="0"/>
                          <a:cs typeface="Arial" pitchFamily="34" charset="0"/>
                        </a:rPr>
                        <a:t>thầy</a:t>
                      </a:r>
                      <a:r>
                        <a:rPr lang="en-US" sz="2400" i="0" dirty="0">
                          <a:solidFill>
                            <a:schemeClr val="tx1"/>
                          </a:solidFill>
                          <a:effectLst/>
                          <a:latin typeface="Arial" pitchFamily="34" charset="0"/>
                          <a:ea typeface="Tahoma" pitchFamily="34" charset="0"/>
                          <a:cs typeface="Arial" pitchFamily="34" charset="0"/>
                        </a:rPr>
                        <a:t> </a:t>
                      </a:r>
                      <a:r>
                        <a:rPr lang="en-US" sz="2400" i="0" dirty="0" err="1">
                          <a:solidFill>
                            <a:schemeClr val="tx1"/>
                          </a:solidFill>
                          <a:effectLst/>
                          <a:latin typeface="Arial" pitchFamily="34" charset="0"/>
                          <a:ea typeface="Tahoma" pitchFamily="34" charset="0"/>
                          <a:cs typeface="Arial" pitchFamily="34" charset="0"/>
                        </a:rPr>
                        <a:t>cơn</a:t>
                      </a:r>
                      <a:r>
                        <a:rPr lang="en-US" sz="2400" i="0" dirty="0">
                          <a:solidFill>
                            <a:schemeClr val="tx1"/>
                          </a:solidFill>
                          <a:effectLst/>
                          <a:latin typeface="Arial" pitchFamily="34" charset="0"/>
                          <a:ea typeface="Tahoma" pitchFamily="34" charset="0"/>
                          <a:cs typeface="Arial" pitchFamily="34" charset="0"/>
                        </a:rPr>
                        <a:t> </a:t>
                      </a:r>
                      <a:r>
                        <a:rPr lang="en-US" sz="2400" i="0" dirty="0" err="1">
                          <a:solidFill>
                            <a:schemeClr val="tx1"/>
                          </a:solidFill>
                          <a:effectLst/>
                          <a:latin typeface="Arial" pitchFamily="34" charset="0"/>
                          <a:ea typeface="Tahoma" pitchFamily="34" charset="0"/>
                          <a:cs typeface="Arial" pitchFamily="34" charset="0"/>
                        </a:rPr>
                        <a:t>bão</a:t>
                      </a:r>
                      <a:r>
                        <a:rPr lang="en-US" sz="2400" i="0" dirty="0">
                          <a:solidFill>
                            <a:schemeClr val="tx1"/>
                          </a:solidFill>
                          <a:effectLst/>
                          <a:latin typeface="Arial" pitchFamily="34" charset="0"/>
                          <a:ea typeface="Tahoma" pitchFamily="34" charset="0"/>
                          <a:cs typeface="Arial" pitchFamily="34" charset="0"/>
                        </a:rPr>
                        <a:t> </a:t>
                      </a:r>
                      <a:r>
                        <a:rPr lang="en-US" sz="2400" i="0" dirty="0" err="1">
                          <a:solidFill>
                            <a:schemeClr val="tx1"/>
                          </a:solidFill>
                          <a:effectLst/>
                          <a:latin typeface="Arial" pitchFamily="34" charset="0"/>
                          <a:ea typeface="Tahoma" pitchFamily="34" charset="0"/>
                          <a:cs typeface="Arial" pitchFamily="34" charset="0"/>
                        </a:rPr>
                        <a:t>số</a:t>
                      </a:r>
                      <a:r>
                        <a:rPr lang="en-US" sz="2400" i="0" dirty="0">
                          <a:solidFill>
                            <a:schemeClr val="tx1"/>
                          </a:solidFill>
                          <a:effectLst/>
                          <a:latin typeface="Arial" pitchFamily="34" charset="0"/>
                          <a:ea typeface="Tahoma" pitchFamily="34" charset="0"/>
                          <a:cs typeface="Arial" pitchFamily="34" charset="0"/>
                        </a:rPr>
                        <a:t> 5 (</a:t>
                      </a:r>
                      <a:r>
                        <a:rPr lang="en-US" sz="2400" i="0" dirty="0" err="1">
                          <a:solidFill>
                            <a:schemeClr val="tx1"/>
                          </a:solidFill>
                          <a:effectLst/>
                          <a:latin typeface="Arial" pitchFamily="34" charset="0"/>
                          <a:ea typeface="Tahoma" pitchFamily="34" charset="0"/>
                          <a:cs typeface="Arial" pitchFamily="34" charset="0"/>
                        </a:rPr>
                        <a:t>năm</a:t>
                      </a:r>
                      <a:r>
                        <a:rPr lang="en-US" sz="2400" i="0" dirty="0">
                          <a:solidFill>
                            <a:schemeClr val="tx1"/>
                          </a:solidFill>
                          <a:effectLst/>
                          <a:latin typeface="Arial" pitchFamily="34" charset="0"/>
                          <a:ea typeface="Tahoma" pitchFamily="34" charset="0"/>
                          <a:cs typeface="Arial" pitchFamily="34" charset="0"/>
                        </a:rPr>
                        <a:t> 2020) </a:t>
                      </a:r>
                      <a:r>
                        <a:rPr lang="en-US" sz="2400" i="0" dirty="0" err="1">
                          <a:solidFill>
                            <a:schemeClr val="tx1"/>
                          </a:solidFill>
                          <a:effectLst/>
                          <a:latin typeface="Arial" pitchFamily="34" charset="0"/>
                          <a:ea typeface="Tahoma" pitchFamily="34" charset="0"/>
                          <a:cs typeface="Arial" pitchFamily="34" charset="0"/>
                        </a:rPr>
                        <a:t>gây</a:t>
                      </a:r>
                      <a:r>
                        <a:rPr lang="en-US" sz="2400" i="0" dirty="0">
                          <a:solidFill>
                            <a:schemeClr val="tx1"/>
                          </a:solidFill>
                          <a:effectLst/>
                          <a:latin typeface="Arial" pitchFamily="34" charset="0"/>
                          <a:ea typeface="Tahoma" pitchFamily="34" charset="0"/>
                          <a:cs typeface="Arial" pitchFamily="34" charset="0"/>
                        </a:rPr>
                        <a:t> </a:t>
                      </a:r>
                      <a:r>
                        <a:rPr lang="en-US" sz="2400" i="0" dirty="0" err="1">
                          <a:solidFill>
                            <a:schemeClr val="tx1"/>
                          </a:solidFill>
                          <a:effectLst/>
                          <a:latin typeface="Arial" pitchFamily="34" charset="0"/>
                          <a:ea typeface="Tahoma" pitchFamily="34" charset="0"/>
                          <a:cs typeface="Arial" pitchFamily="34" charset="0"/>
                        </a:rPr>
                        <a:t>ra</a:t>
                      </a:r>
                      <a:r>
                        <a:rPr lang="en-US" sz="2400" i="0" dirty="0">
                          <a:solidFill>
                            <a:schemeClr val="tx1"/>
                          </a:solidFill>
                          <a:effectLst/>
                          <a:latin typeface="Arial" pitchFamily="34" charset="0"/>
                          <a:ea typeface="Tahoma" pitchFamily="34" charset="0"/>
                          <a:cs typeface="Arial" pitchFamily="34" charset="0"/>
                        </a:rPr>
                        <a:t> </a:t>
                      </a:r>
                      <a:r>
                        <a:rPr lang="en-US" sz="2400" i="0" dirty="0" err="1">
                          <a:solidFill>
                            <a:schemeClr val="tx1"/>
                          </a:solidFill>
                          <a:effectLst/>
                          <a:latin typeface="Arial" pitchFamily="34" charset="0"/>
                          <a:ea typeface="Tahoma" pitchFamily="34" charset="0"/>
                          <a:cs typeface="Arial" pitchFamily="34" charset="0"/>
                        </a:rPr>
                        <a:t>những</a:t>
                      </a:r>
                      <a:r>
                        <a:rPr lang="en-US" sz="2400" i="0" dirty="0">
                          <a:solidFill>
                            <a:schemeClr val="tx1"/>
                          </a:solidFill>
                          <a:effectLst/>
                          <a:latin typeface="Arial" pitchFamily="34" charset="0"/>
                          <a:ea typeface="Tahoma" pitchFamily="34" charset="0"/>
                          <a:cs typeface="Arial" pitchFamily="34" charset="0"/>
                        </a:rPr>
                        <a:t> </a:t>
                      </a:r>
                      <a:r>
                        <a:rPr lang="en-US" sz="2400" i="0" dirty="0" err="1">
                          <a:solidFill>
                            <a:schemeClr val="tx1"/>
                          </a:solidFill>
                          <a:effectLst/>
                          <a:latin typeface="Arial" pitchFamily="34" charset="0"/>
                          <a:ea typeface="Tahoma" pitchFamily="34" charset="0"/>
                          <a:cs typeface="Arial" pitchFamily="34" charset="0"/>
                        </a:rPr>
                        <a:t>thiệt</a:t>
                      </a:r>
                      <a:r>
                        <a:rPr lang="en-US" sz="2400" i="0" dirty="0">
                          <a:solidFill>
                            <a:schemeClr val="tx1"/>
                          </a:solidFill>
                          <a:effectLst/>
                          <a:latin typeface="Arial" pitchFamily="34" charset="0"/>
                          <a:ea typeface="Tahoma" pitchFamily="34" charset="0"/>
                          <a:cs typeface="Arial" pitchFamily="34" charset="0"/>
                        </a:rPr>
                        <a:t> </a:t>
                      </a:r>
                      <a:r>
                        <a:rPr lang="en-US" sz="2400" i="0" dirty="0" err="1">
                          <a:solidFill>
                            <a:schemeClr val="tx1"/>
                          </a:solidFill>
                          <a:effectLst/>
                          <a:latin typeface="Arial" pitchFamily="34" charset="0"/>
                          <a:ea typeface="Tahoma" pitchFamily="34" charset="0"/>
                          <a:cs typeface="Arial" pitchFamily="34" charset="0"/>
                        </a:rPr>
                        <a:t>hại</a:t>
                      </a:r>
                      <a:r>
                        <a:rPr lang="en-US" sz="2400" i="0" dirty="0">
                          <a:solidFill>
                            <a:schemeClr val="tx1"/>
                          </a:solidFill>
                          <a:effectLst/>
                          <a:latin typeface="Arial" pitchFamily="34" charset="0"/>
                          <a:ea typeface="Tahoma" pitchFamily="34" charset="0"/>
                          <a:cs typeface="Arial" pitchFamily="34" charset="0"/>
                        </a:rPr>
                        <a:t> </a:t>
                      </a:r>
                      <a:r>
                        <a:rPr lang="en-US" sz="2400" i="0" dirty="0" err="1">
                          <a:solidFill>
                            <a:schemeClr val="tx1"/>
                          </a:solidFill>
                          <a:effectLst/>
                          <a:latin typeface="Arial" pitchFamily="34" charset="0"/>
                          <a:ea typeface="Tahoma" pitchFamily="34" charset="0"/>
                          <a:cs typeface="Arial" pitchFamily="34" charset="0"/>
                        </a:rPr>
                        <a:t>gì</a:t>
                      </a:r>
                      <a:r>
                        <a:rPr lang="en-US" sz="2400" i="0" dirty="0">
                          <a:solidFill>
                            <a:schemeClr val="tx1"/>
                          </a:solidFill>
                          <a:effectLst/>
                          <a:latin typeface="Arial" pitchFamily="34" charset="0"/>
                          <a:ea typeface="Tahoma" pitchFamily="34" charset="0"/>
                          <a:cs typeface="Arial" pitchFamily="34" charset="0"/>
                        </a:rPr>
                        <a:t> </a:t>
                      </a:r>
                      <a:r>
                        <a:rPr lang="en-US" sz="2400" i="0" dirty="0" err="1">
                          <a:solidFill>
                            <a:schemeClr val="tx1"/>
                          </a:solidFill>
                          <a:effectLst/>
                          <a:latin typeface="Arial" pitchFamily="34" charset="0"/>
                          <a:ea typeface="Tahoma" pitchFamily="34" charset="0"/>
                          <a:cs typeface="Arial" pitchFamily="34" charset="0"/>
                        </a:rPr>
                        <a:t>đối</a:t>
                      </a:r>
                      <a:r>
                        <a:rPr lang="en-US" sz="2400" i="0" dirty="0">
                          <a:solidFill>
                            <a:schemeClr val="tx1"/>
                          </a:solidFill>
                          <a:effectLst/>
                          <a:latin typeface="Arial" pitchFamily="34" charset="0"/>
                          <a:ea typeface="Tahoma" pitchFamily="34" charset="0"/>
                          <a:cs typeface="Arial" pitchFamily="34" charset="0"/>
                        </a:rPr>
                        <a:t> </a:t>
                      </a:r>
                      <a:r>
                        <a:rPr lang="en-US" sz="2400" i="0" dirty="0" err="1">
                          <a:solidFill>
                            <a:schemeClr val="tx1"/>
                          </a:solidFill>
                          <a:effectLst/>
                          <a:latin typeface="Arial" pitchFamily="34" charset="0"/>
                          <a:ea typeface="Tahoma" pitchFamily="34" charset="0"/>
                          <a:cs typeface="Arial" pitchFamily="34" charset="0"/>
                        </a:rPr>
                        <a:t>với</a:t>
                      </a:r>
                      <a:r>
                        <a:rPr lang="en-US" sz="2400" i="0" dirty="0">
                          <a:solidFill>
                            <a:schemeClr val="tx1"/>
                          </a:solidFill>
                          <a:effectLst/>
                          <a:latin typeface="Arial" pitchFamily="34" charset="0"/>
                          <a:ea typeface="Tahoma" pitchFamily="34" charset="0"/>
                          <a:cs typeface="Arial" pitchFamily="34" charset="0"/>
                        </a:rPr>
                        <a:t> </a:t>
                      </a:r>
                      <a:r>
                        <a:rPr lang="en-US" sz="2400" i="0" dirty="0" err="1">
                          <a:solidFill>
                            <a:schemeClr val="tx1"/>
                          </a:solidFill>
                          <a:effectLst/>
                          <a:latin typeface="Arial" pitchFamily="34" charset="0"/>
                          <a:ea typeface="Tahoma" pitchFamily="34" charset="0"/>
                          <a:cs typeface="Arial" pitchFamily="34" charset="0"/>
                        </a:rPr>
                        <a:t>các</a:t>
                      </a:r>
                      <a:r>
                        <a:rPr lang="en-US" sz="2400" i="0" dirty="0">
                          <a:solidFill>
                            <a:schemeClr val="tx1"/>
                          </a:solidFill>
                          <a:effectLst/>
                          <a:latin typeface="Arial" pitchFamily="34" charset="0"/>
                          <a:ea typeface="Tahoma" pitchFamily="34" charset="0"/>
                          <a:cs typeface="Arial" pitchFamily="34" charset="0"/>
                        </a:rPr>
                        <a:t> </a:t>
                      </a:r>
                      <a:r>
                        <a:rPr lang="en-US" sz="2400" i="0" dirty="0" err="1">
                          <a:solidFill>
                            <a:schemeClr val="tx1"/>
                          </a:solidFill>
                          <a:effectLst/>
                          <a:latin typeface="Arial" pitchFamily="34" charset="0"/>
                          <a:ea typeface="Tahoma" pitchFamily="34" charset="0"/>
                          <a:cs typeface="Arial" pitchFamily="34" charset="0"/>
                        </a:rPr>
                        <a:t>địa</a:t>
                      </a:r>
                      <a:r>
                        <a:rPr lang="en-US" sz="2400" i="0" dirty="0">
                          <a:solidFill>
                            <a:schemeClr val="tx1"/>
                          </a:solidFill>
                          <a:effectLst/>
                          <a:latin typeface="Arial" pitchFamily="34" charset="0"/>
                          <a:ea typeface="Tahoma" pitchFamily="34" charset="0"/>
                          <a:cs typeface="Arial" pitchFamily="34" charset="0"/>
                        </a:rPr>
                        <a:t> </a:t>
                      </a:r>
                      <a:r>
                        <a:rPr lang="en-US" sz="2400" i="0" dirty="0" err="1">
                          <a:solidFill>
                            <a:schemeClr val="tx1"/>
                          </a:solidFill>
                          <a:effectLst/>
                          <a:latin typeface="Arial" pitchFamily="34" charset="0"/>
                          <a:ea typeface="Tahoma" pitchFamily="34" charset="0"/>
                          <a:cs typeface="Arial" pitchFamily="34" charset="0"/>
                        </a:rPr>
                        <a:t>phương</a:t>
                      </a:r>
                      <a:r>
                        <a:rPr lang="en-US" sz="2400" i="0" dirty="0">
                          <a:solidFill>
                            <a:schemeClr val="tx1"/>
                          </a:solidFill>
                          <a:effectLst/>
                          <a:latin typeface="Arial" pitchFamily="34" charset="0"/>
                          <a:ea typeface="Tahoma" pitchFamily="34" charset="0"/>
                          <a:cs typeface="Arial" pitchFamily="34" charset="0"/>
                        </a:rPr>
                        <a:t> </a:t>
                      </a:r>
                      <a:r>
                        <a:rPr lang="en-US" sz="2400" i="0" dirty="0" err="1">
                          <a:solidFill>
                            <a:schemeClr val="tx1"/>
                          </a:solidFill>
                          <a:effectLst/>
                          <a:latin typeface="Arial" pitchFamily="34" charset="0"/>
                          <a:ea typeface="Tahoma" pitchFamily="34" charset="0"/>
                          <a:cs typeface="Arial" pitchFamily="34" charset="0"/>
                        </a:rPr>
                        <a:t>chịu</a:t>
                      </a:r>
                      <a:r>
                        <a:rPr lang="en-US" sz="2400" i="0" dirty="0">
                          <a:solidFill>
                            <a:schemeClr val="tx1"/>
                          </a:solidFill>
                          <a:effectLst/>
                          <a:latin typeface="Arial" pitchFamily="34" charset="0"/>
                          <a:ea typeface="Tahoma" pitchFamily="34" charset="0"/>
                          <a:cs typeface="Arial" pitchFamily="34" charset="0"/>
                        </a:rPr>
                        <a:t> </a:t>
                      </a:r>
                      <a:r>
                        <a:rPr lang="en-US" sz="2400" i="0" dirty="0" err="1">
                          <a:solidFill>
                            <a:schemeClr val="tx1"/>
                          </a:solidFill>
                          <a:effectLst/>
                          <a:latin typeface="Arial" pitchFamily="34" charset="0"/>
                          <a:ea typeface="Tahoma" pitchFamily="34" charset="0"/>
                          <a:cs typeface="Arial" pitchFamily="34" charset="0"/>
                        </a:rPr>
                        <a:t>ảnh</a:t>
                      </a:r>
                      <a:r>
                        <a:rPr lang="en-US" sz="2400" i="0" dirty="0">
                          <a:solidFill>
                            <a:schemeClr val="tx1"/>
                          </a:solidFill>
                          <a:effectLst/>
                          <a:latin typeface="Arial" pitchFamily="34" charset="0"/>
                          <a:ea typeface="Tahoma" pitchFamily="34" charset="0"/>
                          <a:cs typeface="Arial" pitchFamily="34" charset="0"/>
                        </a:rPr>
                        <a:t> </a:t>
                      </a:r>
                      <a:r>
                        <a:rPr lang="en-US" sz="2400" i="0" dirty="0" err="1">
                          <a:solidFill>
                            <a:schemeClr val="tx1"/>
                          </a:solidFill>
                          <a:effectLst/>
                          <a:latin typeface="Arial" pitchFamily="34" charset="0"/>
                          <a:ea typeface="Tahoma" pitchFamily="34" charset="0"/>
                          <a:cs typeface="Arial" pitchFamily="34" charset="0"/>
                        </a:rPr>
                        <a:t>hướng</a:t>
                      </a:r>
                      <a:r>
                        <a:rPr lang="en-US" sz="2400" i="0" dirty="0">
                          <a:solidFill>
                            <a:schemeClr val="tx1"/>
                          </a:solidFill>
                          <a:effectLst/>
                          <a:latin typeface="Arial" pitchFamily="34" charset="0"/>
                          <a:ea typeface="Tahoma" pitchFamily="34" charset="0"/>
                          <a:cs typeface="Arial" pitchFamily="34" charset="0"/>
                        </a:rPr>
                        <a:t> </a:t>
                      </a:r>
                      <a:r>
                        <a:rPr lang="en-US" sz="2400" i="0" dirty="0" err="1">
                          <a:solidFill>
                            <a:schemeClr val="tx1"/>
                          </a:solidFill>
                          <a:effectLst/>
                          <a:latin typeface="Arial" pitchFamily="34" charset="0"/>
                          <a:ea typeface="Tahoma" pitchFamily="34" charset="0"/>
                          <a:cs typeface="Arial" pitchFamily="34" charset="0"/>
                        </a:rPr>
                        <a:t>trực</a:t>
                      </a:r>
                      <a:r>
                        <a:rPr lang="en-US" sz="2400" i="0" dirty="0">
                          <a:solidFill>
                            <a:schemeClr val="tx1"/>
                          </a:solidFill>
                          <a:effectLst/>
                          <a:latin typeface="Arial" pitchFamily="34" charset="0"/>
                          <a:ea typeface="Tahoma" pitchFamily="34" charset="0"/>
                          <a:cs typeface="Arial" pitchFamily="34" charset="0"/>
                        </a:rPr>
                        <a:t> </a:t>
                      </a:r>
                      <a:r>
                        <a:rPr lang="en-US" sz="2400" i="0" dirty="0" err="1">
                          <a:solidFill>
                            <a:schemeClr val="tx1"/>
                          </a:solidFill>
                          <a:effectLst/>
                          <a:latin typeface="Arial" pitchFamily="34" charset="0"/>
                          <a:ea typeface="Tahoma" pitchFamily="34" charset="0"/>
                          <a:cs typeface="Arial" pitchFamily="34" charset="0"/>
                        </a:rPr>
                        <a:t>tiếp</a:t>
                      </a:r>
                      <a:r>
                        <a:rPr lang="en-US" sz="2400" i="0" dirty="0">
                          <a:solidFill>
                            <a:schemeClr val="tx1"/>
                          </a:solidFill>
                          <a:effectLst/>
                          <a:latin typeface="Arial" pitchFamily="34" charset="0"/>
                          <a:ea typeface="Tahoma" pitchFamily="34" charset="0"/>
                          <a:cs typeface="Arial" pitchFamily="34" charset="0"/>
                        </a:rPr>
                        <a:t> ?</a:t>
                      </a:r>
                      <a:endParaRPr lang="vi-VN" sz="2400" i="0" dirty="0">
                        <a:solidFill>
                          <a:schemeClr val="tx1"/>
                        </a:solidFill>
                        <a:effectLst/>
                        <a:latin typeface="Arial" pitchFamily="34" charset="0"/>
                        <a:ea typeface="Tahoma" pitchFamily="34" charset="0"/>
                        <a:cs typeface="Arial" pitchFamily="34" charset="0"/>
                      </a:endParaRPr>
                    </a:p>
                    <a:p>
                      <a:pPr marL="0" indent="0" algn="just">
                        <a:lnSpc>
                          <a:spcPct val="100000"/>
                        </a:lnSpc>
                        <a:spcAft>
                          <a:spcPts val="0"/>
                        </a:spcAft>
                        <a:tabLst>
                          <a:tab pos="1076325" algn="l"/>
                        </a:tabLst>
                      </a:pPr>
                      <a:r>
                        <a:rPr lang="en-US" sz="2400" i="0" dirty="0" err="1">
                          <a:solidFill>
                            <a:schemeClr val="accent1"/>
                          </a:solidFill>
                          <a:effectLst/>
                          <a:latin typeface="Arial" pitchFamily="34" charset="0"/>
                          <a:ea typeface="Tahoma" pitchFamily="34" charset="0"/>
                          <a:cs typeface="Arial" pitchFamily="34" charset="0"/>
                        </a:rPr>
                        <a:t>Nhiều</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căn</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nhà</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bị</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sập</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hàng</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trăm</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trường</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học</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bị</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ngập</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bị</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tốc</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mái</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phòng</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học</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sập</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hàng</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rào</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hư</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hỏng</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thiết</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bị</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dạy</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học</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hàng</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chục</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héc</a:t>
                      </a:r>
                      <a:r>
                        <a:rPr lang="en-US" sz="2400" i="0" dirty="0">
                          <a:solidFill>
                            <a:schemeClr val="accent1"/>
                          </a:solidFill>
                          <a:effectLst/>
                          <a:latin typeface="Arial" pitchFamily="34" charset="0"/>
                          <a:ea typeface="Tahoma" pitchFamily="34" charset="0"/>
                          <a:cs typeface="Arial" pitchFamily="34" charset="0"/>
                        </a:rPr>
                        <a:t>-ta </a:t>
                      </a:r>
                      <a:r>
                        <a:rPr lang="en-US" sz="2400" i="0" dirty="0" err="1">
                          <a:solidFill>
                            <a:schemeClr val="accent1"/>
                          </a:solidFill>
                          <a:effectLst/>
                          <a:latin typeface="Arial" pitchFamily="34" charset="0"/>
                          <a:ea typeface="Tahoma" pitchFamily="34" charset="0"/>
                          <a:cs typeface="Arial" pitchFamily="34" charset="0"/>
                        </a:rPr>
                        <a:t>đất</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bị</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ngập</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nặng</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nhiều</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cột</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điện</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bị</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gãy</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đổ</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nhiều</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tuyến</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đường</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khu</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dân</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cư</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bị</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ngập</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nặng</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trong</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nước</a:t>
                      </a:r>
                      <a:r>
                        <a:rPr lang="en-US" sz="2400" i="0" dirty="0">
                          <a:solidFill>
                            <a:schemeClr val="accent1"/>
                          </a:solidFill>
                          <a:effectLst/>
                          <a:latin typeface="Arial" pitchFamily="34" charset="0"/>
                          <a:ea typeface="Tahoma" pitchFamily="34" charset="0"/>
                          <a:cs typeface="Arial" pitchFamily="34" charset="0"/>
                        </a:rPr>
                        <a:t>.</a:t>
                      </a:r>
                      <a:r>
                        <a:rPr lang="en-US" sz="2400" i="0" dirty="0">
                          <a:solidFill>
                            <a:srgbClr val="FFFF00"/>
                          </a:solidFill>
                          <a:effectLst/>
                          <a:latin typeface="Arial" pitchFamily="34" charset="0"/>
                          <a:ea typeface="Tahoma" pitchFamily="34" charset="0"/>
                          <a:cs typeface="Arial" pitchFamily="34" charset="0"/>
                        </a:rPr>
                        <a:t/>
                      </a:r>
                      <a:br>
                        <a:rPr lang="en-US" sz="2400" i="0" dirty="0">
                          <a:solidFill>
                            <a:srgbClr val="FFFF00"/>
                          </a:solidFill>
                          <a:effectLst/>
                          <a:latin typeface="Arial" pitchFamily="34" charset="0"/>
                          <a:ea typeface="Tahoma" pitchFamily="34" charset="0"/>
                          <a:cs typeface="Arial" pitchFamily="34" charset="0"/>
                        </a:rPr>
                      </a:br>
                      <a:endParaRPr lang="vi-VN" sz="2400" i="0" dirty="0">
                        <a:solidFill>
                          <a:srgbClr val="FFFF00"/>
                        </a:solidFill>
                        <a:effectLst/>
                        <a:latin typeface="Arial" pitchFamily="34" charset="0"/>
                        <a:ea typeface="Tahoma" pitchFamily="34" charset="0"/>
                        <a:cs typeface="Arial"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xmlns="" val="10000"/>
                  </a:ext>
                </a:extLst>
              </a:tr>
            </a:tbl>
          </a:graphicData>
        </a:graphic>
      </p:graphicFrame>
      <p:sp>
        <p:nvSpPr>
          <p:cNvPr id="4" name="Slide Number Placeholder 3"/>
          <p:cNvSpPr>
            <a:spLocks noGrp="1"/>
          </p:cNvSpPr>
          <p:nvPr>
            <p:ph type="sldNum" sz="quarter" idx="12"/>
          </p:nvPr>
        </p:nvSpPr>
        <p:spPr/>
        <p:txBody>
          <a:bodyPr/>
          <a:lstStyle/>
          <a:p>
            <a:fld id="{2D0CD454-69CB-4647-AC93-5608A9603E22}" type="slidenum">
              <a:rPr lang="en-IN" smtClean="0">
                <a:solidFill>
                  <a:prstClr val="black">
                    <a:tint val="75000"/>
                  </a:prstClr>
                </a:solidFill>
              </a:rPr>
              <a:pPr/>
              <a:t>16</a:t>
            </a:fld>
            <a:endParaRPr lang="en-IN">
              <a:solidFill>
                <a:prstClr val="black">
                  <a:tint val="75000"/>
                </a:prstClr>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2337380896"/>
              </p:ext>
            </p:extLst>
          </p:nvPr>
        </p:nvGraphicFramePr>
        <p:xfrm>
          <a:off x="450375" y="1309138"/>
          <a:ext cx="11273051" cy="5362117"/>
        </p:xfrm>
        <a:graphic>
          <a:graphicData uri="http://schemas.openxmlformats.org/drawingml/2006/table">
            <a:tbl>
              <a:tblPr firstRow="1" firstCol="1" bandRow="1">
                <a:tableStyleId>{5C22544A-7EE6-4342-B048-85BDC9FD1C3A}</a:tableStyleId>
              </a:tblPr>
              <a:tblGrid>
                <a:gridCol w="11273051">
                  <a:extLst>
                    <a:ext uri="{9D8B030D-6E8A-4147-A177-3AD203B41FA5}">
                      <a16:colId xmlns:a16="http://schemas.microsoft.com/office/drawing/2014/main" xmlns="" val="20000"/>
                    </a:ext>
                  </a:extLst>
                </a:gridCol>
              </a:tblGrid>
              <a:tr h="5362117">
                <a:tc>
                  <a:txBody>
                    <a:bodyPr/>
                    <a:lstStyle/>
                    <a:p>
                      <a:pPr marL="0" indent="0" algn="ctr">
                        <a:lnSpc>
                          <a:spcPct val="100000"/>
                        </a:lnSpc>
                        <a:spcAft>
                          <a:spcPts val="0"/>
                        </a:spcAft>
                      </a:pPr>
                      <a:r>
                        <a:rPr lang="en-US" sz="2400" i="0" u="sng" dirty="0" err="1" smtClean="0">
                          <a:solidFill>
                            <a:srgbClr val="FF0000"/>
                          </a:solidFill>
                          <a:effectLst/>
                          <a:latin typeface="Arial" pitchFamily="34" charset="0"/>
                          <a:ea typeface="Tahoma" pitchFamily="34" charset="0"/>
                          <a:cs typeface="Arial" pitchFamily="34" charset="0"/>
                        </a:rPr>
                        <a:t>Phiếu</a:t>
                      </a:r>
                      <a:r>
                        <a:rPr lang="en-US" sz="2400" i="0" u="sng" dirty="0" smtClean="0">
                          <a:solidFill>
                            <a:srgbClr val="FF0000"/>
                          </a:solidFill>
                          <a:effectLst/>
                          <a:latin typeface="Arial" pitchFamily="34" charset="0"/>
                          <a:ea typeface="Tahoma" pitchFamily="34" charset="0"/>
                          <a:cs typeface="Arial" pitchFamily="34" charset="0"/>
                        </a:rPr>
                        <a:t> </a:t>
                      </a:r>
                      <a:r>
                        <a:rPr lang="en-US" sz="2400" i="0" u="sng" dirty="0" err="1" smtClean="0">
                          <a:solidFill>
                            <a:srgbClr val="FF0000"/>
                          </a:solidFill>
                          <a:effectLst/>
                          <a:latin typeface="Arial" pitchFamily="34" charset="0"/>
                          <a:ea typeface="Tahoma" pitchFamily="34" charset="0"/>
                          <a:cs typeface="Arial" pitchFamily="34" charset="0"/>
                        </a:rPr>
                        <a:t>Bài</a:t>
                      </a:r>
                      <a:r>
                        <a:rPr lang="en-US" sz="2400" i="0" u="sng" dirty="0" smtClean="0">
                          <a:solidFill>
                            <a:srgbClr val="FF0000"/>
                          </a:solidFill>
                          <a:effectLst/>
                          <a:latin typeface="Arial" pitchFamily="34" charset="0"/>
                          <a:ea typeface="Tahoma" pitchFamily="34" charset="0"/>
                          <a:cs typeface="Arial" pitchFamily="34" charset="0"/>
                        </a:rPr>
                        <a:t> </a:t>
                      </a:r>
                      <a:r>
                        <a:rPr lang="en-US" sz="2400" i="0" u="sng" dirty="0" err="1" smtClean="0">
                          <a:solidFill>
                            <a:srgbClr val="FF0000"/>
                          </a:solidFill>
                          <a:effectLst/>
                          <a:latin typeface="Arial" pitchFamily="34" charset="0"/>
                          <a:ea typeface="Tahoma" pitchFamily="34" charset="0"/>
                          <a:cs typeface="Arial" pitchFamily="34" charset="0"/>
                        </a:rPr>
                        <a:t>tập</a:t>
                      </a:r>
                      <a:endParaRPr lang="vi-VN" sz="2400" i="0" dirty="0">
                        <a:solidFill>
                          <a:srgbClr val="FF0000"/>
                        </a:solidFill>
                        <a:effectLst/>
                        <a:latin typeface="Arial" pitchFamily="34" charset="0"/>
                        <a:ea typeface="Tahoma" pitchFamily="34" charset="0"/>
                        <a:cs typeface="Arial" pitchFamily="34" charset="0"/>
                      </a:endParaRPr>
                    </a:p>
                    <a:p>
                      <a:pPr marL="0" lvl="0" indent="0" algn="just">
                        <a:lnSpc>
                          <a:spcPct val="100000"/>
                        </a:lnSpc>
                        <a:spcAft>
                          <a:spcPts val="0"/>
                        </a:spcAft>
                        <a:buFont typeface="+mj-lt"/>
                        <a:buAutoNum type="alphaLcParenR"/>
                      </a:pPr>
                      <a:r>
                        <a:rPr lang="en-US" sz="2400" i="0" dirty="0" smtClean="0">
                          <a:solidFill>
                            <a:schemeClr val="tx1"/>
                          </a:solidFill>
                          <a:effectLst/>
                          <a:latin typeface="Arial" pitchFamily="34" charset="0"/>
                          <a:ea typeface="Tahoma" pitchFamily="34" charset="0"/>
                          <a:cs typeface="Arial" pitchFamily="34" charset="0"/>
                        </a:rPr>
                        <a:t> </a:t>
                      </a:r>
                      <a:r>
                        <a:rPr lang="en-US" sz="2400" i="0" dirty="0" err="1" smtClean="0">
                          <a:solidFill>
                            <a:schemeClr val="tx1"/>
                          </a:solidFill>
                          <a:effectLst/>
                          <a:latin typeface="Arial" pitchFamily="34" charset="0"/>
                          <a:ea typeface="Tahoma" pitchFamily="34" charset="0"/>
                          <a:cs typeface="Arial" pitchFamily="34" charset="0"/>
                        </a:rPr>
                        <a:t>Thông</a:t>
                      </a:r>
                      <a:r>
                        <a:rPr lang="en-US" sz="2400" i="0" dirty="0" smtClean="0">
                          <a:solidFill>
                            <a:schemeClr val="tx1"/>
                          </a:solidFill>
                          <a:effectLst/>
                          <a:latin typeface="Arial" pitchFamily="34" charset="0"/>
                          <a:ea typeface="Tahoma" pitchFamily="34" charset="0"/>
                          <a:cs typeface="Arial" pitchFamily="34" charset="0"/>
                        </a:rPr>
                        <a:t> </a:t>
                      </a:r>
                      <a:r>
                        <a:rPr lang="en-US" sz="2400" i="0" dirty="0">
                          <a:solidFill>
                            <a:schemeClr val="tx1"/>
                          </a:solidFill>
                          <a:effectLst/>
                          <a:latin typeface="Arial" pitchFamily="34" charset="0"/>
                          <a:ea typeface="Tahoma" pitchFamily="34" charset="0"/>
                          <a:cs typeface="Arial" pitchFamily="34" charset="0"/>
                        </a:rPr>
                        <a:t>tin </a:t>
                      </a:r>
                      <a:r>
                        <a:rPr lang="en-US" sz="2400" i="0" dirty="0" err="1">
                          <a:solidFill>
                            <a:schemeClr val="tx1"/>
                          </a:solidFill>
                          <a:effectLst/>
                          <a:latin typeface="Arial" pitchFamily="34" charset="0"/>
                          <a:ea typeface="Tahoma" pitchFamily="34" charset="0"/>
                          <a:cs typeface="Arial" pitchFamily="34" charset="0"/>
                        </a:rPr>
                        <a:t>và</a:t>
                      </a:r>
                      <a:r>
                        <a:rPr lang="en-US" sz="2400" i="0" dirty="0">
                          <a:solidFill>
                            <a:schemeClr val="tx1"/>
                          </a:solidFill>
                          <a:effectLst/>
                          <a:latin typeface="Arial" pitchFamily="34" charset="0"/>
                          <a:ea typeface="Tahoma" pitchFamily="34" charset="0"/>
                          <a:cs typeface="Arial" pitchFamily="34" charset="0"/>
                        </a:rPr>
                        <a:t> </a:t>
                      </a:r>
                      <a:r>
                        <a:rPr lang="en-US" sz="2400" i="0" dirty="0" err="1">
                          <a:solidFill>
                            <a:schemeClr val="tx1"/>
                          </a:solidFill>
                          <a:effectLst/>
                          <a:latin typeface="Arial" pitchFamily="34" charset="0"/>
                          <a:ea typeface="Tahoma" pitchFamily="34" charset="0"/>
                          <a:cs typeface="Arial" pitchFamily="34" charset="0"/>
                        </a:rPr>
                        <a:t>các</a:t>
                      </a:r>
                      <a:r>
                        <a:rPr lang="en-US" sz="2400" i="0" dirty="0">
                          <a:solidFill>
                            <a:schemeClr val="tx1"/>
                          </a:solidFill>
                          <a:effectLst/>
                          <a:latin typeface="Arial" pitchFamily="34" charset="0"/>
                          <a:ea typeface="Tahoma" pitchFamily="34" charset="0"/>
                          <a:cs typeface="Arial" pitchFamily="34" charset="0"/>
                        </a:rPr>
                        <a:t> </a:t>
                      </a:r>
                      <a:r>
                        <a:rPr lang="en-US" sz="2400" i="0" dirty="0" err="1">
                          <a:solidFill>
                            <a:schemeClr val="tx1"/>
                          </a:solidFill>
                          <a:effectLst/>
                          <a:latin typeface="Arial" pitchFamily="34" charset="0"/>
                          <a:ea typeface="Tahoma" pitchFamily="34" charset="0"/>
                          <a:cs typeface="Arial" pitchFamily="34" charset="0"/>
                        </a:rPr>
                        <a:t>bức</a:t>
                      </a:r>
                      <a:r>
                        <a:rPr lang="en-US" sz="2400" i="0" dirty="0">
                          <a:solidFill>
                            <a:schemeClr val="tx1"/>
                          </a:solidFill>
                          <a:effectLst/>
                          <a:latin typeface="Arial" pitchFamily="34" charset="0"/>
                          <a:ea typeface="Tahoma" pitchFamily="34" charset="0"/>
                          <a:cs typeface="Arial" pitchFamily="34" charset="0"/>
                        </a:rPr>
                        <a:t> </a:t>
                      </a:r>
                      <a:r>
                        <a:rPr lang="en-US" sz="2400" i="0" dirty="0" err="1">
                          <a:solidFill>
                            <a:schemeClr val="tx1"/>
                          </a:solidFill>
                          <a:effectLst/>
                          <a:latin typeface="Arial" pitchFamily="34" charset="0"/>
                          <a:ea typeface="Tahoma" pitchFamily="34" charset="0"/>
                          <a:cs typeface="Arial" pitchFamily="34" charset="0"/>
                        </a:rPr>
                        <a:t>ảnh</a:t>
                      </a:r>
                      <a:r>
                        <a:rPr lang="en-US" sz="2400" i="0" dirty="0">
                          <a:solidFill>
                            <a:schemeClr val="tx1"/>
                          </a:solidFill>
                          <a:effectLst/>
                          <a:latin typeface="Arial" pitchFamily="34" charset="0"/>
                          <a:ea typeface="Tahoma" pitchFamily="34" charset="0"/>
                          <a:cs typeface="Arial" pitchFamily="34" charset="0"/>
                        </a:rPr>
                        <a:t> </a:t>
                      </a:r>
                      <a:r>
                        <a:rPr lang="en-US" sz="2400" i="0" dirty="0" err="1">
                          <a:solidFill>
                            <a:schemeClr val="tx1"/>
                          </a:solidFill>
                          <a:effectLst/>
                          <a:latin typeface="Arial" pitchFamily="34" charset="0"/>
                          <a:ea typeface="Tahoma" pitchFamily="34" charset="0"/>
                          <a:cs typeface="Arial" pitchFamily="34" charset="0"/>
                        </a:rPr>
                        <a:t>trên</a:t>
                      </a:r>
                      <a:r>
                        <a:rPr lang="en-US" sz="2400" i="0" dirty="0">
                          <a:solidFill>
                            <a:schemeClr val="tx1"/>
                          </a:solidFill>
                          <a:effectLst/>
                          <a:latin typeface="Arial" pitchFamily="34" charset="0"/>
                          <a:ea typeface="Tahoma" pitchFamily="34" charset="0"/>
                          <a:cs typeface="Arial" pitchFamily="34" charset="0"/>
                        </a:rPr>
                        <a:t> </a:t>
                      </a:r>
                      <a:r>
                        <a:rPr lang="en-US" sz="2400" i="0" dirty="0" err="1">
                          <a:solidFill>
                            <a:schemeClr val="tx1"/>
                          </a:solidFill>
                          <a:effectLst/>
                          <a:latin typeface="Arial" pitchFamily="34" charset="0"/>
                          <a:ea typeface="Tahoma" pitchFamily="34" charset="0"/>
                          <a:cs typeface="Arial" pitchFamily="34" charset="0"/>
                        </a:rPr>
                        <a:t>cho</a:t>
                      </a:r>
                      <a:r>
                        <a:rPr lang="en-US" sz="2400" i="0" dirty="0">
                          <a:solidFill>
                            <a:schemeClr val="tx1"/>
                          </a:solidFill>
                          <a:effectLst/>
                          <a:latin typeface="Arial" pitchFamily="34" charset="0"/>
                          <a:ea typeface="Tahoma" pitchFamily="34" charset="0"/>
                          <a:cs typeface="Arial" pitchFamily="34" charset="0"/>
                        </a:rPr>
                        <a:t> </a:t>
                      </a:r>
                      <a:r>
                        <a:rPr lang="en-US" sz="2400" i="0" dirty="0" err="1">
                          <a:solidFill>
                            <a:schemeClr val="tx1"/>
                          </a:solidFill>
                          <a:effectLst/>
                          <a:latin typeface="Arial" pitchFamily="34" charset="0"/>
                          <a:ea typeface="Tahoma" pitchFamily="34" charset="0"/>
                          <a:cs typeface="Arial" pitchFamily="34" charset="0"/>
                        </a:rPr>
                        <a:t>thầy</a:t>
                      </a:r>
                      <a:r>
                        <a:rPr lang="en-US" sz="2400" i="0" dirty="0">
                          <a:solidFill>
                            <a:schemeClr val="tx1"/>
                          </a:solidFill>
                          <a:effectLst/>
                          <a:latin typeface="Arial" pitchFamily="34" charset="0"/>
                          <a:ea typeface="Tahoma" pitchFamily="34" charset="0"/>
                          <a:cs typeface="Arial" pitchFamily="34" charset="0"/>
                        </a:rPr>
                        <a:t> </a:t>
                      </a:r>
                      <a:r>
                        <a:rPr lang="en-US" sz="2400" i="0" dirty="0" err="1">
                          <a:solidFill>
                            <a:schemeClr val="tx1"/>
                          </a:solidFill>
                          <a:effectLst/>
                          <a:latin typeface="Arial" pitchFamily="34" charset="0"/>
                          <a:ea typeface="Tahoma" pitchFamily="34" charset="0"/>
                          <a:cs typeface="Arial" pitchFamily="34" charset="0"/>
                        </a:rPr>
                        <a:t>cơn</a:t>
                      </a:r>
                      <a:r>
                        <a:rPr lang="en-US" sz="2400" i="0" dirty="0">
                          <a:solidFill>
                            <a:schemeClr val="tx1"/>
                          </a:solidFill>
                          <a:effectLst/>
                          <a:latin typeface="Arial" pitchFamily="34" charset="0"/>
                          <a:ea typeface="Tahoma" pitchFamily="34" charset="0"/>
                          <a:cs typeface="Arial" pitchFamily="34" charset="0"/>
                        </a:rPr>
                        <a:t> </a:t>
                      </a:r>
                      <a:r>
                        <a:rPr lang="en-US" sz="2400" i="0" dirty="0" err="1">
                          <a:solidFill>
                            <a:schemeClr val="tx1"/>
                          </a:solidFill>
                          <a:effectLst/>
                          <a:latin typeface="Arial" pitchFamily="34" charset="0"/>
                          <a:ea typeface="Tahoma" pitchFamily="34" charset="0"/>
                          <a:cs typeface="Arial" pitchFamily="34" charset="0"/>
                        </a:rPr>
                        <a:t>bão</a:t>
                      </a:r>
                      <a:r>
                        <a:rPr lang="en-US" sz="2400" i="0" dirty="0">
                          <a:solidFill>
                            <a:schemeClr val="tx1"/>
                          </a:solidFill>
                          <a:effectLst/>
                          <a:latin typeface="Arial" pitchFamily="34" charset="0"/>
                          <a:ea typeface="Tahoma" pitchFamily="34" charset="0"/>
                          <a:cs typeface="Arial" pitchFamily="34" charset="0"/>
                        </a:rPr>
                        <a:t> </a:t>
                      </a:r>
                      <a:r>
                        <a:rPr lang="en-US" sz="2400" i="0" dirty="0" err="1">
                          <a:solidFill>
                            <a:schemeClr val="tx1"/>
                          </a:solidFill>
                          <a:effectLst/>
                          <a:latin typeface="Arial" pitchFamily="34" charset="0"/>
                          <a:ea typeface="Tahoma" pitchFamily="34" charset="0"/>
                          <a:cs typeface="Arial" pitchFamily="34" charset="0"/>
                        </a:rPr>
                        <a:t>số</a:t>
                      </a:r>
                      <a:r>
                        <a:rPr lang="en-US" sz="2400" i="0" dirty="0">
                          <a:solidFill>
                            <a:schemeClr val="tx1"/>
                          </a:solidFill>
                          <a:effectLst/>
                          <a:latin typeface="Arial" pitchFamily="34" charset="0"/>
                          <a:ea typeface="Tahoma" pitchFamily="34" charset="0"/>
                          <a:cs typeface="Arial" pitchFamily="34" charset="0"/>
                        </a:rPr>
                        <a:t> 5 (</a:t>
                      </a:r>
                      <a:r>
                        <a:rPr lang="en-US" sz="2400" i="0" dirty="0" err="1">
                          <a:solidFill>
                            <a:schemeClr val="tx1"/>
                          </a:solidFill>
                          <a:effectLst/>
                          <a:latin typeface="Arial" pitchFamily="34" charset="0"/>
                          <a:ea typeface="Tahoma" pitchFamily="34" charset="0"/>
                          <a:cs typeface="Arial" pitchFamily="34" charset="0"/>
                        </a:rPr>
                        <a:t>năm</a:t>
                      </a:r>
                      <a:r>
                        <a:rPr lang="en-US" sz="2400" i="0" dirty="0">
                          <a:solidFill>
                            <a:schemeClr val="tx1"/>
                          </a:solidFill>
                          <a:effectLst/>
                          <a:latin typeface="Arial" pitchFamily="34" charset="0"/>
                          <a:ea typeface="Tahoma" pitchFamily="34" charset="0"/>
                          <a:cs typeface="Arial" pitchFamily="34" charset="0"/>
                        </a:rPr>
                        <a:t> 2020) </a:t>
                      </a:r>
                      <a:r>
                        <a:rPr lang="en-US" sz="2400" i="0" dirty="0" err="1">
                          <a:solidFill>
                            <a:schemeClr val="tx1"/>
                          </a:solidFill>
                          <a:effectLst/>
                          <a:latin typeface="Arial" pitchFamily="34" charset="0"/>
                          <a:ea typeface="Tahoma" pitchFamily="34" charset="0"/>
                          <a:cs typeface="Arial" pitchFamily="34" charset="0"/>
                        </a:rPr>
                        <a:t>gây</a:t>
                      </a:r>
                      <a:r>
                        <a:rPr lang="en-US" sz="2400" i="0" dirty="0">
                          <a:solidFill>
                            <a:schemeClr val="tx1"/>
                          </a:solidFill>
                          <a:effectLst/>
                          <a:latin typeface="Arial" pitchFamily="34" charset="0"/>
                          <a:ea typeface="Tahoma" pitchFamily="34" charset="0"/>
                          <a:cs typeface="Arial" pitchFamily="34" charset="0"/>
                        </a:rPr>
                        <a:t> </a:t>
                      </a:r>
                      <a:r>
                        <a:rPr lang="en-US" sz="2400" i="0" dirty="0" err="1">
                          <a:solidFill>
                            <a:schemeClr val="tx1"/>
                          </a:solidFill>
                          <a:effectLst/>
                          <a:latin typeface="Arial" pitchFamily="34" charset="0"/>
                          <a:ea typeface="Tahoma" pitchFamily="34" charset="0"/>
                          <a:cs typeface="Arial" pitchFamily="34" charset="0"/>
                        </a:rPr>
                        <a:t>ra</a:t>
                      </a:r>
                      <a:r>
                        <a:rPr lang="en-US" sz="2400" i="0" dirty="0">
                          <a:solidFill>
                            <a:schemeClr val="tx1"/>
                          </a:solidFill>
                          <a:effectLst/>
                          <a:latin typeface="Arial" pitchFamily="34" charset="0"/>
                          <a:ea typeface="Tahoma" pitchFamily="34" charset="0"/>
                          <a:cs typeface="Arial" pitchFamily="34" charset="0"/>
                        </a:rPr>
                        <a:t> </a:t>
                      </a:r>
                      <a:r>
                        <a:rPr lang="en-US" sz="2400" i="0" dirty="0" err="1">
                          <a:solidFill>
                            <a:schemeClr val="tx1"/>
                          </a:solidFill>
                          <a:effectLst/>
                          <a:latin typeface="Arial" pitchFamily="34" charset="0"/>
                          <a:ea typeface="Tahoma" pitchFamily="34" charset="0"/>
                          <a:cs typeface="Arial" pitchFamily="34" charset="0"/>
                        </a:rPr>
                        <a:t>những</a:t>
                      </a:r>
                      <a:r>
                        <a:rPr lang="en-US" sz="2400" i="0" dirty="0">
                          <a:solidFill>
                            <a:schemeClr val="tx1"/>
                          </a:solidFill>
                          <a:effectLst/>
                          <a:latin typeface="Arial" pitchFamily="34" charset="0"/>
                          <a:ea typeface="Tahoma" pitchFamily="34" charset="0"/>
                          <a:cs typeface="Arial" pitchFamily="34" charset="0"/>
                        </a:rPr>
                        <a:t> </a:t>
                      </a:r>
                      <a:r>
                        <a:rPr lang="en-US" sz="2400" i="0" dirty="0" err="1">
                          <a:solidFill>
                            <a:schemeClr val="tx1"/>
                          </a:solidFill>
                          <a:effectLst/>
                          <a:latin typeface="Arial" pitchFamily="34" charset="0"/>
                          <a:ea typeface="Tahoma" pitchFamily="34" charset="0"/>
                          <a:cs typeface="Arial" pitchFamily="34" charset="0"/>
                        </a:rPr>
                        <a:t>thiệt</a:t>
                      </a:r>
                      <a:r>
                        <a:rPr lang="en-US" sz="2400" i="0" dirty="0">
                          <a:solidFill>
                            <a:schemeClr val="tx1"/>
                          </a:solidFill>
                          <a:effectLst/>
                          <a:latin typeface="Arial" pitchFamily="34" charset="0"/>
                          <a:ea typeface="Tahoma" pitchFamily="34" charset="0"/>
                          <a:cs typeface="Arial" pitchFamily="34" charset="0"/>
                        </a:rPr>
                        <a:t> </a:t>
                      </a:r>
                      <a:r>
                        <a:rPr lang="en-US" sz="2400" i="0" dirty="0" err="1">
                          <a:solidFill>
                            <a:schemeClr val="tx1"/>
                          </a:solidFill>
                          <a:effectLst/>
                          <a:latin typeface="Arial" pitchFamily="34" charset="0"/>
                          <a:ea typeface="Tahoma" pitchFamily="34" charset="0"/>
                          <a:cs typeface="Arial" pitchFamily="34" charset="0"/>
                        </a:rPr>
                        <a:t>hại</a:t>
                      </a:r>
                      <a:r>
                        <a:rPr lang="en-US" sz="2400" i="0" dirty="0">
                          <a:solidFill>
                            <a:schemeClr val="tx1"/>
                          </a:solidFill>
                          <a:effectLst/>
                          <a:latin typeface="Arial" pitchFamily="34" charset="0"/>
                          <a:ea typeface="Tahoma" pitchFamily="34" charset="0"/>
                          <a:cs typeface="Arial" pitchFamily="34" charset="0"/>
                        </a:rPr>
                        <a:t> </a:t>
                      </a:r>
                      <a:r>
                        <a:rPr lang="en-US" sz="2400" i="0" dirty="0" err="1">
                          <a:solidFill>
                            <a:schemeClr val="tx1"/>
                          </a:solidFill>
                          <a:effectLst/>
                          <a:latin typeface="Arial" pitchFamily="34" charset="0"/>
                          <a:ea typeface="Tahoma" pitchFamily="34" charset="0"/>
                          <a:cs typeface="Arial" pitchFamily="34" charset="0"/>
                        </a:rPr>
                        <a:t>gì</a:t>
                      </a:r>
                      <a:r>
                        <a:rPr lang="en-US" sz="2400" i="0" dirty="0">
                          <a:solidFill>
                            <a:schemeClr val="tx1"/>
                          </a:solidFill>
                          <a:effectLst/>
                          <a:latin typeface="Arial" pitchFamily="34" charset="0"/>
                          <a:ea typeface="Tahoma" pitchFamily="34" charset="0"/>
                          <a:cs typeface="Arial" pitchFamily="34" charset="0"/>
                        </a:rPr>
                        <a:t> </a:t>
                      </a:r>
                      <a:r>
                        <a:rPr lang="en-US" sz="2400" i="0" dirty="0" err="1">
                          <a:solidFill>
                            <a:schemeClr val="tx1"/>
                          </a:solidFill>
                          <a:effectLst/>
                          <a:latin typeface="Arial" pitchFamily="34" charset="0"/>
                          <a:ea typeface="Tahoma" pitchFamily="34" charset="0"/>
                          <a:cs typeface="Arial" pitchFamily="34" charset="0"/>
                        </a:rPr>
                        <a:t>đối</a:t>
                      </a:r>
                      <a:r>
                        <a:rPr lang="en-US" sz="2400" i="0" dirty="0">
                          <a:solidFill>
                            <a:schemeClr val="tx1"/>
                          </a:solidFill>
                          <a:effectLst/>
                          <a:latin typeface="Arial" pitchFamily="34" charset="0"/>
                          <a:ea typeface="Tahoma" pitchFamily="34" charset="0"/>
                          <a:cs typeface="Arial" pitchFamily="34" charset="0"/>
                        </a:rPr>
                        <a:t> </a:t>
                      </a:r>
                      <a:r>
                        <a:rPr lang="en-US" sz="2400" i="0" dirty="0" err="1">
                          <a:solidFill>
                            <a:schemeClr val="tx1"/>
                          </a:solidFill>
                          <a:effectLst/>
                          <a:latin typeface="Arial" pitchFamily="34" charset="0"/>
                          <a:ea typeface="Tahoma" pitchFamily="34" charset="0"/>
                          <a:cs typeface="Arial" pitchFamily="34" charset="0"/>
                        </a:rPr>
                        <a:t>với</a:t>
                      </a:r>
                      <a:r>
                        <a:rPr lang="en-US" sz="2400" i="0" dirty="0">
                          <a:solidFill>
                            <a:schemeClr val="tx1"/>
                          </a:solidFill>
                          <a:effectLst/>
                          <a:latin typeface="Arial" pitchFamily="34" charset="0"/>
                          <a:ea typeface="Tahoma" pitchFamily="34" charset="0"/>
                          <a:cs typeface="Arial" pitchFamily="34" charset="0"/>
                        </a:rPr>
                        <a:t> </a:t>
                      </a:r>
                      <a:r>
                        <a:rPr lang="en-US" sz="2400" i="0" dirty="0" err="1">
                          <a:solidFill>
                            <a:schemeClr val="tx1"/>
                          </a:solidFill>
                          <a:effectLst/>
                          <a:latin typeface="Arial" pitchFamily="34" charset="0"/>
                          <a:ea typeface="Tahoma" pitchFamily="34" charset="0"/>
                          <a:cs typeface="Arial" pitchFamily="34" charset="0"/>
                        </a:rPr>
                        <a:t>các</a:t>
                      </a:r>
                      <a:r>
                        <a:rPr lang="en-US" sz="2400" i="0" dirty="0">
                          <a:solidFill>
                            <a:schemeClr val="tx1"/>
                          </a:solidFill>
                          <a:effectLst/>
                          <a:latin typeface="Arial" pitchFamily="34" charset="0"/>
                          <a:ea typeface="Tahoma" pitchFamily="34" charset="0"/>
                          <a:cs typeface="Arial" pitchFamily="34" charset="0"/>
                        </a:rPr>
                        <a:t> </a:t>
                      </a:r>
                      <a:r>
                        <a:rPr lang="en-US" sz="2400" i="0" dirty="0" err="1">
                          <a:solidFill>
                            <a:schemeClr val="tx1"/>
                          </a:solidFill>
                          <a:effectLst/>
                          <a:latin typeface="Arial" pitchFamily="34" charset="0"/>
                          <a:ea typeface="Tahoma" pitchFamily="34" charset="0"/>
                          <a:cs typeface="Arial" pitchFamily="34" charset="0"/>
                        </a:rPr>
                        <a:t>địa</a:t>
                      </a:r>
                      <a:r>
                        <a:rPr lang="en-US" sz="2400" i="0" dirty="0">
                          <a:solidFill>
                            <a:schemeClr val="tx1"/>
                          </a:solidFill>
                          <a:effectLst/>
                          <a:latin typeface="Arial" pitchFamily="34" charset="0"/>
                          <a:ea typeface="Tahoma" pitchFamily="34" charset="0"/>
                          <a:cs typeface="Arial" pitchFamily="34" charset="0"/>
                        </a:rPr>
                        <a:t> </a:t>
                      </a:r>
                      <a:r>
                        <a:rPr lang="en-US" sz="2400" i="0" dirty="0" err="1">
                          <a:solidFill>
                            <a:schemeClr val="tx1"/>
                          </a:solidFill>
                          <a:effectLst/>
                          <a:latin typeface="Arial" pitchFamily="34" charset="0"/>
                          <a:ea typeface="Tahoma" pitchFamily="34" charset="0"/>
                          <a:cs typeface="Arial" pitchFamily="34" charset="0"/>
                        </a:rPr>
                        <a:t>phương</a:t>
                      </a:r>
                      <a:r>
                        <a:rPr lang="en-US" sz="2400" i="0" dirty="0">
                          <a:solidFill>
                            <a:schemeClr val="tx1"/>
                          </a:solidFill>
                          <a:effectLst/>
                          <a:latin typeface="Arial" pitchFamily="34" charset="0"/>
                          <a:ea typeface="Tahoma" pitchFamily="34" charset="0"/>
                          <a:cs typeface="Arial" pitchFamily="34" charset="0"/>
                        </a:rPr>
                        <a:t> </a:t>
                      </a:r>
                      <a:r>
                        <a:rPr lang="en-US" sz="2400" i="0" dirty="0" err="1">
                          <a:solidFill>
                            <a:schemeClr val="tx1"/>
                          </a:solidFill>
                          <a:effectLst/>
                          <a:latin typeface="Arial" pitchFamily="34" charset="0"/>
                          <a:ea typeface="Tahoma" pitchFamily="34" charset="0"/>
                          <a:cs typeface="Arial" pitchFamily="34" charset="0"/>
                        </a:rPr>
                        <a:t>chịu</a:t>
                      </a:r>
                      <a:r>
                        <a:rPr lang="en-US" sz="2400" i="0" dirty="0">
                          <a:solidFill>
                            <a:schemeClr val="tx1"/>
                          </a:solidFill>
                          <a:effectLst/>
                          <a:latin typeface="Arial" pitchFamily="34" charset="0"/>
                          <a:ea typeface="Tahoma" pitchFamily="34" charset="0"/>
                          <a:cs typeface="Arial" pitchFamily="34" charset="0"/>
                        </a:rPr>
                        <a:t> </a:t>
                      </a:r>
                      <a:r>
                        <a:rPr lang="en-US" sz="2400" i="0" dirty="0" err="1">
                          <a:solidFill>
                            <a:schemeClr val="tx1"/>
                          </a:solidFill>
                          <a:effectLst/>
                          <a:latin typeface="Arial" pitchFamily="34" charset="0"/>
                          <a:ea typeface="Tahoma" pitchFamily="34" charset="0"/>
                          <a:cs typeface="Arial" pitchFamily="34" charset="0"/>
                        </a:rPr>
                        <a:t>ảnh</a:t>
                      </a:r>
                      <a:r>
                        <a:rPr lang="en-US" sz="2400" i="0" dirty="0">
                          <a:solidFill>
                            <a:schemeClr val="tx1"/>
                          </a:solidFill>
                          <a:effectLst/>
                          <a:latin typeface="Arial" pitchFamily="34" charset="0"/>
                          <a:ea typeface="Tahoma" pitchFamily="34" charset="0"/>
                          <a:cs typeface="Arial" pitchFamily="34" charset="0"/>
                        </a:rPr>
                        <a:t> </a:t>
                      </a:r>
                      <a:r>
                        <a:rPr lang="en-US" sz="2400" i="0" dirty="0" err="1">
                          <a:solidFill>
                            <a:schemeClr val="tx1"/>
                          </a:solidFill>
                          <a:effectLst/>
                          <a:latin typeface="Arial" pitchFamily="34" charset="0"/>
                          <a:ea typeface="Tahoma" pitchFamily="34" charset="0"/>
                          <a:cs typeface="Arial" pitchFamily="34" charset="0"/>
                        </a:rPr>
                        <a:t>hướng</a:t>
                      </a:r>
                      <a:r>
                        <a:rPr lang="en-US" sz="2400" i="0" dirty="0">
                          <a:solidFill>
                            <a:schemeClr val="tx1"/>
                          </a:solidFill>
                          <a:effectLst/>
                          <a:latin typeface="Arial" pitchFamily="34" charset="0"/>
                          <a:ea typeface="Tahoma" pitchFamily="34" charset="0"/>
                          <a:cs typeface="Arial" pitchFamily="34" charset="0"/>
                        </a:rPr>
                        <a:t> </a:t>
                      </a:r>
                      <a:r>
                        <a:rPr lang="en-US" sz="2400" i="0" dirty="0" err="1">
                          <a:solidFill>
                            <a:schemeClr val="tx1"/>
                          </a:solidFill>
                          <a:effectLst/>
                          <a:latin typeface="Arial" pitchFamily="34" charset="0"/>
                          <a:ea typeface="Tahoma" pitchFamily="34" charset="0"/>
                          <a:cs typeface="Arial" pitchFamily="34" charset="0"/>
                        </a:rPr>
                        <a:t>trực</a:t>
                      </a:r>
                      <a:r>
                        <a:rPr lang="en-US" sz="2400" i="0" dirty="0">
                          <a:solidFill>
                            <a:schemeClr val="tx1"/>
                          </a:solidFill>
                          <a:effectLst/>
                          <a:latin typeface="Arial" pitchFamily="34" charset="0"/>
                          <a:ea typeface="Tahoma" pitchFamily="34" charset="0"/>
                          <a:cs typeface="Arial" pitchFamily="34" charset="0"/>
                        </a:rPr>
                        <a:t> </a:t>
                      </a:r>
                      <a:r>
                        <a:rPr lang="en-US" sz="2400" i="0" dirty="0" err="1">
                          <a:solidFill>
                            <a:schemeClr val="tx1"/>
                          </a:solidFill>
                          <a:effectLst/>
                          <a:latin typeface="Arial" pitchFamily="34" charset="0"/>
                          <a:ea typeface="Tahoma" pitchFamily="34" charset="0"/>
                          <a:cs typeface="Arial" pitchFamily="34" charset="0"/>
                        </a:rPr>
                        <a:t>tiếp</a:t>
                      </a:r>
                      <a:r>
                        <a:rPr lang="en-US" sz="2400" i="0" dirty="0">
                          <a:solidFill>
                            <a:schemeClr val="tx1"/>
                          </a:solidFill>
                          <a:effectLst/>
                          <a:latin typeface="Arial" pitchFamily="34" charset="0"/>
                          <a:ea typeface="Tahoma" pitchFamily="34" charset="0"/>
                          <a:cs typeface="Arial" pitchFamily="34" charset="0"/>
                        </a:rPr>
                        <a:t> ?</a:t>
                      </a:r>
                      <a:endParaRPr lang="vi-VN" sz="2400" i="0" dirty="0">
                        <a:solidFill>
                          <a:schemeClr val="tx1"/>
                        </a:solidFill>
                        <a:effectLst/>
                        <a:latin typeface="Arial" pitchFamily="34" charset="0"/>
                        <a:ea typeface="Tahoma" pitchFamily="34" charset="0"/>
                        <a:cs typeface="Arial" pitchFamily="34" charset="0"/>
                      </a:endParaRPr>
                    </a:p>
                    <a:p>
                      <a:pPr marL="0" indent="0" algn="just">
                        <a:lnSpc>
                          <a:spcPct val="100000"/>
                        </a:lnSpc>
                        <a:spcAft>
                          <a:spcPts val="0"/>
                        </a:spcAft>
                        <a:tabLst>
                          <a:tab pos="1076325" algn="l"/>
                        </a:tabLst>
                      </a:pPr>
                      <a:r>
                        <a:rPr lang="en-US" sz="2400" i="0" dirty="0" err="1">
                          <a:solidFill>
                            <a:schemeClr val="accent1"/>
                          </a:solidFill>
                          <a:effectLst/>
                          <a:latin typeface="Arial" pitchFamily="34" charset="0"/>
                          <a:ea typeface="Tahoma" pitchFamily="34" charset="0"/>
                          <a:cs typeface="Arial" pitchFamily="34" charset="0"/>
                        </a:rPr>
                        <a:t>Nhiều</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căn</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nhà</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bị</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sập</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hàng</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trăm</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trường</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học</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bị</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ngập</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bị</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tốc</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mái</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phòng</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học</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sập</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hàng</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rào</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hư</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hỏng</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thiết</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bị</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dạy</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học</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hàng</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chục</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héc</a:t>
                      </a:r>
                      <a:r>
                        <a:rPr lang="en-US" sz="2400" i="0" dirty="0">
                          <a:solidFill>
                            <a:schemeClr val="accent1"/>
                          </a:solidFill>
                          <a:effectLst/>
                          <a:latin typeface="Arial" pitchFamily="34" charset="0"/>
                          <a:ea typeface="Tahoma" pitchFamily="34" charset="0"/>
                          <a:cs typeface="Arial" pitchFamily="34" charset="0"/>
                        </a:rPr>
                        <a:t>-ta </a:t>
                      </a:r>
                      <a:r>
                        <a:rPr lang="en-US" sz="2400" i="0" dirty="0" err="1">
                          <a:solidFill>
                            <a:schemeClr val="accent1"/>
                          </a:solidFill>
                          <a:effectLst/>
                          <a:latin typeface="Arial" pitchFamily="34" charset="0"/>
                          <a:ea typeface="Tahoma" pitchFamily="34" charset="0"/>
                          <a:cs typeface="Arial" pitchFamily="34" charset="0"/>
                        </a:rPr>
                        <a:t>đất</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bị</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ngập</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nặng</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nhiều</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cột</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điện</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bị</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gãy</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đổ</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nhiều</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tuyến</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đường</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khu</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dân</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cư</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bị</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ngập</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nặng</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trong</a:t>
                      </a:r>
                      <a:r>
                        <a:rPr lang="en-US" sz="2400" i="0" dirty="0">
                          <a:solidFill>
                            <a:schemeClr val="accent1"/>
                          </a:solidFill>
                          <a:effectLst/>
                          <a:latin typeface="Arial" pitchFamily="34" charset="0"/>
                          <a:ea typeface="Tahoma" pitchFamily="34" charset="0"/>
                          <a:cs typeface="Arial" pitchFamily="34" charset="0"/>
                        </a:rPr>
                        <a:t> </a:t>
                      </a:r>
                      <a:r>
                        <a:rPr lang="en-US" sz="2400" i="0" dirty="0" err="1">
                          <a:solidFill>
                            <a:schemeClr val="accent1"/>
                          </a:solidFill>
                          <a:effectLst/>
                          <a:latin typeface="Arial" pitchFamily="34" charset="0"/>
                          <a:ea typeface="Tahoma" pitchFamily="34" charset="0"/>
                          <a:cs typeface="Arial" pitchFamily="34" charset="0"/>
                        </a:rPr>
                        <a:t>nước</a:t>
                      </a:r>
                      <a:r>
                        <a:rPr lang="en-US" sz="2400" i="0" dirty="0">
                          <a:solidFill>
                            <a:schemeClr val="accent1"/>
                          </a:solidFill>
                          <a:effectLst/>
                          <a:latin typeface="Arial" pitchFamily="34" charset="0"/>
                          <a:ea typeface="Tahoma" pitchFamily="34" charset="0"/>
                          <a:cs typeface="Arial" pitchFamily="34" charset="0"/>
                        </a:rPr>
                        <a:t>.</a:t>
                      </a:r>
                      <a:r>
                        <a:rPr lang="en-US" sz="2400" i="0" dirty="0">
                          <a:solidFill>
                            <a:srgbClr val="FFFF00"/>
                          </a:solidFill>
                          <a:effectLst/>
                          <a:latin typeface="Arial" pitchFamily="34" charset="0"/>
                          <a:ea typeface="Tahoma" pitchFamily="34" charset="0"/>
                          <a:cs typeface="Arial" pitchFamily="34" charset="0"/>
                        </a:rPr>
                        <a:t/>
                      </a:r>
                      <a:br>
                        <a:rPr lang="en-US" sz="2400" i="0" dirty="0">
                          <a:solidFill>
                            <a:srgbClr val="FFFF00"/>
                          </a:solidFill>
                          <a:effectLst/>
                          <a:latin typeface="Arial" pitchFamily="34" charset="0"/>
                          <a:ea typeface="Tahoma" pitchFamily="34" charset="0"/>
                          <a:cs typeface="Arial" pitchFamily="34" charset="0"/>
                        </a:rPr>
                      </a:br>
                      <a:endParaRPr lang="vi-VN" sz="2400" i="0" dirty="0">
                        <a:solidFill>
                          <a:srgbClr val="FFFF00"/>
                        </a:solidFill>
                        <a:effectLst/>
                        <a:latin typeface="Arial" pitchFamily="34" charset="0"/>
                        <a:ea typeface="Tahoma" pitchFamily="34" charset="0"/>
                        <a:cs typeface="Arial" pitchFamily="34" charset="0"/>
                      </a:endParaRPr>
                    </a:p>
                    <a:p>
                      <a:pPr marL="0" lvl="0" indent="0" algn="just">
                        <a:lnSpc>
                          <a:spcPct val="100000"/>
                        </a:lnSpc>
                        <a:spcAft>
                          <a:spcPts val="0"/>
                        </a:spcAft>
                        <a:buFont typeface="+mj-lt"/>
                        <a:buNone/>
                      </a:pPr>
                      <a:r>
                        <a:rPr lang="en-US" sz="2400" i="0" dirty="0" smtClean="0">
                          <a:solidFill>
                            <a:schemeClr val="tx1"/>
                          </a:solidFill>
                          <a:effectLst/>
                          <a:latin typeface="Arial" pitchFamily="34" charset="0"/>
                          <a:ea typeface="Tahoma" pitchFamily="34" charset="0"/>
                          <a:cs typeface="Arial" pitchFamily="34" charset="0"/>
                        </a:rPr>
                        <a:t>b) Theo </a:t>
                      </a:r>
                      <a:r>
                        <a:rPr lang="en-US" sz="2400" i="0" dirty="0" err="1" smtClean="0">
                          <a:solidFill>
                            <a:schemeClr val="tx1"/>
                          </a:solidFill>
                          <a:effectLst/>
                          <a:latin typeface="Arial" pitchFamily="34" charset="0"/>
                          <a:ea typeface="Tahoma" pitchFamily="34" charset="0"/>
                          <a:cs typeface="Arial" pitchFamily="34" charset="0"/>
                        </a:rPr>
                        <a:t>em</a:t>
                      </a:r>
                      <a:r>
                        <a:rPr lang="en-US" sz="2400" i="0" dirty="0" smtClean="0">
                          <a:solidFill>
                            <a:schemeClr val="tx1"/>
                          </a:solidFill>
                          <a:effectLst/>
                          <a:latin typeface="Arial" pitchFamily="34" charset="0"/>
                          <a:ea typeface="Tahoma" pitchFamily="34" charset="0"/>
                          <a:cs typeface="Arial" pitchFamily="34" charset="0"/>
                        </a:rPr>
                        <a:t>, </a:t>
                      </a:r>
                      <a:r>
                        <a:rPr lang="en-US" sz="2400" i="0" dirty="0" err="1" smtClean="0">
                          <a:solidFill>
                            <a:schemeClr val="tx1"/>
                          </a:solidFill>
                          <a:effectLst/>
                          <a:latin typeface="Arial" pitchFamily="34" charset="0"/>
                          <a:ea typeface="Tahoma" pitchFamily="34" charset="0"/>
                          <a:cs typeface="Arial" pitchFamily="34" charset="0"/>
                        </a:rPr>
                        <a:t>nguy</a:t>
                      </a:r>
                      <a:r>
                        <a:rPr lang="en-US" sz="2400" i="0" dirty="0" smtClean="0">
                          <a:solidFill>
                            <a:schemeClr val="tx1"/>
                          </a:solidFill>
                          <a:effectLst/>
                          <a:latin typeface="Arial" pitchFamily="34" charset="0"/>
                          <a:ea typeface="Tahoma" pitchFamily="34" charset="0"/>
                          <a:cs typeface="Arial" pitchFamily="34" charset="0"/>
                        </a:rPr>
                        <a:t> </a:t>
                      </a:r>
                      <a:r>
                        <a:rPr lang="en-US" sz="2400" i="0" dirty="0" err="1" smtClean="0">
                          <a:solidFill>
                            <a:schemeClr val="tx1"/>
                          </a:solidFill>
                          <a:effectLst/>
                          <a:latin typeface="Arial" pitchFamily="34" charset="0"/>
                          <a:ea typeface="Tahoma" pitchFamily="34" charset="0"/>
                          <a:cs typeface="Arial" pitchFamily="34" charset="0"/>
                        </a:rPr>
                        <a:t>hiểm</a:t>
                      </a:r>
                      <a:r>
                        <a:rPr lang="en-US" sz="2400" i="0" dirty="0" smtClean="0">
                          <a:solidFill>
                            <a:schemeClr val="tx1"/>
                          </a:solidFill>
                          <a:effectLst/>
                          <a:latin typeface="Arial" pitchFamily="34" charset="0"/>
                          <a:ea typeface="Tahoma" pitchFamily="34" charset="0"/>
                          <a:cs typeface="Arial" pitchFamily="34" charset="0"/>
                        </a:rPr>
                        <a:t> </a:t>
                      </a:r>
                      <a:r>
                        <a:rPr lang="en-US" sz="2400" i="0" dirty="0" err="1" smtClean="0">
                          <a:solidFill>
                            <a:schemeClr val="tx1"/>
                          </a:solidFill>
                          <a:effectLst/>
                          <a:latin typeface="Arial" pitchFamily="34" charset="0"/>
                          <a:ea typeface="Tahoma" pitchFamily="34" charset="0"/>
                          <a:cs typeface="Arial" pitchFamily="34" charset="0"/>
                        </a:rPr>
                        <a:t>từ</a:t>
                      </a:r>
                      <a:r>
                        <a:rPr lang="en-US" sz="2400" i="0" dirty="0" smtClean="0">
                          <a:solidFill>
                            <a:schemeClr val="tx1"/>
                          </a:solidFill>
                          <a:effectLst/>
                          <a:latin typeface="Arial" pitchFamily="34" charset="0"/>
                          <a:ea typeface="Tahoma" pitchFamily="34" charset="0"/>
                          <a:cs typeface="Arial" pitchFamily="34" charset="0"/>
                        </a:rPr>
                        <a:t> </a:t>
                      </a:r>
                      <a:r>
                        <a:rPr lang="en-US" sz="2400" i="0" dirty="0" err="1" smtClean="0">
                          <a:solidFill>
                            <a:schemeClr val="tx1"/>
                          </a:solidFill>
                          <a:effectLst/>
                          <a:latin typeface="Arial" pitchFamily="34" charset="0"/>
                          <a:ea typeface="Tahoma" pitchFamily="34" charset="0"/>
                          <a:cs typeface="Arial" pitchFamily="34" charset="0"/>
                        </a:rPr>
                        <a:t>thiên</a:t>
                      </a:r>
                      <a:r>
                        <a:rPr lang="en-US" sz="2400" i="0" dirty="0" smtClean="0">
                          <a:solidFill>
                            <a:schemeClr val="tx1"/>
                          </a:solidFill>
                          <a:effectLst/>
                          <a:latin typeface="Arial" pitchFamily="34" charset="0"/>
                          <a:ea typeface="Tahoma" pitchFamily="34" charset="0"/>
                          <a:cs typeface="Arial" pitchFamily="34" charset="0"/>
                        </a:rPr>
                        <a:t> </a:t>
                      </a:r>
                      <a:r>
                        <a:rPr lang="en-US" sz="2400" i="0" dirty="0" err="1" smtClean="0">
                          <a:solidFill>
                            <a:schemeClr val="tx1"/>
                          </a:solidFill>
                          <a:effectLst/>
                          <a:latin typeface="Arial" pitchFamily="34" charset="0"/>
                          <a:ea typeface="Tahoma" pitchFamily="34" charset="0"/>
                          <a:cs typeface="Arial" pitchFamily="34" charset="0"/>
                        </a:rPr>
                        <a:t>nhiên</a:t>
                      </a:r>
                      <a:r>
                        <a:rPr lang="en-US" sz="2400" i="0" dirty="0" smtClean="0">
                          <a:solidFill>
                            <a:schemeClr val="tx1"/>
                          </a:solidFill>
                          <a:effectLst/>
                          <a:latin typeface="Arial" pitchFamily="34" charset="0"/>
                          <a:ea typeface="Tahoma" pitchFamily="34" charset="0"/>
                          <a:cs typeface="Arial" pitchFamily="34" charset="0"/>
                        </a:rPr>
                        <a:t> </a:t>
                      </a:r>
                      <a:r>
                        <a:rPr lang="en-US" sz="2400" i="0" dirty="0" err="1" smtClean="0">
                          <a:solidFill>
                            <a:schemeClr val="tx1"/>
                          </a:solidFill>
                          <a:effectLst/>
                          <a:latin typeface="Arial" pitchFamily="34" charset="0"/>
                          <a:ea typeface="Tahoma" pitchFamily="34" charset="0"/>
                          <a:cs typeface="Arial" pitchFamily="34" charset="0"/>
                        </a:rPr>
                        <a:t>có</a:t>
                      </a:r>
                      <a:r>
                        <a:rPr lang="en-US" sz="2400" i="0" dirty="0" smtClean="0">
                          <a:solidFill>
                            <a:schemeClr val="tx1"/>
                          </a:solidFill>
                          <a:effectLst/>
                          <a:latin typeface="Arial" pitchFamily="34" charset="0"/>
                          <a:ea typeface="Tahoma" pitchFamily="34" charset="0"/>
                          <a:cs typeface="Arial" pitchFamily="34" charset="0"/>
                        </a:rPr>
                        <a:t> </a:t>
                      </a:r>
                      <a:r>
                        <a:rPr lang="en-US" sz="2400" i="0" dirty="0" err="1" smtClean="0">
                          <a:solidFill>
                            <a:schemeClr val="tx1"/>
                          </a:solidFill>
                          <a:effectLst/>
                          <a:latin typeface="Arial" pitchFamily="34" charset="0"/>
                          <a:ea typeface="Tahoma" pitchFamily="34" charset="0"/>
                          <a:cs typeface="Arial" pitchFamily="34" charset="0"/>
                        </a:rPr>
                        <a:t>thể</a:t>
                      </a:r>
                      <a:r>
                        <a:rPr lang="en-US" sz="2400" i="0" dirty="0" smtClean="0">
                          <a:solidFill>
                            <a:schemeClr val="tx1"/>
                          </a:solidFill>
                          <a:effectLst/>
                          <a:latin typeface="Arial" pitchFamily="34" charset="0"/>
                          <a:ea typeface="Tahoma" pitchFamily="34" charset="0"/>
                          <a:cs typeface="Arial" pitchFamily="34" charset="0"/>
                        </a:rPr>
                        <a:t> </a:t>
                      </a:r>
                      <a:r>
                        <a:rPr lang="en-US" sz="2400" i="0" dirty="0" err="1" smtClean="0">
                          <a:solidFill>
                            <a:schemeClr val="tx1"/>
                          </a:solidFill>
                          <a:effectLst/>
                          <a:latin typeface="Arial" pitchFamily="34" charset="0"/>
                          <a:ea typeface="Tahoma" pitchFamily="34" charset="0"/>
                          <a:cs typeface="Arial" pitchFamily="34" charset="0"/>
                        </a:rPr>
                        <a:t>gây</a:t>
                      </a:r>
                      <a:r>
                        <a:rPr lang="en-US" sz="2400" i="0" dirty="0" smtClean="0">
                          <a:solidFill>
                            <a:schemeClr val="tx1"/>
                          </a:solidFill>
                          <a:effectLst/>
                          <a:latin typeface="Arial" pitchFamily="34" charset="0"/>
                          <a:ea typeface="Tahoma" pitchFamily="34" charset="0"/>
                          <a:cs typeface="Arial" pitchFamily="34" charset="0"/>
                        </a:rPr>
                        <a:t> </a:t>
                      </a:r>
                      <a:r>
                        <a:rPr lang="en-US" sz="2400" i="0" dirty="0" err="1" smtClean="0">
                          <a:solidFill>
                            <a:schemeClr val="tx1"/>
                          </a:solidFill>
                          <a:effectLst/>
                          <a:latin typeface="Arial" pitchFamily="34" charset="0"/>
                          <a:ea typeface="Tahoma" pitchFamily="34" charset="0"/>
                          <a:cs typeface="Arial" pitchFamily="34" charset="0"/>
                        </a:rPr>
                        <a:t>nên</a:t>
                      </a:r>
                      <a:r>
                        <a:rPr lang="en-US" sz="2400" i="0" dirty="0" smtClean="0">
                          <a:solidFill>
                            <a:schemeClr val="tx1"/>
                          </a:solidFill>
                          <a:effectLst/>
                          <a:latin typeface="Arial" pitchFamily="34" charset="0"/>
                          <a:ea typeface="Tahoma" pitchFamily="34" charset="0"/>
                          <a:cs typeface="Arial" pitchFamily="34" charset="0"/>
                        </a:rPr>
                        <a:t> </a:t>
                      </a:r>
                      <a:r>
                        <a:rPr lang="en-US" sz="2400" i="0" dirty="0" err="1" smtClean="0">
                          <a:solidFill>
                            <a:schemeClr val="tx1"/>
                          </a:solidFill>
                          <a:effectLst/>
                          <a:latin typeface="Arial" pitchFamily="34" charset="0"/>
                          <a:ea typeface="Tahoma" pitchFamily="34" charset="0"/>
                          <a:cs typeface="Arial" pitchFamily="34" charset="0"/>
                        </a:rPr>
                        <a:t>những</a:t>
                      </a:r>
                      <a:r>
                        <a:rPr lang="en-US" sz="2400" i="0" dirty="0" smtClean="0">
                          <a:solidFill>
                            <a:schemeClr val="tx1"/>
                          </a:solidFill>
                          <a:effectLst/>
                          <a:latin typeface="Arial" pitchFamily="34" charset="0"/>
                          <a:ea typeface="Tahoma" pitchFamily="34" charset="0"/>
                          <a:cs typeface="Arial" pitchFamily="34" charset="0"/>
                        </a:rPr>
                        <a:t> </a:t>
                      </a:r>
                      <a:r>
                        <a:rPr lang="en-US" sz="2400" i="0" dirty="0" err="1" smtClean="0">
                          <a:solidFill>
                            <a:schemeClr val="tx1"/>
                          </a:solidFill>
                          <a:effectLst/>
                          <a:latin typeface="Arial" pitchFamily="34" charset="0"/>
                          <a:ea typeface="Tahoma" pitchFamily="34" charset="0"/>
                          <a:cs typeface="Arial" pitchFamily="34" charset="0"/>
                        </a:rPr>
                        <a:t>hậu</a:t>
                      </a:r>
                      <a:r>
                        <a:rPr lang="en-US" sz="2400" i="0" dirty="0" smtClean="0">
                          <a:solidFill>
                            <a:schemeClr val="tx1"/>
                          </a:solidFill>
                          <a:effectLst/>
                          <a:latin typeface="Arial" pitchFamily="34" charset="0"/>
                          <a:ea typeface="Tahoma" pitchFamily="34" charset="0"/>
                          <a:cs typeface="Arial" pitchFamily="34" charset="0"/>
                        </a:rPr>
                        <a:t> </a:t>
                      </a:r>
                      <a:r>
                        <a:rPr lang="en-US" sz="2400" i="0" dirty="0" err="1" smtClean="0">
                          <a:solidFill>
                            <a:schemeClr val="tx1"/>
                          </a:solidFill>
                          <a:effectLst/>
                          <a:latin typeface="Arial" pitchFamily="34" charset="0"/>
                          <a:ea typeface="Tahoma" pitchFamily="34" charset="0"/>
                          <a:cs typeface="Arial" pitchFamily="34" charset="0"/>
                        </a:rPr>
                        <a:t>quả</a:t>
                      </a:r>
                      <a:r>
                        <a:rPr lang="en-US" sz="2400" i="0" dirty="0" smtClean="0">
                          <a:solidFill>
                            <a:schemeClr val="tx1"/>
                          </a:solidFill>
                          <a:effectLst/>
                          <a:latin typeface="Arial" pitchFamily="34" charset="0"/>
                          <a:ea typeface="Tahoma" pitchFamily="34" charset="0"/>
                          <a:cs typeface="Arial" pitchFamily="34" charset="0"/>
                        </a:rPr>
                        <a:t> </a:t>
                      </a:r>
                      <a:r>
                        <a:rPr lang="en-US" sz="2400" i="0" dirty="0" err="1" smtClean="0">
                          <a:solidFill>
                            <a:schemeClr val="tx1"/>
                          </a:solidFill>
                          <a:effectLst/>
                          <a:latin typeface="Arial" pitchFamily="34" charset="0"/>
                          <a:ea typeface="Tahoma" pitchFamily="34" charset="0"/>
                          <a:cs typeface="Arial" pitchFamily="34" charset="0"/>
                        </a:rPr>
                        <a:t>như</a:t>
                      </a:r>
                      <a:r>
                        <a:rPr lang="en-US" sz="2400" i="0" dirty="0" smtClean="0">
                          <a:solidFill>
                            <a:schemeClr val="tx1"/>
                          </a:solidFill>
                          <a:effectLst/>
                          <a:latin typeface="Arial" pitchFamily="34" charset="0"/>
                          <a:ea typeface="Tahoma" pitchFamily="34" charset="0"/>
                          <a:cs typeface="Arial" pitchFamily="34" charset="0"/>
                        </a:rPr>
                        <a:t> </a:t>
                      </a:r>
                      <a:r>
                        <a:rPr lang="en-US" sz="2400" i="0" dirty="0" err="1" smtClean="0">
                          <a:solidFill>
                            <a:schemeClr val="tx1"/>
                          </a:solidFill>
                          <a:effectLst/>
                          <a:latin typeface="Arial" pitchFamily="34" charset="0"/>
                          <a:ea typeface="Tahoma" pitchFamily="34" charset="0"/>
                          <a:cs typeface="Arial" pitchFamily="34" charset="0"/>
                        </a:rPr>
                        <a:t>thế</a:t>
                      </a:r>
                      <a:r>
                        <a:rPr lang="en-US" sz="2400" i="0" dirty="0" smtClean="0">
                          <a:solidFill>
                            <a:schemeClr val="tx1"/>
                          </a:solidFill>
                          <a:effectLst/>
                          <a:latin typeface="Arial" pitchFamily="34" charset="0"/>
                          <a:ea typeface="Tahoma" pitchFamily="34" charset="0"/>
                          <a:cs typeface="Arial" pitchFamily="34" charset="0"/>
                        </a:rPr>
                        <a:t> </a:t>
                      </a:r>
                      <a:r>
                        <a:rPr lang="en-US" sz="2400" i="0" dirty="0" err="1" smtClean="0">
                          <a:solidFill>
                            <a:schemeClr val="tx1"/>
                          </a:solidFill>
                          <a:effectLst/>
                          <a:latin typeface="Arial" pitchFamily="34" charset="0"/>
                          <a:ea typeface="Tahoma" pitchFamily="34" charset="0"/>
                          <a:cs typeface="Arial" pitchFamily="34" charset="0"/>
                        </a:rPr>
                        <a:t>nào</a:t>
                      </a:r>
                      <a:r>
                        <a:rPr lang="en-US" sz="2400" i="0" dirty="0" smtClean="0">
                          <a:solidFill>
                            <a:schemeClr val="tx1"/>
                          </a:solidFill>
                          <a:effectLst/>
                          <a:latin typeface="Arial" pitchFamily="34" charset="0"/>
                          <a:ea typeface="Tahoma" pitchFamily="34" charset="0"/>
                          <a:cs typeface="Arial" pitchFamily="34" charset="0"/>
                        </a:rPr>
                        <a:t> </a:t>
                      </a:r>
                      <a:r>
                        <a:rPr lang="en-US" sz="2400" i="0" dirty="0" err="1" smtClean="0">
                          <a:solidFill>
                            <a:schemeClr val="tx1"/>
                          </a:solidFill>
                          <a:effectLst/>
                          <a:latin typeface="Arial" pitchFamily="34" charset="0"/>
                          <a:ea typeface="Tahoma" pitchFamily="34" charset="0"/>
                          <a:cs typeface="Arial" pitchFamily="34" charset="0"/>
                        </a:rPr>
                        <a:t>đối</a:t>
                      </a:r>
                      <a:r>
                        <a:rPr lang="en-US" sz="2400" i="0" dirty="0" smtClean="0">
                          <a:solidFill>
                            <a:schemeClr val="tx1"/>
                          </a:solidFill>
                          <a:effectLst/>
                          <a:latin typeface="Arial" pitchFamily="34" charset="0"/>
                          <a:ea typeface="Tahoma" pitchFamily="34" charset="0"/>
                          <a:cs typeface="Arial" pitchFamily="34" charset="0"/>
                        </a:rPr>
                        <a:t> </a:t>
                      </a:r>
                      <a:r>
                        <a:rPr lang="en-US" sz="2400" i="0" dirty="0" err="1" smtClean="0">
                          <a:solidFill>
                            <a:schemeClr val="tx1"/>
                          </a:solidFill>
                          <a:effectLst/>
                          <a:latin typeface="Arial" pitchFamily="34" charset="0"/>
                          <a:ea typeface="Tahoma" pitchFamily="34" charset="0"/>
                          <a:cs typeface="Arial" pitchFamily="34" charset="0"/>
                        </a:rPr>
                        <a:t>với</a:t>
                      </a:r>
                      <a:r>
                        <a:rPr lang="en-US" sz="2400" i="0" dirty="0" smtClean="0">
                          <a:solidFill>
                            <a:schemeClr val="tx1"/>
                          </a:solidFill>
                          <a:effectLst/>
                          <a:latin typeface="Arial" pitchFamily="34" charset="0"/>
                          <a:ea typeface="Tahoma" pitchFamily="34" charset="0"/>
                          <a:cs typeface="Arial" pitchFamily="34" charset="0"/>
                        </a:rPr>
                        <a:t> con </a:t>
                      </a:r>
                      <a:r>
                        <a:rPr lang="en-US" sz="2400" i="0" dirty="0" err="1" smtClean="0">
                          <a:solidFill>
                            <a:schemeClr val="tx1"/>
                          </a:solidFill>
                          <a:effectLst/>
                          <a:latin typeface="Arial" pitchFamily="34" charset="0"/>
                          <a:ea typeface="Tahoma" pitchFamily="34" charset="0"/>
                          <a:cs typeface="Arial" pitchFamily="34" charset="0"/>
                        </a:rPr>
                        <a:t>người</a:t>
                      </a:r>
                      <a:r>
                        <a:rPr lang="en-US" sz="2400" i="0" dirty="0" smtClean="0">
                          <a:solidFill>
                            <a:schemeClr val="tx1"/>
                          </a:solidFill>
                          <a:effectLst/>
                          <a:latin typeface="Arial" pitchFamily="34" charset="0"/>
                          <a:ea typeface="Tahoma" pitchFamily="34" charset="0"/>
                          <a:cs typeface="Arial" pitchFamily="34" charset="0"/>
                        </a:rPr>
                        <a:t> </a:t>
                      </a:r>
                      <a:r>
                        <a:rPr lang="en-US" sz="2400" i="0" dirty="0" err="1" smtClean="0">
                          <a:solidFill>
                            <a:schemeClr val="tx1"/>
                          </a:solidFill>
                          <a:effectLst/>
                          <a:latin typeface="Arial" pitchFamily="34" charset="0"/>
                          <a:ea typeface="Tahoma" pitchFamily="34" charset="0"/>
                          <a:cs typeface="Arial" pitchFamily="34" charset="0"/>
                        </a:rPr>
                        <a:t>và</a:t>
                      </a:r>
                      <a:r>
                        <a:rPr lang="en-US" sz="2400" i="0" dirty="0" smtClean="0">
                          <a:solidFill>
                            <a:schemeClr val="tx1"/>
                          </a:solidFill>
                          <a:effectLst/>
                          <a:latin typeface="Arial" pitchFamily="34" charset="0"/>
                          <a:ea typeface="Tahoma" pitchFamily="34" charset="0"/>
                          <a:cs typeface="Arial" pitchFamily="34" charset="0"/>
                        </a:rPr>
                        <a:t> </a:t>
                      </a:r>
                      <a:r>
                        <a:rPr lang="en-US" sz="2400" i="0" dirty="0" err="1" smtClean="0">
                          <a:solidFill>
                            <a:schemeClr val="tx1"/>
                          </a:solidFill>
                          <a:effectLst/>
                          <a:latin typeface="Arial" pitchFamily="34" charset="0"/>
                          <a:ea typeface="Tahoma" pitchFamily="34" charset="0"/>
                          <a:cs typeface="Arial" pitchFamily="34" charset="0"/>
                        </a:rPr>
                        <a:t>xã</a:t>
                      </a:r>
                      <a:r>
                        <a:rPr lang="en-US" sz="2400" i="0" dirty="0" smtClean="0">
                          <a:solidFill>
                            <a:schemeClr val="tx1"/>
                          </a:solidFill>
                          <a:effectLst/>
                          <a:latin typeface="Arial" pitchFamily="34" charset="0"/>
                          <a:ea typeface="Tahoma" pitchFamily="34" charset="0"/>
                          <a:cs typeface="Arial" pitchFamily="34" charset="0"/>
                        </a:rPr>
                        <a:t> </a:t>
                      </a:r>
                      <a:r>
                        <a:rPr lang="en-US" sz="2400" i="0" dirty="0" err="1" smtClean="0">
                          <a:solidFill>
                            <a:schemeClr val="tx1"/>
                          </a:solidFill>
                          <a:effectLst/>
                          <a:latin typeface="Arial" pitchFamily="34" charset="0"/>
                          <a:ea typeface="Tahoma" pitchFamily="34" charset="0"/>
                          <a:cs typeface="Arial" pitchFamily="34" charset="0"/>
                        </a:rPr>
                        <a:t>hội</a:t>
                      </a:r>
                      <a:r>
                        <a:rPr lang="en-US" sz="2400" i="0" dirty="0" smtClean="0">
                          <a:solidFill>
                            <a:schemeClr val="tx1"/>
                          </a:solidFill>
                          <a:effectLst/>
                          <a:latin typeface="Arial" pitchFamily="34" charset="0"/>
                          <a:ea typeface="Tahoma" pitchFamily="34" charset="0"/>
                          <a:cs typeface="Arial" pitchFamily="34" charset="0"/>
                        </a:rPr>
                        <a:t>?</a:t>
                      </a:r>
                      <a:endParaRPr lang="vi-VN" sz="2400" i="0" dirty="0" smtClean="0">
                        <a:solidFill>
                          <a:schemeClr val="tx1"/>
                        </a:solidFill>
                        <a:effectLst/>
                        <a:latin typeface="Arial" pitchFamily="34" charset="0"/>
                        <a:ea typeface="Tahoma" pitchFamily="34" charset="0"/>
                        <a:cs typeface="Arial" pitchFamily="34" charset="0"/>
                      </a:endParaRPr>
                    </a:p>
                    <a:p>
                      <a:pPr marL="0" indent="0" algn="just">
                        <a:lnSpc>
                          <a:spcPct val="100000"/>
                        </a:lnSpc>
                        <a:spcAft>
                          <a:spcPts val="0"/>
                        </a:spcAft>
                      </a:pPr>
                      <a:r>
                        <a:rPr lang="en-US" sz="2400" i="0" dirty="0" err="1" smtClean="0">
                          <a:solidFill>
                            <a:schemeClr val="accent1"/>
                          </a:solidFill>
                          <a:effectLst/>
                          <a:latin typeface="Arial" pitchFamily="34" charset="0"/>
                          <a:ea typeface="Tahoma" pitchFamily="34" charset="0"/>
                          <a:cs typeface="Arial" pitchFamily="34" charset="0"/>
                        </a:rPr>
                        <a:t>Tình</a:t>
                      </a:r>
                      <a:r>
                        <a:rPr lang="en-US" sz="2400" i="0" dirty="0" smtClean="0">
                          <a:solidFill>
                            <a:schemeClr val="accent1"/>
                          </a:solidFill>
                          <a:effectLst/>
                          <a:latin typeface="Arial" pitchFamily="34" charset="0"/>
                          <a:ea typeface="Tahoma" pitchFamily="34" charset="0"/>
                          <a:cs typeface="Arial" pitchFamily="34" charset="0"/>
                        </a:rPr>
                        <a:t> </a:t>
                      </a:r>
                      <a:r>
                        <a:rPr lang="en-US" sz="2400" i="0" dirty="0" err="1" smtClean="0">
                          <a:solidFill>
                            <a:schemeClr val="accent1"/>
                          </a:solidFill>
                          <a:effectLst/>
                          <a:latin typeface="Arial" pitchFamily="34" charset="0"/>
                          <a:ea typeface="Tahoma" pitchFamily="34" charset="0"/>
                          <a:cs typeface="Arial" pitchFamily="34" charset="0"/>
                        </a:rPr>
                        <a:t>huống</a:t>
                      </a:r>
                      <a:r>
                        <a:rPr lang="en-US" sz="2400" i="0" dirty="0" smtClean="0">
                          <a:solidFill>
                            <a:schemeClr val="accent1"/>
                          </a:solidFill>
                          <a:effectLst/>
                          <a:latin typeface="Arial" pitchFamily="34" charset="0"/>
                          <a:ea typeface="Tahoma" pitchFamily="34" charset="0"/>
                          <a:cs typeface="Arial" pitchFamily="34" charset="0"/>
                        </a:rPr>
                        <a:t> </a:t>
                      </a:r>
                      <a:r>
                        <a:rPr lang="en-US" sz="2400" i="0" dirty="0" err="1" smtClean="0">
                          <a:solidFill>
                            <a:schemeClr val="accent1"/>
                          </a:solidFill>
                          <a:effectLst/>
                          <a:latin typeface="Arial" pitchFamily="34" charset="0"/>
                          <a:ea typeface="Tahoma" pitchFamily="34" charset="0"/>
                          <a:cs typeface="Arial" pitchFamily="34" charset="0"/>
                        </a:rPr>
                        <a:t>nguy</a:t>
                      </a:r>
                      <a:r>
                        <a:rPr lang="en-US" sz="2400" i="0" dirty="0" smtClean="0">
                          <a:solidFill>
                            <a:schemeClr val="accent1"/>
                          </a:solidFill>
                          <a:effectLst/>
                          <a:latin typeface="Arial" pitchFamily="34" charset="0"/>
                          <a:ea typeface="Tahoma" pitchFamily="34" charset="0"/>
                          <a:cs typeface="Arial" pitchFamily="34" charset="0"/>
                        </a:rPr>
                        <a:t> </a:t>
                      </a:r>
                      <a:r>
                        <a:rPr lang="en-US" sz="2400" i="0" dirty="0" err="1" smtClean="0">
                          <a:solidFill>
                            <a:schemeClr val="accent1"/>
                          </a:solidFill>
                          <a:effectLst/>
                          <a:latin typeface="Arial" pitchFamily="34" charset="0"/>
                          <a:ea typeface="Tahoma" pitchFamily="34" charset="0"/>
                          <a:cs typeface="Arial" pitchFamily="34" charset="0"/>
                        </a:rPr>
                        <a:t>hiểm</a:t>
                      </a:r>
                      <a:r>
                        <a:rPr lang="en-US" sz="2400" i="0" dirty="0" smtClean="0">
                          <a:solidFill>
                            <a:schemeClr val="accent1"/>
                          </a:solidFill>
                          <a:effectLst/>
                          <a:latin typeface="Arial" pitchFamily="34" charset="0"/>
                          <a:ea typeface="Tahoma" pitchFamily="34" charset="0"/>
                          <a:cs typeface="Arial" pitchFamily="34" charset="0"/>
                        </a:rPr>
                        <a:t> </a:t>
                      </a:r>
                      <a:r>
                        <a:rPr lang="en-US" sz="2400" i="0" dirty="0" err="1" smtClean="0">
                          <a:solidFill>
                            <a:schemeClr val="accent1"/>
                          </a:solidFill>
                          <a:effectLst/>
                          <a:latin typeface="Arial" pitchFamily="34" charset="0"/>
                          <a:ea typeface="Tahoma" pitchFamily="34" charset="0"/>
                          <a:cs typeface="Arial" pitchFamily="34" charset="0"/>
                        </a:rPr>
                        <a:t>từ</a:t>
                      </a:r>
                      <a:r>
                        <a:rPr lang="en-US" sz="2400" i="0" dirty="0" smtClean="0">
                          <a:solidFill>
                            <a:schemeClr val="accent1"/>
                          </a:solidFill>
                          <a:effectLst/>
                          <a:latin typeface="Arial" pitchFamily="34" charset="0"/>
                          <a:ea typeface="Tahoma" pitchFamily="34" charset="0"/>
                          <a:cs typeface="Arial" pitchFamily="34" charset="0"/>
                        </a:rPr>
                        <a:t> </a:t>
                      </a:r>
                      <a:r>
                        <a:rPr lang="en-US" sz="2400" i="0" dirty="0" err="1" smtClean="0">
                          <a:solidFill>
                            <a:schemeClr val="accent1"/>
                          </a:solidFill>
                          <a:effectLst/>
                          <a:latin typeface="Arial" pitchFamily="34" charset="0"/>
                          <a:ea typeface="Tahoma" pitchFamily="34" charset="0"/>
                          <a:cs typeface="Arial" pitchFamily="34" charset="0"/>
                        </a:rPr>
                        <a:t>thiên</a:t>
                      </a:r>
                      <a:r>
                        <a:rPr lang="en-US" sz="2400" i="0" dirty="0" smtClean="0">
                          <a:solidFill>
                            <a:schemeClr val="accent1"/>
                          </a:solidFill>
                          <a:effectLst/>
                          <a:latin typeface="Arial" pitchFamily="34" charset="0"/>
                          <a:ea typeface="Tahoma" pitchFamily="34" charset="0"/>
                          <a:cs typeface="Arial" pitchFamily="34" charset="0"/>
                        </a:rPr>
                        <a:t> </a:t>
                      </a:r>
                      <a:r>
                        <a:rPr lang="en-US" sz="2400" i="0" dirty="0" err="1" smtClean="0">
                          <a:solidFill>
                            <a:schemeClr val="accent1"/>
                          </a:solidFill>
                          <a:effectLst/>
                          <a:latin typeface="Arial" pitchFamily="34" charset="0"/>
                          <a:ea typeface="Tahoma" pitchFamily="34" charset="0"/>
                          <a:cs typeface="Arial" pitchFamily="34" charset="0"/>
                        </a:rPr>
                        <a:t>nhiên</a:t>
                      </a:r>
                      <a:r>
                        <a:rPr lang="en-US" sz="2400" i="0" dirty="0" smtClean="0">
                          <a:solidFill>
                            <a:schemeClr val="accent1"/>
                          </a:solidFill>
                          <a:effectLst/>
                          <a:latin typeface="Arial" pitchFamily="34" charset="0"/>
                          <a:ea typeface="Tahoma" pitchFamily="34" charset="0"/>
                          <a:cs typeface="Arial" pitchFamily="34" charset="0"/>
                        </a:rPr>
                        <a:t> </a:t>
                      </a:r>
                      <a:r>
                        <a:rPr lang="en-US" sz="2400" i="0" dirty="0" err="1" smtClean="0">
                          <a:solidFill>
                            <a:schemeClr val="accent1"/>
                          </a:solidFill>
                          <a:effectLst/>
                          <a:latin typeface="Arial" pitchFamily="34" charset="0"/>
                          <a:ea typeface="Tahoma" pitchFamily="34" charset="0"/>
                          <a:cs typeface="Arial" pitchFamily="34" charset="0"/>
                        </a:rPr>
                        <a:t>có</a:t>
                      </a:r>
                      <a:r>
                        <a:rPr lang="en-US" sz="2400" i="0" dirty="0" smtClean="0">
                          <a:solidFill>
                            <a:schemeClr val="accent1"/>
                          </a:solidFill>
                          <a:effectLst/>
                          <a:latin typeface="Arial" pitchFamily="34" charset="0"/>
                          <a:ea typeface="Tahoma" pitchFamily="34" charset="0"/>
                          <a:cs typeface="Arial" pitchFamily="34" charset="0"/>
                        </a:rPr>
                        <a:t> </a:t>
                      </a:r>
                      <a:r>
                        <a:rPr lang="en-US" sz="2400" i="0" dirty="0" err="1" smtClean="0">
                          <a:solidFill>
                            <a:schemeClr val="accent1"/>
                          </a:solidFill>
                          <a:effectLst/>
                          <a:latin typeface="Arial" pitchFamily="34" charset="0"/>
                          <a:ea typeface="Tahoma" pitchFamily="34" charset="0"/>
                          <a:cs typeface="Arial" pitchFamily="34" charset="0"/>
                        </a:rPr>
                        <a:t>thể</a:t>
                      </a:r>
                      <a:r>
                        <a:rPr lang="en-US" sz="2400" i="0" dirty="0" smtClean="0">
                          <a:solidFill>
                            <a:schemeClr val="accent1"/>
                          </a:solidFill>
                          <a:effectLst/>
                          <a:latin typeface="Arial" pitchFamily="34" charset="0"/>
                          <a:ea typeface="Tahoma" pitchFamily="34" charset="0"/>
                          <a:cs typeface="Arial" pitchFamily="34" charset="0"/>
                        </a:rPr>
                        <a:t> </a:t>
                      </a:r>
                      <a:r>
                        <a:rPr lang="en-US" sz="2400" i="0" dirty="0" err="1" smtClean="0">
                          <a:solidFill>
                            <a:schemeClr val="accent1"/>
                          </a:solidFill>
                          <a:effectLst/>
                          <a:latin typeface="Arial" pitchFamily="34" charset="0"/>
                          <a:ea typeface="Tahoma" pitchFamily="34" charset="0"/>
                          <a:cs typeface="Arial" pitchFamily="34" charset="0"/>
                        </a:rPr>
                        <a:t>gây</a:t>
                      </a:r>
                      <a:r>
                        <a:rPr lang="en-US" sz="2400" i="0" dirty="0" smtClean="0">
                          <a:solidFill>
                            <a:schemeClr val="accent1"/>
                          </a:solidFill>
                          <a:effectLst/>
                          <a:latin typeface="Arial" pitchFamily="34" charset="0"/>
                          <a:ea typeface="Tahoma" pitchFamily="34" charset="0"/>
                          <a:cs typeface="Arial" pitchFamily="34" charset="0"/>
                        </a:rPr>
                        <a:t> </a:t>
                      </a:r>
                      <a:r>
                        <a:rPr lang="en-US" sz="2400" i="0" dirty="0" err="1" smtClean="0">
                          <a:solidFill>
                            <a:schemeClr val="accent1"/>
                          </a:solidFill>
                          <a:effectLst/>
                          <a:latin typeface="Arial" pitchFamily="34" charset="0"/>
                          <a:ea typeface="Tahoma" pitchFamily="34" charset="0"/>
                          <a:cs typeface="Arial" pitchFamily="34" charset="0"/>
                        </a:rPr>
                        <a:t>nên</a:t>
                      </a:r>
                      <a:r>
                        <a:rPr lang="en-US" sz="2400" i="0" dirty="0" smtClean="0">
                          <a:solidFill>
                            <a:schemeClr val="accent1"/>
                          </a:solidFill>
                          <a:effectLst/>
                          <a:latin typeface="Arial" pitchFamily="34" charset="0"/>
                          <a:ea typeface="Tahoma" pitchFamily="34" charset="0"/>
                          <a:cs typeface="Arial" pitchFamily="34" charset="0"/>
                        </a:rPr>
                        <a:t> </a:t>
                      </a:r>
                      <a:r>
                        <a:rPr lang="en-US" sz="2400" i="0" dirty="0" err="1" smtClean="0">
                          <a:solidFill>
                            <a:schemeClr val="accent1"/>
                          </a:solidFill>
                          <a:effectLst/>
                          <a:latin typeface="Arial" pitchFamily="34" charset="0"/>
                          <a:ea typeface="Tahoma" pitchFamily="34" charset="0"/>
                          <a:cs typeface="Arial" pitchFamily="34" charset="0"/>
                        </a:rPr>
                        <a:t>những</a:t>
                      </a:r>
                      <a:r>
                        <a:rPr lang="en-US" sz="2400" i="0" dirty="0" smtClean="0">
                          <a:solidFill>
                            <a:schemeClr val="accent1"/>
                          </a:solidFill>
                          <a:effectLst/>
                          <a:latin typeface="Arial" pitchFamily="34" charset="0"/>
                          <a:ea typeface="Tahoma" pitchFamily="34" charset="0"/>
                          <a:cs typeface="Arial" pitchFamily="34" charset="0"/>
                        </a:rPr>
                        <a:t> </a:t>
                      </a:r>
                      <a:r>
                        <a:rPr lang="en-US" sz="2400" i="0" dirty="0" err="1" smtClean="0">
                          <a:solidFill>
                            <a:schemeClr val="accent1"/>
                          </a:solidFill>
                          <a:effectLst/>
                          <a:latin typeface="Arial" pitchFamily="34" charset="0"/>
                          <a:ea typeface="Tahoma" pitchFamily="34" charset="0"/>
                          <a:cs typeface="Arial" pitchFamily="34" charset="0"/>
                        </a:rPr>
                        <a:t>hậu</a:t>
                      </a:r>
                      <a:r>
                        <a:rPr lang="en-US" sz="2400" i="0" dirty="0" smtClean="0">
                          <a:solidFill>
                            <a:schemeClr val="accent1"/>
                          </a:solidFill>
                          <a:effectLst/>
                          <a:latin typeface="Arial" pitchFamily="34" charset="0"/>
                          <a:ea typeface="Tahoma" pitchFamily="34" charset="0"/>
                          <a:cs typeface="Arial" pitchFamily="34" charset="0"/>
                        </a:rPr>
                        <a:t> </a:t>
                      </a:r>
                      <a:r>
                        <a:rPr lang="en-US" sz="2400" i="0" dirty="0" err="1" smtClean="0">
                          <a:solidFill>
                            <a:schemeClr val="accent1"/>
                          </a:solidFill>
                          <a:effectLst/>
                          <a:latin typeface="Arial" pitchFamily="34" charset="0"/>
                          <a:ea typeface="Tahoma" pitchFamily="34" charset="0"/>
                          <a:cs typeface="Arial" pitchFamily="34" charset="0"/>
                        </a:rPr>
                        <a:t>quả</a:t>
                      </a:r>
                      <a:r>
                        <a:rPr lang="en-US" sz="2400" i="0" dirty="0" smtClean="0">
                          <a:solidFill>
                            <a:schemeClr val="accent1"/>
                          </a:solidFill>
                          <a:effectLst/>
                          <a:latin typeface="Arial" pitchFamily="34" charset="0"/>
                          <a:ea typeface="Tahoma" pitchFamily="34" charset="0"/>
                          <a:cs typeface="Arial" pitchFamily="34" charset="0"/>
                        </a:rPr>
                        <a:t> </a:t>
                      </a:r>
                      <a:r>
                        <a:rPr lang="en-US" sz="2400" i="0" dirty="0" err="1" smtClean="0">
                          <a:solidFill>
                            <a:schemeClr val="accent1"/>
                          </a:solidFill>
                          <a:effectLst/>
                          <a:latin typeface="Arial" pitchFamily="34" charset="0"/>
                          <a:ea typeface="Tahoma" pitchFamily="34" charset="0"/>
                          <a:cs typeface="Arial" pitchFamily="34" charset="0"/>
                        </a:rPr>
                        <a:t>đáng</a:t>
                      </a:r>
                      <a:r>
                        <a:rPr lang="en-US" sz="2400" i="0" dirty="0" smtClean="0">
                          <a:solidFill>
                            <a:schemeClr val="accent1"/>
                          </a:solidFill>
                          <a:effectLst/>
                          <a:latin typeface="Arial" pitchFamily="34" charset="0"/>
                          <a:ea typeface="Tahoma" pitchFamily="34" charset="0"/>
                          <a:cs typeface="Arial" pitchFamily="34" charset="0"/>
                        </a:rPr>
                        <a:t> </a:t>
                      </a:r>
                      <a:r>
                        <a:rPr lang="en-US" sz="2400" i="0" dirty="0" err="1" smtClean="0">
                          <a:solidFill>
                            <a:schemeClr val="accent1"/>
                          </a:solidFill>
                          <a:effectLst/>
                          <a:latin typeface="Arial" pitchFamily="34" charset="0"/>
                          <a:ea typeface="Tahoma" pitchFamily="34" charset="0"/>
                          <a:cs typeface="Arial" pitchFamily="34" charset="0"/>
                        </a:rPr>
                        <a:t>tiếc</a:t>
                      </a:r>
                      <a:r>
                        <a:rPr lang="en-US" sz="2400" i="0" dirty="0" smtClean="0">
                          <a:solidFill>
                            <a:schemeClr val="accent1"/>
                          </a:solidFill>
                          <a:effectLst/>
                          <a:latin typeface="Arial" pitchFamily="34" charset="0"/>
                          <a:ea typeface="Tahoma" pitchFamily="34" charset="0"/>
                          <a:cs typeface="Arial" pitchFamily="34" charset="0"/>
                        </a:rPr>
                        <a:t> </a:t>
                      </a:r>
                      <a:r>
                        <a:rPr lang="en-US" sz="2400" i="0" dirty="0" err="1" smtClean="0">
                          <a:solidFill>
                            <a:schemeClr val="accent1"/>
                          </a:solidFill>
                          <a:effectLst/>
                          <a:latin typeface="Arial" pitchFamily="34" charset="0"/>
                          <a:ea typeface="Tahoma" pitchFamily="34" charset="0"/>
                          <a:cs typeface="Arial" pitchFamily="34" charset="0"/>
                        </a:rPr>
                        <a:t>đối</a:t>
                      </a:r>
                      <a:r>
                        <a:rPr lang="en-US" sz="2400" i="0" dirty="0" smtClean="0">
                          <a:solidFill>
                            <a:schemeClr val="accent1"/>
                          </a:solidFill>
                          <a:effectLst/>
                          <a:latin typeface="Arial" pitchFamily="34" charset="0"/>
                          <a:ea typeface="Tahoma" pitchFamily="34" charset="0"/>
                          <a:cs typeface="Arial" pitchFamily="34" charset="0"/>
                        </a:rPr>
                        <a:t> </a:t>
                      </a:r>
                      <a:r>
                        <a:rPr lang="en-US" sz="2400" i="0" dirty="0" err="1" smtClean="0">
                          <a:solidFill>
                            <a:schemeClr val="accent1"/>
                          </a:solidFill>
                          <a:effectLst/>
                          <a:latin typeface="Arial" pitchFamily="34" charset="0"/>
                          <a:ea typeface="Tahoma" pitchFamily="34" charset="0"/>
                          <a:cs typeface="Arial" pitchFamily="34" charset="0"/>
                        </a:rPr>
                        <a:t>với</a:t>
                      </a:r>
                      <a:r>
                        <a:rPr lang="en-US" sz="2400" i="0" dirty="0" smtClean="0">
                          <a:solidFill>
                            <a:schemeClr val="accent1"/>
                          </a:solidFill>
                          <a:effectLst/>
                          <a:latin typeface="Arial" pitchFamily="34" charset="0"/>
                          <a:ea typeface="Tahoma" pitchFamily="34" charset="0"/>
                          <a:cs typeface="Arial" pitchFamily="34" charset="0"/>
                        </a:rPr>
                        <a:t> con </a:t>
                      </a:r>
                      <a:r>
                        <a:rPr lang="en-US" sz="2400" i="0" dirty="0" err="1" smtClean="0">
                          <a:solidFill>
                            <a:schemeClr val="accent1"/>
                          </a:solidFill>
                          <a:effectLst/>
                          <a:latin typeface="Arial" pitchFamily="34" charset="0"/>
                          <a:ea typeface="Tahoma" pitchFamily="34" charset="0"/>
                          <a:cs typeface="Arial" pitchFamily="34" charset="0"/>
                        </a:rPr>
                        <a:t>người</a:t>
                      </a:r>
                      <a:r>
                        <a:rPr lang="en-US" sz="2400" i="0" dirty="0" smtClean="0">
                          <a:solidFill>
                            <a:schemeClr val="accent1"/>
                          </a:solidFill>
                          <a:effectLst/>
                          <a:latin typeface="Arial" pitchFamily="34" charset="0"/>
                          <a:ea typeface="Tahoma" pitchFamily="34" charset="0"/>
                          <a:cs typeface="Arial" pitchFamily="34" charset="0"/>
                        </a:rPr>
                        <a:t>: </a:t>
                      </a:r>
                      <a:r>
                        <a:rPr lang="en-US" sz="2400" i="0" dirty="0" err="1" smtClean="0">
                          <a:solidFill>
                            <a:schemeClr val="accent1"/>
                          </a:solidFill>
                          <a:effectLst/>
                          <a:latin typeface="Arial" pitchFamily="34" charset="0"/>
                          <a:ea typeface="Tahoma" pitchFamily="34" charset="0"/>
                          <a:cs typeface="Arial" pitchFamily="34" charset="0"/>
                        </a:rPr>
                        <a:t>thiệt</a:t>
                      </a:r>
                      <a:r>
                        <a:rPr lang="en-US" sz="2400" i="0" dirty="0" smtClean="0">
                          <a:solidFill>
                            <a:schemeClr val="accent1"/>
                          </a:solidFill>
                          <a:effectLst/>
                          <a:latin typeface="Arial" pitchFamily="34" charset="0"/>
                          <a:ea typeface="Tahoma" pitchFamily="34" charset="0"/>
                          <a:cs typeface="Arial" pitchFamily="34" charset="0"/>
                        </a:rPr>
                        <a:t> </a:t>
                      </a:r>
                      <a:r>
                        <a:rPr lang="en-US" sz="2400" i="0" dirty="0" err="1" smtClean="0">
                          <a:solidFill>
                            <a:schemeClr val="accent1"/>
                          </a:solidFill>
                          <a:effectLst/>
                          <a:latin typeface="Arial" pitchFamily="34" charset="0"/>
                          <a:ea typeface="Tahoma" pitchFamily="34" charset="0"/>
                          <a:cs typeface="Arial" pitchFamily="34" charset="0"/>
                        </a:rPr>
                        <a:t>hại</a:t>
                      </a:r>
                      <a:r>
                        <a:rPr lang="en-US" sz="2400" i="0" dirty="0" smtClean="0">
                          <a:solidFill>
                            <a:schemeClr val="accent1"/>
                          </a:solidFill>
                          <a:effectLst/>
                          <a:latin typeface="Arial" pitchFamily="34" charset="0"/>
                          <a:ea typeface="Tahoma" pitchFamily="34" charset="0"/>
                          <a:cs typeface="Arial" pitchFamily="34" charset="0"/>
                        </a:rPr>
                        <a:t> </a:t>
                      </a:r>
                      <a:r>
                        <a:rPr lang="en-US" sz="2400" i="0" dirty="0" err="1" smtClean="0">
                          <a:solidFill>
                            <a:schemeClr val="accent1"/>
                          </a:solidFill>
                          <a:effectLst/>
                          <a:latin typeface="Arial" pitchFamily="34" charset="0"/>
                          <a:ea typeface="Tahoma" pitchFamily="34" charset="0"/>
                          <a:cs typeface="Arial" pitchFamily="34" charset="0"/>
                        </a:rPr>
                        <a:t>về</a:t>
                      </a:r>
                      <a:r>
                        <a:rPr lang="en-US" sz="2400" i="0" dirty="0" smtClean="0">
                          <a:solidFill>
                            <a:schemeClr val="accent1"/>
                          </a:solidFill>
                          <a:effectLst/>
                          <a:latin typeface="Arial" pitchFamily="34" charset="0"/>
                          <a:ea typeface="Tahoma" pitchFamily="34" charset="0"/>
                          <a:cs typeface="Arial" pitchFamily="34" charset="0"/>
                        </a:rPr>
                        <a:t> </a:t>
                      </a:r>
                      <a:r>
                        <a:rPr lang="en-US" sz="2400" i="0" dirty="0" err="1" smtClean="0">
                          <a:solidFill>
                            <a:schemeClr val="accent1"/>
                          </a:solidFill>
                          <a:effectLst/>
                          <a:latin typeface="Arial" pitchFamily="34" charset="0"/>
                          <a:ea typeface="Tahoma" pitchFamily="34" charset="0"/>
                          <a:cs typeface="Arial" pitchFamily="34" charset="0"/>
                        </a:rPr>
                        <a:t>sức</a:t>
                      </a:r>
                      <a:r>
                        <a:rPr lang="en-US" sz="2400" i="0" dirty="0" smtClean="0">
                          <a:solidFill>
                            <a:schemeClr val="accent1"/>
                          </a:solidFill>
                          <a:effectLst/>
                          <a:latin typeface="Arial" pitchFamily="34" charset="0"/>
                          <a:ea typeface="Tahoma" pitchFamily="34" charset="0"/>
                          <a:cs typeface="Arial" pitchFamily="34" charset="0"/>
                        </a:rPr>
                        <a:t> </a:t>
                      </a:r>
                      <a:r>
                        <a:rPr lang="en-US" sz="2400" i="0" dirty="0" err="1" smtClean="0">
                          <a:solidFill>
                            <a:schemeClr val="accent1"/>
                          </a:solidFill>
                          <a:effectLst/>
                          <a:latin typeface="Arial" pitchFamily="34" charset="0"/>
                          <a:ea typeface="Tahoma" pitchFamily="34" charset="0"/>
                          <a:cs typeface="Arial" pitchFamily="34" charset="0"/>
                        </a:rPr>
                        <a:t>khỏe</a:t>
                      </a:r>
                      <a:r>
                        <a:rPr lang="en-US" sz="2400" i="0" dirty="0" smtClean="0">
                          <a:solidFill>
                            <a:schemeClr val="accent1"/>
                          </a:solidFill>
                          <a:effectLst/>
                          <a:latin typeface="Arial" pitchFamily="34" charset="0"/>
                          <a:ea typeface="Tahoma" pitchFamily="34" charset="0"/>
                          <a:cs typeface="Arial" pitchFamily="34" charset="0"/>
                        </a:rPr>
                        <a:t>, </a:t>
                      </a:r>
                      <a:r>
                        <a:rPr lang="en-US" sz="2400" i="0" dirty="0" err="1" smtClean="0">
                          <a:solidFill>
                            <a:schemeClr val="accent1"/>
                          </a:solidFill>
                          <a:effectLst/>
                          <a:latin typeface="Arial" pitchFamily="34" charset="0"/>
                          <a:ea typeface="Tahoma" pitchFamily="34" charset="0"/>
                          <a:cs typeface="Arial" pitchFamily="34" charset="0"/>
                        </a:rPr>
                        <a:t>tinh</a:t>
                      </a:r>
                      <a:r>
                        <a:rPr lang="en-US" sz="2400" i="0" dirty="0" smtClean="0">
                          <a:solidFill>
                            <a:schemeClr val="accent1"/>
                          </a:solidFill>
                          <a:effectLst/>
                          <a:latin typeface="Arial" pitchFamily="34" charset="0"/>
                          <a:ea typeface="Tahoma" pitchFamily="34" charset="0"/>
                          <a:cs typeface="Arial" pitchFamily="34" charset="0"/>
                        </a:rPr>
                        <a:t> </a:t>
                      </a:r>
                      <a:r>
                        <a:rPr lang="en-US" sz="2400" i="0" dirty="0" err="1" smtClean="0">
                          <a:solidFill>
                            <a:schemeClr val="accent1"/>
                          </a:solidFill>
                          <a:effectLst/>
                          <a:latin typeface="Arial" pitchFamily="34" charset="0"/>
                          <a:ea typeface="Tahoma" pitchFamily="34" charset="0"/>
                          <a:cs typeface="Arial" pitchFamily="34" charset="0"/>
                        </a:rPr>
                        <a:t>thần</a:t>
                      </a:r>
                      <a:r>
                        <a:rPr lang="en-US" sz="2400" i="0" dirty="0" smtClean="0">
                          <a:solidFill>
                            <a:schemeClr val="accent1"/>
                          </a:solidFill>
                          <a:effectLst/>
                          <a:latin typeface="Arial" pitchFamily="34" charset="0"/>
                          <a:ea typeface="Tahoma" pitchFamily="34" charset="0"/>
                          <a:cs typeface="Arial" pitchFamily="34" charset="0"/>
                        </a:rPr>
                        <a:t>, </a:t>
                      </a:r>
                      <a:r>
                        <a:rPr lang="en-US" sz="2400" i="0" dirty="0" err="1" smtClean="0">
                          <a:solidFill>
                            <a:schemeClr val="accent1"/>
                          </a:solidFill>
                          <a:effectLst/>
                          <a:latin typeface="Arial" pitchFamily="34" charset="0"/>
                          <a:ea typeface="Tahoma" pitchFamily="34" charset="0"/>
                          <a:cs typeface="Arial" pitchFamily="34" charset="0"/>
                        </a:rPr>
                        <a:t>thậm</a:t>
                      </a:r>
                      <a:r>
                        <a:rPr lang="en-US" sz="2400" i="0" dirty="0" smtClean="0">
                          <a:solidFill>
                            <a:schemeClr val="accent1"/>
                          </a:solidFill>
                          <a:effectLst/>
                          <a:latin typeface="Arial" pitchFamily="34" charset="0"/>
                          <a:ea typeface="Tahoma" pitchFamily="34" charset="0"/>
                          <a:cs typeface="Arial" pitchFamily="34" charset="0"/>
                        </a:rPr>
                        <a:t> </a:t>
                      </a:r>
                      <a:r>
                        <a:rPr lang="en-US" sz="2400" i="0" dirty="0" err="1" smtClean="0">
                          <a:solidFill>
                            <a:schemeClr val="accent1"/>
                          </a:solidFill>
                          <a:effectLst/>
                          <a:latin typeface="Arial" pitchFamily="34" charset="0"/>
                          <a:ea typeface="Tahoma" pitchFamily="34" charset="0"/>
                          <a:cs typeface="Arial" pitchFamily="34" charset="0"/>
                        </a:rPr>
                        <a:t>chí</a:t>
                      </a:r>
                      <a:r>
                        <a:rPr lang="en-US" sz="2400" i="0" dirty="0" smtClean="0">
                          <a:solidFill>
                            <a:schemeClr val="accent1"/>
                          </a:solidFill>
                          <a:effectLst/>
                          <a:latin typeface="Arial" pitchFamily="34" charset="0"/>
                          <a:ea typeface="Tahoma" pitchFamily="34" charset="0"/>
                          <a:cs typeface="Arial" pitchFamily="34" charset="0"/>
                        </a:rPr>
                        <a:t> </a:t>
                      </a:r>
                      <a:r>
                        <a:rPr lang="en-US" sz="2400" i="0" dirty="0" err="1" smtClean="0">
                          <a:solidFill>
                            <a:schemeClr val="accent1"/>
                          </a:solidFill>
                          <a:effectLst/>
                          <a:latin typeface="Arial" pitchFamily="34" charset="0"/>
                          <a:ea typeface="Tahoma" pitchFamily="34" charset="0"/>
                          <a:cs typeface="Arial" pitchFamily="34" charset="0"/>
                        </a:rPr>
                        <a:t>cả</a:t>
                      </a:r>
                      <a:r>
                        <a:rPr lang="en-US" sz="2400" i="0" dirty="0" smtClean="0">
                          <a:solidFill>
                            <a:schemeClr val="accent1"/>
                          </a:solidFill>
                          <a:effectLst/>
                          <a:latin typeface="Arial" pitchFamily="34" charset="0"/>
                          <a:ea typeface="Tahoma" pitchFamily="34" charset="0"/>
                          <a:cs typeface="Arial" pitchFamily="34" charset="0"/>
                        </a:rPr>
                        <a:t> </a:t>
                      </a:r>
                      <a:r>
                        <a:rPr lang="en-US" sz="2400" i="0" dirty="0" err="1" smtClean="0">
                          <a:solidFill>
                            <a:schemeClr val="accent1"/>
                          </a:solidFill>
                          <a:effectLst/>
                          <a:latin typeface="Arial" pitchFamily="34" charset="0"/>
                          <a:ea typeface="Tahoma" pitchFamily="34" charset="0"/>
                          <a:cs typeface="Arial" pitchFamily="34" charset="0"/>
                        </a:rPr>
                        <a:t>tính</a:t>
                      </a:r>
                      <a:r>
                        <a:rPr lang="en-US" sz="2400" i="0" dirty="0" smtClean="0">
                          <a:solidFill>
                            <a:schemeClr val="accent1"/>
                          </a:solidFill>
                          <a:effectLst/>
                          <a:latin typeface="Arial" pitchFamily="34" charset="0"/>
                          <a:ea typeface="Tahoma" pitchFamily="34" charset="0"/>
                          <a:cs typeface="Arial" pitchFamily="34" charset="0"/>
                        </a:rPr>
                        <a:t> </a:t>
                      </a:r>
                      <a:r>
                        <a:rPr lang="en-US" sz="2400" i="0" dirty="0" err="1" smtClean="0">
                          <a:solidFill>
                            <a:schemeClr val="accent1"/>
                          </a:solidFill>
                          <a:effectLst/>
                          <a:latin typeface="Arial" pitchFamily="34" charset="0"/>
                          <a:ea typeface="Tahoma" pitchFamily="34" charset="0"/>
                          <a:cs typeface="Arial" pitchFamily="34" charset="0"/>
                        </a:rPr>
                        <a:t>mạng</a:t>
                      </a:r>
                      <a:r>
                        <a:rPr lang="en-US" sz="2400" i="0" dirty="0" smtClean="0">
                          <a:solidFill>
                            <a:schemeClr val="accent1"/>
                          </a:solidFill>
                          <a:effectLst/>
                          <a:latin typeface="Arial" pitchFamily="34" charset="0"/>
                          <a:ea typeface="Tahoma" pitchFamily="34" charset="0"/>
                          <a:cs typeface="Arial" pitchFamily="34" charset="0"/>
                        </a:rPr>
                        <a:t> </a:t>
                      </a:r>
                      <a:r>
                        <a:rPr lang="en-US" sz="2400" i="0" dirty="0" err="1" smtClean="0">
                          <a:solidFill>
                            <a:schemeClr val="accent1"/>
                          </a:solidFill>
                          <a:effectLst/>
                          <a:latin typeface="Arial" pitchFamily="34" charset="0"/>
                          <a:ea typeface="Tahoma" pitchFamily="34" charset="0"/>
                          <a:cs typeface="Arial" pitchFamily="34" charset="0"/>
                        </a:rPr>
                        <a:t>ngoài</a:t>
                      </a:r>
                      <a:r>
                        <a:rPr lang="en-US" sz="2400" i="0" baseline="0" dirty="0" smtClean="0">
                          <a:solidFill>
                            <a:schemeClr val="accent1"/>
                          </a:solidFill>
                          <a:effectLst/>
                          <a:latin typeface="Arial" pitchFamily="34" charset="0"/>
                          <a:ea typeface="Tahoma" pitchFamily="34" charset="0"/>
                          <a:cs typeface="Arial" pitchFamily="34" charset="0"/>
                        </a:rPr>
                        <a:t> </a:t>
                      </a:r>
                      <a:r>
                        <a:rPr lang="en-US" sz="2400" i="0" baseline="0" dirty="0" err="1" smtClean="0">
                          <a:solidFill>
                            <a:schemeClr val="accent1"/>
                          </a:solidFill>
                          <a:effectLst/>
                          <a:latin typeface="Arial" pitchFamily="34" charset="0"/>
                          <a:ea typeface="Tahoma" pitchFamily="34" charset="0"/>
                          <a:cs typeface="Arial" pitchFamily="34" charset="0"/>
                        </a:rPr>
                        <a:t>ra</a:t>
                      </a:r>
                      <a:r>
                        <a:rPr lang="en-US" sz="2400" i="0" baseline="0" dirty="0" smtClean="0">
                          <a:solidFill>
                            <a:schemeClr val="accent1"/>
                          </a:solidFill>
                          <a:effectLst/>
                          <a:latin typeface="Arial" pitchFamily="34" charset="0"/>
                          <a:ea typeface="Tahoma" pitchFamily="34" charset="0"/>
                          <a:cs typeface="Arial" pitchFamily="34" charset="0"/>
                        </a:rPr>
                        <a:t> </a:t>
                      </a:r>
                      <a:r>
                        <a:rPr lang="en-US" sz="2400" i="0" dirty="0" err="1" smtClean="0">
                          <a:solidFill>
                            <a:schemeClr val="accent1"/>
                          </a:solidFill>
                          <a:effectLst/>
                          <a:latin typeface="Arial" pitchFamily="34" charset="0"/>
                          <a:ea typeface="Tahoma" pitchFamily="34" charset="0"/>
                          <a:cs typeface="Arial" pitchFamily="34" charset="0"/>
                        </a:rPr>
                        <a:t>còn</a:t>
                      </a:r>
                      <a:r>
                        <a:rPr lang="en-US" sz="2400" i="0" dirty="0" smtClean="0">
                          <a:solidFill>
                            <a:schemeClr val="accent1"/>
                          </a:solidFill>
                          <a:effectLst/>
                          <a:latin typeface="Arial" pitchFamily="34" charset="0"/>
                          <a:ea typeface="Tahoma" pitchFamily="34" charset="0"/>
                          <a:cs typeface="Arial" pitchFamily="34" charset="0"/>
                        </a:rPr>
                        <a:t> </a:t>
                      </a:r>
                      <a:r>
                        <a:rPr lang="en-US" sz="2400" i="0" dirty="0" err="1" smtClean="0">
                          <a:solidFill>
                            <a:schemeClr val="accent1"/>
                          </a:solidFill>
                          <a:effectLst/>
                          <a:latin typeface="Arial" pitchFamily="34" charset="0"/>
                          <a:ea typeface="Tahoma" pitchFamily="34" charset="0"/>
                          <a:cs typeface="Arial" pitchFamily="34" charset="0"/>
                        </a:rPr>
                        <a:t>gây</a:t>
                      </a:r>
                      <a:r>
                        <a:rPr lang="en-US" sz="2400" i="0" dirty="0" smtClean="0">
                          <a:solidFill>
                            <a:schemeClr val="accent1"/>
                          </a:solidFill>
                          <a:effectLst/>
                          <a:latin typeface="Arial" pitchFamily="34" charset="0"/>
                          <a:ea typeface="Tahoma" pitchFamily="34" charset="0"/>
                          <a:cs typeface="Arial" pitchFamily="34" charset="0"/>
                        </a:rPr>
                        <a:t> </a:t>
                      </a:r>
                      <a:r>
                        <a:rPr lang="en-US" sz="2400" i="0" dirty="0" err="1" smtClean="0">
                          <a:solidFill>
                            <a:schemeClr val="accent1"/>
                          </a:solidFill>
                          <a:effectLst/>
                          <a:latin typeface="Arial" pitchFamily="34" charset="0"/>
                          <a:ea typeface="Tahoma" pitchFamily="34" charset="0"/>
                          <a:cs typeface="Arial" pitchFamily="34" charset="0"/>
                        </a:rPr>
                        <a:t>thiệt</a:t>
                      </a:r>
                      <a:r>
                        <a:rPr lang="en-US" sz="2400" i="0" dirty="0" smtClean="0">
                          <a:solidFill>
                            <a:schemeClr val="accent1"/>
                          </a:solidFill>
                          <a:effectLst/>
                          <a:latin typeface="Arial" pitchFamily="34" charset="0"/>
                          <a:ea typeface="Tahoma" pitchFamily="34" charset="0"/>
                          <a:cs typeface="Arial" pitchFamily="34" charset="0"/>
                        </a:rPr>
                        <a:t> </a:t>
                      </a:r>
                      <a:r>
                        <a:rPr lang="en-US" sz="2400" i="0" dirty="0" err="1" smtClean="0">
                          <a:solidFill>
                            <a:schemeClr val="accent1"/>
                          </a:solidFill>
                          <a:effectLst/>
                          <a:latin typeface="Arial" pitchFamily="34" charset="0"/>
                          <a:ea typeface="Tahoma" pitchFamily="34" charset="0"/>
                          <a:cs typeface="Arial" pitchFamily="34" charset="0"/>
                        </a:rPr>
                        <a:t>hại</a:t>
                      </a:r>
                      <a:r>
                        <a:rPr lang="en-US" sz="2400" i="0" dirty="0" smtClean="0">
                          <a:solidFill>
                            <a:schemeClr val="accent1"/>
                          </a:solidFill>
                          <a:effectLst/>
                          <a:latin typeface="Arial" pitchFamily="34" charset="0"/>
                          <a:ea typeface="Tahoma" pitchFamily="34" charset="0"/>
                          <a:cs typeface="Arial" pitchFamily="34" charset="0"/>
                        </a:rPr>
                        <a:t> </a:t>
                      </a:r>
                      <a:r>
                        <a:rPr lang="en-US" sz="2400" i="0" dirty="0" err="1" smtClean="0">
                          <a:solidFill>
                            <a:schemeClr val="accent1"/>
                          </a:solidFill>
                          <a:effectLst/>
                          <a:latin typeface="Arial" pitchFamily="34" charset="0"/>
                          <a:ea typeface="Tahoma" pitchFamily="34" charset="0"/>
                          <a:cs typeface="Arial" pitchFamily="34" charset="0"/>
                        </a:rPr>
                        <a:t>về</a:t>
                      </a:r>
                      <a:r>
                        <a:rPr lang="en-US" sz="2400" i="0" dirty="0" smtClean="0">
                          <a:solidFill>
                            <a:schemeClr val="accent1"/>
                          </a:solidFill>
                          <a:effectLst/>
                          <a:latin typeface="Arial" pitchFamily="34" charset="0"/>
                          <a:ea typeface="Tahoma" pitchFamily="34" charset="0"/>
                          <a:cs typeface="Arial" pitchFamily="34" charset="0"/>
                        </a:rPr>
                        <a:t> </a:t>
                      </a:r>
                      <a:r>
                        <a:rPr lang="en-US" sz="2400" i="0" dirty="0" err="1" smtClean="0">
                          <a:solidFill>
                            <a:schemeClr val="accent1"/>
                          </a:solidFill>
                          <a:effectLst/>
                          <a:latin typeface="Arial" pitchFamily="34" charset="0"/>
                          <a:ea typeface="Tahoma" pitchFamily="34" charset="0"/>
                          <a:cs typeface="Arial" pitchFamily="34" charset="0"/>
                        </a:rPr>
                        <a:t>tài</a:t>
                      </a:r>
                      <a:r>
                        <a:rPr lang="en-US" sz="2400" i="0" dirty="0" smtClean="0">
                          <a:solidFill>
                            <a:schemeClr val="accent1"/>
                          </a:solidFill>
                          <a:effectLst/>
                          <a:latin typeface="Arial" pitchFamily="34" charset="0"/>
                          <a:ea typeface="Tahoma" pitchFamily="34" charset="0"/>
                          <a:cs typeface="Arial" pitchFamily="34" charset="0"/>
                        </a:rPr>
                        <a:t> </a:t>
                      </a:r>
                      <a:r>
                        <a:rPr lang="en-US" sz="2400" i="0" dirty="0" err="1" smtClean="0">
                          <a:solidFill>
                            <a:schemeClr val="accent1"/>
                          </a:solidFill>
                          <a:effectLst/>
                          <a:latin typeface="Arial" pitchFamily="34" charset="0"/>
                          <a:ea typeface="Tahoma" pitchFamily="34" charset="0"/>
                          <a:cs typeface="Arial" pitchFamily="34" charset="0"/>
                        </a:rPr>
                        <a:t>sản</a:t>
                      </a:r>
                      <a:r>
                        <a:rPr lang="en-US" sz="2400" i="0" dirty="0" smtClean="0">
                          <a:solidFill>
                            <a:schemeClr val="accent1"/>
                          </a:solidFill>
                          <a:effectLst/>
                          <a:latin typeface="Arial" pitchFamily="34" charset="0"/>
                          <a:ea typeface="Tahoma" pitchFamily="34" charset="0"/>
                          <a:cs typeface="Arial" pitchFamily="34" charset="0"/>
                        </a:rPr>
                        <a:t>, </a:t>
                      </a:r>
                      <a:r>
                        <a:rPr lang="en-US" sz="2400" i="0" dirty="0" err="1" smtClean="0">
                          <a:solidFill>
                            <a:schemeClr val="accent1"/>
                          </a:solidFill>
                          <a:effectLst/>
                          <a:latin typeface="Arial" pitchFamily="34" charset="0"/>
                          <a:ea typeface="Tahoma" pitchFamily="34" charset="0"/>
                          <a:cs typeface="Arial" pitchFamily="34" charset="0"/>
                        </a:rPr>
                        <a:t>của</a:t>
                      </a:r>
                      <a:r>
                        <a:rPr lang="en-US" sz="2400" i="0" dirty="0" smtClean="0">
                          <a:solidFill>
                            <a:schemeClr val="accent1"/>
                          </a:solidFill>
                          <a:effectLst/>
                          <a:latin typeface="Arial" pitchFamily="34" charset="0"/>
                          <a:ea typeface="Tahoma" pitchFamily="34" charset="0"/>
                          <a:cs typeface="Arial" pitchFamily="34" charset="0"/>
                        </a:rPr>
                        <a:t> </a:t>
                      </a:r>
                      <a:r>
                        <a:rPr lang="en-US" sz="2400" i="0" dirty="0" err="1" smtClean="0">
                          <a:solidFill>
                            <a:schemeClr val="accent1"/>
                          </a:solidFill>
                          <a:effectLst/>
                          <a:latin typeface="Arial" pitchFamily="34" charset="0"/>
                          <a:ea typeface="Tahoma" pitchFamily="34" charset="0"/>
                          <a:cs typeface="Arial" pitchFamily="34" charset="0"/>
                        </a:rPr>
                        <a:t>cải</a:t>
                      </a:r>
                      <a:r>
                        <a:rPr lang="en-US" sz="2400" i="0" dirty="0" smtClean="0">
                          <a:solidFill>
                            <a:schemeClr val="accent1"/>
                          </a:solidFill>
                          <a:effectLst/>
                          <a:latin typeface="Arial" pitchFamily="34" charset="0"/>
                          <a:ea typeface="Tahoma" pitchFamily="34" charset="0"/>
                          <a:cs typeface="Arial" pitchFamily="34" charset="0"/>
                        </a:rPr>
                        <a:t> </a:t>
                      </a:r>
                      <a:r>
                        <a:rPr lang="en-US" sz="2400" i="0" dirty="0" err="1" smtClean="0">
                          <a:solidFill>
                            <a:schemeClr val="accent1"/>
                          </a:solidFill>
                          <a:effectLst/>
                          <a:latin typeface="Arial" pitchFamily="34" charset="0"/>
                          <a:ea typeface="Tahoma" pitchFamily="34" charset="0"/>
                          <a:cs typeface="Arial" pitchFamily="34" charset="0"/>
                        </a:rPr>
                        <a:t>vật</a:t>
                      </a:r>
                      <a:r>
                        <a:rPr lang="en-US" sz="2400" i="0" dirty="0" smtClean="0">
                          <a:solidFill>
                            <a:schemeClr val="accent1"/>
                          </a:solidFill>
                          <a:effectLst/>
                          <a:latin typeface="Arial" pitchFamily="34" charset="0"/>
                          <a:ea typeface="Tahoma" pitchFamily="34" charset="0"/>
                          <a:cs typeface="Arial" pitchFamily="34" charset="0"/>
                        </a:rPr>
                        <a:t> </a:t>
                      </a:r>
                      <a:r>
                        <a:rPr lang="en-US" sz="2400" i="0" dirty="0" err="1" smtClean="0">
                          <a:solidFill>
                            <a:schemeClr val="accent1"/>
                          </a:solidFill>
                          <a:effectLst/>
                          <a:latin typeface="Arial" pitchFamily="34" charset="0"/>
                          <a:ea typeface="Tahoma" pitchFamily="34" charset="0"/>
                          <a:cs typeface="Arial" pitchFamily="34" charset="0"/>
                        </a:rPr>
                        <a:t>chất</a:t>
                      </a:r>
                      <a:r>
                        <a:rPr lang="en-US" sz="2400" i="0" dirty="0" smtClean="0">
                          <a:solidFill>
                            <a:schemeClr val="accent1"/>
                          </a:solidFill>
                          <a:effectLst/>
                          <a:latin typeface="Arial" pitchFamily="34" charset="0"/>
                          <a:ea typeface="Tahoma" pitchFamily="34" charset="0"/>
                          <a:cs typeface="Arial" pitchFamily="34" charset="0"/>
                        </a:rPr>
                        <a:t> </a:t>
                      </a:r>
                      <a:r>
                        <a:rPr lang="en-US" sz="2400" i="0" dirty="0" err="1" smtClean="0">
                          <a:solidFill>
                            <a:schemeClr val="accent1"/>
                          </a:solidFill>
                          <a:effectLst/>
                          <a:latin typeface="Arial" pitchFamily="34" charset="0"/>
                          <a:ea typeface="Tahoma" pitchFamily="34" charset="0"/>
                          <a:cs typeface="Arial" pitchFamily="34" charset="0"/>
                        </a:rPr>
                        <a:t>của</a:t>
                      </a:r>
                      <a:r>
                        <a:rPr lang="en-US" sz="2400" i="0" dirty="0" smtClean="0">
                          <a:solidFill>
                            <a:schemeClr val="accent1"/>
                          </a:solidFill>
                          <a:effectLst/>
                          <a:latin typeface="Arial" pitchFamily="34" charset="0"/>
                          <a:ea typeface="Tahoma" pitchFamily="34" charset="0"/>
                          <a:cs typeface="Arial" pitchFamily="34" charset="0"/>
                        </a:rPr>
                        <a:t> con </a:t>
                      </a:r>
                      <a:r>
                        <a:rPr lang="en-US" sz="2400" i="0" dirty="0" err="1" smtClean="0">
                          <a:solidFill>
                            <a:schemeClr val="accent1"/>
                          </a:solidFill>
                          <a:effectLst/>
                          <a:latin typeface="Arial" pitchFamily="34" charset="0"/>
                          <a:ea typeface="Tahoma" pitchFamily="34" charset="0"/>
                          <a:cs typeface="Arial" pitchFamily="34" charset="0"/>
                        </a:rPr>
                        <a:t>người</a:t>
                      </a:r>
                      <a:r>
                        <a:rPr lang="en-US" sz="2400" i="0" dirty="0" smtClean="0">
                          <a:solidFill>
                            <a:schemeClr val="accent1"/>
                          </a:solidFill>
                          <a:effectLst/>
                          <a:latin typeface="Arial" pitchFamily="34" charset="0"/>
                          <a:ea typeface="Tahoma" pitchFamily="34" charset="0"/>
                          <a:cs typeface="Arial" pitchFamily="34" charset="0"/>
                        </a:rPr>
                        <a:t> </a:t>
                      </a:r>
                      <a:r>
                        <a:rPr lang="en-US" sz="2400" i="0" dirty="0" err="1" smtClean="0">
                          <a:solidFill>
                            <a:schemeClr val="accent1"/>
                          </a:solidFill>
                          <a:effectLst/>
                          <a:latin typeface="Arial" pitchFamily="34" charset="0"/>
                          <a:ea typeface="Tahoma" pitchFamily="34" charset="0"/>
                          <a:cs typeface="Arial" pitchFamily="34" charset="0"/>
                        </a:rPr>
                        <a:t>và</a:t>
                      </a:r>
                      <a:r>
                        <a:rPr lang="en-US" sz="2400" i="0" dirty="0" smtClean="0">
                          <a:solidFill>
                            <a:schemeClr val="accent1"/>
                          </a:solidFill>
                          <a:effectLst/>
                          <a:latin typeface="Arial" pitchFamily="34" charset="0"/>
                          <a:ea typeface="Tahoma" pitchFamily="34" charset="0"/>
                          <a:cs typeface="Arial" pitchFamily="34" charset="0"/>
                        </a:rPr>
                        <a:t> </a:t>
                      </a:r>
                      <a:r>
                        <a:rPr lang="en-US" sz="2400" i="0" dirty="0" err="1" smtClean="0">
                          <a:solidFill>
                            <a:schemeClr val="accent1"/>
                          </a:solidFill>
                          <a:effectLst/>
                          <a:latin typeface="Arial" pitchFamily="34" charset="0"/>
                          <a:ea typeface="Tahoma" pitchFamily="34" charset="0"/>
                          <a:cs typeface="Arial" pitchFamily="34" charset="0"/>
                        </a:rPr>
                        <a:t>xã</a:t>
                      </a:r>
                      <a:r>
                        <a:rPr lang="en-US" sz="2400" i="0" dirty="0" smtClean="0">
                          <a:solidFill>
                            <a:schemeClr val="accent1"/>
                          </a:solidFill>
                          <a:effectLst/>
                          <a:latin typeface="Arial" pitchFamily="34" charset="0"/>
                          <a:ea typeface="Tahoma" pitchFamily="34" charset="0"/>
                          <a:cs typeface="Arial" pitchFamily="34" charset="0"/>
                        </a:rPr>
                        <a:t> </a:t>
                      </a:r>
                      <a:r>
                        <a:rPr lang="en-US" sz="2400" i="0" dirty="0" err="1" smtClean="0">
                          <a:solidFill>
                            <a:schemeClr val="accent1"/>
                          </a:solidFill>
                          <a:effectLst/>
                          <a:latin typeface="Arial" pitchFamily="34" charset="0"/>
                          <a:ea typeface="Tahoma" pitchFamily="34" charset="0"/>
                          <a:cs typeface="Arial" pitchFamily="34" charset="0"/>
                        </a:rPr>
                        <a:t>hội</a:t>
                      </a:r>
                      <a:r>
                        <a:rPr lang="en-US" sz="2400" i="0" dirty="0" smtClean="0">
                          <a:solidFill>
                            <a:schemeClr val="accent1"/>
                          </a:solidFill>
                          <a:effectLst/>
                          <a:latin typeface="Arial" pitchFamily="34" charset="0"/>
                          <a:ea typeface="Tahoma" pitchFamily="34" charset="0"/>
                          <a:cs typeface="Arial" pitchFamily="34" charset="0"/>
                        </a:rPr>
                        <a:t>.</a:t>
                      </a:r>
                      <a:endParaRPr lang="vi-VN" sz="2400" i="0" dirty="0">
                        <a:effectLst/>
                        <a:latin typeface="Arial" pitchFamily="34" charset="0"/>
                        <a:ea typeface="Tahoma" pitchFamily="34" charset="0"/>
                        <a:cs typeface="Arial" pitchFamily="34"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254435127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Thiệt hại do bão số 5: 1 người chết, 29 người bị thương | Tin tức mới nhất  24h - Đọc Báo Lao Động online - Laodong.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5" name="AutoShape 4" descr="Thiệt hại do bão số 5: 1 người chết, 29 người bị thương | Tin tức mới nhất  24h - Đọc Báo Lao Động online - Laodong.v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0" name="Shape 1"/>
          <p:cNvPicPr/>
          <p:nvPr/>
        </p:nvPicPr>
        <p:blipFill>
          <a:blip r:embed="rId4"/>
          <a:stretch/>
        </p:blipFill>
        <p:spPr>
          <a:xfrm>
            <a:off x="11177516" y="0"/>
            <a:ext cx="1014484" cy="1008774"/>
          </a:xfrm>
          <a:prstGeom prst="rect">
            <a:avLst/>
          </a:prstGeom>
          <a:noFill/>
          <a:ln>
            <a:noFill/>
          </a:ln>
        </p:spPr>
      </p:pic>
      <p:sp>
        <p:nvSpPr>
          <p:cNvPr id="3" name="Date Placeholder 2"/>
          <p:cNvSpPr>
            <a:spLocks noGrp="1"/>
          </p:cNvSpPr>
          <p:nvPr>
            <p:ph type="dt" sz="half" idx="10"/>
          </p:nvPr>
        </p:nvSpPr>
        <p:spPr/>
        <p:txBody>
          <a:bodyPr/>
          <a:lstStyle/>
          <a:p>
            <a:fld id="{453CCDA2-FF09-4339-90FB-00EFEB8B1BAF}" type="datetime11">
              <a:rPr lang="en-IN" smtClean="0">
                <a:solidFill>
                  <a:prstClr val="black">
                    <a:tint val="75000"/>
                  </a:prstClr>
                </a:solidFill>
              </a:rPr>
              <a:t>20:31:15</a:t>
            </a:fld>
            <a:endParaRPr lang="en-IN">
              <a:solidFill>
                <a:prstClr val="black">
                  <a:tint val="75000"/>
                </a:prstClr>
              </a:solidFill>
            </a:endParaRPr>
          </a:p>
        </p:txBody>
      </p:sp>
      <p:sp>
        <p:nvSpPr>
          <p:cNvPr id="4" name="Slide Number Placeholder 3"/>
          <p:cNvSpPr>
            <a:spLocks noGrp="1"/>
          </p:cNvSpPr>
          <p:nvPr>
            <p:ph type="sldNum" sz="quarter" idx="12"/>
          </p:nvPr>
        </p:nvSpPr>
        <p:spPr/>
        <p:txBody>
          <a:bodyPr/>
          <a:lstStyle/>
          <a:p>
            <a:fld id="{2D0CD454-69CB-4647-AC93-5608A9603E22}" type="slidenum">
              <a:rPr lang="en-IN" smtClean="0">
                <a:solidFill>
                  <a:prstClr val="black">
                    <a:tint val="75000"/>
                  </a:prstClr>
                </a:solidFill>
              </a:rPr>
              <a:pPr/>
              <a:t>17</a:t>
            </a:fld>
            <a:endParaRPr lang="en-IN">
              <a:solidFill>
                <a:prstClr val="black">
                  <a:tint val="75000"/>
                </a:prstClr>
              </a:solidFill>
            </a:endParaRPr>
          </a:p>
        </p:txBody>
      </p:sp>
      <p:sp>
        <p:nvSpPr>
          <p:cNvPr id="9" name="Rectangle 8"/>
          <p:cNvSpPr>
            <a:spLocks noChangeArrowheads="1"/>
          </p:cNvSpPr>
          <p:nvPr/>
        </p:nvSpPr>
        <p:spPr bwMode="auto">
          <a:xfrm>
            <a:off x="101051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smtClean="0">
                <a:solidFill>
                  <a:srgbClr val="0000FF"/>
                </a:solidFill>
                <a:latin typeface="Tahoma" pitchFamily="34" charset="0"/>
                <a:ea typeface="Tahoma" pitchFamily="34" charset="0"/>
                <a:cs typeface="Tahoma" pitchFamily="34" charset="0"/>
              </a:rPr>
              <a:t>Bài</a:t>
            </a:r>
            <a:r>
              <a:rPr lang="en-US" altLang="en-US" b="1" smtClean="0">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11" name="Rectangle 189"/>
          <p:cNvSpPr>
            <a:spLocks noChangeArrowheads="1"/>
          </p:cNvSpPr>
          <p:nvPr/>
        </p:nvSpPr>
        <p:spPr bwMode="auto">
          <a:xfrm>
            <a:off x="186199" y="486744"/>
            <a:ext cx="2667000" cy="369332"/>
          </a:xfrm>
          <a:prstGeom prst="rect">
            <a:avLst/>
          </a:prstGeom>
          <a:noFill/>
          <a:ln>
            <a:noFill/>
          </a:ln>
          <a:effectLst/>
          <a:extLst/>
        </p:spPr>
        <p:txBody>
          <a:bodyPr anchor="ctr">
            <a:spAutoFit/>
          </a:bodyPr>
          <a:lstStyle/>
          <a:p>
            <a:pPr algn="ctr">
              <a:defRPr/>
            </a:pPr>
            <a:r>
              <a:rPr lang="en-US" altLang="zh-CN" b="1" kern="0" dirty="0" smtClean="0">
                <a:solidFill>
                  <a:srgbClr val="0000FF"/>
                </a:solidFill>
                <a:latin typeface="Tahoma" pitchFamily="34" charset="0"/>
                <a:ea typeface="Tahoma" pitchFamily="34" charset="0"/>
                <a:cs typeface="Tahoma" pitchFamily="34" charset="0"/>
              </a:rPr>
              <a:t>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12" name="Rectangle 11"/>
          <p:cNvSpPr/>
          <p:nvPr/>
        </p:nvSpPr>
        <p:spPr>
          <a:xfrm>
            <a:off x="799946" y="859620"/>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2</a:t>
            </a:r>
            <a:r>
              <a:rPr lang="en-US" b="1" smtClean="0">
                <a:solidFill>
                  <a:srgbClr val="0000FF"/>
                </a:solidFill>
                <a:latin typeface="Tahoma" pitchFamily="34" charset="0"/>
                <a:ea typeface="Tahoma" pitchFamily="34" charset="0"/>
                <a:cs typeface="Tahoma" pitchFamily="34" charset="0"/>
              </a:rPr>
              <a:t>. H</a:t>
            </a:r>
            <a:r>
              <a:rPr lang="vi-VN" b="1" smtClean="0">
                <a:solidFill>
                  <a:srgbClr val="0000FF"/>
                </a:solidFill>
                <a:latin typeface="Tahoma" pitchFamily="34" charset="0"/>
                <a:ea typeface="Tahoma" pitchFamily="34" charset="0"/>
                <a:cs typeface="Tahoma" pitchFamily="34" charset="0"/>
              </a:rPr>
              <a:t>ậu quả do các tình huống nguy hiểm từ thiên nhiên. </a:t>
            </a:r>
            <a:endParaRPr lang="en-US" b="1" dirty="0" smtClean="0">
              <a:solidFill>
                <a:srgbClr val="0000FF"/>
              </a:solidFill>
              <a:latin typeface="Tahoma" pitchFamily="34" charset="0"/>
              <a:ea typeface="Tahoma" pitchFamily="34" charset="0"/>
              <a:cs typeface="Tahoma" pitchFamily="34" charset="0"/>
            </a:endParaRPr>
          </a:p>
        </p:txBody>
      </p:sp>
      <p:pic>
        <p:nvPicPr>
          <p:cNvPr id="6" name="cap-nhat-thiet-hai-do-bao-so-5-6-nguoi-tu-vong-112-nguoi-bi-thuong-vtc-now-_1_.mpe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6200" y="1309138"/>
            <a:ext cx="11877010" cy="5143177"/>
          </a:xfrm>
          <a:prstGeom prst="rect">
            <a:avLst/>
          </a:prstGeom>
        </p:spPr>
      </p:pic>
    </p:spTree>
    <p:extLst>
      <p:ext uri="{BB962C8B-B14F-4D97-AF65-F5344CB8AC3E}">
        <p14:creationId xmlns:p14="http://schemas.microsoft.com/office/powerpoint/2010/main" val="10884001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smtClean="0">
                <a:solidFill>
                  <a:srgbClr val="0000FF"/>
                </a:solidFill>
                <a:latin typeface="Tahoma" pitchFamily="34" charset="0"/>
                <a:ea typeface="Tahoma" pitchFamily="34" charset="0"/>
                <a:cs typeface="Tahoma" pitchFamily="34" charset="0"/>
              </a:rPr>
              <a:t>Bài</a:t>
            </a:r>
            <a:r>
              <a:rPr lang="en-US" altLang="en-US" b="1" smtClean="0">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9" name="Rectangle 8"/>
          <p:cNvSpPr/>
          <p:nvPr/>
        </p:nvSpPr>
        <p:spPr>
          <a:xfrm>
            <a:off x="799946" y="898257"/>
            <a:ext cx="6883744" cy="89877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sz="2400" b="1" dirty="0">
                <a:solidFill>
                  <a:srgbClr val="0000FF"/>
                </a:solidFill>
                <a:latin typeface="Tahoma" pitchFamily="34" charset="0"/>
                <a:ea typeface="Tahoma" pitchFamily="34" charset="0"/>
                <a:cs typeface="Tahoma" pitchFamily="34" charset="0"/>
              </a:rPr>
              <a:t>2</a:t>
            </a:r>
            <a:r>
              <a:rPr lang="en-US" sz="2400" b="1" dirty="0" smtClean="0">
                <a:solidFill>
                  <a:srgbClr val="0000FF"/>
                </a:solidFill>
                <a:latin typeface="Tahoma" pitchFamily="34" charset="0"/>
                <a:ea typeface="Tahoma" pitchFamily="34" charset="0"/>
                <a:cs typeface="Tahoma" pitchFamily="34" charset="0"/>
              </a:rPr>
              <a:t>. H</a:t>
            </a:r>
            <a:r>
              <a:rPr lang="vi-VN" sz="2400" b="1" dirty="0" smtClean="0">
                <a:solidFill>
                  <a:srgbClr val="0000FF"/>
                </a:solidFill>
                <a:latin typeface="Tahoma" pitchFamily="34" charset="0"/>
                <a:ea typeface="Tahoma" pitchFamily="34" charset="0"/>
                <a:cs typeface="Tahoma" pitchFamily="34" charset="0"/>
              </a:rPr>
              <a:t>ậu quả do các tình huống nguy hiểm từ thiên nhiên. </a:t>
            </a:r>
            <a:endParaRPr lang="en-US" sz="2400" b="1" dirty="0" smtClean="0">
              <a:solidFill>
                <a:srgbClr val="0000FF"/>
              </a:solidFill>
              <a:latin typeface="Tahoma" pitchFamily="34" charset="0"/>
              <a:ea typeface="Tahoma" pitchFamily="34" charset="0"/>
              <a:cs typeface="Tahoma" pitchFamily="34" charset="0"/>
            </a:endParaRPr>
          </a:p>
        </p:txBody>
      </p:sp>
      <p:sp>
        <p:nvSpPr>
          <p:cNvPr id="8" name="Horizontal Scroll 7"/>
          <p:cNvSpPr/>
          <p:nvPr/>
        </p:nvSpPr>
        <p:spPr>
          <a:xfrm>
            <a:off x="1009933" y="1906073"/>
            <a:ext cx="9812741" cy="4262907"/>
          </a:xfrm>
          <a:prstGeom prst="horizontalScroll">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Tình</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huống</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nguy</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hiểm</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từ</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thiên</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nhiên</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có</a:t>
            </a:r>
            <a:r>
              <a:rPr lang="en-US" sz="2800" b="1" dirty="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thể</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dẫn</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tới</a:t>
            </a:r>
            <a:r>
              <a:rPr lang="en-US" sz="2800" b="1" dirty="0" smtClean="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những</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hậu</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quả</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đáng</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tiếc</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đối</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với</a:t>
            </a:r>
            <a:r>
              <a:rPr lang="en-US" sz="2800" b="1" dirty="0">
                <a:solidFill>
                  <a:srgbClr val="002060"/>
                </a:solidFill>
                <a:latin typeface="Arial" pitchFamily="34" charset="0"/>
                <a:cs typeface="Arial" pitchFamily="34" charset="0"/>
              </a:rPr>
              <a:t> con </a:t>
            </a:r>
            <a:r>
              <a:rPr lang="en-US" sz="2800" b="1" dirty="0" err="1">
                <a:solidFill>
                  <a:srgbClr val="002060"/>
                </a:solidFill>
                <a:latin typeface="Arial" pitchFamily="34" charset="0"/>
                <a:cs typeface="Arial" pitchFamily="34" charset="0"/>
              </a:rPr>
              <a:t>người</a:t>
            </a:r>
            <a:r>
              <a:rPr lang="en-US" sz="2800" b="1" dirty="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tổn</a:t>
            </a:r>
            <a:r>
              <a:rPr lang="en-US" sz="2800" b="1" dirty="0" smtClean="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hại</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về</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sức</a:t>
            </a:r>
            <a:r>
              <a:rPr lang="en-US" sz="2800" b="1" dirty="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khỏe</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và</a:t>
            </a:r>
            <a:r>
              <a:rPr lang="en-US" sz="2800" b="1" dirty="0" smtClean="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tinh</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thần</a:t>
            </a:r>
            <a:r>
              <a:rPr lang="en-US" sz="2800" b="1" dirty="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làm</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bị</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thương</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hoặc</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thậm</a:t>
            </a:r>
            <a:r>
              <a:rPr lang="en-US" sz="2800" b="1" dirty="0" smtClean="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chí</a:t>
            </a:r>
            <a:r>
              <a:rPr lang="en-US" sz="2800" b="1" dirty="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nguy</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hiểm</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đến</a:t>
            </a:r>
            <a:r>
              <a:rPr lang="en-US" sz="2800" b="1" dirty="0" smtClean="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tính</a:t>
            </a:r>
            <a:r>
              <a:rPr lang="en-US" sz="2800" b="1" dirty="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mạng</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gây</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chết</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người</a:t>
            </a:r>
            <a:r>
              <a:rPr lang="en-US" sz="2800" b="1" dirty="0" smtClean="0">
                <a:solidFill>
                  <a:srgbClr val="002060"/>
                </a:solidFill>
                <a:latin typeface="Arial" pitchFamily="34" charset="0"/>
                <a:cs typeface="Arial" pitchFamily="34" charset="0"/>
              </a:rPr>
              <a:t>.</a:t>
            </a:r>
            <a:endParaRPr lang="vi-VN" sz="2800" b="1" dirty="0">
              <a:solidFill>
                <a:srgbClr val="002060"/>
              </a:solidFill>
              <a:latin typeface="Arial" pitchFamily="34" charset="0"/>
              <a:cs typeface="Arial" pitchFamily="34" charset="0"/>
            </a:endParaRPr>
          </a:p>
          <a:p>
            <a:pPr algn="just"/>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Ngoài</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ra</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nó</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còn</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gây</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thiệt</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hại</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về</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vật</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chất</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của</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cá</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nhân</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và</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cộng</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đồng</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gây</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thiệt</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hại</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và</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ảnh</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hưởng</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tiêu</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cực</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đến</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nền</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kinh</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tế</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của</a:t>
            </a:r>
            <a:r>
              <a:rPr lang="en-US" sz="2800" b="1" dirty="0">
                <a:solidFill>
                  <a:srgbClr val="002060"/>
                </a:solidFill>
                <a:latin typeface="Arial" pitchFamily="34" charset="0"/>
                <a:cs typeface="Arial" pitchFamily="34" charset="0"/>
              </a:rPr>
              <a:t> </a:t>
            </a:r>
            <a:r>
              <a:rPr lang="en-US" sz="2800" b="1" dirty="0" err="1">
                <a:solidFill>
                  <a:srgbClr val="002060"/>
                </a:solidFill>
                <a:latin typeface="Arial" pitchFamily="34" charset="0"/>
                <a:cs typeface="Arial" pitchFamily="34" charset="0"/>
              </a:rPr>
              <a:t>các</a:t>
            </a:r>
            <a:r>
              <a:rPr lang="en-US" sz="2800" b="1" dirty="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quốc</a:t>
            </a:r>
            <a:r>
              <a:rPr lang="en-US" sz="2800" b="1" dirty="0" smtClean="0">
                <a:solidFill>
                  <a:srgbClr val="002060"/>
                </a:solidFill>
                <a:latin typeface="Arial" pitchFamily="34" charset="0"/>
                <a:cs typeface="Arial" pitchFamily="34" charset="0"/>
              </a:rPr>
              <a:t> </a:t>
            </a:r>
            <a:r>
              <a:rPr lang="en-US" sz="2800" b="1" dirty="0" err="1" smtClean="0">
                <a:solidFill>
                  <a:srgbClr val="002060"/>
                </a:solidFill>
                <a:latin typeface="Arial" pitchFamily="34" charset="0"/>
                <a:cs typeface="Arial" pitchFamily="34" charset="0"/>
              </a:rPr>
              <a:t>gia</a:t>
            </a:r>
            <a:r>
              <a:rPr lang="en-US" sz="2800" b="1" dirty="0" smtClean="0">
                <a:solidFill>
                  <a:srgbClr val="002060"/>
                </a:solidFill>
                <a:latin typeface="Arial" pitchFamily="34" charset="0"/>
                <a:cs typeface="Arial" pitchFamily="34" charset="0"/>
              </a:rPr>
              <a:t>.</a:t>
            </a:r>
            <a:endParaRPr lang="vi-VN" sz="2800" b="1" dirty="0">
              <a:solidFill>
                <a:srgbClr val="002060"/>
              </a:solidFill>
              <a:latin typeface="Arial" pitchFamily="34" charset="0"/>
              <a:cs typeface="Arial" pitchFamily="34" charset="0"/>
            </a:endParaRPr>
          </a:p>
        </p:txBody>
      </p:sp>
      <p:sp>
        <p:nvSpPr>
          <p:cNvPr id="2" name="Date Placeholder 1"/>
          <p:cNvSpPr>
            <a:spLocks noGrp="1"/>
          </p:cNvSpPr>
          <p:nvPr>
            <p:ph type="dt" sz="half" idx="10"/>
          </p:nvPr>
        </p:nvSpPr>
        <p:spPr/>
        <p:txBody>
          <a:bodyPr/>
          <a:lstStyle/>
          <a:p>
            <a:fld id="{D7EAC4F6-4374-481A-BEF1-1A4C80D5EA42}" type="datetime11">
              <a:rPr lang="en-IN" smtClean="0">
                <a:solidFill>
                  <a:prstClr val="black">
                    <a:tint val="75000"/>
                  </a:prstClr>
                </a:solidFill>
              </a:rPr>
              <a:t>20:31:15</a:t>
            </a:fld>
            <a:endParaRPr lang="en-IN">
              <a:solidFill>
                <a:prstClr val="black">
                  <a:tint val="75000"/>
                </a:prstClr>
              </a:solidFill>
            </a:endParaRPr>
          </a:p>
        </p:txBody>
      </p:sp>
      <p:sp>
        <p:nvSpPr>
          <p:cNvPr id="3" name="Slide Number Placeholder 2"/>
          <p:cNvSpPr>
            <a:spLocks noGrp="1"/>
          </p:cNvSpPr>
          <p:nvPr>
            <p:ph type="sldNum" sz="quarter" idx="12"/>
          </p:nvPr>
        </p:nvSpPr>
        <p:spPr/>
        <p:txBody>
          <a:bodyPr/>
          <a:lstStyle/>
          <a:p>
            <a:fld id="{2D0CD454-69CB-4647-AC93-5608A9603E22}" type="slidenum">
              <a:rPr lang="en-IN" smtClean="0">
                <a:solidFill>
                  <a:prstClr val="black">
                    <a:tint val="75000"/>
                  </a:prstClr>
                </a:solidFill>
              </a:rPr>
              <a:pPr/>
              <a:t>18</a:t>
            </a:fld>
            <a:endParaRPr lang="en-IN">
              <a:solidFill>
                <a:prstClr val="black">
                  <a:tint val="75000"/>
                </a:prstClr>
              </a:solidFill>
            </a:endParaRPr>
          </a:p>
        </p:txBody>
      </p:sp>
    </p:spTree>
    <p:extLst>
      <p:ext uri="{BB962C8B-B14F-4D97-AF65-F5344CB8AC3E}">
        <p14:creationId xmlns:p14="http://schemas.microsoft.com/office/powerpoint/2010/main" val="43530041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xmlns=""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a:extLst/>
          </p:spPr>
        </p:pic>
      </p:grpSp>
      <p:sp>
        <p:nvSpPr>
          <p:cNvPr id="11" name="Rectangle 10"/>
          <p:cNvSpPr/>
          <p:nvPr/>
        </p:nvSpPr>
        <p:spPr>
          <a:xfrm>
            <a:off x="3276246" y="2521608"/>
            <a:ext cx="6152195" cy="159287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sz="2800" b="1" dirty="0" smtClean="0">
                <a:solidFill>
                  <a:srgbClr val="0000FF"/>
                </a:solidFill>
                <a:latin typeface="Tahoma" pitchFamily="34" charset="0"/>
                <a:ea typeface="Tahoma" pitchFamily="34" charset="0"/>
                <a:cs typeface="Tahoma" pitchFamily="34" charset="0"/>
              </a:rPr>
              <a:t>3. </a:t>
            </a:r>
            <a:r>
              <a:rPr lang="en-US" sz="2800" b="1" dirty="0" err="1" smtClean="0">
                <a:solidFill>
                  <a:srgbClr val="0000FF"/>
                </a:solidFill>
                <a:latin typeface="Tahoma" pitchFamily="34" charset="0"/>
                <a:ea typeface="Tahoma" pitchFamily="34" charset="0"/>
                <a:cs typeface="Tahoma" pitchFamily="34" charset="0"/>
              </a:rPr>
              <a:t>Ứng</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phó</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với</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các</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tình</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huống</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nguy</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hiểm</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từ</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thiên</a:t>
            </a:r>
            <a:r>
              <a:rPr lang="en-US" sz="2800" b="1" dirty="0" smtClean="0">
                <a:solidFill>
                  <a:srgbClr val="0000FF"/>
                </a:solidFill>
                <a:latin typeface="Tahoma" pitchFamily="34" charset="0"/>
                <a:ea typeface="Tahoma" pitchFamily="34" charset="0"/>
                <a:cs typeface="Tahoma" pitchFamily="34" charset="0"/>
              </a:rPr>
              <a:t> </a:t>
            </a:r>
            <a:r>
              <a:rPr lang="en-US" sz="2800" b="1" dirty="0" err="1" smtClean="0">
                <a:solidFill>
                  <a:srgbClr val="0000FF"/>
                </a:solidFill>
                <a:latin typeface="Tahoma" pitchFamily="34" charset="0"/>
                <a:ea typeface="Tahoma" pitchFamily="34" charset="0"/>
                <a:cs typeface="Tahoma" pitchFamily="34" charset="0"/>
              </a:rPr>
              <a:t>nhiên</a:t>
            </a:r>
            <a:endParaRPr lang="en-US" sz="2800" b="1" dirty="0" smtClean="0">
              <a:solidFill>
                <a:srgbClr val="0000FF"/>
              </a:solidFill>
              <a:latin typeface="Tahoma" pitchFamily="34" charset="0"/>
              <a:ea typeface="Tahoma" pitchFamily="34" charset="0"/>
              <a:cs typeface="Tahoma" pitchFamily="34" charset="0"/>
            </a:endParaRPr>
          </a:p>
          <a:p>
            <a:pPr marR="0" lvl="0">
              <a:lnSpc>
                <a:spcPct val="115000"/>
              </a:lnSpc>
              <a:spcBef>
                <a:spcPts val="0"/>
              </a:spcBef>
              <a:spcAft>
                <a:spcPts val="500"/>
              </a:spcAft>
              <a:buClr>
                <a:srgbClr val="000000"/>
              </a:buClr>
              <a:buSzPts val="1200"/>
              <a:tabLst>
                <a:tab pos="252730" algn="l"/>
              </a:tabLst>
            </a:pPr>
            <a:r>
              <a:rPr lang="en-US" sz="2800" b="1" dirty="0" smtClean="0">
                <a:solidFill>
                  <a:srgbClr val="0000FF"/>
                </a:solidFill>
                <a:latin typeface="Tahoma" pitchFamily="34" charset="0"/>
                <a:ea typeface="Tahoma" pitchFamily="34" charset="0"/>
                <a:cs typeface="Tahoma" pitchFamily="34" charset="0"/>
              </a:rPr>
              <a:t>(SGK/40,41)</a:t>
            </a:r>
          </a:p>
        </p:txBody>
      </p:sp>
      <p:pic>
        <p:nvPicPr>
          <p:cNvPr id="14"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40066870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xmlns=""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10043376" cy="5816742"/>
            <a:chOff x="1259802" y="248268"/>
            <a:chExt cx="10043376" cy="5816742"/>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881372"/>
                <a:ext cx="1168950" cy="1244046"/>
              </a:xfrm>
              <a:prstGeom prst="rect">
                <a:avLst/>
              </a:prstGeom>
              <a:noFill/>
              <a:ln>
                <a:noFill/>
              </a:ln>
            </p:spPr>
          </p:pic>
        </p:gr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448507" y="1048385"/>
              <a:ext cx="4854671" cy="5016625"/>
            </a:xfrm>
            <a:prstGeom prst="rect">
              <a:avLst/>
            </a:prstGeom>
            <a:noFill/>
            <a:ln w="9525">
              <a:noFill/>
              <a:miter lim="800000"/>
              <a:headEnd/>
              <a:tailEnd/>
            </a:ln>
          </p:spPr>
        </p:pic>
        <p:sp>
          <p:nvSpPr>
            <p:cNvPr id="16" name="Rectangle 189"/>
            <p:cNvSpPr>
              <a:spLocks noChangeArrowheads="1"/>
            </p:cNvSpPr>
            <p:nvPr/>
          </p:nvSpPr>
          <p:spPr bwMode="auto">
            <a:xfrm>
              <a:off x="7542342" y="2701111"/>
              <a:ext cx="2667000" cy="1077218"/>
            </a:xfrm>
            <a:prstGeom prst="rect">
              <a:avLst/>
            </a:prstGeom>
            <a:noFill/>
            <a:ln>
              <a:noFill/>
            </a:ln>
            <a:effectLst/>
            <a:extLst/>
          </p:spPr>
          <p:txBody>
            <a:bodyPr anchor="ctr">
              <a:spAutoFit/>
            </a:bodyPr>
            <a:lstStyle/>
            <a:p>
              <a:pPr algn="ctr">
                <a:defRPr/>
              </a:pPr>
              <a:r>
                <a:rPr lang="en-US" altLang="zh-CN" sz="3200" b="1" kern="0" dirty="0" smtClean="0">
                  <a:solidFill>
                    <a:srgbClr val="0000FF"/>
                  </a:solidFill>
                  <a:latin typeface="Tahoma" pitchFamily="34" charset="0"/>
                  <a:ea typeface="Tahoma" pitchFamily="34" charset="0"/>
                  <a:cs typeface="Tahoma" pitchFamily="34" charset="0"/>
                </a:rPr>
                <a:t>I/ KHỞI ĐỘNG</a:t>
              </a:r>
              <a:endParaRPr lang="en-US" altLang="zh-CN" sz="3200" b="1" kern="0" dirty="0">
                <a:solidFill>
                  <a:srgbClr val="0000FF"/>
                </a:solidFill>
                <a:latin typeface="Tahoma" pitchFamily="34" charset="0"/>
                <a:ea typeface="Tahoma" pitchFamily="34" charset="0"/>
                <a:cs typeface="Tahoma" pitchFamily="34" charset="0"/>
              </a:endParaRPr>
            </a:p>
          </p:txBody>
        </p:sp>
      </p:grpSp>
      <p:pic>
        <p:nvPicPr>
          <p:cNvPr id="17"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43864124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7324" tIns="798261" rIns="491970" bIns="571320" numCol="1" anchor="ctr" anchorCtr="0" compatLnSpc="1">
            <a:prstTxWarp prst="textNoShape">
              <a:avLst/>
            </a:prstTxWarp>
            <a:spAutoFit/>
          </a:bodyPr>
          <a:lstStyle/>
          <a:p>
            <a:endParaRPr lang="en-US">
              <a:solidFill>
                <a:prstClr val="black"/>
              </a:solidFill>
            </a:endParaRPr>
          </a:p>
        </p:txBody>
      </p:sp>
      <p:pic>
        <p:nvPicPr>
          <p:cNvPr id="15" name="Shape 1"/>
          <p:cNvPicPr/>
          <p:nvPr/>
        </p:nvPicPr>
        <p:blipFill>
          <a:blip r:embed="rId2"/>
          <a:stretch/>
        </p:blipFill>
        <p:spPr>
          <a:xfrm>
            <a:off x="11033760" y="0"/>
            <a:ext cx="1158240" cy="1048385"/>
          </a:xfrm>
          <a:prstGeom prst="rect">
            <a:avLst/>
          </a:prstGeom>
          <a:noFill/>
          <a:ln>
            <a:noFill/>
          </a:ln>
        </p:spPr>
      </p:pic>
      <p:sp>
        <p:nvSpPr>
          <p:cNvPr id="16" name="Slide Number Placeholder 15"/>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20</a:t>
            </a:fld>
            <a:endParaRPr lang="en-US" altLang="en-US">
              <a:solidFill>
                <a:prstClr val="black">
                  <a:tint val="75000"/>
                </a:prstClr>
              </a:solidFill>
            </a:endParaRPr>
          </a:p>
        </p:txBody>
      </p:sp>
      <p:sp>
        <p:nvSpPr>
          <p:cNvPr id="18" name="Double Wave 17"/>
          <p:cNvSpPr/>
          <p:nvPr/>
        </p:nvSpPr>
        <p:spPr>
          <a:xfrm>
            <a:off x="1648496" y="189338"/>
            <a:ext cx="8023538" cy="1265971"/>
          </a:xfrm>
          <a:prstGeom prst="doubleWav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rgbClr val="FFFF00"/>
                </a:solidFill>
                <a:latin typeface="Tahoma" pitchFamily="34" charset="0"/>
                <a:ea typeface="Tahoma" pitchFamily="34" charset="0"/>
                <a:cs typeface="Tahoma" pitchFamily="34" charset="0"/>
              </a:rPr>
              <a:t>TRÒ CHƠI</a:t>
            </a:r>
          </a:p>
          <a:p>
            <a:pPr algn="ctr"/>
            <a:r>
              <a:rPr lang="en-US" sz="2400" b="1" smtClean="0">
                <a:solidFill>
                  <a:srgbClr val="FFFF00"/>
                </a:solidFill>
                <a:latin typeface="Tahoma" pitchFamily="34" charset="0"/>
                <a:ea typeface="Tahoma" pitchFamily="34" charset="0"/>
                <a:cs typeface="Tahoma" pitchFamily="34" charset="0"/>
              </a:rPr>
              <a:t>“ĐÓNG VAI - XỬ LÍ TÌNH HUỐNG”</a:t>
            </a:r>
            <a:endParaRPr lang="vi-VN" sz="2400" b="1">
              <a:solidFill>
                <a:srgbClr val="FFFF00"/>
              </a:solidFill>
              <a:latin typeface="Tahoma" pitchFamily="34" charset="0"/>
              <a:ea typeface="Tahoma" pitchFamily="34" charset="0"/>
              <a:cs typeface="Tahoma" pitchFamily="34" charset="0"/>
            </a:endParaRPr>
          </a:p>
        </p:txBody>
      </p:sp>
      <p:sp>
        <p:nvSpPr>
          <p:cNvPr id="19" name="Rectangle 18"/>
          <p:cNvSpPr/>
          <p:nvPr/>
        </p:nvSpPr>
        <p:spPr>
          <a:xfrm>
            <a:off x="6426558" y="1618009"/>
            <a:ext cx="5499279" cy="5170646"/>
          </a:xfrm>
          <a:prstGeom prst="rect">
            <a:avLst/>
          </a:prstGeom>
          <a:solidFill>
            <a:schemeClr val="accent6">
              <a:lumMod val="40000"/>
              <a:lumOff val="60000"/>
            </a:schemeClr>
          </a:solidFill>
        </p:spPr>
        <p:txBody>
          <a:bodyPr wrap="square">
            <a:spAutoFit/>
          </a:bodyPr>
          <a:lstStyle/>
          <a:p>
            <a:r>
              <a:rPr lang="en-US" sz="2200" dirty="0">
                <a:solidFill>
                  <a:schemeClr val="accent1"/>
                </a:solidFill>
                <a:latin typeface="Tahoma" pitchFamily="34" charset="0"/>
                <a:ea typeface="Tahoma" pitchFamily="34" charset="0"/>
                <a:cs typeface="Tahoma" pitchFamily="34" charset="0"/>
              </a:rPr>
              <a:t>+ </a:t>
            </a:r>
            <a:r>
              <a:rPr lang="en-US" sz="2200" dirty="0" err="1" smtClean="0">
                <a:solidFill>
                  <a:schemeClr val="accent1"/>
                </a:solidFill>
                <a:latin typeface="Tahoma" pitchFamily="34" charset="0"/>
                <a:ea typeface="Tahoma" pitchFamily="34" charset="0"/>
                <a:cs typeface="Tahoma" pitchFamily="34" charset="0"/>
              </a:rPr>
              <a:t>Đội</a:t>
            </a:r>
            <a:r>
              <a:rPr lang="en-US" sz="2200" dirty="0" smtClean="0">
                <a:solidFill>
                  <a:schemeClr val="accent1"/>
                </a:solidFill>
                <a:latin typeface="Tahoma" pitchFamily="34" charset="0"/>
                <a:ea typeface="Tahoma" pitchFamily="34" charset="0"/>
                <a:cs typeface="Tahoma" pitchFamily="34" charset="0"/>
              </a:rPr>
              <a:t> </a:t>
            </a:r>
            <a:r>
              <a:rPr lang="en-US" sz="2200" dirty="0" err="1" smtClean="0">
                <a:solidFill>
                  <a:schemeClr val="accent1"/>
                </a:solidFill>
                <a:latin typeface="Tahoma" pitchFamily="34" charset="0"/>
                <a:ea typeface="Tahoma" pitchFamily="34" charset="0"/>
                <a:cs typeface="Tahoma" pitchFamily="34" charset="0"/>
              </a:rPr>
              <a:t>Xanh</a:t>
            </a:r>
            <a:r>
              <a:rPr lang="en-US" sz="2200" dirty="0" smtClean="0">
                <a:solidFill>
                  <a:schemeClr val="accent1"/>
                </a:solidFill>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Tình</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huống</a:t>
            </a:r>
            <a:r>
              <a:rPr lang="en-US" sz="2200" dirty="0">
                <a:latin typeface="Tahoma" pitchFamily="34" charset="0"/>
                <a:ea typeface="Tahoma" pitchFamily="34" charset="0"/>
                <a:cs typeface="Tahoma" pitchFamily="34" charset="0"/>
              </a:rPr>
              <a:t> 1: </a:t>
            </a:r>
            <a:r>
              <a:rPr lang="en-US" sz="2200" dirty="0" err="1">
                <a:latin typeface="Tahoma" pitchFamily="34" charset="0"/>
                <a:ea typeface="Tahoma" pitchFamily="34" charset="0"/>
                <a:cs typeface="Tahoma" pitchFamily="34" charset="0"/>
              </a:rPr>
              <a:t>Hạnh</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đang</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xem</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chương</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trình</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ti</a:t>
            </a:r>
            <a:r>
              <a:rPr lang="en-US" sz="2200" dirty="0">
                <a:latin typeface="Tahoma" pitchFamily="34" charset="0"/>
                <a:ea typeface="Tahoma" pitchFamily="34" charset="0"/>
                <a:cs typeface="Tahoma" pitchFamily="34" charset="0"/>
              </a:rPr>
              <a:t> vi </a:t>
            </a:r>
            <a:r>
              <a:rPr lang="en-US" sz="2200" dirty="0" err="1">
                <a:latin typeface="Tahoma" pitchFamily="34" charset="0"/>
                <a:ea typeface="Tahoma" pitchFamily="34" charset="0"/>
                <a:cs typeface="Tahoma" pitchFamily="34" charset="0"/>
              </a:rPr>
              <a:t>yêu</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thích</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thì</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trời</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bồng</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nổi</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cơn</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dông</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mây</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đen</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ùn</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ùn</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kéo</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đến</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sắm</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chớp</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đừng</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đùng</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trời</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mưa</a:t>
            </a:r>
            <a:r>
              <a:rPr lang="en-US" sz="2200" dirty="0">
                <a:latin typeface="Tahoma" pitchFamily="34" charset="0"/>
                <a:ea typeface="Tahoma" pitchFamily="34" charset="0"/>
                <a:cs typeface="Tahoma" pitchFamily="34" charset="0"/>
              </a:rPr>
              <a:t> </a:t>
            </a:r>
            <a:r>
              <a:rPr lang="en-US" sz="2200" dirty="0" err="1" smtClean="0">
                <a:latin typeface="Tahoma" pitchFamily="34" charset="0"/>
                <a:ea typeface="Tahoma" pitchFamily="34" charset="0"/>
                <a:cs typeface="Tahoma" pitchFamily="34" charset="0"/>
              </a:rPr>
              <a:t>tầm</a:t>
            </a:r>
            <a:r>
              <a:rPr lang="en-US" sz="2200" dirty="0" smtClean="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tã</a:t>
            </a:r>
            <a:r>
              <a:rPr lang="en-US" sz="2200" dirty="0" smtClean="0">
                <a:latin typeface="Tahoma" pitchFamily="34" charset="0"/>
                <a:ea typeface="Tahoma" pitchFamily="34" charset="0"/>
                <a:cs typeface="Tahoma" pitchFamily="34" charset="0"/>
              </a:rPr>
              <a:t>.</a:t>
            </a:r>
          </a:p>
          <a:p>
            <a:endParaRPr lang="vi-VN" sz="2200" dirty="0">
              <a:latin typeface="Tahoma" pitchFamily="34" charset="0"/>
              <a:ea typeface="Tahoma" pitchFamily="34" charset="0"/>
              <a:cs typeface="Tahoma" pitchFamily="34" charset="0"/>
            </a:endParaRPr>
          </a:p>
          <a:p>
            <a:r>
              <a:rPr lang="en-US" sz="2200" dirty="0">
                <a:latin typeface="Tahoma" pitchFamily="34" charset="0"/>
                <a:ea typeface="Tahoma" pitchFamily="34" charset="0"/>
                <a:cs typeface="Tahoma" pitchFamily="34" charset="0"/>
              </a:rPr>
              <a:t>+ </a:t>
            </a:r>
            <a:r>
              <a:rPr lang="en-US" sz="2200" dirty="0" err="1" smtClean="0">
                <a:solidFill>
                  <a:srgbClr val="FF0000"/>
                </a:solidFill>
                <a:latin typeface="Tahoma" pitchFamily="34" charset="0"/>
                <a:ea typeface="Tahoma" pitchFamily="34" charset="0"/>
                <a:cs typeface="Tahoma" pitchFamily="34" charset="0"/>
              </a:rPr>
              <a:t>Đội</a:t>
            </a:r>
            <a:r>
              <a:rPr lang="en-US" sz="2200" dirty="0" smtClean="0">
                <a:solidFill>
                  <a:srgbClr val="FF0000"/>
                </a:solidFill>
                <a:latin typeface="Tahoma" pitchFamily="34" charset="0"/>
                <a:ea typeface="Tahoma" pitchFamily="34" charset="0"/>
                <a:cs typeface="Tahoma" pitchFamily="34" charset="0"/>
              </a:rPr>
              <a:t>  </a:t>
            </a:r>
            <a:r>
              <a:rPr lang="en-US" sz="2200" dirty="0" err="1" smtClean="0">
                <a:solidFill>
                  <a:srgbClr val="FF0000"/>
                </a:solidFill>
                <a:latin typeface="Tahoma" pitchFamily="34" charset="0"/>
                <a:ea typeface="Tahoma" pitchFamily="34" charset="0"/>
                <a:cs typeface="Tahoma" pitchFamily="34" charset="0"/>
              </a:rPr>
              <a:t>Đỏ</a:t>
            </a:r>
            <a:r>
              <a:rPr lang="en-US" sz="2200" dirty="0" smtClean="0">
                <a:solidFill>
                  <a:srgbClr val="FF0000"/>
                </a:solidFill>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Tình</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huống</a:t>
            </a:r>
            <a:r>
              <a:rPr lang="en-US" sz="2200" dirty="0">
                <a:latin typeface="Tahoma" pitchFamily="34" charset="0"/>
                <a:ea typeface="Tahoma" pitchFamily="34" charset="0"/>
                <a:cs typeface="Tahoma" pitchFamily="34" charset="0"/>
              </a:rPr>
              <a:t> 2: </a:t>
            </a:r>
            <a:r>
              <a:rPr lang="en-US" sz="2200" dirty="0" err="1">
                <a:latin typeface="Tahoma" pitchFamily="34" charset="0"/>
                <a:ea typeface="Tahoma" pitchFamily="34" charset="0"/>
                <a:cs typeface="Tahoma" pitchFamily="34" charset="0"/>
              </a:rPr>
              <a:t>Tà</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Nua</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là</a:t>
            </a:r>
            <a:r>
              <a:rPr lang="en-US" sz="2200" dirty="0">
                <a:latin typeface="Tahoma" pitchFamily="34" charset="0"/>
                <a:ea typeface="Tahoma" pitchFamily="34" charset="0"/>
                <a:cs typeface="Tahoma" pitchFamily="34" charset="0"/>
              </a:rPr>
              <a:t> con </a:t>
            </a:r>
            <a:r>
              <a:rPr lang="en-US" sz="2200" dirty="0" err="1">
                <a:latin typeface="Tahoma" pitchFamily="34" charset="0"/>
                <a:ea typeface="Tahoma" pitchFamily="34" charset="0"/>
                <a:cs typeface="Tahoma" pitchFamily="34" charset="0"/>
              </a:rPr>
              <a:t>suối</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duy</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nhất</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chảy</a:t>
            </a:r>
            <a:r>
              <a:rPr lang="en-US" sz="2200" dirty="0">
                <a:latin typeface="Tahoma" pitchFamily="34" charset="0"/>
                <a:ea typeface="Tahoma" pitchFamily="34" charset="0"/>
                <a:cs typeface="Tahoma" pitchFamily="34" charset="0"/>
              </a:rPr>
              <a:t> qua </a:t>
            </a:r>
            <a:r>
              <a:rPr lang="en-US" sz="2200" dirty="0" err="1">
                <a:latin typeface="Tahoma" pitchFamily="34" charset="0"/>
                <a:ea typeface="Tahoma" pitchFamily="34" charset="0"/>
                <a:cs typeface="Tahoma" pitchFamily="34" charset="0"/>
              </a:rPr>
              <a:t>khe</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núi</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dẫn</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đến</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Trường</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Trung</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học</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cơ</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sở</a:t>
            </a:r>
            <a:r>
              <a:rPr lang="en-US" sz="2200" dirty="0">
                <a:latin typeface="Tahoma" pitchFamily="34" charset="0"/>
                <a:ea typeface="Tahoma" pitchFamily="34" charset="0"/>
                <a:cs typeface="Tahoma" pitchFamily="34" charset="0"/>
              </a:rPr>
              <a:t> X. </a:t>
            </a:r>
            <a:r>
              <a:rPr lang="en-US" sz="2200" dirty="0" err="1">
                <a:latin typeface="Tahoma" pitchFamily="34" charset="0"/>
                <a:ea typeface="Tahoma" pitchFamily="34" charset="0"/>
                <a:cs typeface="Tahoma" pitchFamily="34" charset="0"/>
              </a:rPr>
              <a:t>Trên</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đường</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Phương</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đi</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học</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thi</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thấy</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nước</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suối</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dâng</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cao</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sau</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trận</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lũ</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đêm</a:t>
            </a:r>
            <a:r>
              <a:rPr lang="en-US" sz="2200" dirty="0">
                <a:latin typeface="Tahoma" pitchFamily="34" charset="0"/>
                <a:ea typeface="Tahoma" pitchFamily="34" charset="0"/>
                <a:cs typeface="Tahoma" pitchFamily="34" charset="0"/>
              </a:rPr>
              <a:t> qua</a:t>
            </a:r>
            <a:r>
              <a:rPr lang="en-US" sz="2200" dirty="0" smtClean="0">
                <a:latin typeface="Tahoma" pitchFamily="34" charset="0"/>
                <a:ea typeface="Tahoma" pitchFamily="34" charset="0"/>
                <a:cs typeface="Tahoma" pitchFamily="34" charset="0"/>
              </a:rPr>
              <a:t>.</a:t>
            </a:r>
          </a:p>
          <a:p>
            <a:endParaRPr lang="vi-VN" sz="2200" dirty="0">
              <a:latin typeface="Tahoma" pitchFamily="34" charset="0"/>
              <a:ea typeface="Tahoma" pitchFamily="34" charset="0"/>
              <a:cs typeface="Tahoma" pitchFamily="34" charset="0"/>
            </a:endParaRPr>
          </a:p>
          <a:p>
            <a:r>
              <a:rPr lang="en-US" sz="2200" dirty="0">
                <a:latin typeface="Tahoma" pitchFamily="34" charset="0"/>
                <a:ea typeface="Tahoma" pitchFamily="34" charset="0"/>
                <a:cs typeface="Tahoma" pitchFamily="34" charset="0"/>
              </a:rPr>
              <a:t>+ </a:t>
            </a:r>
            <a:r>
              <a:rPr lang="en-US" sz="2200" b="1" dirty="0" err="1" smtClean="0">
                <a:solidFill>
                  <a:srgbClr val="FFFF00"/>
                </a:solidFill>
                <a:latin typeface="Tahoma" pitchFamily="34" charset="0"/>
                <a:ea typeface="Tahoma" pitchFamily="34" charset="0"/>
                <a:cs typeface="Tahoma" pitchFamily="34" charset="0"/>
              </a:rPr>
              <a:t>Đội</a:t>
            </a:r>
            <a:r>
              <a:rPr lang="en-US" sz="2200" b="1" dirty="0" smtClean="0">
                <a:solidFill>
                  <a:srgbClr val="FFFF00"/>
                </a:solidFill>
                <a:latin typeface="Tahoma" pitchFamily="34" charset="0"/>
                <a:ea typeface="Tahoma" pitchFamily="34" charset="0"/>
                <a:cs typeface="Tahoma" pitchFamily="34" charset="0"/>
              </a:rPr>
              <a:t> </a:t>
            </a:r>
            <a:r>
              <a:rPr lang="en-US" sz="2200" b="1" dirty="0" err="1" smtClean="0">
                <a:solidFill>
                  <a:srgbClr val="FFFF00"/>
                </a:solidFill>
                <a:latin typeface="Tahoma" pitchFamily="34" charset="0"/>
                <a:ea typeface="Tahoma" pitchFamily="34" charset="0"/>
                <a:cs typeface="Tahoma" pitchFamily="34" charset="0"/>
              </a:rPr>
              <a:t>Vàng</a:t>
            </a:r>
            <a:r>
              <a:rPr lang="en-US" sz="2200" b="1" dirty="0" smtClean="0">
                <a:solidFill>
                  <a:srgbClr val="FFFF00"/>
                </a:solidFill>
                <a:latin typeface="Tahoma" pitchFamily="34" charset="0"/>
                <a:ea typeface="Tahoma" pitchFamily="34" charset="0"/>
                <a:cs typeface="Tahoma" pitchFamily="34" charset="0"/>
              </a:rPr>
              <a:t>: </a:t>
            </a:r>
            <a:r>
              <a:rPr lang="en-US" sz="2200" dirty="0" err="1" smtClean="0">
                <a:latin typeface="Tahoma" pitchFamily="34" charset="0"/>
                <a:ea typeface="Tahoma" pitchFamily="34" charset="0"/>
                <a:cs typeface="Tahoma" pitchFamily="34" charset="0"/>
              </a:rPr>
              <a:t>Tình</a:t>
            </a:r>
            <a:r>
              <a:rPr lang="en-US" sz="2200" dirty="0" smtClean="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huống</a:t>
            </a:r>
            <a:r>
              <a:rPr lang="en-US" sz="2200" dirty="0">
                <a:latin typeface="Tahoma" pitchFamily="34" charset="0"/>
                <a:ea typeface="Tahoma" pitchFamily="34" charset="0"/>
                <a:cs typeface="Tahoma" pitchFamily="34" charset="0"/>
              </a:rPr>
              <a:t> 3: </a:t>
            </a:r>
            <a:r>
              <a:rPr lang="en-US" sz="2200" dirty="0" err="1">
                <a:latin typeface="Tahoma" pitchFamily="34" charset="0"/>
                <a:ea typeface="Tahoma" pitchFamily="34" charset="0"/>
                <a:cs typeface="Tahoma" pitchFamily="34" charset="0"/>
              </a:rPr>
              <a:t>Tâm</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đi</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kiếm</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củi</a:t>
            </a:r>
            <a:r>
              <a:rPr lang="en-US" sz="2200" dirty="0">
                <a:latin typeface="Tahoma" pitchFamily="34" charset="0"/>
                <a:ea typeface="Tahoma" pitchFamily="34" charset="0"/>
                <a:cs typeface="Tahoma" pitchFamily="34" charset="0"/>
              </a:rPr>
              <a:t> qua </a:t>
            </a:r>
            <a:r>
              <a:rPr lang="en-US" sz="2200" dirty="0" err="1">
                <a:latin typeface="Tahoma" pitchFamily="34" charset="0"/>
                <a:ea typeface="Tahoma" pitchFamily="34" charset="0"/>
                <a:cs typeface="Tahoma" pitchFamily="34" charset="0"/>
              </a:rPr>
              <a:t>sườn</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dốc</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đang</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bị</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sạt</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lở</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đo</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sau</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trận</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mưa</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bão</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lớn</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kéo</a:t>
            </a:r>
            <a:r>
              <a:rPr lang="en-US" sz="2200" dirty="0">
                <a:latin typeface="Tahoma" pitchFamily="34" charset="0"/>
                <a:ea typeface="Tahoma" pitchFamily="34" charset="0"/>
                <a:cs typeface="Tahoma" pitchFamily="34" charset="0"/>
              </a:rPr>
              <a:t> </a:t>
            </a:r>
            <a:r>
              <a:rPr lang="en-US" sz="2200" dirty="0" err="1">
                <a:latin typeface="Tahoma" pitchFamily="34" charset="0"/>
                <a:ea typeface="Tahoma" pitchFamily="34" charset="0"/>
                <a:cs typeface="Tahoma" pitchFamily="34" charset="0"/>
              </a:rPr>
              <a:t>đài</a:t>
            </a:r>
            <a:r>
              <a:rPr lang="en-US" sz="2200" dirty="0">
                <a:latin typeface="Tahoma" pitchFamily="34" charset="0"/>
                <a:ea typeface="Tahoma" pitchFamily="34" charset="0"/>
                <a:cs typeface="Tahoma" pitchFamily="34" charset="0"/>
              </a:rPr>
              <a:t>.</a:t>
            </a:r>
            <a:endParaRPr lang="vi-VN" sz="2200" dirty="0">
              <a:latin typeface="Tahoma" pitchFamily="34" charset="0"/>
              <a:ea typeface="Tahoma" pitchFamily="34" charset="0"/>
              <a:cs typeface="Tahoma" pitchFamily="34" charset="0"/>
            </a:endParaRPr>
          </a:p>
        </p:txBody>
      </p:sp>
      <p:sp>
        <p:nvSpPr>
          <p:cNvPr id="26" name="Rectangle 25"/>
          <p:cNvSpPr/>
          <p:nvPr/>
        </p:nvSpPr>
        <p:spPr>
          <a:xfrm>
            <a:off x="122351" y="1783291"/>
            <a:ext cx="6214054" cy="4493538"/>
          </a:xfrm>
          <a:prstGeom prst="rect">
            <a:avLst/>
          </a:prstGeom>
          <a:solidFill>
            <a:srgbClr val="FFFF00"/>
          </a:solidFill>
        </p:spPr>
        <p:txBody>
          <a:bodyPr wrap="square">
            <a:spAutoFit/>
          </a:bodyPr>
          <a:lstStyle/>
          <a:p>
            <a:pPr algn="ctr"/>
            <a:r>
              <a:rPr lang="en-US" sz="2200" b="1" u="sng" smtClean="0">
                <a:latin typeface="Tahoma" pitchFamily="34" charset="0"/>
                <a:ea typeface="Tahoma" pitchFamily="34" charset="0"/>
                <a:cs typeface="Tahoma" pitchFamily="34" charset="0"/>
              </a:rPr>
              <a:t>LUẬT CHƠI</a:t>
            </a:r>
          </a:p>
          <a:p>
            <a:r>
              <a:rPr lang="en-US" sz="2200" smtClean="0">
                <a:latin typeface="Tahoma" pitchFamily="34" charset="0"/>
                <a:ea typeface="Tahoma" pitchFamily="34" charset="0"/>
                <a:cs typeface="Tahoma" pitchFamily="34" charset="0"/>
              </a:rPr>
              <a:t>-   Lớp chia thành 3 đội chơi: Xanh – Đỏ -  Vàng.</a:t>
            </a:r>
          </a:p>
          <a:p>
            <a:pPr marL="285750" indent="-285750">
              <a:buFontTx/>
              <a:buChar char="-"/>
            </a:pPr>
            <a:r>
              <a:rPr lang="en-US" sz="2200" smtClean="0">
                <a:latin typeface="Tahoma" pitchFamily="34" charset="0"/>
                <a:ea typeface="Tahoma" pitchFamily="34" charset="0"/>
                <a:cs typeface="Tahoma" pitchFamily="34" charset="0"/>
              </a:rPr>
              <a:t>Mỗi đội chơi sẽ thảo luận, xây dựng kịch bản theo tình huống cho trước, thống nhất cách xử lí tình huống và phân công người đóng vai.</a:t>
            </a:r>
          </a:p>
          <a:p>
            <a:pPr marL="285750" indent="-285750">
              <a:buFontTx/>
              <a:buChar char="-"/>
            </a:pPr>
            <a:r>
              <a:rPr lang="en-US" sz="2200" smtClean="0">
                <a:latin typeface="Tahoma" pitchFamily="34" charset="0"/>
                <a:ea typeface="Tahoma" pitchFamily="34" charset="0"/>
                <a:cs typeface="Tahoma" pitchFamily="34" charset="0"/>
              </a:rPr>
              <a:t>Thời gian thảo luận: 5 phút.</a:t>
            </a:r>
          </a:p>
          <a:p>
            <a:pPr marL="285750" indent="-285750">
              <a:buFontTx/>
              <a:buChar char="-"/>
            </a:pPr>
            <a:r>
              <a:rPr lang="en-US" sz="2200" smtClean="0">
                <a:latin typeface="Tahoma" pitchFamily="34" charset="0"/>
                <a:ea typeface="Tahoma" pitchFamily="34" charset="0"/>
                <a:cs typeface="Tahoma" pitchFamily="34" charset="0"/>
              </a:rPr>
              <a:t>Thời gian diễn: 2 phút/đội.</a:t>
            </a:r>
          </a:p>
          <a:p>
            <a:pPr marL="285750" indent="-285750">
              <a:buFontTx/>
              <a:buChar char="-"/>
            </a:pPr>
            <a:r>
              <a:rPr lang="en-US" sz="2200" smtClean="0">
                <a:latin typeface="Tahoma" pitchFamily="34" charset="0"/>
                <a:ea typeface="Tahoma" pitchFamily="34" charset="0"/>
                <a:cs typeface="Tahoma" pitchFamily="34" charset="0"/>
              </a:rPr>
              <a:t>Tiêu chí chấm điểm: </a:t>
            </a:r>
          </a:p>
          <a:p>
            <a:r>
              <a:rPr lang="en-US" sz="2200" smtClean="0">
                <a:latin typeface="Tahoma" pitchFamily="34" charset="0"/>
                <a:ea typeface="Tahoma" pitchFamily="34" charset="0"/>
                <a:cs typeface="Tahoma" pitchFamily="34" charset="0"/>
              </a:rPr>
              <a:t>+ Kịch bản hay: 10 điểm.</a:t>
            </a:r>
          </a:p>
          <a:p>
            <a:r>
              <a:rPr lang="en-US" sz="2200" smtClean="0">
                <a:latin typeface="Tahoma" pitchFamily="34" charset="0"/>
                <a:ea typeface="Tahoma" pitchFamily="34" charset="0"/>
                <a:cs typeface="Tahoma" pitchFamily="34" charset="0"/>
              </a:rPr>
              <a:t>+ Xử lí tình huống phù hợp: 10 điểm.</a:t>
            </a:r>
          </a:p>
          <a:p>
            <a:r>
              <a:rPr lang="en-US" sz="2200" smtClean="0">
                <a:latin typeface="Tahoma" pitchFamily="34" charset="0"/>
                <a:ea typeface="Tahoma" pitchFamily="34" charset="0"/>
                <a:cs typeface="Tahoma" pitchFamily="34" charset="0"/>
              </a:rPr>
              <a:t>+ Diễn xuất tốt: 10 điểm.</a:t>
            </a:r>
          </a:p>
          <a:p>
            <a:r>
              <a:rPr lang="en-US" sz="2200" smtClean="0">
                <a:latin typeface="Tahoma" pitchFamily="34" charset="0"/>
                <a:ea typeface="Tahoma" pitchFamily="34" charset="0"/>
                <a:cs typeface="Tahoma" pitchFamily="34" charset="0"/>
              </a:rPr>
              <a:t>- Ban Giám khảo: 5 HS và cô giáo.</a:t>
            </a:r>
          </a:p>
          <a:p>
            <a:endParaRPr lang="vi-VN" sz="220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8277823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7324" tIns="798261" rIns="491970" bIns="571320" numCol="1" anchor="ctr" anchorCtr="0" compatLnSpc="1">
            <a:prstTxWarp prst="textNoShape">
              <a:avLst/>
            </a:prstTxWarp>
            <a:spAutoFit/>
          </a:bodyPr>
          <a:lstStyle/>
          <a:p>
            <a:endParaRPr lang="en-US">
              <a:solidFill>
                <a:prstClr val="black"/>
              </a:solidFill>
            </a:endParaRPr>
          </a:p>
        </p:txBody>
      </p:sp>
      <p:pic>
        <p:nvPicPr>
          <p:cNvPr id="15" name="Shape 1"/>
          <p:cNvPicPr/>
          <p:nvPr/>
        </p:nvPicPr>
        <p:blipFill>
          <a:blip r:embed="rId2"/>
          <a:stretch/>
        </p:blipFill>
        <p:spPr>
          <a:xfrm>
            <a:off x="11033760" y="0"/>
            <a:ext cx="1158240" cy="1048385"/>
          </a:xfrm>
          <a:prstGeom prst="rect">
            <a:avLst/>
          </a:prstGeom>
          <a:noFill/>
          <a:ln>
            <a:noFill/>
          </a:ln>
        </p:spPr>
      </p:pic>
      <p:sp>
        <p:nvSpPr>
          <p:cNvPr id="16" name="Slide Number Placeholder 15"/>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21</a:t>
            </a:fld>
            <a:endParaRPr lang="en-US" altLang="en-US">
              <a:solidFill>
                <a:prstClr val="black">
                  <a:tint val="75000"/>
                </a:prstClr>
              </a:solidFill>
            </a:endParaRPr>
          </a:p>
        </p:txBody>
      </p:sp>
      <p:sp>
        <p:nvSpPr>
          <p:cNvPr id="18" name="Double Wave 17"/>
          <p:cNvSpPr/>
          <p:nvPr/>
        </p:nvSpPr>
        <p:spPr>
          <a:xfrm>
            <a:off x="1648496" y="189338"/>
            <a:ext cx="8023538" cy="1265971"/>
          </a:xfrm>
          <a:prstGeom prst="doubleWav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rgbClr val="FFFF00"/>
                </a:solidFill>
                <a:latin typeface="Tahoma" pitchFamily="34" charset="0"/>
                <a:ea typeface="Tahoma" pitchFamily="34" charset="0"/>
                <a:cs typeface="Tahoma" pitchFamily="34" charset="0"/>
              </a:rPr>
              <a:t>TRÒ CHƠI</a:t>
            </a:r>
          </a:p>
          <a:p>
            <a:pPr algn="ctr"/>
            <a:r>
              <a:rPr lang="en-US" sz="2400" b="1" smtClean="0">
                <a:solidFill>
                  <a:srgbClr val="FFFF00"/>
                </a:solidFill>
                <a:latin typeface="Tahoma" pitchFamily="34" charset="0"/>
                <a:ea typeface="Tahoma" pitchFamily="34" charset="0"/>
                <a:cs typeface="Tahoma" pitchFamily="34" charset="0"/>
              </a:rPr>
              <a:t>“ĐÓNG VAI - XỬ LÍ TÌNH HUỐNG”</a:t>
            </a:r>
            <a:endParaRPr lang="vi-VN" sz="2400" b="1">
              <a:solidFill>
                <a:srgbClr val="FFFF00"/>
              </a:solidFill>
              <a:latin typeface="Tahoma" pitchFamily="34" charset="0"/>
              <a:ea typeface="Tahoma" pitchFamily="34" charset="0"/>
              <a:cs typeface="Tahoma" pitchFamily="34" charset="0"/>
            </a:endParaRPr>
          </a:p>
        </p:txBody>
      </p:sp>
      <p:sp>
        <p:nvSpPr>
          <p:cNvPr id="7" name="Rectangle 6"/>
          <p:cNvSpPr/>
          <p:nvPr/>
        </p:nvSpPr>
        <p:spPr>
          <a:xfrm>
            <a:off x="425003" y="1772557"/>
            <a:ext cx="11500835" cy="3970318"/>
          </a:xfrm>
          <a:prstGeom prst="rect">
            <a:avLst/>
          </a:prstGeom>
          <a:solidFill>
            <a:schemeClr val="bg2"/>
          </a:solidFill>
        </p:spPr>
        <p:txBody>
          <a:bodyPr wrap="square">
            <a:spAutoFit/>
          </a:bodyPr>
          <a:lstStyle/>
          <a:p>
            <a:r>
              <a:rPr lang="vi-VN" sz="2800" b="1" dirty="0">
                <a:solidFill>
                  <a:srgbClr val="C00000"/>
                </a:solidFill>
              </a:rPr>
              <a:t>Tình huống 1: </a:t>
            </a:r>
            <a:r>
              <a:rPr lang="vi-VN" sz="2800" b="1" dirty="0">
                <a:solidFill>
                  <a:srgbClr val="0070C0"/>
                </a:solidFill>
              </a:rPr>
              <a:t>Hạnh đang xem chương trình tivi yêu thích thì trời bồng nổi cơn dông, mây đen ùn ùn kéo đến, sắm chớp đùng đùng, trời mưa tầm tã.</a:t>
            </a:r>
          </a:p>
          <a:p>
            <a:r>
              <a:rPr lang="vi-VN" sz="2800" b="1" dirty="0" smtClean="0">
                <a:solidFill>
                  <a:srgbClr val="C00000"/>
                </a:solidFill>
              </a:rPr>
              <a:t>Tình huống 2</a:t>
            </a:r>
            <a:r>
              <a:rPr lang="vi-VN" sz="2800" b="1" dirty="0" smtClean="0">
                <a:solidFill>
                  <a:srgbClr val="002060"/>
                </a:solidFill>
              </a:rPr>
              <a:t>: Tà Nua là con suối duy nhất chảy qua khe núi dẫn đến Trường Trung học cơ </a:t>
            </a:r>
            <a:r>
              <a:rPr lang="vi-VN" sz="2800" b="1" dirty="0">
                <a:solidFill>
                  <a:srgbClr val="002060"/>
                </a:solidFill>
              </a:rPr>
              <a:t>sở X. </a:t>
            </a:r>
            <a:r>
              <a:rPr lang="vi-VN" sz="2800" b="1" dirty="0" smtClean="0">
                <a:solidFill>
                  <a:srgbClr val="002060"/>
                </a:solidFill>
              </a:rPr>
              <a:t>Trên </a:t>
            </a:r>
            <a:r>
              <a:rPr lang="vi-VN" sz="2800" b="1" dirty="0">
                <a:solidFill>
                  <a:srgbClr val="002060"/>
                </a:solidFill>
              </a:rPr>
              <a:t>đường Phương đi học thi thấy nước suối dâng cao sau trận lũ đêm qua.</a:t>
            </a:r>
          </a:p>
          <a:p>
            <a:r>
              <a:rPr lang="vi-VN" sz="2800" b="1" dirty="0">
                <a:solidFill>
                  <a:srgbClr val="C00000"/>
                </a:solidFill>
              </a:rPr>
              <a:t>Tình huống 3: </a:t>
            </a:r>
            <a:r>
              <a:rPr lang="vi-VN" sz="2800" b="1" dirty="0"/>
              <a:t>Tâm đi kiếm củi qua sườn dốc đang bị sạt lở do sau trận mưa bão lớn, kéo dài</a:t>
            </a:r>
            <a:r>
              <a:rPr lang="vi-VN" sz="2800" b="1" dirty="0" smtClean="0"/>
              <a:t>.</a:t>
            </a:r>
            <a:r>
              <a:rPr lang="vi-VN" sz="2800" b="1" dirty="0">
                <a:solidFill>
                  <a:srgbClr val="002060"/>
                </a:solidFill>
              </a:rPr>
              <a:t/>
            </a:r>
            <a:br>
              <a:rPr lang="vi-VN" sz="2800" b="1" dirty="0">
                <a:solidFill>
                  <a:srgbClr val="002060"/>
                </a:solidFill>
              </a:rPr>
            </a:br>
            <a:endParaRPr lang="en-US" sz="2800" b="1" dirty="0">
              <a:solidFill>
                <a:srgbClr val="00206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355606793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7324" tIns="798261" rIns="491970" bIns="571320" numCol="1" anchor="ctr" anchorCtr="0" compatLnSpc="1">
            <a:prstTxWarp prst="textNoShape">
              <a:avLst/>
            </a:prstTxWarp>
            <a:spAutoFit/>
          </a:bodyPr>
          <a:lstStyle/>
          <a:p>
            <a:endParaRPr lang="en-US">
              <a:solidFill>
                <a:prstClr val="black"/>
              </a:solidFill>
            </a:endParaRPr>
          </a:p>
        </p:txBody>
      </p:sp>
      <p:pic>
        <p:nvPicPr>
          <p:cNvPr id="15" name="Shape 1"/>
          <p:cNvPicPr/>
          <p:nvPr/>
        </p:nvPicPr>
        <p:blipFill>
          <a:blip r:embed="rId2"/>
          <a:stretch/>
        </p:blipFill>
        <p:spPr>
          <a:xfrm>
            <a:off x="11033760" y="0"/>
            <a:ext cx="1158240" cy="1048385"/>
          </a:xfrm>
          <a:prstGeom prst="rect">
            <a:avLst/>
          </a:prstGeom>
          <a:noFill/>
          <a:ln>
            <a:noFill/>
          </a:ln>
        </p:spPr>
      </p:pic>
      <p:sp>
        <p:nvSpPr>
          <p:cNvPr id="16" name="Slide Number Placeholder 15"/>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22</a:t>
            </a:fld>
            <a:endParaRPr lang="en-US" altLang="en-US">
              <a:solidFill>
                <a:prstClr val="black">
                  <a:tint val="75000"/>
                </a:prstClr>
              </a:solidFill>
            </a:endParaRPr>
          </a:p>
        </p:txBody>
      </p:sp>
      <p:sp>
        <p:nvSpPr>
          <p:cNvPr id="18" name="Double Wave 17"/>
          <p:cNvSpPr/>
          <p:nvPr/>
        </p:nvSpPr>
        <p:spPr>
          <a:xfrm>
            <a:off x="1648496" y="189338"/>
            <a:ext cx="8023538" cy="1265971"/>
          </a:xfrm>
          <a:prstGeom prst="doubleWav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rgbClr val="FFFF00"/>
                </a:solidFill>
                <a:latin typeface="Tahoma" pitchFamily="34" charset="0"/>
                <a:ea typeface="Tahoma" pitchFamily="34" charset="0"/>
                <a:cs typeface="Tahoma" pitchFamily="34" charset="0"/>
              </a:rPr>
              <a:t>TRÒ CHƠI</a:t>
            </a:r>
          </a:p>
          <a:p>
            <a:pPr algn="ctr"/>
            <a:r>
              <a:rPr lang="en-US" sz="2400" b="1" smtClean="0">
                <a:solidFill>
                  <a:srgbClr val="FFFF00"/>
                </a:solidFill>
                <a:latin typeface="Tahoma" pitchFamily="34" charset="0"/>
                <a:ea typeface="Tahoma" pitchFamily="34" charset="0"/>
                <a:cs typeface="Tahoma" pitchFamily="34" charset="0"/>
              </a:rPr>
              <a:t>“ĐÓNG VAI - XỬ LÍ TÌNH HUỐNG”</a:t>
            </a:r>
            <a:endParaRPr lang="vi-VN" sz="2400" b="1">
              <a:solidFill>
                <a:srgbClr val="FFFF00"/>
              </a:solidFill>
              <a:latin typeface="Tahoma" pitchFamily="34" charset="0"/>
              <a:ea typeface="Tahoma" pitchFamily="34" charset="0"/>
              <a:cs typeface="Tahoma" pitchFamily="34" charset="0"/>
            </a:endParaRPr>
          </a:p>
        </p:txBody>
      </p:sp>
      <p:sp>
        <p:nvSpPr>
          <p:cNvPr id="7" name="Rectangle 6"/>
          <p:cNvSpPr/>
          <p:nvPr/>
        </p:nvSpPr>
        <p:spPr>
          <a:xfrm>
            <a:off x="425003" y="1708162"/>
            <a:ext cx="11500835" cy="1384995"/>
          </a:xfrm>
          <a:prstGeom prst="rect">
            <a:avLst/>
          </a:prstGeom>
          <a:solidFill>
            <a:schemeClr val="bg2"/>
          </a:solidFill>
        </p:spPr>
        <p:txBody>
          <a:bodyPr wrap="square">
            <a:spAutoFit/>
          </a:bodyPr>
          <a:lstStyle/>
          <a:p>
            <a:r>
              <a:rPr lang="vi-VN" sz="2800" b="1" dirty="0" smtClean="0">
                <a:solidFill>
                  <a:srgbClr val="C00000"/>
                </a:solidFill>
              </a:rPr>
              <a:t>Tình huống 1: </a:t>
            </a:r>
            <a:r>
              <a:rPr lang="vi-VN" sz="2800" b="1" dirty="0" smtClean="0">
                <a:solidFill>
                  <a:srgbClr val="0070C0"/>
                </a:solidFill>
              </a:rPr>
              <a:t>Hạnh đang xem chương trình tivi yêu thích thì trời bồng nổi cơn dông, mây đen ùn ùn kéo đến, sắm chớp đùng đùng, trời mưa tầm tã.</a:t>
            </a:r>
            <a:endParaRPr lang="vi-VN" sz="2800" b="1" dirty="0">
              <a:solidFill>
                <a:srgbClr val="0070C0"/>
              </a:solidFill>
            </a:endParaRPr>
          </a:p>
        </p:txBody>
      </p:sp>
      <p:sp>
        <p:nvSpPr>
          <p:cNvPr id="2" name="Rectangle 1"/>
          <p:cNvSpPr/>
          <p:nvPr/>
        </p:nvSpPr>
        <p:spPr>
          <a:xfrm>
            <a:off x="425003" y="3195988"/>
            <a:ext cx="11500835" cy="954107"/>
          </a:xfrm>
          <a:prstGeom prst="rect">
            <a:avLst/>
          </a:prstGeom>
        </p:spPr>
        <p:txBody>
          <a:bodyPr wrap="square">
            <a:spAutoFit/>
          </a:bodyPr>
          <a:lstStyle/>
          <a:p>
            <a:r>
              <a:rPr lang="en-US" sz="2800" b="1" dirty="0" err="1">
                <a:solidFill>
                  <a:srgbClr val="002060"/>
                </a:solidFill>
                <a:latin typeface="Tahoma" pitchFamily="34" charset="0"/>
                <a:ea typeface="Tahoma" pitchFamily="34" charset="0"/>
                <a:cs typeface="Tahoma" pitchFamily="34" charset="0"/>
              </a:rPr>
              <a:t>Em</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sẽ</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tắt</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ti</a:t>
            </a:r>
            <a:r>
              <a:rPr lang="en-US" sz="2800" b="1" dirty="0">
                <a:solidFill>
                  <a:srgbClr val="002060"/>
                </a:solidFill>
                <a:latin typeface="Tahoma" pitchFamily="34" charset="0"/>
                <a:ea typeface="Tahoma" pitchFamily="34" charset="0"/>
                <a:cs typeface="Tahoma" pitchFamily="34" charset="0"/>
              </a:rPr>
              <a:t> vi </a:t>
            </a:r>
            <a:r>
              <a:rPr lang="en-US" sz="2800" b="1" dirty="0" err="1">
                <a:solidFill>
                  <a:srgbClr val="002060"/>
                </a:solidFill>
                <a:latin typeface="Tahoma" pitchFamily="34" charset="0"/>
                <a:ea typeface="Tahoma" pitchFamily="34" charset="0"/>
                <a:cs typeface="Tahoma" pitchFamily="34" charset="0"/>
              </a:rPr>
              <a:t>và</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rút</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điện</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đóng</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cửa</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sổ</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nhà</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để</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tránh</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trường</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hợp</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sấm</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sét</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làm</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hỏng</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điện</a:t>
            </a:r>
            <a:r>
              <a:rPr lang="en-US" sz="2800" b="1" dirty="0">
                <a:solidFill>
                  <a:srgbClr val="002060"/>
                </a:solidFill>
                <a:latin typeface="Tahoma" pitchFamily="34" charset="0"/>
                <a:ea typeface="Tahoma" pitchFamily="34" charset="0"/>
                <a:cs typeface="Tahoma" pitchFamily="34" charset="0"/>
              </a:rPr>
              <a:t>.</a:t>
            </a:r>
          </a:p>
        </p:txBody>
      </p:sp>
    </p:spTree>
    <p:extLst>
      <p:ext uri="{BB962C8B-B14F-4D97-AF65-F5344CB8AC3E}">
        <p14:creationId xmlns:p14="http://schemas.microsoft.com/office/powerpoint/2010/main" val="350032507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7324" tIns="798261" rIns="491970" bIns="571320" numCol="1" anchor="ctr" anchorCtr="0" compatLnSpc="1">
            <a:prstTxWarp prst="textNoShape">
              <a:avLst/>
            </a:prstTxWarp>
            <a:spAutoFit/>
          </a:bodyPr>
          <a:lstStyle/>
          <a:p>
            <a:endParaRPr lang="en-US">
              <a:solidFill>
                <a:prstClr val="black"/>
              </a:solidFill>
            </a:endParaRPr>
          </a:p>
        </p:txBody>
      </p:sp>
      <p:pic>
        <p:nvPicPr>
          <p:cNvPr id="15" name="Shape 1"/>
          <p:cNvPicPr/>
          <p:nvPr/>
        </p:nvPicPr>
        <p:blipFill>
          <a:blip r:embed="rId2"/>
          <a:stretch/>
        </p:blipFill>
        <p:spPr>
          <a:xfrm>
            <a:off x="11033760" y="0"/>
            <a:ext cx="1158240" cy="1048385"/>
          </a:xfrm>
          <a:prstGeom prst="rect">
            <a:avLst/>
          </a:prstGeom>
          <a:noFill/>
          <a:ln>
            <a:noFill/>
          </a:ln>
        </p:spPr>
      </p:pic>
      <p:sp>
        <p:nvSpPr>
          <p:cNvPr id="16" name="Slide Number Placeholder 15"/>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23</a:t>
            </a:fld>
            <a:endParaRPr lang="en-US" altLang="en-US">
              <a:solidFill>
                <a:prstClr val="black">
                  <a:tint val="75000"/>
                </a:prstClr>
              </a:solidFill>
            </a:endParaRPr>
          </a:p>
        </p:txBody>
      </p:sp>
      <p:sp>
        <p:nvSpPr>
          <p:cNvPr id="18" name="Double Wave 17"/>
          <p:cNvSpPr/>
          <p:nvPr/>
        </p:nvSpPr>
        <p:spPr>
          <a:xfrm>
            <a:off x="1648496" y="189338"/>
            <a:ext cx="8023538" cy="1265971"/>
          </a:xfrm>
          <a:prstGeom prst="doubleWav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rgbClr val="FFFF00"/>
                </a:solidFill>
                <a:latin typeface="Tahoma" pitchFamily="34" charset="0"/>
                <a:ea typeface="Tahoma" pitchFamily="34" charset="0"/>
                <a:cs typeface="Tahoma" pitchFamily="34" charset="0"/>
              </a:rPr>
              <a:t>TRÒ CHƠI</a:t>
            </a:r>
          </a:p>
          <a:p>
            <a:pPr algn="ctr"/>
            <a:r>
              <a:rPr lang="en-US" sz="2400" b="1" smtClean="0">
                <a:solidFill>
                  <a:srgbClr val="FFFF00"/>
                </a:solidFill>
                <a:latin typeface="Tahoma" pitchFamily="34" charset="0"/>
                <a:ea typeface="Tahoma" pitchFamily="34" charset="0"/>
                <a:cs typeface="Tahoma" pitchFamily="34" charset="0"/>
              </a:rPr>
              <a:t>“ĐÓNG VAI - XỬ LÍ TÌNH HUỐNG”</a:t>
            </a:r>
            <a:endParaRPr lang="vi-VN" sz="2400" b="1">
              <a:solidFill>
                <a:srgbClr val="FFFF00"/>
              </a:solidFill>
              <a:latin typeface="Tahoma" pitchFamily="34" charset="0"/>
              <a:ea typeface="Tahoma" pitchFamily="34" charset="0"/>
              <a:cs typeface="Tahoma" pitchFamily="34" charset="0"/>
            </a:endParaRPr>
          </a:p>
        </p:txBody>
      </p:sp>
      <p:sp>
        <p:nvSpPr>
          <p:cNvPr id="19" name="Rectangle 18"/>
          <p:cNvSpPr/>
          <p:nvPr/>
        </p:nvSpPr>
        <p:spPr>
          <a:xfrm>
            <a:off x="425003" y="1695283"/>
            <a:ext cx="11500835" cy="1815882"/>
          </a:xfrm>
          <a:prstGeom prst="rect">
            <a:avLst/>
          </a:prstGeom>
          <a:solidFill>
            <a:schemeClr val="bg2"/>
          </a:solidFill>
        </p:spPr>
        <p:txBody>
          <a:bodyPr wrap="square">
            <a:spAutoFit/>
          </a:bodyPr>
          <a:lstStyle/>
          <a:p>
            <a:endParaRPr lang="vi-VN" sz="2800" b="1" dirty="0">
              <a:latin typeface="Tahoma" pitchFamily="34" charset="0"/>
              <a:ea typeface="Tahoma" pitchFamily="34" charset="0"/>
              <a:cs typeface="Tahoma" pitchFamily="34" charset="0"/>
            </a:endParaRPr>
          </a:p>
          <a:p>
            <a:r>
              <a:rPr lang="vi-VN" sz="2800" b="1" dirty="0">
                <a:solidFill>
                  <a:srgbClr val="C00000"/>
                </a:solidFill>
              </a:rPr>
              <a:t>Tình huống 2</a:t>
            </a:r>
            <a:r>
              <a:rPr lang="vi-VN" sz="2800" b="1" dirty="0">
                <a:solidFill>
                  <a:srgbClr val="002060"/>
                </a:solidFill>
              </a:rPr>
              <a:t>: Tà Nua là con suối duy nhất chảy qua khe núi dẫn đến Trường Trung học cơ sở X. Trên đường Phương đi học thi thấy nước suối dâng cao sau trận lũ đêm qua</a:t>
            </a:r>
            <a:r>
              <a:rPr lang="vi-VN" sz="2800" b="1" dirty="0" smtClean="0">
                <a:solidFill>
                  <a:srgbClr val="002060"/>
                </a:solidFill>
              </a:rPr>
              <a:t>.</a:t>
            </a:r>
            <a:endParaRPr lang="vi-VN" sz="2800" b="1" dirty="0">
              <a:solidFill>
                <a:srgbClr val="002060"/>
              </a:solidFill>
            </a:endParaRPr>
          </a:p>
        </p:txBody>
      </p:sp>
      <p:sp>
        <p:nvSpPr>
          <p:cNvPr id="2" name="Rectangle 1"/>
          <p:cNvSpPr/>
          <p:nvPr/>
        </p:nvSpPr>
        <p:spPr>
          <a:xfrm>
            <a:off x="425003" y="3884914"/>
            <a:ext cx="11372045" cy="1815882"/>
          </a:xfrm>
          <a:prstGeom prst="rect">
            <a:avLst/>
          </a:prstGeom>
        </p:spPr>
        <p:txBody>
          <a:bodyPr wrap="square">
            <a:spAutoFit/>
          </a:bodyPr>
          <a:lstStyle/>
          <a:p>
            <a:pPr algn="just"/>
            <a:r>
              <a:rPr lang="en-US" sz="2800" b="1" dirty="0" err="1">
                <a:solidFill>
                  <a:srgbClr val="002060"/>
                </a:solidFill>
                <a:latin typeface="Tahoma" pitchFamily="34" charset="0"/>
                <a:ea typeface="Tahoma" pitchFamily="34" charset="0"/>
                <a:cs typeface="Tahoma" pitchFamily="34" charset="0"/>
              </a:rPr>
              <a:t>Nhanh</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chóng</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tránh</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xa</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khỏi</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khu</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vực</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nguy</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hiểm</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báo</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với</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những</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người</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lớn</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gần</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đó</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hoặc</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ông</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bà</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trưởng</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thôn</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làng</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về</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tình</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trạng</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nước</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dâng</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cao</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có</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thể</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nguy</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hiểm</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tới</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mọi</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người</a:t>
            </a:r>
            <a:r>
              <a:rPr lang="en-US" sz="2800" b="1" dirty="0">
                <a:solidFill>
                  <a:srgbClr val="002060"/>
                </a:solidFill>
                <a:latin typeface="Tahoma" pitchFamily="34" charset="0"/>
                <a:ea typeface="Tahoma" pitchFamily="34" charset="0"/>
                <a:cs typeface="Tahoma" pitchFamily="34" charset="0"/>
              </a:rPr>
              <a:t> </a:t>
            </a:r>
            <a:r>
              <a:rPr lang="en-US" sz="2800" b="1" dirty="0" err="1">
                <a:solidFill>
                  <a:srgbClr val="002060"/>
                </a:solidFill>
                <a:latin typeface="Tahoma" pitchFamily="34" charset="0"/>
                <a:ea typeface="Tahoma" pitchFamily="34" charset="0"/>
                <a:cs typeface="Tahoma" pitchFamily="34" charset="0"/>
              </a:rPr>
              <a:t>khi</a:t>
            </a:r>
            <a:r>
              <a:rPr lang="en-US" sz="2800" b="1" dirty="0">
                <a:solidFill>
                  <a:srgbClr val="002060"/>
                </a:solidFill>
                <a:latin typeface="Tahoma" pitchFamily="34" charset="0"/>
                <a:ea typeface="Tahoma" pitchFamily="34" charset="0"/>
                <a:cs typeface="Tahoma" pitchFamily="34" charset="0"/>
              </a:rPr>
              <a:t> qua </a:t>
            </a:r>
            <a:r>
              <a:rPr lang="en-US" sz="2800" b="1" dirty="0" err="1">
                <a:solidFill>
                  <a:srgbClr val="002060"/>
                </a:solidFill>
                <a:latin typeface="Tahoma" pitchFamily="34" charset="0"/>
                <a:ea typeface="Tahoma" pitchFamily="34" charset="0"/>
                <a:cs typeface="Tahoma" pitchFamily="34" charset="0"/>
              </a:rPr>
              <a:t>sông</a:t>
            </a:r>
            <a:r>
              <a:rPr lang="en-US" sz="2800" b="1" dirty="0">
                <a:solidFill>
                  <a:srgbClr val="002060"/>
                </a:solidFill>
                <a:latin typeface="Tahoma" pitchFamily="34" charset="0"/>
                <a:ea typeface="Tahoma" pitchFamily="34" charset="0"/>
                <a:cs typeface="Tahoma" pitchFamily="34" charset="0"/>
              </a:rPr>
              <a:t>.</a:t>
            </a:r>
          </a:p>
        </p:txBody>
      </p:sp>
    </p:spTree>
    <p:extLst>
      <p:ext uri="{BB962C8B-B14F-4D97-AF65-F5344CB8AC3E}">
        <p14:creationId xmlns:p14="http://schemas.microsoft.com/office/powerpoint/2010/main" val="235005521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17324" tIns="798261" rIns="491970" bIns="571320" numCol="1" anchor="ctr" anchorCtr="0" compatLnSpc="1">
            <a:prstTxWarp prst="textNoShape">
              <a:avLst/>
            </a:prstTxWarp>
            <a:spAutoFit/>
          </a:bodyPr>
          <a:lstStyle/>
          <a:p>
            <a:endParaRPr lang="en-US">
              <a:solidFill>
                <a:prstClr val="black"/>
              </a:solidFill>
            </a:endParaRPr>
          </a:p>
        </p:txBody>
      </p:sp>
      <p:pic>
        <p:nvPicPr>
          <p:cNvPr id="15" name="Shape 1"/>
          <p:cNvPicPr/>
          <p:nvPr/>
        </p:nvPicPr>
        <p:blipFill>
          <a:blip r:embed="rId2"/>
          <a:stretch/>
        </p:blipFill>
        <p:spPr>
          <a:xfrm>
            <a:off x="11033760" y="0"/>
            <a:ext cx="1158240" cy="1048385"/>
          </a:xfrm>
          <a:prstGeom prst="rect">
            <a:avLst/>
          </a:prstGeom>
          <a:noFill/>
          <a:ln>
            <a:noFill/>
          </a:ln>
        </p:spPr>
      </p:pic>
      <p:sp>
        <p:nvSpPr>
          <p:cNvPr id="16" name="Slide Number Placeholder 15"/>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24</a:t>
            </a:fld>
            <a:endParaRPr lang="en-US" altLang="en-US">
              <a:solidFill>
                <a:prstClr val="black">
                  <a:tint val="75000"/>
                </a:prstClr>
              </a:solidFill>
            </a:endParaRPr>
          </a:p>
        </p:txBody>
      </p:sp>
      <p:sp>
        <p:nvSpPr>
          <p:cNvPr id="18" name="Double Wave 17"/>
          <p:cNvSpPr/>
          <p:nvPr/>
        </p:nvSpPr>
        <p:spPr>
          <a:xfrm>
            <a:off x="1648496" y="189338"/>
            <a:ext cx="8023538" cy="1265971"/>
          </a:xfrm>
          <a:prstGeom prst="doubleWav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rgbClr val="FFFF00"/>
                </a:solidFill>
                <a:latin typeface="Tahoma" pitchFamily="34" charset="0"/>
                <a:ea typeface="Tahoma" pitchFamily="34" charset="0"/>
                <a:cs typeface="Tahoma" pitchFamily="34" charset="0"/>
              </a:rPr>
              <a:t>TRÒ CHƠI</a:t>
            </a:r>
          </a:p>
          <a:p>
            <a:pPr algn="ctr"/>
            <a:r>
              <a:rPr lang="en-US" sz="2400" b="1" smtClean="0">
                <a:solidFill>
                  <a:srgbClr val="FFFF00"/>
                </a:solidFill>
                <a:latin typeface="Tahoma" pitchFamily="34" charset="0"/>
                <a:ea typeface="Tahoma" pitchFamily="34" charset="0"/>
                <a:cs typeface="Tahoma" pitchFamily="34" charset="0"/>
              </a:rPr>
              <a:t>“ĐÓNG VAI - XỬ LÍ TÌNH HUỐNG”</a:t>
            </a:r>
            <a:endParaRPr lang="vi-VN" sz="2400" b="1">
              <a:solidFill>
                <a:srgbClr val="FFFF00"/>
              </a:solidFill>
              <a:latin typeface="Tahoma" pitchFamily="34" charset="0"/>
              <a:ea typeface="Tahoma" pitchFamily="34" charset="0"/>
              <a:cs typeface="Tahoma" pitchFamily="34" charset="0"/>
            </a:endParaRPr>
          </a:p>
        </p:txBody>
      </p:sp>
      <p:sp>
        <p:nvSpPr>
          <p:cNvPr id="19" name="Rectangle 18"/>
          <p:cNvSpPr/>
          <p:nvPr/>
        </p:nvSpPr>
        <p:spPr>
          <a:xfrm>
            <a:off x="425003" y="1772557"/>
            <a:ext cx="11500835" cy="1815882"/>
          </a:xfrm>
          <a:prstGeom prst="rect">
            <a:avLst/>
          </a:prstGeom>
          <a:solidFill>
            <a:schemeClr val="bg2"/>
          </a:solidFill>
        </p:spPr>
        <p:txBody>
          <a:bodyPr wrap="square">
            <a:spAutoFit/>
          </a:bodyPr>
          <a:lstStyle/>
          <a:p>
            <a:endParaRPr lang="vi-VN" sz="2800" b="1" dirty="0">
              <a:latin typeface="Tahoma" pitchFamily="34" charset="0"/>
              <a:ea typeface="Tahoma" pitchFamily="34" charset="0"/>
              <a:cs typeface="Tahoma" pitchFamily="34" charset="0"/>
            </a:endParaRPr>
          </a:p>
          <a:p>
            <a:r>
              <a:rPr lang="en-US" sz="2800" b="1" dirty="0" smtClean="0">
                <a:latin typeface="Tahoma" pitchFamily="34" charset="0"/>
                <a:ea typeface="Tahoma" pitchFamily="34" charset="0"/>
                <a:cs typeface="Tahoma" pitchFamily="34" charset="0"/>
              </a:rPr>
              <a:t> </a:t>
            </a:r>
            <a:r>
              <a:rPr lang="en-US" sz="2800" b="1" dirty="0" err="1">
                <a:solidFill>
                  <a:srgbClr val="FF0000"/>
                </a:solidFill>
                <a:latin typeface="Tahoma" pitchFamily="34" charset="0"/>
                <a:ea typeface="Tahoma" pitchFamily="34" charset="0"/>
                <a:cs typeface="Tahoma" pitchFamily="34" charset="0"/>
              </a:rPr>
              <a:t>Tình</a:t>
            </a:r>
            <a:r>
              <a:rPr lang="en-US" sz="2800" b="1" dirty="0">
                <a:solidFill>
                  <a:srgbClr val="FF0000"/>
                </a:solidFill>
                <a:latin typeface="Tahoma" pitchFamily="34" charset="0"/>
                <a:ea typeface="Tahoma" pitchFamily="34" charset="0"/>
                <a:cs typeface="Tahoma" pitchFamily="34" charset="0"/>
              </a:rPr>
              <a:t> </a:t>
            </a:r>
            <a:r>
              <a:rPr lang="en-US" sz="2800" b="1" dirty="0" err="1">
                <a:solidFill>
                  <a:srgbClr val="FF0000"/>
                </a:solidFill>
                <a:latin typeface="Tahoma" pitchFamily="34" charset="0"/>
                <a:ea typeface="Tahoma" pitchFamily="34" charset="0"/>
                <a:cs typeface="Tahoma" pitchFamily="34" charset="0"/>
              </a:rPr>
              <a:t>huống</a:t>
            </a:r>
            <a:r>
              <a:rPr lang="en-US" sz="2800" b="1" dirty="0">
                <a:solidFill>
                  <a:srgbClr val="FF0000"/>
                </a:solidFill>
                <a:latin typeface="Tahoma" pitchFamily="34" charset="0"/>
                <a:ea typeface="Tahoma" pitchFamily="34" charset="0"/>
                <a:cs typeface="Tahoma" pitchFamily="34" charset="0"/>
              </a:rPr>
              <a:t> 3</a:t>
            </a:r>
            <a:r>
              <a:rPr lang="en-US" sz="2800" b="1" dirty="0" smtClean="0">
                <a:solidFill>
                  <a:srgbClr val="FF0000"/>
                </a:solidFill>
                <a:latin typeface="Tahoma" pitchFamily="34" charset="0"/>
                <a:ea typeface="Tahoma" pitchFamily="34" charset="0"/>
                <a:cs typeface="Tahoma" pitchFamily="34" charset="0"/>
              </a:rPr>
              <a:t>: </a:t>
            </a:r>
            <a:r>
              <a:rPr lang="vi-VN" sz="2800" b="1" dirty="0"/>
              <a:t>Tâm đi kiếm củi qua sườn dốc đang bị sạt lở do sau trận mưa bão lớn, kéo dài.</a:t>
            </a:r>
            <a:endParaRPr lang="en-US" sz="2800" b="1" dirty="0"/>
          </a:p>
          <a:p>
            <a:endParaRPr lang="vi-VN" sz="2800" b="1" dirty="0">
              <a:latin typeface="Tahoma" pitchFamily="34" charset="0"/>
              <a:ea typeface="Tahoma" pitchFamily="34" charset="0"/>
              <a:cs typeface="Tahoma" pitchFamily="34" charset="0"/>
            </a:endParaRPr>
          </a:p>
        </p:txBody>
      </p:sp>
      <p:sp>
        <p:nvSpPr>
          <p:cNvPr id="2" name="Rectangle 1"/>
          <p:cNvSpPr/>
          <p:nvPr/>
        </p:nvSpPr>
        <p:spPr>
          <a:xfrm>
            <a:off x="425003" y="3884914"/>
            <a:ext cx="11372045" cy="1815882"/>
          </a:xfrm>
          <a:prstGeom prst="rect">
            <a:avLst/>
          </a:prstGeom>
        </p:spPr>
        <p:txBody>
          <a:bodyPr wrap="square">
            <a:spAutoFit/>
          </a:bodyPr>
          <a:lstStyle/>
          <a:p>
            <a:pPr algn="just"/>
            <a:r>
              <a:rPr lang="vi-VN" sz="2800" b="1" dirty="0">
                <a:solidFill>
                  <a:srgbClr val="002060"/>
                </a:solidFill>
              </a:rPr>
              <a:t>Nếu em là Tâm em sẽ dừng lại và không kiếm củi nữa và báo với cấp chính quyền có biện pháp xử lý dốc bị sạt lở. Thông báo với mọi người về con dốc bị sạt lở đó để mọi người tránh khi qua con dốc đó.</a:t>
            </a:r>
            <a:endParaRPr lang="en-US" sz="2800" b="1" dirty="0">
              <a:solidFill>
                <a:srgbClr val="002060"/>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41121690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smtClean="0">
                <a:solidFill>
                  <a:srgbClr val="0000FF"/>
                </a:solidFill>
                <a:latin typeface="Tahoma" pitchFamily="34" charset="0"/>
                <a:ea typeface="Tahoma" pitchFamily="34" charset="0"/>
                <a:cs typeface="Tahoma" pitchFamily="34" charset="0"/>
              </a:rPr>
              <a:t>Bài</a:t>
            </a:r>
            <a:r>
              <a:rPr lang="en-US" altLang="en-US" b="1" smtClean="0">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551139"/>
            <a:ext cx="2667000" cy="369332"/>
          </a:xfrm>
          <a:prstGeom prst="rect">
            <a:avLst/>
          </a:prstGeom>
          <a:noFill/>
          <a:ln>
            <a:noFill/>
          </a:ln>
          <a:effectLst/>
          <a:extLst/>
        </p:spPr>
        <p:txBody>
          <a:bodyPr anchor="ctr">
            <a:spAutoFit/>
          </a:bodyPr>
          <a:lstStyle/>
          <a:p>
            <a:pPr algn="ctr">
              <a:defRPr/>
            </a:pPr>
            <a:r>
              <a:rPr lang="en-US" altLang="zh-CN" b="1" kern="0" dirty="0" smtClean="0">
                <a:solidFill>
                  <a:srgbClr val="0000FF"/>
                </a:solidFill>
                <a:latin typeface="Tahoma" pitchFamily="34" charset="0"/>
                <a:ea typeface="Tahoma" pitchFamily="34" charset="0"/>
                <a:cs typeface="Tahoma" pitchFamily="34" charset="0"/>
              </a:rPr>
              <a:t>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9" name="Rectangle 8"/>
          <p:cNvSpPr/>
          <p:nvPr/>
        </p:nvSpPr>
        <p:spPr>
          <a:xfrm>
            <a:off x="799946" y="1297506"/>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a:solidFill>
                  <a:srgbClr val="0000FF"/>
                </a:solidFill>
                <a:latin typeface="Tahoma" pitchFamily="34" charset="0"/>
                <a:ea typeface="Tahoma" pitchFamily="34" charset="0"/>
                <a:cs typeface="Tahoma" pitchFamily="34" charset="0"/>
              </a:rPr>
              <a:t>2</a:t>
            </a:r>
            <a:r>
              <a:rPr lang="en-US" b="1" smtClean="0">
                <a:solidFill>
                  <a:srgbClr val="0000FF"/>
                </a:solidFill>
                <a:latin typeface="Tahoma" pitchFamily="34" charset="0"/>
                <a:ea typeface="Tahoma" pitchFamily="34" charset="0"/>
                <a:cs typeface="Tahoma" pitchFamily="34" charset="0"/>
              </a:rPr>
              <a:t>. H</a:t>
            </a:r>
            <a:r>
              <a:rPr lang="vi-VN" b="1" smtClean="0">
                <a:solidFill>
                  <a:srgbClr val="0000FF"/>
                </a:solidFill>
                <a:latin typeface="Tahoma" pitchFamily="34" charset="0"/>
                <a:ea typeface="Tahoma" pitchFamily="34" charset="0"/>
                <a:cs typeface="Tahoma" pitchFamily="34" charset="0"/>
              </a:rPr>
              <a:t>ậu quả do các tình huống nguy hiểm từ thiên nhiên. </a:t>
            </a:r>
            <a:endParaRPr lang="en-US" b="1" dirty="0" smtClean="0">
              <a:solidFill>
                <a:srgbClr val="0000FF"/>
              </a:solidFill>
              <a:latin typeface="Tahoma" pitchFamily="34" charset="0"/>
              <a:ea typeface="Tahoma" pitchFamily="34" charset="0"/>
              <a:cs typeface="Tahoma" pitchFamily="34" charset="0"/>
            </a:endParaRPr>
          </a:p>
        </p:txBody>
      </p:sp>
      <p:sp>
        <p:nvSpPr>
          <p:cNvPr id="8" name="Horizontal Scroll 7"/>
          <p:cNvSpPr/>
          <p:nvPr/>
        </p:nvSpPr>
        <p:spPr>
          <a:xfrm>
            <a:off x="1009934" y="1936063"/>
            <a:ext cx="10602946" cy="4838225"/>
          </a:xfrm>
          <a:prstGeom prst="horizontalScroll">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charset="0"/>
              <a:buChar char="•"/>
            </a:pPr>
            <a:endParaRPr lang="en-US" sz="2400" b="1" dirty="0" smtClean="0">
              <a:solidFill>
                <a:srgbClr val="FF0000"/>
              </a:solidFill>
              <a:latin typeface="Tahoma" pitchFamily="34" charset="0"/>
              <a:ea typeface="Tahoma" pitchFamily="34" charset="0"/>
              <a:cs typeface="Tahoma" pitchFamily="34" charset="0"/>
            </a:endParaRPr>
          </a:p>
          <a:p>
            <a:pPr marL="342900" indent="-342900">
              <a:buFont typeface="Arial" charset="0"/>
              <a:buChar char="•"/>
            </a:pPr>
            <a:r>
              <a:rPr lang="en-US" sz="2400" b="1" dirty="0" err="1" smtClean="0">
                <a:solidFill>
                  <a:srgbClr val="FF0000"/>
                </a:solidFill>
                <a:latin typeface="Tahoma" pitchFamily="34" charset="0"/>
                <a:ea typeface="Tahoma" pitchFamily="34" charset="0"/>
                <a:cs typeface="Tahoma" pitchFamily="34" charset="0"/>
              </a:rPr>
              <a:t>Cách</a:t>
            </a:r>
            <a:r>
              <a:rPr lang="en-US" sz="2400" b="1" dirty="0" smtClean="0">
                <a:solidFill>
                  <a:srgbClr val="FF0000"/>
                </a:solidFill>
                <a:latin typeface="Tahoma" pitchFamily="34" charset="0"/>
                <a:ea typeface="Tahoma" pitchFamily="34" charset="0"/>
                <a:cs typeface="Tahoma" pitchFamily="34" charset="0"/>
              </a:rPr>
              <a:t> </a:t>
            </a:r>
            <a:r>
              <a:rPr lang="en-US" sz="2400" b="1" dirty="0" err="1">
                <a:solidFill>
                  <a:srgbClr val="FF0000"/>
                </a:solidFill>
                <a:latin typeface="Tahoma" pitchFamily="34" charset="0"/>
                <a:ea typeface="Tahoma" pitchFamily="34" charset="0"/>
                <a:cs typeface="Tahoma" pitchFamily="34" charset="0"/>
              </a:rPr>
              <a:t>ứng</a:t>
            </a:r>
            <a:r>
              <a:rPr lang="en-US" sz="2400" b="1" dirty="0">
                <a:solidFill>
                  <a:srgbClr val="FF0000"/>
                </a:solidFill>
                <a:latin typeface="Tahoma" pitchFamily="34" charset="0"/>
                <a:ea typeface="Tahoma" pitchFamily="34" charset="0"/>
                <a:cs typeface="Tahoma" pitchFamily="34" charset="0"/>
              </a:rPr>
              <a:t> </a:t>
            </a:r>
            <a:r>
              <a:rPr lang="en-US" sz="2400" b="1" dirty="0" err="1">
                <a:solidFill>
                  <a:srgbClr val="FF0000"/>
                </a:solidFill>
                <a:latin typeface="Tahoma" pitchFamily="34" charset="0"/>
                <a:ea typeface="Tahoma" pitchFamily="34" charset="0"/>
                <a:cs typeface="Tahoma" pitchFamily="34" charset="0"/>
              </a:rPr>
              <a:t>phó</a:t>
            </a:r>
            <a:r>
              <a:rPr lang="en-US" sz="2400" b="1" dirty="0">
                <a:solidFill>
                  <a:srgbClr val="FF0000"/>
                </a:solidFill>
                <a:latin typeface="Tahoma" pitchFamily="34" charset="0"/>
                <a:ea typeface="Tahoma" pitchFamily="34" charset="0"/>
                <a:cs typeface="Tahoma" pitchFamily="34" charset="0"/>
              </a:rPr>
              <a:t> </a:t>
            </a:r>
            <a:r>
              <a:rPr lang="en-US" sz="2400" b="1" dirty="0" err="1">
                <a:solidFill>
                  <a:srgbClr val="FF0000"/>
                </a:solidFill>
                <a:latin typeface="Tahoma" pitchFamily="34" charset="0"/>
                <a:ea typeface="Tahoma" pitchFamily="34" charset="0"/>
                <a:cs typeface="Tahoma" pitchFamily="34" charset="0"/>
              </a:rPr>
              <a:t>với</a:t>
            </a:r>
            <a:r>
              <a:rPr lang="en-US" sz="2400" b="1" dirty="0">
                <a:solidFill>
                  <a:srgbClr val="FF0000"/>
                </a:solidFill>
                <a:latin typeface="Tahoma" pitchFamily="34" charset="0"/>
                <a:ea typeface="Tahoma" pitchFamily="34" charset="0"/>
                <a:cs typeface="Tahoma" pitchFamily="34" charset="0"/>
              </a:rPr>
              <a:t> </a:t>
            </a:r>
            <a:r>
              <a:rPr lang="en-US" sz="2400" b="1" dirty="0" err="1">
                <a:solidFill>
                  <a:srgbClr val="FF0000"/>
                </a:solidFill>
                <a:latin typeface="Tahoma" pitchFamily="34" charset="0"/>
                <a:ea typeface="Tahoma" pitchFamily="34" charset="0"/>
                <a:cs typeface="Tahoma" pitchFamily="34" charset="0"/>
              </a:rPr>
              <a:t>tình</a:t>
            </a:r>
            <a:r>
              <a:rPr lang="en-US" sz="2400" b="1" dirty="0">
                <a:solidFill>
                  <a:srgbClr val="FF0000"/>
                </a:solidFill>
                <a:latin typeface="Tahoma" pitchFamily="34" charset="0"/>
                <a:ea typeface="Tahoma" pitchFamily="34" charset="0"/>
                <a:cs typeface="Tahoma" pitchFamily="34" charset="0"/>
              </a:rPr>
              <a:t> </a:t>
            </a:r>
            <a:r>
              <a:rPr lang="en-US" sz="2400" b="1" dirty="0" err="1">
                <a:solidFill>
                  <a:srgbClr val="FF0000"/>
                </a:solidFill>
                <a:latin typeface="Tahoma" pitchFamily="34" charset="0"/>
                <a:ea typeface="Tahoma" pitchFamily="34" charset="0"/>
                <a:cs typeface="Tahoma" pitchFamily="34" charset="0"/>
              </a:rPr>
              <a:t>huống</a:t>
            </a:r>
            <a:r>
              <a:rPr lang="en-US" sz="2400" b="1" dirty="0">
                <a:solidFill>
                  <a:srgbClr val="FF0000"/>
                </a:solidFill>
                <a:latin typeface="Tahoma" pitchFamily="34" charset="0"/>
                <a:ea typeface="Tahoma" pitchFamily="34" charset="0"/>
                <a:cs typeface="Tahoma" pitchFamily="34" charset="0"/>
              </a:rPr>
              <a:t> </a:t>
            </a:r>
            <a:r>
              <a:rPr lang="en-US" sz="2400" b="1" dirty="0" err="1">
                <a:solidFill>
                  <a:srgbClr val="FF0000"/>
                </a:solidFill>
                <a:latin typeface="Tahoma" pitchFamily="34" charset="0"/>
                <a:ea typeface="Tahoma" pitchFamily="34" charset="0"/>
                <a:cs typeface="Tahoma" pitchFamily="34" charset="0"/>
              </a:rPr>
              <a:t>nguy</a:t>
            </a:r>
            <a:r>
              <a:rPr lang="en-US" sz="2400" b="1" dirty="0">
                <a:solidFill>
                  <a:srgbClr val="FF0000"/>
                </a:solidFill>
                <a:latin typeface="Tahoma" pitchFamily="34" charset="0"/>
                <a:ea typeface="Tahoma" pitchFamily="34" charset="0"/>
                <a:cs typeface="Tahoma" pitchFamily="34" charset="0"/>
              </a:rPr>
              <a:t> </a:t>
            </a:r>
            <a:r>
              <a:rPr lang="en-US" sz="2400" b="1" dirty="0" err="1">
                <a:solidFill>
                  <a:srgbClr val="FF0000"/>
                </a:solidFill>
                <a:latin typeface="Tahoma" pitchFamily="34" charset="0"/>
                <a:ea typeface="Tahoma" pitchFamily="34" charset="0"/>
                <a:cs typeface="Tahoma" pitchFamily="34" charset="0"/>
              </a:rPr>
              <a:t>hiểm</a:t>
            </a:r>
            <a:r>
              <a:rPr lang="en-US" sz="2400" b="1" dirty="0">
                <a:solidFill>
                  <a:srgbClr val="FF0000"/>
                </a:solidFill>
                <a:latin typeface="Tahoma" pitchFamily="34" charset="0"/>
                <a:ea typeface="Tahoma" pitchFamily="34" charset="0"/>
                <a:cs typeface="Tahoma" pitchFamily="34" charset="0"/>
              </a:rPr>
              <a:t> </a:t>
            </a:r>
            <a:r>
              <a:rPr lang="en-US" sz="2400" b="1" dirty="0" err="1">
                <a:solidFill>
                  <a:srgbClr val="FF0000"/>
                </a:solidFill>
                <a:latin typeface="Tahoma" pitchFamily="34" charset="0"/>
                <a:ea typeface="Tahoma" pitchFamily="34" charset="0"/>
                <a:cs typeface="Tahoma" pitchFamily="34" charset="0"/>
              </a:rPr>
              <a:t>từ</a:t>
            </a:r>
            <a:r>
              <a:rPr lang="en-US" sz="2400" b="1" dirty="0">
                <a:solidFill>
                  <a:srgbClr val="FF0000"/>
                </a:solidFill>
                <a:latin typeface="Tahoma" pitchFamily="34" charset="0"/>
                <a:ea typeface="Tahoma" pitchFamily="34" charset="0"/>
                <a:cs typeface="Tahoma" pitchFamily="34" charset="0"/>
              </a:rPr>
              <a:t> </a:t>
            </a:r>
            <a:r>
              <a:rPr lang="en-US" sz="2400" b="1" dirty="0" err="1">
                <a:solidFill>
                  <a:srgbClr val="FF0000"/>
                </a:solidFill>
                <a:latin typeface="Tahoma" pitchFamily="34" charset="0"/>
                <a:ea typeface="Tahoma" pitchFamily="34" charset="0"/>
                <a:cs typeface="Tahoma" pitchFamily="34" charset="0"/>
              </a:rPr>
              <a:t>thiên</a:t>
            </a:r>
            <a:r>
              <a:rPr lang="en-US" sz="2400" b="1" dirty="0">
                <a:solidFill>
                  <a:srgbClr val="FF0000"/>
                </a:solidFill>
                <a:latin typeface="Tahoma" pitchFamily="34" charset="0"/>
                <a:ea typeface="Tahoma" pitchFamily="34" charset="0"/>
                <a:cs typeface="Tahoma" pitchFamily="34" charset="0"/>
              </a:rPr>
              <a:t> </a:t>
            </a:r>
            <a:r>
              <a:rPr lang="en-US" sz="2400" b="1" dirty="0" err="1">
                <a:solidFill>
                  <a:srgbClr val="FF0000"/>
                </a:solidFill>
                <a:latin typeface="Tahoma" pitchFamily="34" charset="0"/>
                <a:ea typeface="Tahoma" pitchFamily="34" charset="0"/>
                <a:cs typeface="Tahoma" pitchFamily="34" charset="0"/>
              </a:rPr>
              <a:t>nhiên</a:t>
            </a:r>
            <a:r>
              <a:rPr lang="en-US" sz="2400" b="1" dirty="0" smtClean="0">
                <a:solidFill>
                  <a:srgbClr val="FF0000"/>
                </a:solidFill>
                <a:latin typeface="Tahoma" pitchFamily="34" charset="0"/>
                <a:ea typeface="Tahoma" pitchFamily="34" charset="0"/>
                <a:cs typeface="Tahoma" pitchFamily="34" charset="0"/>
              </a:rPr>
              <a:t>:</a:t>
            </a:r>
          </a:p>
          <a:p>
            <a:pPr fontAlgn="base"/>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Trang</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bị</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kiến</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thức</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và</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kĩ</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năng</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phòng</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tránh</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và</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ứng</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phó</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với</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các</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tình</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huống</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nguy</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hiểm</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từ</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thiên</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nhiên</a:t>
            </a:r>
            <a:r>
              <a:rPr lang="en-US" sz="2400" b="1" dirty="0">
                <a:solidFill>
                  <a:schemeClr val="tx1"/>
                </a:solidFill>
                <a:latin typeface="Tahoma" pitchFamily="34" charset="0"/>
                <a:ea typeface="Tahoma" pitchFamily="34" charset="0"/>
                <a:cs typeface="Tahoma" pitchFamily="34" charset="0"/>
              </a:rPr>
              <a:t>.</a:t>
            </a:r>
            <a:endParaRPr lang="vi-VN" sz="2400" b="1" dirty="0">
              <a:solidFill>
                <a:schemeClr val="tx1"/>
              </a:solidFill>
              <a:latin typeface="Tahoma" pitchFamily="34" charset="0"/>
              <a:ea typeface="Tahoma" pitchFamily="34" charset="0"/>
              <a:cs typeface="Tahoma" pitchFamily="34" charset="0"/>
            </a:endParaRPr>
          </a:p>
          <a:p>
            <a:pPr fontAlgn="base"/>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Tập</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quan</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sát</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nhận</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biết</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các</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yếu</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tố</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có</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thể</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gây</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nguy</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hiểm</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như</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thời</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điểm</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không</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gian</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địa</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hình</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thời</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tiết</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thay</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đổi</a:t>
            </a:r>
            <a:r>
              <a:rPr lang="en-US" sz="2400" b="1" dirty="0">
                <a:solidFill>
                  <a:schemeClr val="tx1"/>
                </a:solidFill>
                <a:latin typeface="Tahoma" pitchFamily="34" charset="0"/>
                <a:ea typeface="Tahoma" pitchFamily="34" charset="0"/>
                <a:cs typeface="Tahoma" pitchFamily="34" charset="0"/>
              </a:rPr>
              <a:t>...</a:t>
            </a:r>
            <a:endParaRPr lang="vi-VN" sz="2400" b="1" dirty="0">
              <a:solidFill>
                <a:schemeClr val="tx1"/>
              </a:solidFill>
              <a:latin typeface="Tahoma" pitchFamily="34" charset="0"/>
              <a:ea typeface="Tahoma" pitchFamily="34" charset="0"/>
              <a:cs typeface="Tahoma" pitchFamily="34" charset="0"/>
            </a:endParaRPr>
          </a:p>
          <a:p>
            <a:pPr fontAlgn="base"/>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Thường</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xuyên</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theo</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dõi</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các</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bản</a:t>
            </a:r>
            <a:r>
              <a:rPr lang="en-US" sz="2400" b="1" dirty="0">
                <a:solidFill>
                  <a:schemeClr val="tx1"/>
                </a:solidFill>
                <a:latin typeface="Tahoma" pitchFamily="34" charset="0"/>
                <a:ea typeface="Tahoma" pitchFamily="34" charset="0"/>
                <a:cs typeface="Tahoma" pitchFamily="34" charset="0"/>
              </a:rPr>
              <a:t> tin </a:t>
            </a:r>
            <a:r>
              <a:rPr lang="en-US" sz="2400" b="1" dirty="0" err="1">
                <a:solidFill>
                  <a:schemeClr val="tx1"/>
                </a:solidFill>
                <a:latin typeface="Tahoma" pitchFamily="34" charset="0"/>
                <a:ea typeface="Tahoma" pitchFamily="34" charset="0"/>
                <a:cs typeface="Tahoma" pitchFamily="34" charset="0"/>
              </a:rPr>
              <a:t>dự</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báo</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thời</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tiết</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trên</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các</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phương</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tiện</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thông</a:t>
            </a:r>
            <a:r>
              <a:rPr lang="en-US" sz="2400" b="1" dirty="0">
                <a:solidFill>
                  <a:schemeClr val="tx1"/>
                </a:solidFill>
                <a:latin typeface="Tahoma" pitchFamily="34" charset="0"/>
                <a:ea typeface="Tahoma" pitchFamily="34" charset="0"/>
                <a:cs typeface="Tahoma" pitchFamily="34" charset="0"/>
              </a:rPr>
              <a:t> tin.</a:t>
            </a:r>
            <a:endParaRPr lang="vi-VN" sz="2400" b="1" dirty="0">
              <a:solidFill>
                <a:schemeClr val="tx1"/>
              </a:solidFill>
              <a:latin typeface="Tahoma" pitchFamily="34" charset="0"/>
              <a:ea typeface="Tahoma" pitchFamily="34" charset="0"/>
              <a:cs typeface="Tahoma" pitchFamily="34" charset="0"/>
            </a:endParaRPr>
          </a:p>
          <a:p>
            <a:pPr fontAlgn="base"/>
            <a:r>
              <a:rPr lang="en-US" sz="2400" b="1" dirty="0" err="1">
                <a:solidFill>
                  <a:schemeClr val="tx1"/>
                </a:solidFill>
                <a:latin typeface="Tahoma" pitchFamily="34" charset="0"/>
                <a:ea typeface="Tahoma" pitchFamily="34" charset="0"/>
                <a:cs typeface="Tahoma" pitchFamily="34" charset="0"/>
              </a:rPr>
              <a:t>Khi</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có</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nguy</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hiểm</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xảy</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ra</a:t>
            </a:r>
            <a:r>
              <a:rPr lang="en-US" sz="2400" b="1" dirty="0">
                <a:solidFill>
                  <a:schemeClr val="tx1"/>
                </a:solidFill>
                <a:latin typeface="Tahoma" pitchFamily="34" charset="0"/>
                <a:ea typeface="Tahoma" pitchFamily="34" charset="0"/>
                <a:cs typeface="Tahoma" pitchFamily="34" charset="0"/>
              </a:rPr>
              <a:t>: </a:t>
            </a:r>
            <a:endParaRPr lang="vi-VN" sz="2400" b="1" dirty="0">
              <a:solidFill>
                <a:schemeClr val="tx1"/>
              </a:solidFill>
              <a:latin typeface="Tahoma" pitchFamily="34" charset="0"/>
              <a:ea typeface="Tahoma" pitchFamily="34" charset="0"/>
              <a:cs typeface="Tahoma" pitchFamily="34" charset="0"/>
            </a:endParaRPr>
          </a:p>
          <a:p>
            <a:pPr fontAlgn="base"/>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Chọn</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một</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nơi</a:t>
            </a:r>
            <a:r>
              <a:rPr lang="en-US" sz="2400" b="1" dirty="0">
                <a:solidFill>
                  <a:schemeClr val="tx1"/>
                </a:solidFill>
                <a:latin typeface="Tahoma" pitchFamily="34" charset="0"/>
                <a:ea typeface="Tahoma" pitchFamily="34" charset="0"/>
                <a:cs typeface="Tahoma" pitchFamily="34" charset="0"/>
              </a:rPr>
              <a:t> an </a:t>
            </a:r>
            <a:r>
              <a:rPr lang="en-US" sz="2400" b="1" dirty="0" err="1">
                <a:solidFill>
                  <a:schemeClr val="tx1"/>
                </a:solidFill>
                <a:latin typeface="Tahoma" pitchFamily="34" charset="0"/>
                <a:ea typeface="Tahoma" pitchFamily="34" charset="0"/>
                <a:cs typeface="Tahoma" pitchFamily="34" charset="0"/>
              </a:rPr>
              <a:t>toàn</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để</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trú</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ẩn</a:t>
            </a:r>
            <a:r>
              <a:rPr lang="en-US" sz="2400" b="1" dirty="0">
                <a:solidFill>
                  <a:schemeClr val="tx1"/>
                </a:solidFill>
                <a:latin typeface="Tahoma" pitchFamily="34" charset="0"/>
                <a:ea typeface="Tahoma" pitchFamily="34" charset="0"/>
                <a:cs typeface="Tahoma" pitchFamily="34" charset="0"/>
              </a:rPr>
              <a:t>.</a:t>
            </a:r>
            <a:endParaRPr lang="vi-VN" sz="2400" b="1" dirty="0">
              <a:solidFill>
                <a:schemeClr val="tx1"/>
              </a:solidFill>
              <a:latin typeface="Tahoma" pitchFamily="34" charset="0"/>
              <a:ea typeface="Tahoma" pitchFamily="34" charset="0"/>
              <a:cs typeface="Tahoma" pitchFamily="34" charset="0"/>
            </a:endParaRPr>
          </a:p>
          <a:p>
            <a:pPr fontAlgn="base"/>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Bình</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tĩnh</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xử</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trí</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đặt</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mục</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tiêu</a:t>
            </a:r>
            <a:r>
              <a:rPr lang="en-US" sz="2400" b="1" dirty="0">
                <a:solidFill>
                  <a:schemeClr val="tx1"/>
                </a:solidFill>
                <a:latin typeface="Tahoma" pitchFamily="34" charset="0"/>
                <a:ea typeface="Tahoma" pitchFamily="34" charset="0"/>
                <a:cs typeface="Tahoma" pitchFamily="34" charset="0"/>
              </a:rPr>
              <a:t> an </a:t>
            </a:r>
            <a:r>
              <a:rPr lang="en-US" sz="2400" b="1" dirty="0" err="1">
                <a:solidFill>
                  <a:schemeClr val="tx1"/>
                </a:solidFill>
                <a:latin typeface="Tahoma" pitchFamily="34" charset="0"/>
                <a:ea typeface="Tahoma" pitchFamily="34" charset="0"/>
                <a:cs typeface="Tahoma" pitchFamily="34" charset="0"/>
              </a:rPr>
              <a:t>toàn</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tính</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mạng</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lên</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trên</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hết</a:t>
            </a:r>
            <a:r>
              <a:rPr lang="en-US" sz="2400" b="1" dirty="0">
                <a:solidFill>
                  <a:schemeClr val="tx1"/>
                </a:solidFill>
                <a:latin typeface="Tahoma" pitchFamily="34" charset="0"/>
                <a:ea typeface="Tahoma" pitchFamily="34" charset="0"/>
                <a:cs typeface="Tahoma" pitchFamily="34" charset="0"/>
              </a:rPr>
              <a:t>.</a:t>
            </a:r>
            <a:endParaRPr lang="vi-VN" sz="2400" b="1" dirty="0">
              <a:solidFill>
                <a:schemeClr val="tx1"/>
              </a:solidFill>
              <a:latin typeface="Tahoma" pitchFamily="34" charset="0"/>
              <a:ea typeface="Tahoma" pitchFamily="34" charset="0"/>
              <a:cs typeface="Tahoma" pitchFamily="34" charset="0"/>
            </a:endParaRPr>
          </a:p>
          <a:p>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Tìm</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kiếm</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sự</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trợ</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giúp</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hoặc</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báo</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cho</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những</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người</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xung</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quanh</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chính</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quyền</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địa</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phương</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khi</a:t>
            </a:r>
            <a:r>
              <a:rPr lang="en-US" sz="2400" b="1" dirty="0">
                <a:solidFill>
                  <a:schemeClr val="tx1"/>
                </a:solidFill>
                <a:latin typeface="Tahoma" pitchFamily="34" charset="0"/>
                <a:ea typeface="Tahoma" pitchFamily="34" charset="0"/>
                <a:cs typeface="Tahoma" pitchFamily="34" charset="0"/>
              </a:rPr>
              <a:t> </a:t>
            </a:r>
            <a:r>
              <a:rPr lang="en-US" sz="2400" b="1" dirty="0" err="1">
                <a:solidFill>
                  <a:schemeClr val="tx1"/>
                </a:solidFill>
                <a:latin typeface="Tahoma" pitchFamily="34" charset="0"/>
                <a:ea typeface="Tahoma" pitchFamily="34" charset="0"/>
                <a:cs typeface="Tahoma" pitchFamily="34" charset="0"/>
              </a:rPr>
              <a:t>cần</a:t>
            </a:r>
            <a:r>
              <a:rPr lang="en-US" sz="2400" b="1" dirty="0">
                <a:solidFill>
                  <a:schemeClr val="tx1"/>
                </a:solidFill>
                <a:latin typeface="Tahoma" pitchFamily="34" charset="0"/>
                <a:ea typeface="Tahoma" pitchFamily="34" charset="0"/>
                <a:cs typeface="Tahoma" pitchFamily="34" charset="0"/>
              </a:rPr>
              <a:t> </a:t>
            </a:r>
            <a:r>
              <a:rPr lang="en-US" sz="2400" b="1" dirty="0" err="1" smtClean="0">
                <a:solidFill>
                  <a:schemeClr val="tx1"/>
                </a:solidFill>
                <a:latin typeface="Tahoma" pitchFamily="34" charset="0"/>
                <a:ea typeface="Tahoma" pitchFamily="34" charset="0"/>
                <a:cs typeface="Tahoma" pitchFamily="34" charset="0"/>
              </a:rPr>
              <a:t>thiết</a:t>
            </a:r>
            <a:r>
              <a:rPr lang="en-US" sz="2400" b="1" dirty="0" smtClean="0">
                <a:solidFill>
                  <a:schemeClr val="tx1"/>
                </a:solidFill>
                <a:latin typeface="Tahoma" pitchFamily="34" charset="0"/>
                <a:ea typeface="Tahoma" pitchFamily="34" charset="0"/>
                <a:cs typeface="Tahoma" pitchFamily="34" charset="0"/>
              </a:rPr>
              <a:t>.</a:t>
            </a:r>
          </a:p>
          <a:p>
            <a:endParaRPr lang="vi-VN" sz="2400" b="1" dirty="0">
              <a:solidFill>
                <a:srgbClr val="FF0000"/>
              </a:solidFill>
            </a:endParaRPr>
          </a:p>
        </p:txBody>
      </p:sp>
      <p:sp>
        <p:nvSpPr>
          <p:cNvPr id="2" name="Date Placeholder 1"/>
          <p:cNvSpPr>
            <a:spLocks noGrp="1"/>
          </p:cNvSpPr>
          <p:nvPr>
            <p:ph type="dt" sz="half" idx="10"/>
          </p:nvPr>
        </p:nvSpPr>
        <p:spPr/>
        <p:txBody>
          <a:bodyPr/>
          <a:lstStyle/>
          <a:p>
            <a:fld id="{D7EAC4F6-4374-481A-BEF1-1A4C80D5EA42}" type="datetime11">
              <a:rPr lang="en-IN" smtClean="0">
                <a:solidFill>
                  <a:prstClr val="black">
                    <a:tint val="75000"/>
                  </a:prstClr>
                </a:solidFill>
              </a:rPr>
              <a:t>20:31:16</a:t>
            </a:fld>
            <a:endParaRPr lang="en-IN">
              <a:solidFill>
                <a:prstClr val="black">
                  <a:tint val="75000"/>
                </a:prstClr>
              </a:solidFill>
            </a:endParaRPr>
          </a:p>
        </p:txBody>
      </p:sp>
      <p:sp>
        <p:nvSpPr>
          <p:cNvPr id="3" name="Slide Number Placeholder 2"/>
          <p:cNvSpPr>
            <a:spLocks noGrp="1"/>
          </p:cNvSpPr>
          <p:nvPr>
            <p:ph type="sldNum" sz="quarter" idx="12"/>
          </p:nvPr>
        </p:nvSpPr>
        <p:spPr/>
        <p:txBody>
          <a:bodyPr/>
          <a:lstStyle/>
          <a:p>
            <a:fld id="{2D0CD454-69CB-4647-AC93-5608A9603E22}" type="slidenum">
              <a:rPr lang="en-IN" smtClean="0">
                <a:solidFill>
                  <a:prstClr val="black">
                    <a:tint val="75000"/>
                  </a:prstClr>
                </a:solidFill>
              </a:rPr>
              <a:pPr/>
              <a:t>25</a:t>
            </a:fld>
            <a:endParaRPr lang="en-IN">
              <a:solidFill>
                <a:prstClr val="black">
                  <a:tint val="75000"/>
                </a:prstClr>
              </a:solidFill>
            </a:endParaRPr>
          </a:p>
        </p:txBody>
      </p:sp>
      <p:sp>
        <p:nvSpPr>
          <p:cNvPr id="11" name="Rectangle 10"/>
          <p:cNvSpPr/>
          <p:nvPr/>
        </p:nvSpPr>
        <p:spPr>
          <a:xfrm>
            <a:off x="799946" y="926542"/>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1</a:t>
            </a:r>
            <a:r>
              <a:rPr lang="en-US" b="1" smtClean="0">
                <a:solidFill>
                  <a:srgbClr val="0000FF"/>
                </a:solidFill>
                <a:latin typeface="Tahoma" pitchFamily="34" charset="0"/>
                <a:ea typeface="Tahoma" pitchFamily="34" charset="0"/>
                <a:cs typeface="Tahoma" pitchFamily="34" charset="0"/>
              </a:rPr>
              <a:t>. Nh</a:t>
            </a:r>
            <a:r>
              <a:rPr lang="vi-VN" b="1" smtClean="0">
                <a:solidFill>
                  <a:srgbClr val="0000FF"/>
                </a:solidFill>
                <a:latin typeface="Tahoma" pitchFamily="34" charset="0"/>
                <a:ea typeface="Tahoma" pitchFamily="34" charset="0"/>
                <a:cs typeface="Tahoma" pitchFamily="34" charset="0"/>
              </a:rPr>
              <a:t>ận biết các tình huống nguy hiểm từ thiên nhiên. </a:t>
            </a:r>
            <a:endParaRPr lang="en-US" b="1" dirty="0" smtClean="0">
              <a:solidFill>
                <a:srgbClr val="0000FF"/>
              </a:solidFill>
              <a:latin typeface="Tahoma" pitchFamily="34" charset="0"/>
              <a:ea typeface="Tahoma" pitchFamily="34" charset="0"/>
              <a:cs typeface="Tahoma" pitchFamily="34" charset="0"/>
            </a:endParaRPr>
          </a:p>
        </p:txBody>
      </p:sp>
      <p:sp>
        <p:nvSpPr>
          <p:cNvPr id="12" name="Rectangle 11"/>
          <p:cNvSpPr/>
          <p:nvPr/>
        </p:nvSpPr>
        <p:spPr>
          <a:xfrm>
            <a:off x="810677" y="1655970"/>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3</a:t>
            </a:r>
            <a:r>
              <a:rPr lang="en-US" b="1" smtClean="0">
                <a:solidFill>
                  <a:srgbClr val="0000FF"/>
                </a:solidFill>
                <a:latin typeface="Tahoma" pitchFamily="34" charset="0"/>
                <a:ea typeface="Tahoma" pitchFamily="34" charset="0"/>
                <a:cs typeface="Tahoma" pitchFamily="34" charset="0"/>
              </a:rPr>
              <a:t>. </a:t>
            </a:r>
            <a:r>
              <a:rPr lang="vi-VN" b="1" smtClean="0">
                <a:solidFill>
                  <a:srgbClr val="0000FF"/>
                </a:solidFill>
                <a:latin typeface="Tahoma" pitchFamily="34" charset="0"/>
                <a:ea typeface="Tahoma" pitchFamily="34" charset="0"/>
                <a:cs typeface="Tahoma" pitchFamily="34" charset="0"/>
              </a:rPr>
              <a:t>Ứng phó với các tình huống nguy hiểm từ thiên nhiên. </a:t>
            </a:r>
            <a:endParaRPr lang="en-US" b="1" dirty="0" smtClean="0">
              <a:solidFill>
                <a:srgbClr val="0000FF"/>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61217400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230376" y="0"/>
            <a:ext cx="961623" cy="732955"/>
          </a:xfrm>
          <a:prstGeom prst="rect">
            <a:avLst/>
          </a:prstGeom>
          <a:noFill/>
          <a:ln>
            <a:noFill/>
          </a:ln>
        </p:spPr>
      </p:pic>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smtClean="0">
                <a:solidFill>
                  <a:srgbClr val="0000FF"/>
                </a:solidFill>
                <a:latin typeface="Tahoma" pitchFamily="34" charset="0"/>
                <a:ea typeface="Tahoma" pitchFamily="34" charset="0"/>
                <a:cs typeface="Tahoma" pitchFamily="34" charset="0"/>
              </a:rPr>
              <a:t>Bài</a:t>
            </a:r>
            <a:r>
              <a:rPr lang="en-US" altLang="en-US" b="1" smtClean="0">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3" name="Slide Number Placeholder 2"/>
          <p:cNvSpPr>
            <a:spLocks noGrp="1"/>
          </p:cNvSpPr>
          <p:nvPr>
            <p:ph type="sldNum" sz="quarter" idx="12"/>
          </p:nvPr>
        </p:nvSpPr>
        <p:spPr/>
        <p:txBody>
          <a:bodyPr/>
          <a:lstStyle/>
          <a:p>
            <a:fld id="{2D0CD454-69CB-4647-AC93-5608A9603E22}" type="slidenum">
              <a:rPr lang="en-IN" smtClean="0">
                <a:solidFill>
                  <a:prstClr val="black">
                    <a:tint val="75000"/>
                  </a:prstClr>
                </a:solidFill>
              </a:rPr>
              <a:pPr/>
              <a:t>26</a:t>
            </a:fld>
            <a:endParaRPr lang="en-IN">
              <a:solidFill>
                <a:prstClr val="black">
                  <a:tint val="75000"/>
                </a:prstClr>
              </a:solidFill>
            </a:endParaRPr>
          </a:p>
        </p:txBody>
      </p:sp>
      <p:sp>
        <p:nvSpPr>
          <p:cNvPr id="15" name="Text Box 2"/>
          <p:cNvSpPr txBox="1"/>
          <p:nvPr/>
        </p:nvSpPr>
        <p:spPr>
          <a:xfrm>
            <a:off x="241812" y="945488"/>
            <a:ext cx="1834568" cy="3387144"/>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b="1" smtClean="0">
                <a:solidFill>
                  <a:srgbClr val="FF0000"/>
                </a:solidFill>
                <a:effectLst/>
                <a:latin typeface="Tahoma" pitchFamily="34" charset="0"/>
                <a:ea typeface="Tahoma" pitchFamily="34" charset="0"/>
                <a:cs typeface="Tahoma" pitchFamily="34" charset="0"/>
              </a:rPr>
              <a:t>.............</a:t>
            </a:r>
            <a:endParaRPr lang="vi-VN">
              <a:solidFill>
                <a:srgbClr val="FF0000"/>
              </a:solidFill>
              <a:effectLst/>
              <a:latin typeface="Tahoma" pitchFamily="34" charset="0"/>
              <a:ea typeface="Tahoma" pitchFamily="34" charset="0"/>
              <a:cs typeface="Tahoma" pitchFamily="34" charset="0"/>
            </a:endParaRPr>
          </a:p>
        </p:txBody>
      </p:sp>
      <p:sp>
        <p:nvSpPr>
          <p:cNvPr id="16" name="Text Box 3"/>
          <p:cNvSpPr txBox="1"/>
          <p:nvPr/>
        </p:nvSpPr>
        <p:spPr>
          <a:xfrm>
            <a:off x="2291381" y="655682"/>
            <a:ext cx="2468168" cy="954176"/>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20000"/>
              </a:lnSpc>
              <a:spcAft>
                <a:spcPts val="0"/>
              </a:spcAft>
            </a:pPr>
            <a:endParaRPr lang="nl-NL" sz="1700" b="1" smtClean="0">
              <a:solidFill>
                <a:srgbClr val="0000FF"/>
              </a:solidFill>
              <a:effectLst/>
              <a:latin typeface="Tahoma" pitchFamily="34" charset="0"/>
              <a:ea typeface="Tahoma" pitchFamily="34" charset="0"/>
              <a:cs typeface="Tahoma" pitchFamily="34" charset="0"/>
            </a:endParaRPr>
          </a:p>
          <a:p>
            <a:pPr algn="ctr">
              <a:lnSpc>
                <a:spcPct val="120000"/>
              </a:lnSpc>
              <a:spcAft>
                <a:spcPts val="0"/>
              </a:spcAft>
            </a:pPr>
            <a:r>
              <a:rPr lang="en-US" sz="1700" b="1" smtClean="0">
                <a:solidFill>
                  <a:srgbClr val="0000FF"/>
                </a:solidFill>
                <a:effectLst/>
                <a:latin typeface="Tahoma" pitchFamily="34" charset="0"/>
                <a:ea typeface="Tahoma" pitchFamily="34" charset="0"/>
                <a:cs typeface="Tahoma" pitchFamily="34" charset="0"/>
              </a:rPr>
              <a:t>....................</a:t>
            </a:r>
            <a:endParaRPr lang="vi-VN" sz="1700">
              <a:solidFill>
                <a:srgbClr val="0000FF"/>
              </a:solidFill>
              <a:effectLst/>
              <a:latin typeface="Tahoma" pitchFamily="34" charset="0"/>
              <a:ea typeface="Tahoma" pitchFamily="34" charset="0"/>
              <a:cs typeface="Tahoma" pitchFamily="34" charset="0"/>
            </a:endParaRPr>
          </a:p>
          <a:p>
            <a:pPr algn="ctr">
              <a:spcAft>
                <a:spcPts val="0"/>
              </a:spcAft>
            </a:pPr>
            <a:r>
              <a:rPr lang="en-US" sz="1700">
                <a:solidFill>
                  <a:srgbClr val="0000FF"/>
                </a:solidFill>
                <a:effectLst/>
                <a:latin typeface="Tahoma" pitchFamily="34" charset="0"/>
                <a:ea typeface="Tahoma" pitchFamily="34" charset="0"/>
                <a:cs typeface="Tahoma" pitchFamily="34" charset="0"/>
              </a:rPr>
              <a:t> </a:t>
            </a:r>
            <a:endParaRPr lang="vi-VN" sz="1700">
              <a:solidFill>
                <a:srgbClr val="0000FF"/>
              </a:solidFill>
              <a:effectLst/>
              <a:latin typeface="Tahoma" pitchFamily="34" charset="0"/>
              <a:ea typeface="Tahoma" pitchFamily="34" charset="0"/>
              <a:cs typeface="Tahoma" pitchFamily="34" charset="0"/>
            </a:endParaRPr>
          </a:p>
        </p:txBody>
      </p:sp>
      <p:sp>
        <p:nvSpPr>
          <p:cNvPr id="17" name="Text Box 4"/>
          <p:cNvSpPr txBox="1"/>
          <p:nvPr/>
        </p:nvSpPr>
        <p:spPr>
          <a:xfrm>
            <a:off x="4978623" y="629924"/>
            <a:ext cx="6634256" cy="965277"/>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i="1" smtClean="0">
                <a:effectLst/>
                <a:latin typeface="Tahoma" pitchFamily="34" charset="0"/>
                <a:ea typeface="Tahoma" pitchFamily="34" charset="0"/>
                <a:cs typeface="Tahoma" pitchFamily="34" charset="0"/>
              </a:rPr>
              <a:t>........................................................................................................................................................................................</a:t>
            </a:r>
            <a:endParaRPr lang="vi-VN">
              <a:effectLst/>
              <a:latin typeface="Tahoma" pitchFamily="34" charset="0"/>
              <a:ea typeface="Tahoma" pitchFamily="34" charset="0"/>
              <a:cs typeface="Tahoma" pitchFamily="34" charset="0"/>
            </a:endParaRPr>
          </a:p>
        </p:txBody>
      </p:sp>
      <p:sp>
        <p:nvSpPr>
          <p:cNvPr id="18" name="Text Box 5"/>
          <p:cNvSpPr txBox="1"/>
          <p:nvPr/>
        </p:nvSpPr>
        <p:spPr>
          <a:xfrm>
            <a:off x="2291381" y="1896242"/>
            <a:ext cx="2468168" cy="119634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b="1" smtClean="0">
                <a:solidFill>
                  <a:srgbClr val="0000FF"/>
                </a:solidFill>
                <a:effectLst/>
                <a:latin typeface="Tahoma" pitchFamily="34" charset="0"/>
                <a:ea typeface="Tahoma" pitchFamily="34" charset="0"/>
                <a:cs typeface="Tahoma" pitchFamily="34" charset="0"/>
              </a:rPr>
              <a:t>........................</a:t>
            </a:r>
            <a:endParaRPr lang="vi-VN">
              <a:solidFill>
                <a:srgbClr val="0000FF"/>
              </a:solidFill>
              <a:effectLst/>
              <a:latin typeface="Tahoma" pitchFamily="34" charset="0"/>
              <a:ea typeface="Tahoma" pitchFamily="34" charset="0"/>
              <a:cs typeface="Tahoma" pitchFamily="34" charset="0"/>
            </a:endParaRPr>
          </a:p>
        </p:txBody>
      </p:sp>
      <p:sp>
        <p:nvSpPr>
          <p:cNvPr id="19" name="Text Box 6"/>
          <p:cNvSpPr txBox="1"/>
          <p:nvPr/>
        </p:nvSpPr>
        <p:spPr>
          <a:xfrm>
            <a:off x="4978622" y="1746122"/>
            <a:ext cx="6634257" cy="174405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i="1" smtClean="0">
                <a:latin typeface="Tahoma" pitchFamily="34" charset="0"/>
                <a:ea typeface="Tahoma" pitchFamily="34" charset="0"/>
                <a:cs typeface="Tahoma" pitchFamily="34" charset="0"/>
              </a:rPr>
              <a:t>........................................................................................................................................................................................</a:t>
            </a:r>
            <a:r>
              <a:rPr lang="en-US" i="1">
                <a:latin typeface="Tahoma" pitchFamily="34" charset="0"/>
                <a:ea typeface="Tahoma" pitchFamily="34" charset="0"/>
                <a:cs typeface="Tahoma" pitchFamily="34" charset="0"/>
              </a:rPr>
              <a:t> ........................................................................................................................................................................................</a:t>
            </a:r>
            <a:endParaRPr lang="vi-VN">
              <a:latin typeface="Tahoma" pitchFamily="34" charset="0"/>
              <a:ea typeface="Tahoma" pitchFamily="34" charset="0"/>
              <a:cs typeface="Tahoma" pitchFamily="34" charset="0"/>
            </a:endParaRPr>
          </a:p>
          <a:p>
            <a:r>
              <a:rPr lang="en-US" i="1">
                <a:latin typeface="Tahoma" pitchFamily="34" charset="0"/>
                <a:ea typeface="Tahoma" pitchFamily="34" charset="0"/>
                <a:cs typeface="Tahoma" pitchFamily="34" charset="0"/>
              </a:rPr>
              <a:t>........................................................................................................................................................................................</a:t>
            </a:r>
            <a:endParaRPr lang="vi-VN">
              <a:latin typeface="Tahoma" pitchFamily="34" charset="0"/>
              <a:ea typeface="Tahoma" pitchFamily="34" charset="0"/>
              <a:cs typeface="Tahoma" pitchFamily="34" charset="0"/>
            </a:endParaRPr>
          </a:p>
          <a:p>
            <a:pPr>
              <a:spcAft>
                <a:spcPts val="0"/>
              </a:spcAft>
            </a:pPr>
            <a:endParaRPr lang="vi-VN">
              <a:latin typeface="Tahoma" pitchFamily="34" charset="0"/>
              <a:ea typeface="Tahoma" pitchFamily="34" charset="0"/>
              <a:cs typeface="Tahoma" pitchFamily="34" charset="0"/>
            </a:endParaRPr>
          </a:p>
        </p:txBody>
      </p:sp>
      <p:sp>
        <p:nvSpPr>
          <p:cNvPr id="20" name="Text Box 7"/>
          <p:cNvSpPr txBox="1"/>
          <p:nvPr/>
        </p:nvSpPr>
        <p:spPr>
          <a:xfrm>
            <a:off x="2291381" y="3670481"/>
            <a:ext cx="2468167" cy="1481897"/>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b="1" smtClean="0">
                <a:solidFill>
                  <a:srgbClr val="0000FF"/>
                </a:solidFill>
                <a:effectLst/>
                <a:latin typeface="Tahoma" pitchFamily="34" charset="0"/>
                <a:ea typeface="Tahoma" pitchFamily="34" charset="0"/>
                <a:cs typeface="Tahoma" pitchFamily="34" charset="0"/>
              </a:rPr>
              <a:t>...........................</a:t>
            </a:r>
            <a:endParaRPr lang="vi-VN">
              <a:solidFill>
                <a:srgbClr val="0000FF"/>
              </a:solidFill>
              <a:effectLst/>
              <a:latin typeface="Tahoma" pitchFamily="34" charset="0"/>
              <a:ea typeface="Tahoma" pitchFamily="34" charset="0"/>
              <a:cs typeface="Tahoma" pitchFamily="34" charset="0"/>
            </a:endParaRPr>
          </a:p>
        </p:txBody>
      </p:sp>
      <p:sp>
        <p:nvSpPr>
          <p:cNvPr id="21" name="Text Box 8"/>
          <p:cNvSpPr txBox="1"/>
          <p:nvPr/>
        </p:nvSpPr>
        <p:spPr>
          <a:xfrm>
            <a:off x="4978623" y="3670480"/>
            <a:ext cx="6634258" cy="3090927"/>
          </a:xfrm>
          <a:prstGeom prst="rect">
            <a:avLst/>
          </a:prstGeom>
          <a:no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r>
              <a:rPr lang="en-US" i="1" smtClean="0">
                <a:latin typeface="Tahoma" pitchFamily="34" charset="0"/>
                <a:ea typeface="Tahoma" pitchFamily="34" charset="0"/>
                <a:cs typeface="Tahoma" pitchFamily="34" charset="0"/>
              </a:rPr>
              <a:t>........................................................................................................................................................................................</a:t>
            </a:r>
            <a:r>
              <a:rPr lang="en-US" i="1">
                <a:latin typeface="Tahoma" pitchFamily="34" charset="0"/>
                <a:ea typeface="Tahoma" pitchFamily="34" charset="0"/>
                <a:cs typeface="Tahoma" pitchFamily="34" charset="0"/>
              </a:rPr>
              <a:t> ........................................................................................................................................................................................</a:t>
            </a:r>
            <a:endParaRPr lang="vi-VN">
              <a:latin typeface="Tahoma" pitchFamily="34" charset="0"/>
              <a:ea typeface="Tahoma" pitchFamily="34" charset="0"/>
              <a:cs typeface="Tahoma" pitchFamily="34" charset="0"/>
            </a:endParaRPr>
          </a:p>
          <a:p>
            <a:r>
              <a:rPr lang="en-US" i="1">
                <a:latin typeface="Tahoma" pitchFamily="34" charset="0"/>
                <a:ea typeface="Tahoma" pitchFamily="34" charset="0"/>
                <a:cs typeface="Tahoma" pitchFamily="34" charset="0"/>
              </a:rPr>
              <a:t>........................................................................................................................................................................................</a:t>
            </a:r>
            <a:endParaRPr lang="vi-VN">
              <a:latin typeface="Tahoma" pitchFamily="34" charset="0"/>
              <a:ea typeface="Tahoma" pitchFamily="34" charset="0"/>
              <a:cs typeface="Tahoma" pitchFamily="34" charset="0"/>
            </a:endParaRPr>
          </a:p>
          <a:p>
            <a:r>
              <a:rPr lang="en-US" i="1">
                <a:latin typeface="Tahoma" pitchFamily="34" charset="0"/>
                <a:ea typeface="Tahoma" pitchFamily="34" charset="0"/>
                <a:cs typeface="Tahoma" pitchFamily="34" charset="0"/>
              </a:rPr>
              <a:t>........................................................................................................................................................................................</a:t>
            </a:r>
            <a:endParaRPr lang="vi-VN">
              <a:latin typeface="Tahoma" pitchFamily="34" charset="0"/>
              <a:ea typeface="Tahoma" pitchFamily="34" charset="0"/>
              <a:cs typeface="Tahoma" pitchFamily="34" charset="0"/>
            </a:endParaRPr>
          </a:p>
          <a:p>
            <a:r>
              <a:rPr lang="en-US" i="1">
                <a:latin typeface="Tahoma" pitchFamily="34" charset="0"/>
                <a:ea typeface="Tahoma" pitchFamily="34" charset="0"/>
                <a:cs typeface="Tahoma" pitchFamily="34" charset="0"/>
              </a:rPr>
              <a:t>........................................................................................................................................................................................</a:t>
            </a:r>
            <a:endParaRPr lang="vi-VN">
              <a:latin typeface="Tahoma" pitchFamily="34" charset="0"/>
              <a:ea typeface="Tahoma" pitchFamily="34" charset="0"/>
              <a:cs typeface="Tahoma" pitchFamily="34" charset="0"/>
            </a:endParaRPr>
          </a:p>
          <a:p>
            <a:pPr>
              <a:spcAft>
                <a:spcPts val="0"/>
              </a:spcAft>
            </a:pPr>
            <a:endParaRPr lang="vi-VN">
              <a:latin typeface="Tahoma" pitchFamily="34" charset="0"/>
              <a:ea typeface="Tahoma" pitchFamily="34" charset="0"/>
              <a:cs typeface="Tahoma" pitchFamily="34" charset="0"/>
            </a:endParaRPr>
          </a:p>
        </p:txBody>
      </p:sp>
      <p:cxnSp>
        <p:nvCxnSpPr>
          <p:cNvPr id="22" name="Straight Arrow Connector 21"/>
          <p:cNvCxnSpPr>
            <a:stCxn id="15" idx="3"/>
            <a:endCxn id="16" idx="1"/>
          </p:cNvCxnSpPr>
          <p:nvPr/>
        </p:nvCxnSpPr>
        <p:spPr>
          <a:xfrm flipV="1">
            <a:off x="2076380" y="1132770"/>
            <a:ext cx="215001" cy="15062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5" idx="3"/>
            <a:endCxn id="18" idx="1"/>
          </p:cNvCxnSpPr>
          <p:nvPr/>
        </p:nvCxnSpPr>
        <p:spPr>
          <a:xfrm flipV="1">
            <a:off x="2076380" y="2494412"/>
            <a:ext cx="215001" cy="1446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5" idx="3"/>
            <a:endCxn id="20" idx="1"/>
          </p:cNvCxnSpPr>
          <p:nvPr/>
        </p:nvCxnSpPr>
        <p:spPr>
          <a:xfrm>
            <a:off x="2076380" y="2639060"/>
            <a:ext cx="215001" cy="17723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759547" y="1136540"/>
            <a:ext cx="2190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759548" y="2443058"/>
            <a:ext cx="2190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759548" y="4501582"/>
            <a:ext cx="2190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Rectangle 1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22"/>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59279283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230376" y="0"/>
            <a:ext cx="961623" cy="732955"/>
          </a:xfrm>
          <a:prstGeom prst="rect">
            <a:avLst/>
          </a:prstGeom>
          <a:noFill/>
          <a:ln>
            <a:noFill/>
          </a:ln>
        </p:spPr>
      </p:pic>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smtClean="0">
                <a:solidFill>
                  <a:srgbClr val="0000FF"/>
                </a:solidFill>
                <a:latin typeface="Tahoma" pitchFamily="34" charset="0"/>
                <a:ea typeface="Tahoma" pitchFamily="34" charset="0"/>
                <a:cs typeface="Tahoma" pitchFamily="34" charset="0"/>
              </a:rPr>
              <a:t>Bài</a:t>
            </a:r>
            <a:r>
              <a:rPr lang="en-US" altLang="en-US" b="1" smtClean="0">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3" name="Slide Number Placeholder 2"/>
          <p:cNvSpPr>
            <a:spLocks noGrp="1"/>
          </p:cNvSpPr>
          <p:nvPr>
            <p:ph type="sldNum" sz="quarter" idx="12"/>
          </p:nvPr>
        </p:nvSpPr>
        <p:spPr/>
        <p:txBody>
          <a:bodyPr/>
          <a:lstStyle/>
          <a:p>
            <a:fld id="{2D0CD454-69CB-4647-AC93-5608A9603E22}" type="slidenum">
              <a:rPr lang="en-IN" smtClean="0">
                <a:solidFill>
                  <a:prstClr val="black">
                    <a:tint val="75000"/>
                  </a:prstClr>
                </a:solidFill>
              </a:rPr>
              <a:pPr/>
              <a:t>27</a:t>
            </a:fld>
            <a:endParaRPr lang="en-IN">
              <a:solidFill>
                <a:prstClr val="black">
                  <a:tint val="75000"/>
                </a:prstClr>
              </a:solidFill>
            </a:endParaRPr>
          </a:p>
        </p:txBody>
      </p:sp>
      <p:sp>
        <p:nvSpPr>
          <p:cNvPr id="15" name="Text Box 2"/>
          <p:cNvSpPr txBox="1"/>
          <p:nvPr/>
        </p:nvSpPr>
        <p:spPr>
          <a:xfrm>
            <a:off x="241812" y="945488"/>
            <a:ext cx="1834568" cy="3387144"/>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b="1">
                <a:solidFill>
                  <a:srgbClr val="FF0000"/>
                </a:solidFill>
                <a:effectLst/>
                <a:latin typeface="Tahoma" pitchFamily="34" charset="0"/>
                <a:ea typeface="Tahoma" pitchFamily="34" charset="0"/>
                <a:cs typeface="Tahoma" pitchFamily="34" charset="0"/>
              </a:rPr>
              <a:t>Ứng phó với các tình huống nguy hiểm từ thiên nhiên</a:t>
            </a:r>
            <a:endParaRPr lang="vi-VN">
              <a:solidFill>
                <a:srgbClr val="FF0000"/>
              </a:solidFill>
              <a:effectLst/>
              <a:latin typeface="Tahoma" pitchFamily="34" charset="0"/>
              <a:ea typeface="Tahoma" pitchFamily="34" charset="0"/>
              <a:cs typeface="Tahoma" pitchFamily="34" charset="0"/>
            </a:endParaRPr>
          </a:p>
        </p:txBody>
      </p:sp>
      <p:sp>
        <p:nvSpPr>
          <p:cNvPr id="16" name="Text Box 3"/>
          <p:cNvSpPr txBox="1"/>
          <p:nvPr/>
        </p:nvSpPr>
        <p:spPr>
          <a:xfrm>
            <a:off x="2291381" y="655682"/>
            <a:ext cx="2468168" cy="954176"/>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20000"/>
              </a:lnSpc>
              <a:spcAft>
                <a:spcPts val="0"/>
              </a:spcAft>
            </a:pPr>
            <a:endParaRPr lang="nl-NL" sz="1700" b="1" smtClean="0">
              <a:solidFill>
                <a:srgbClr val="0000FF"/>
              </a:solidFill>
              <a:effectLst/>
              <a:latin typeface="Tahoma" pitchFamily="34" charset="0"/>
              <a:ea typeface="Tahoma" pitchFamily="34" charset="0"/>
              <a:cs typeface="Tahoma" pitchFamily="34" charset="0"/>
            </a:endParaRPr>
          </a:p>
          <a:p>
            <a:pPr algn="ctr">
              <a:lnSpc>
                <a:spcPct val="120000"/>
              </a:lnSpc>
              <a:spcAft>
                <a:spcPts val="0"/>
              </a:spcAft>
            </a:pPr>
            <a:r>
              <a:rPr lang="nl-NL" sz="1700" b="1" smtClean="0">
                <a:solidFill>
                  <a:srgbClr val="0000FF"/>
                </a:solidFill>
                <a:effectLst/>
                <a:latin typeface="Tahoma" pitchFamily="34" charset="0"/>
                <a:ea typeface="Tahoma" pitchFamily="34" charset="0"/>
                <a:cs typeface="Tahoma" pitchFamily="34" charset="0"/>
              </a:rPr>
              <a:t>Nhận </a:t>
            </a:r>
            <a:r>
              <a:rPr lang="nl-NL" sz="1700" b="1">
                <a:solidFill>
                  <a:srgbClr val="0000FF"/>
                </a:solidFill>
                <a:effectLst/>
                <a:latin typeface="Tahoma" pitchFamily="34" charset="0"/>
                <a:ea typeface="Tahoma" pitchFamily="34" charset="0"/>
                <a:cs typeface="Tahoma" pitchFamily="34" charset="0"/>
              </a:rPr>
              <a:t>biết các tình huống nguy hiểm từ thiên nhiên.</a:t>
            </a:r>
            <a:endParaRPr lang="vi-VN" sz="1700">
              <a:solidFill>
                <a:srgbClr val="0000FF"/>
              </a:solidFill>
              <a:effectLst/>
              <a:latin typeface="Tahoma" pitchFamily="34" charset="0"/>
              <a:ea typeface="Tahoma" pitchFamily="34" charset="0"/>
              <a:cs typeface="Tahoma" pitchFamily="34" charset="0"/>
            </a:endParaRPr>
          </a:p>
          <a:p>
            <a:pPr algn="ctr">
              <a:spcAft>
                <a:spcPts val="0"/>
              </a:spcAft>
            </a:pPr>
            <a:r>
              <a:rPr lang="en-US" sz="1700">
                <a:solidFill>
                  <a:srgbClr val="0000FF"/>
                </a:solidFill>
                <a:effectLst/>
                <a:latin typeface="Tahoma" pitchFamily="34" charset="0"/>
                <a:ea typeface="Tahoma" pitchFamily="34" charset="0"/>
                <a:cs typeface="Tahoma" pitchFamily="34" charset="0"/>
              </a:rPr>
              <a:t> </a:t>
            </a:r>
            <a:endParaRPr lang="vi-VN" sz="1700">
              <a:solidFill>
                <a:srgbClr val="0000FF"/>
              </a:solidFill>
              <a:effectLst/>
              <a:latin typeface="Tahoma" pitchFamily="34" charset="0"/>
              <a:ea typeface="Tahoma" pitchFamily="34" charset="0"/>
              <a:cs typeface="Tahoma" pitchFamily="34" charset="0"/>
            </a:endParaRPr>
          </a:p>
        </p:txBody>
      </p:sp>
      <p:sp>
        <p:nvSpPr>
          <p:cNvPr id="17" name="Text Box 4"/>
          <p:cNvSpPr txBox="1"/>
          <p:nvPr/>
        </p:nvSpPr>
        <p:spPr>
          <a:xfrm>
            <a:off x="4978623" y="629924"/>
            <a:ext cx="6634256" cy="965277"/>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i="1">
                <a:effectLst/>
                <a:latin typeface="Tahoma" pitchFamily="34" charset="0"/>
                <a:ea typeface="Tahoma" pitchFamily="34" charset="0"/>
                <a:cs typeface="Tahoma" pitchFamily="34" charset="0"/>
              </a:rPr>
              <a:t>Tình huống nguy hiểm từ thiên nhiên là những tình huống nguy hiểm xuất hiện bất ngờ do các hiện tượng tự nhiên gây ra, làm tổn hại đến tính mạng, tải sản của con người và xã hội.</a:t>
            </a:r>
            <a:endParaRPr lang="vi-VN">
              <a:effectLst/>
              <a:latin typeface="Tahoma" pitchFamily="34" charset="0"/>
              <a:ea typeface="Tahoma" pitchFamily="34" charset="0"/>
              <a:cs typeface="Tahoma" pitchFamily="34" charset="0"/>
            </a:endParaRPr>
          </a:p>
        </p:txBody>
      </p:sp>
      <p:sp>
        <p:nvSpPr>
          <p:cNvPr id="18" name="Text Box 5"/>
          <p:cNvSpPr txBox="1"/>
          <p:nvPr/>
        </p:nvSpPr>
        <p:spPr>
          <a:xfrm>
            <a:off x="2291381" y="1896242"/>
            <a:ext cx="2468168" cy="119634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b="1">
                <a:solidFill>
                  <a:srgbClr val="0000FF"/>
                </a:solidFill>
                <a:effectLst/>
                <a:latin typeface="Tahoma" pitchFamily="34" charset="0"/>
                <a:ea typeface="Tahoma" pitchFamily="34" charset="0"/>
                <a:cs typeface="Tahoma" pitchFamily="34" charset="0"/>
              </a:rPr>
              <a:t>Hậu quả do các tình huống nguy hiểm từ thiên nhiên.</a:t>
            </a:r>
            <a:endParaRPr lang="vi-VN">
              <a:solidFill>
                <a:srgbClr val="0000FF"/>
              </a:solidFill>
              <a:effectLst/>
              <a:latin typeface="Tahoma" pitchFamily="34" charset="0"/>
              <a:ea typeface="Tahoma" pitchFamily="34" charset="0"/>
              <a:cs typeface="Tahoma" pitchFamily="34" charset="0"/>
            </a:endParaRPr>
          </a:p>
        </p:txBody>
      </p:sp>
      <p:sp>
        <p:nvSpPr>
          <p:cNvPr id="19" name="Text Box 6"/>
          <p:cNvSpPr txBox="1"/>
          <p:nvPr/>
        </p:nvSpPr>
        <p:spPr>
          <a:xfrm>
            <a:off x="4978622" y="1746122"/>
            <a:ext cx="6634257" cy="1744050"/>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US" i="1">
                <a:effectLst/>
                <a:latin typeface="Tahoma" pitchFamily="34" charset="0"/>
                <a:ea typeface="Tahoma" pitchFamily="34" charset="0"/>
                <a:cs typeface="Tahoma" pitchFamily="34" charset="0"/>
              </a:rPr>
              <a:t>- Tình huống nguy hiểm từ thiên nhiên có thê gây nên những hậu quả đáng tiếc đối với con người: thiệt hại về sức khỏe, tinh thần, thậm chí cả tính mạng.</a:t>
            </a:r>
            <a:endParaRPr lang="vi-VN">
              <a:effectLst/>
              <a:latin typeface="Tahoma" pitchFamily="34" charset="0"/>
              <a:ea typeface="Tahoma" pitchFamily="34" charset="0"/>
              <a:cs typeface="Tahoma" pitchFamily="34" charset="0"/>
            </a:endParaRPr>
          </a:p>
          <a:p>
            <a:pPr>
              <a:spcAft>
                <a:spcPts val="0"/>
              </a:spcAft>
            </a:pPr>
            <a:r>
              <a:rPr lang="en-US" i="1">
                <a:effectLst/>
                <a:latin typeface="Tahoma" pitchFamily="34" charset="0"/>
                <a:ea typeface="Tahoma" pitchFamily="34" charset="0"/>
                <a:cs typeface="Tahoma" pitchFamily="34" charset="0"/>
              </a:rPr>
              <a:t>- Ngoài ra, nó còn gây thiệt hại về vật chất của cá nhân và cộng đồng; gây thiệt hại và ảnh hưởng tiêu cực đến nền kinh tế của các nước.</a:t>
            </a:r>
            <a:endParaRPr lang="vi-VN">
              <a:effectLst/>
              <a:latin typeface="Tahoma" pitchFamily="34" charset="0"/>
              <a:ea typeface="Tahoma" pitchFamily="34" charset="0"/>
              <a:cs typeface="Tahoma" pitchFamily="34" charset="0"/>
            </a:endParaRPr>
          </a:p>
        </p:txBody>
      </p:sp>
      <p:sp>
        <p:nvSpPr>
          <p:cNvPr id="20" name="Text Box 7"/>
          <p:cNvSpPr txBox="1"/>
          <p:nvPr/>
        </p:nvSpPr>
        <p:spPr>
          <a:xfrm>
            <a:off x="2291381" y="3670481"/>
            <a:ext cx="2468167" cy="1481897"/>
          </a:xfrm>
          <a:prstGeom prst="rect">
            <a:avLst/>
          </a:prstGeom>
          <a:solidFill>
            <a:schemeClr val="lt1"/>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spcAft>
                <a:spcPts val="0"/>
              </a:spcAft>
            </a:pPr>
            <a:r>
              <a:rPr lang="en-US" b="1">
                <a:solidFill>
                  <a:srgbClr val="0000FF"/>
                </a:solidFill>
                <a:effectLst/>
                <a:latin typeface="Tahoma" pitchFamily="34" charset="0"/>
                <a:ea typeface="Tahoma" pitchFamily="34" charset="0"/>
                <a:cs typeface="Tahoma" pitchFamily="34" charset="0"/>
              </a:rPr>
              <a:t>Ứng phó với các tình huống nguy hiểm từ thiên nhiên</a:t>
            </a:r>
            <a:endParaRPr lang="vi-VN">
              <a:solidFill>
                <a:srgbClr val="0000FF"/>
              </a:solidFill>
              <a:effectLst/>
              <a:latin typeface="Tahoma" pitchFamily="34" charset="0"/>
              <a:ea typeface="Tahoma" pitchFamily="34" charset="0"/>
              <a:cs typeface="Tahoma" pitchFamily="34" charset="0"/>
            </a:endParaRPr>
          </a:p>
        </p:txBody>
      </p:sp>
      <p:sp>
        <p:nvSpPr>
          <p:cNvPr id="21" name="Text Box 8"/>
          <p:cNvSpPr txBox="1"/>
          <p:nvPr/>
        </p:nvSpPr>
        <p:spPr>
          <a:xfrm>
            <a:off x="4978623" y="3670480"/>
            <a:ext cx="6634258" cy="3090927"/>
          </a:xfrm>
          <a:prstGeom prst="rect">
            <a:avLst/>
          </a:prstGeom>
          <a:solidFill>
            <a:srgbClr val="FFFF00"/>
          </a:solidFill>
          <a:ln w="6350">
            <a:solidFill>
              <a:prstClr val="black"/>
            </a:solid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fontAlgn="base"/>
            <a:r>
              <a:rPr lang="en-US" i="1">
                <a:latin typeface="Tahoma" pitchFamily="34" charset="0"/>
                <a:ea typeface="Tahoma" pitchFamily="34" charset="0"/>
                <a:cs typeface="Tahoma" pitchFamily="34" charset="0"/>
              </a:rPr>
              <a:t>- Trang bị kiến thức và kĩ năng phòng tránh và ứng phó với các tình huống nguy hiểm từ thiên nhiên.</a:t>
            </a:r>
            <a:endParaRPr lang="vi-VN">
              <a:latin typeface="Tahoma" pitchFamily="34" charset="0"/>
              <a:ea typeface="Tahoma" pitchFamily="34" charset="0"/>
              <a:cs typeface="Tahoma" pitchFamily="34" charset="0"/>
            </a:endParaRPr>
          </a:p>
          <a:p>
            <a:pPr fontAlgn="base"/>
            <a:r>
              <a:rPr lang="en-US" i="1">
                <a:latin typeface="Tahoma" pitchFamily="34" charset="0"/>
                <a:ea typeface="Tahoma" pitchFamily="34" charset="0"/>
                <a:cs typeface="Tahoma" pitchFamily="34" charset="0"/>
              </a:rPr>
              <a:t>- Tập quan sát, nhận biết các yếu tố có thể gây nguy hiểm như: thời điểm, không gian, địa hình, thời tiết thay đổi...</a:t>
            </a:r>
            <a:endParaRPr lang="vi-VN">
              <a:latin typeface="Tahoma" pitchFamily="34" charset="0"/>
              <a:ea typeface="Tahoma" pitchFamily="34" charset="0"/>
              <a:cs typeface="Tahoma" pitchFamily="34" charset="0"/>
            </a:endParaRPr>
          </a:p>
          <a:p>
            <a:pPr fontAlgn="base"/>
            <a:r>
              <a:rPr lang="en-US" i="1">
                <a:latin typeface="Tahoma" pitchFamily="34" charset="0"/>
                <a:ea typeface="Tahoma" pitchFamily="34" charset="0"/>
                <a:cs typeface="Tahoma" pitchFamily="34" charset="0"/>
              </a:rPr>
              <a:t>- Thường xuyên theo dõi các bản tin dự báo thời tiết trên các phương tiện thông tin.</a:t>
            </a:r>
            <a:endParaRPr lang="vi-VN">
              <a:latin typeface="Tahoma" pitchFamily="34" charset="0"/>
              <a:ea typeface="Tahoma" pitchFamily="34" charset="0"/>
              <a:cs typeface="Tahoma" pitchFamily="34" charset="0"/>
            </a:endParaRPr>
          </a:p>
          <a:p>
            <a:pPr fontAlgn="base"/>
            <a:r>
              <a:rPr lang="en-US" b="1" i="1">
                <a:latin typeface="Tahoma" pitchFamily="34" charset="0"/>
                <a:ea typeface="Tahoma" pitchFamily="34" charset="0"/>
                <a:cs typeface="Tahoma" pitchFamily="34" charset="0"/>
              </a:rPr>
              <a:t>Khi có nguy hiểm xảy ra: </a:t>
            </a:r>
            <a:endParaRPr lang="vi-VN">
              <a:latin typeface="Tahoma" pitchFamily="34" charset="0"/>
              <a:ea typeface="Tahoma" pitchFamily="34" charset="0"/>
              <a:cs typeface="Tahoma" pitchFamily="34" charset="0"/>
            </a:endParaRPr>
          </a:p>
          <a:p>
            <a:pPr fontAlgn="base"/>
            <a:r>
              <a:rPr lang="en-US" i="1">
                <a:latin typeface="Tahoma" pitchFamily="34" charset="0"/>
                <a:ea typeface="Tahoma" pitchFamily="34" charset="0"/>
                <a:cs typeface="Tahoma" pitchFamily="34" charset="0"/>
              </a:rPr>
              <a:t>- Chọn một nơi an toàn để trú ẩn.</a:t>
            </a:r>
            <a:endParaRPr lang="vi-VN">
              <a:latin typeface="Tahoma" pitchFamily="34" charset="0"/>
              <a:ea typeface="Tahoma" pitchFamily="34" charset="0"/>
              <a:cs typeface="Tahoma" pitchFamily="34" charset="0"/>
            </a:endParaRPr>
          </a:p>
          <a:p>
            <a:pPr fontAlgn="base"/>
            <a:r>
              <a:rPr lang="en-US" i="1">
                <a:latin typeface="Tahoma" pitchFamily="34" charset="0"/>
                <a:ea typeface="Tahoma" pitchFamily="34" charset="0"/>
                <a:cs typeface="Tahoma" pitchFamily="34" charset="0"/>
              </a:rPr>
              <a:t>- Bình tĩnh xử trí, đặt mục tiêu an toàn tính mạng lên trên hết.</a:t>
            </a:r>
            <a:endParaRPr lang="vi-VN">
              <a:latin typeface="Tahoma" pitchFamily="34" charset="0"/>
              <a:ea typeface="Tahoma" pitchFamily="34" charset="0"/>
              <a:cs typeface="Tahoma" pitchFamily="34" charset="0"/>
            </a:endParaRPr>
          </a:p>
          <a:p>
            <a:r>
              <a:rPr lang="en-US" i="1">
                <a:latin typeface="Tahoma" pitchFamily="34" charset="0"/>
                <a:ea typeface="Tahoma" pitchFamily="34" charset="0"/>
                <a:cs typeface="Tahoma" pitchFamily="34" charset="0"/>
              </a:rPr>
              <a:t>-  Tìm kiếm sự trợ giúp hoặc báo cho những người xung quanh, chính quyền địa phương khi cần thiết.</a:t>
            </a:r>
            <a:endParaRPr lang="vi-VN">
              <a:latin typeface="Tahoma" pitchFamily="34" charset="0"/>
              <a:ea typeface="Tahoma" pitchFamily="34" charset="0"/>
              <a:cs typeface="Tahoma" pitchFamily="34" charset="0"/>
            </a:endParaRPr>
          </a:p>
        </p:txBody>
      </p:sp>
      <p:cxnSp>
        <p:nvCxnSpPr>
          <p:cNvPr id="22" name="Straight Arrow Connector 21"/>
          <p:cNvCxnSpPr>
            <a:stCxn id="15" idx="3"/>
            <a:endCxn id="16" idx="1"/>
          </p:cNvCxnSpPr>
          <p:nvPr/>
        </p:nvCxnSpPr>
        <p:spPr>
          <a:xfrm flipV="1">
            <a:off x="2076380" y="1132770"/>
            <a:ext cx="215001" cy="15062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5" idx="3"/>
            <a:endCxn id="18" idx="1"/>
          </p:cNvCxnSpPr>
          <p:nvPr/>
        </p:nvCxnSpPr>
        <p:spPr>
          <a:xfrm flipV="1">
            <a:off x="2076380" y="2494412"/>
            <a:ext cx="215001" cy="1446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a:stCxn id="15" idx="3"/>
            <a:endCxn id="20" idx="1"/>
          </p:cNvCxnSpPr>
          <p:nvPr/>
        </p:nvCxnSpPr>
        <p:spPr>
          <a:xfrm>
            <a:off x="2076380" y="2639060"/>
            <a:ext cx="215001" cy="17723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4759547" y="1136540"/>
            <a:ext cx="2190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4759548" y="2443058"/>
            <a:ext cx="2190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4759548" y="4501582"/>
            <a:ext cx="219075"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 name="Rectangle 14"/>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
        <p:nvSpPr>
          <p:cNvPr id="5" name="Rectangle 22"/>
          <p:cNvSpPr>
            <a:spLocks noChangeArrowheads="1"/>
          </p:cNvSpPr>
          <p:nvPr/>
        </p:nvSpPr>
        <p:spPr bwMode="auto">
          <a:xfrm>
            <a:off x="0" y="4572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vi-VN"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46033652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xmlns=""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10043376" cy="5816742"/>
            <a:chOff x="1259802" y="248268"/>
            <a:chExt cx="10043376" cy="5816742"/>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798898"/>
                <a:ext cx="1243534" cy="1326520"/>
              </a:xfrm>
              <a:prstGeom prst="rect">
                <a:avLst/>
              </a:prstGeom>
              <a:noFill/>
              <a:ln>
                <a:noFill/>
              </a:ln>
            </p:spPr>
          </p:pic>
        </p:grpSp>
        <p:sp>
          <p:nvSpPr>
            <p:cNvPr id="10" name="Rectangle 9"/>
            <p:cNvSpPr>
              <a:spLocks noChangeArrowheads="1"/>
            </p:cNvSpPr>
            <p:nvPr/>
          </p:nvSpPr>
          <p:spPr bwMode="auto">
            <a:xfrm>
              <a:off x="1669631" y="1977762"/>
              <a:ext cx="331585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2800" b="1" dirty="0" err="1">
                  <a:solidFill>
                    <a:srgbClr val="0000FF"/>
                  </a:solidFill>
                  <a:latin typeface="Tahoma" pitchFamily="34" charset="0"/>
                  <a:ea typeface="Tahoma" pitchFamily="34" charset="0"/>
                  <a:cs typeface="Tahoma" pitchFamily="34" charset="0"/>
                </a:rPr>
                <a:t>Bài</a:t>
              </a:r>
              <a:r>
                <a:rPr lang="en-US" altLang="en-US" sz="2800" b="1" dirty="0">
                  <a:solidFill>
                    <a:srgbClr val="0000FF"/>
                  </a:solidFill>
                  <a:latin typeface="Tahoma" pitchFamily="34" charset="0"/>
                  <a:ea typeface="Tahoma" pitchFamily="34" charset="0"/>
                  <a:cs typeface="Tahoma" pitchFamily="34" charset="0"/>
                </a:rPr>
                <a:t> 8: </a:t>
              </a:r>
            </a:p>
            <a:p>
              <a:pPr algn="ctr" eaLnBrk="0" fontAlgn="base" hangingPunct="0">
                <a:spcBef>
                  <a:spcPct val="0"/>
                </a:spcBef>
                <a:spcAft>
                  <a:spcPct val="0"/>
                </a:spcAft>
              </a:pPr>
              <a:r>
                <a:rPr lang="en-US" altLang="en-US" sz="2800" b="1" dirty="0">
                  <a:solidFill>
                    <a:srgbClr val="0000FF"/>
                  </a:solidFill>
                  <a:latin typeface="Tahoma" pitchFamily="34" charset="0"/>
                  <a:ea typeface="Tahoma" pitchFamily="34" charset="0"/>
                  <a:cs typeface="Tahoma" pitchFamily="34" charset="0"/>
                </a:rPr>
                <a:t>ỨNG PHÓ VỚI TÌNH HUỐNG NGUY HIỂM TỪ THIÊN NHIÊN</a:t>
              </a:r>
              <a:endParaRPr lang="en-SG" altLang="en-US" sz="2800" b="1" dirty="0">
                <a:solidFill>
                  <a:srgbClr val="0000FF"/>
                </a:solidFill>
                <a:latin typeface="Tahoma" pitchFamily="34" charset="0"/>
                <a:ea typeface="Tahoma" pitchFamily="34" charset="0"/>
                <a:cs typeface="Tahoma" pitchFamily="34"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448507" y="1048385"/>
              <a:ext cx="4854671" cy="5016625"/>
            </a:xfrm>
            <a:prstGeom prst="rect">
              <a:avLst/>
            </a:prstGeom>
            <a:noFill/>
            <a:ln w="9525">
              <a:noFill/>
              <a:miter lim="800000"/>
              <a:headEnd/>
              <a:tailEnd/>
            </a:ln>
          </p:spPr>
        </p:pic>
        <p:sp>
          <p:nvSpPr>
            <p:cNvPr id="16" name="Rectangle 189"/>
            <p:cNvSpPr>
              <a:spLocks noChangeArrowheads="1"/>
            </p:cNvSpPr>
            <p:nvPr/>
          </p:nvSpPr>
          <p:spPr bwMode="auto">
            <a:xfrm>
              <a:off x="7542342" y="2701111"/>
              <a:ext cx="2667000" cy="1077218"/>
            </a:xfrm>
            <a:prstGeom prst="rect">
              <a:avLst/>
            </a:prstGeom>
            <a:noFill/>
            <a:ln>
              <a:noFill/>
            </a:ln>
            <a:effectLst/>
            <a:extLst/>
          </p:spPr>
          <p:txBody>
            <a:bodyPr anchor="ctr">
              <a:spAutoFit/>
            </a:bodyPr>
            <a:lstStyle/>
            <a:p>
              <a:pPr algn="ctr">
                <a:defRPr/>
              </a:pPr>
              <a:r>
                <a:rPr lang="en-US" altLang="zh-CN" sz="3200" b="1" kern="0" dirty="0" smtClean="0">
                  <a:solidFill>
                    <a:srgbClr val="0000FF"/>
                  </a:solidFill>
                  <a:latin typeface="Tahoma" pitchFamily="34" charset="0"/>
                  <a:ea typeface="Tahoma" pitchFamily="34" charset="0"/>
                  <a:cs typeface="Tahoma" pitchFamily="34" charset="0"/>
                </a:rPr>
                <a:t>III.</a:t>
              </a:r>
              <a:endParaRPr lang="en-US" altLang="zh-CN" sz="3200" b="1" kern="0" dirty="0">
                <a:solidFill>
                  <a:srgbClr val="0000FF"/>
                </a:solidFill>
                <a:latin typeface="Tahoma" pitchFamily="34" charset="0"/>
                <a:ea typeface="Tahoma" pitchFamily="34" charset="0"/>
                <a:cs typeface="Tahoma" pitchFamily="34" charset="0"/>
              </a:endParaRPr>
            </a:p>
            <a:p>
              <a:pPr algn="ctr">
                <a:defRPr/>
              </a:pPr>
              <a:r>
                <a:rPr lang="en-US" altLang="zh-CN" sz="3200" b="1" kern="0" dirty="0" smtClean="0">
                  <a:solidFill>
                    <a:srgbClr val="0000FF"/>
                  </a:solidFill>
                  <a:latin typeface="Tahoma" pitchFamily="34" charset="0"/>
                  <a:ea typeface="Tahoma" pitchFamily="34" charset="0"/>
                  <a:cs typeface="Tahoma" pitchFamily="34" charset="0"/>
                </a:rPr>
                <a:t>LUYỆN TẬP</a:t>
              </a:r>
              <a:endParaRPr lang="en-US" altLang="zh-CN" sz="3200" b="1" kern="0" dirty="0">
                <a:solidFill>
                  <a:srgbClr val="0000FF"/>
                </a:solidFill>
                <a:latin typeface="Tahoma" pitchFamily="34" charset="0"/>
                <a:ea typeface="Tahoma" pitchFamily="34" charset="0"/>
                <a:cs typeface="Tahoma" pitchFamily="34" charset="0"/>
              </a:endParaRPr>
            </a:p>
          </p:txBody>
        </p:sp>
      </p:grpSp>
      <p:pic>
        <p:nvPicPr>
          <p:cNvPr id="17"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19685378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582727" y="-137764"/>
            <a:ext cx="11317726" cy="3949148"/>
          </a:xfrm>
          <a:prstGeom prst="rect">
            <a:avLst/>
          </a:prstGeom>
        </p:spPr>
      </p:pic>
      <p:pic>
        <p:nvPicPr>
          <p:cNvPr id="9"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8347"/>
          <a:stretch>
            <a:fillRect/>
          </a:stretch>
        </p:blipFill>
        <p:spPr>
          <a:xfrm flipH="1">
            <a:off x="-137403" y="-61863"/>
            <a:ext cx="1440259" cy="2112622"/>
          </a:xfrm>
          <a:prstGeom prst="rect">
            <a:avLst/>
          </a:prstGeom>
        </p:spPr>
      </p:pic>
      <p:pic>
        <p:nvPicPr>
          <p:cNvPr id="10" name="Shape 1"/>
          <p:cNvPicPr/>
          <p:nvPr/>
        </p:nvPicPr>
        <p:blipFill>
          <a:blip r:embed="rId4"/>
          <a:stretch/>
        </p:blipFill>
        <p:spPr>
          <a:xfrm>
            <a:off x="11033760" y="0"/>
            <a:ext cx="1158240" cy="1048385"/>
          </a:xfrm>
          <a:prstGeom prst="rect">
            <a:avLst/>
          </a:prstGeom>
          <a:noFill/>
          <a:ln>
            <a:noFill/>
          </a:ln>
        </p:spPr>
      </p:pic>
      <p:sp>
        <p:nvSpPr>
          <p:cNvPr id="2" name="Date Placeholder 1"/>
          <p:cNvSpPr>
            <a:spLocks noGrp="1"/>
          </p:cNvSpPr>
          <p:nvPr>
            <p:ph type="dt" sz="half" idx="10"/>
          </p:nvPr>
        </p:nvSpPr>
        <p:spPr/>
        <p:txBody>
          <a:bodyPr/>
          <a:lstStyle/>
          <a:p>
            <a:fld id="{B4B54253-2FE3-451A-8E35-433951E62FCB}" type="datetime11">
              <a:rPr lang="en-IN" smtClean="0">
                <a:solidFill>
                  <a:prstClr val="black">
                    <a:tint val="75000"/>
                  </a:prstClr>
                </a:solidFill>
              </a:rPr>
              <a:t>20:31:17</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29</a:t>
            </a:fld>
            <a:endParaRPr lang="en-US" altLang="en-US">
              <a:solidFill>
                <a:prstClr val="black">
                  <a:tint val="75000"/>
                </a:prstClr>
              </a:solidFill>
            </a:endParaRPr>
          </a:p>
        </p:txBody>
      </p:sp>
      <p:sp>
        <p:nvSpPr>
          <p:cNvPr id="6" name="Rectangle 5"/>
          <p:cNvSpPr/>
          <p:nvPr/>
        </p:nvSpPr>
        <p:spPr>
          <a:xfrm>
            <a:off x="2319129" y="1593758"/>
            <a:ext cx="7779027" cy="1200329"/>
          </a:xfrm>
          <a:prstGeom prst="rect">
            <a:avLst/>
          </a:prstGeom>
        </p:spPr>
        <p:txBody>
          <a:bodyPr wrap="square">
            <a:spAutoFit/>
          </a:bodyPr>
          <a:lstStyle/>
          <a:p>
            <a:r>
              <a:rPr lang="vi-VN" sz="2400" b="1" dirty="0" smtClean="0">
                <a:solidFill>
                  <a:srgbClr val="002060"/>
                </a:solidFill>
                <a:latin typeface="Tahoma" pitchFamily="34" charset="0"/>
                <a:ea typeface="Tahoma" pitchFamily="34" charset="0"/>
                <a:cs typeface="Tahoma" pitchFamily="34" charset="0"/>
              </a:rPr>
              <a:t>1</a:t>
            </a:r>
            <a:r>
              <a:rPr lang="en-US" sz="2400" b="1" dirty="0" smtClean="0">
                <a:solidFill>
                  <a:srgbClr val="002060"/>
                </a:solidFill>
                <a:latin typeface="Tahoma" pitchFamily="34" charset="0"/>
                <a:ea typeface="Tahoma" pitchFamily="34" charset="0"/>
                <a:cs typeface="Tahoma" pitchFamily="34" charset="0"/>
              </a:rPr>
              <a:t>/41</a:t>
            </a:r>
            <a:r>
              <a:rPr lang="vi-VN" sz="2400" b="1" dirty="0" smtClean="0">
                <a:solidFill>
                  <a:srgbClr val="002060"/>
                </a:solidFill>
                <a:latin typeface="Tahoma" pitchFamily="34" charset="0"/>
                <a:ea typeface="Tahoma" pitchFamily="34" charset="0"/>
                <a:cs typeface="Tahoma" pitchFamily="34" charset="0"/>
              </a:rPr>
              <a:t>. </a:t>
            </a:r>
            <a:r>
              <a:rPr lang="vi-VN" sz="2400" b="1" dirty="0">
                <a:solidFill>
                  <a:srgbClr val="002060"/>
                </a:solidFill>
                <a:latin typeface="Tahoma" pitchFamily="34" charset="0"/>
                <a:ea typeface="Tahoma" pitchFamily="34" charset="0"/>
                <a:cs typeface="Tahoma" pitchFamily="34" charset="0"/>
              </a:rPr>
              <a:t>Kể lại những nguy hiểm từ thiên nhiên đã xảy ra tại nơi em sinh sống. Những nguy hiểm đó đã gây ra hậu quả gì đối với con người và tài sản?</a:t>
            </a:r>
          </a:p>
        </p:txBody>
      </p:sp>
      <p:sp>
        <p:nvSpPr>
          <p:cNvPr id="5" name="Rectangle 4"/>
          <p:cNvSpPr/>
          <p:nvPr/>
        </p:nvSpPr>
        <p:spPr>
          <a:xfrm>
            <a:off x="1263603" y="3959754"/>
            <a:ext cx="9775064" cy="954107"/>
          </a:xfrm>
          <a:prstGeom prst="rect">
            <a:avLst/>
          </a:prstGeom>
        </p:spPr>
        <p:txBody>
          <a:bodyPr wrap="square">
            <a:spAutoFit/>
          </a:bodyPr>
          <a:lstStyle/>
          <a:p>
            <a:pPr algn="just"/>
            <a:r>
              <a:rPr lang="en-US" sz="2800" b="1" dirty="0" smtClean="0">
                <a:solidFill>
                  <a:srgbClr val="0070C0"/>
                </a:solidFill>
              </a:rPr>
              <a:t>- </a:t>
            </a:r>
            <a:r>
              <a:rPr lang="vi-VN" sz="2800" b="1" dirty="0" smtClean="0">
                <a:solidFill>
                  <a:srgbClr val="0070C0"/>
                </a:solidFill>
              </a:rPr>
              <a:t>Những </a:t>
            </a:r>
            <a:r>
              <a:rPr lang="vi-VN" sz="2800" b="1" dirty="0">
                <a:solidFill>
                  <a:srgbClr val="0070C0"/>
                </a:solidFill>
              </a:rPr>
              <a:t>nguy hiểm từ thiên nhiên ở nơi em sống là </a:t>
            </a:r>
            <a:r>
              <a:rPr lang="vi-VN" sz="2800" b="1" dirty="0" smtClean="0">
                <a:solidFill>
                  <a:srgbClr val="0070C0"/>
                </a:solidFill>
              </a:rPr>
              <a:t> </a:t>
            </a:r>
            <a:r>
              <a:rPr lang="vi-VN" sz="2800" b="1" dirty="0">
                <a:solidFill>
                  <a:srgbClr val="0070C0"/>
                </a:solidFill>
              </a:rPr>
              <a:t>sấm sét; mưa </a:t>
            </a:r>
            <a:r>
              <a:rPr lang="vi-VN" sz="2800" b="1" dirty="0" smtClean="0">
                <a:solidFill>
                  <a:srgbClr val="0070C0"/>
                </a:solidFill>
              </a:rPr>
              <a:t>dông…</a:t>
            </a:r>
            <a:endParaRPr lang="en-US" sz="2800" b="1" dirty="0">
              <a:solidFill>
                <a:srgbClr val="0070C0"/>
              </a:solidFill>
            </a:endParaRPr>
          </a:p>
        </p:txBody>
      </p:sp>
      <p:sp>
        <p:nvSpPr>
          <p:cNvPr id="7" name="Rectangle 6"/>
          <p:cNvSpPr/>
          <p:nvPr/>
        </p:nvSpPr>
        <p:spPr>
          <a:xfrm>
            <a:off x="1251339" y="4998253"/>
            <a:ext cx="10597598" cy="954107"/>
          </a:xfrm>
          <a:prstGeom prst="rect">
            <a:avLst/>
          </a:prstGeom>
        </p:spPr>
        <p:txBody>
          <a:bodyPr wrap="square">
            <a:spAutoFit/>
          </a:bodyPr>
          <a:lstStyle/>
          <a:p>
            <a:pPr algn="just"/>
            <a:r>
              <a:rPr lang="en-US" sz="2800" b="1" dirty="0" smtClean="0">
                <a:solidFill>
                  <a:srgbClr val="002060"/>
                </a:solidFill>
                <a:latin typeface="Arial" pitchFamily="34" charset="0"/>
                <a:cs typeface="Arial" pitchFamily="34" charset="0"/>
              </a:rPr>
              <a:t>- </a:t>
            </a:r>
            <a:r>
              <a:rPr lang="vi-VN" sz="2800" b="1" dirty="0" smtClean="0">
                <a:solidFill>
                  <a:srgbClr val="002060"/>
                </a:solidFill>
                <a:latin typeface="Arial" pitchFamily="34" charset="0"/>
                <a:cs typeface="Arial" pitchFamily="34" charset="0"/>
              </a:rPr>
              <a:t>Những </a:t>
            </a:r>
            <a:r>
              <a:rPr lang="vi-VN" sz="2800" b="1" dirty="0">
                <a:solidFill>
                  <a:srgbClr val="002060"/>
                </a:solidFill>
                <a:latin typeface="Arial" pitchFamily="34" charset="0"/>
                <a:cs typeface="Arial" pitchFamily="34" charset="0"/>
              </a:rPr>
              <a:t>nguy hiểm đó có thể </a:t>
            </a:r>
            <a:r>
              <a:rPr lang="en-US" sz="2800" b="1" dirty="0" err="1" smtClean="0">
                <a:solidFill>
                  <a:srgbClr val="002060"/>
                </a:solidFill>
                <a:latin typeface="Arial" pitchFamily="34" charset="0"/>
                <a:cs typeface="Arial" pitchFamily="34" charset="0"/>
              </a:rPr>
              <a:t>gây</a:t>
            </a:r>
            <a:r>
              <a:rPr lang="vi-VN" sz="2800" b="1" dirty="0" smtClean="0">
                <a:solidFill>
                  <a:srgbClr val="002060"/>
                </a:solidFill>
                <a:latin typeface="Arial" pitchFamily="34" charset="0"/>
                <a:cs typeface="Arial" pitchFamily="34" charset="0"/>
              </a:rPr>
              <a:t> </a:t>
            </a:r>
            <a:r>
              <a:rPr lang="vi-VN" sz="2800" b="1" dirty="0">
                <a:solidFill>
                  <a:srgbClr val="002060"/>
                </a:solidFill>
                <a:latin typeface="Arial" pitchFamily="34" charset="0"/>
                <a:cs typeface="Arial" pitchFamily="34" charset="0"/>
              </a:rPr>
              <a:t>nguy hiểm đến tính mạng và tài sản của người dân; </a:t>
            </a:r>
            <a:r>
              <a:rPr lang="vi-VN" sz="2800" b="1" dirty="0" smtClean="0">
                <a:solidFill>
                  <a:srgbClr val="002060"/>
                </a:solidFill>
                <a:latin typeface="Arial" pitchFamily="34" charset="0"/>
                <a:cs typeface="Arial" pitchFamily="34" charset="0"/>
              </a:rPr>
              <a:t>gây </a:t>
            </a:r>
            <a:r>
              <a:rPr lang="vi-VN" sz="2800" b="1" dirty="0">
                <a:solidFill>
                  <a:srgbClr val="002060"/>
                </a:solidFill>
                <a:latin typeface="Arial" pitchFamily="34" charset="0"/>
                <a:cs typeface="Arial" pitchFamily="34" charset="0"/>
              </a:rPr>
              <a:t>chết người ngay tại chỗ;…</a:t>
            </a:r>
            <a:endParaRPr lang="en-US" sz="2800" b="1" dirty="0">
              <a:solidFill>
                <a:srgbClr val="002060"/>
              </a:solidFill>
              <a:latin typeface="Arial" pitchFamily="34" charset="0"/>
              <a:cs typeface="Arial" pitchFamily="34" charset="0"/>
            </a:endParaRPr>
          </a:p>
        </p:txBody>
      </p:sp>
    </p:spTree>
    <p:extLst>
      <p:ext uri="{BB962C8B-B14F-4D97-AF65-F5344CB8AC3E}">
        <p14:creationId xmlns:p14="http://schemas.microsoft.com/office/powerpoint/2010/main" val="26962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pic>
        <p:nvPicPr>
          <p:cNvPr id="11" name="Picture 6" descr="Giải GDCD 6 Bài 8 Cánh Diều: Ứng phó với các tình huống nguy hiểm từ thiên nhiên ảnh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063" y="-15189"/>
            <a:ext cx="10599312" cy="43621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211154" y="4438601"/>
            <a:ext cx="10025839" cy="2246769"/>
          </a:xfrm>
          <a:prstGeom prst="rect">
            <a:avLst/>
          </a:prstGeom>
          <a:solidFill>
            <a:schemeClr val="accent4">
              <a:lumMod val="40000"/>
              <a:lumOff val="60000"/>
            </a:schemeClr>
          </a:solidFill>
        </p:spPr>
        <p:txBody>
          <a:bodyPr wrap="square">
            <a:spAutoFit/>
          </a:bodyPr>
          <a:lstStyle/>
          <a:p>
            <a:r>
              <a:rPr lang="en-US" sz="2800" b="1" dirty="0" err="1">
                <a:latin typeface="Tahoma" pitchFamily="34" charset="0"/>
                <a:ea typeface="Tahoma" pitchFamily="34" charset="0"/>
                <a:cs typeface="Tahoma" pitchFamily="34" charset="0"/>
              </a:rPr>
              <a:t>Em</a:t>
            </a:r>
            <a:r>
              <a:rPr lang="en-US" sz="2800" b="1" dirty="0">
                <a:latin typeface="Tahoma" pitchFamily="34" charset="0"/>
                <a:ea typeface="Tahoma" pitchFamily="34" charset="0"/>
                <a:cs typeface="Tahoma" pitchFamily="34" charset="0"/>
              </a:rPr>
              <a:t> </a:t>
            </a:r>
            <a:r>
              <a:rPr lang="en-US" sz="2800" b="1" dirty="0" err="1">
                <a:latin typeface="Tahoma" pitchFamily="34" charset="0"/>
                <a:ea typeface="Tahoma" pitchFamily="34" charset="0"/>
                <a:cs typeface="Tahoma" pitchFamily="34" charset="0"/>
              </a:rPr>
              <a:t>hãy</a:t>
            </a:r>
            <a:r>
              <a:rPr lang="en-US" sz="2800" b="1" dirty="0">
                <a:latin typeface="Tahoma" pitchFamily="34" charset="0"/>
                <a:ea typeface="Tahoma" pitchFamily="34" charset="0"/>
                <a:cs typeface="Tahoma" pitchFamily="34" charset="0"/>
              </a:rPr>
              <a:t> </a:t>
            </a:r>
            <a:r>
              <a:rPr lang="en-US" sz="2800" b="1" dirty="0" err="1">
                <a:latin typeface="Tahoma" pitchFamily="34" charset="0"/>
                <a:ea typeface="Tahoma" pitchFamily="34" charset="0"/>
                <a:cs typeface="Tahoma" pitchFamily="34" charset="0"/>
              </a:rPr>
              <a:t>giúp</a:t>
            </a:r>
            <a:r>
              <a:rPr lang="en-US" sz="2800" b="1" dirty="0">
                <a:latin typeface="Tahoma" pitchFamily="34" charset="0"/>
                <a:ea typeface="Tahoma" pitchFamily="34" charset="0"/>
                <a:cs typeface="Tahoma" pitchFamily="34" charset="0"/>
              </a:rPr>
              <a:t> Nam </a:t>
            </a:r>
            <a:r>
              <a:rPr lang="en-US" sz="2800" b="1" dirty="0" err="1" smtClean="0">
                <a:latin typeface="Tahoma" pitchFamily="34" charset="0"/>
                <a:ea typeface="Tahoma" pitchFamily="34" charset="0"/>
                <a:cs typeface="Tahoma" pitchFamily="34" charset="0"/>
              </a:rPr>
              <a:t>chọn</a:t>
            </a:r>
            <a:r>
              <a:rPr lang="en-US" sz="2800" b="1" dirty="0" smtClean="0">
                <a:latin typeface="Tahoma" pitchFamily="34" charset="0"/>
                <a:ea typeface="Tahoma" pitchFamily="34" charset="0"/>
                <a:cs typeface="Tahoma" pitchFamily="34" charset="0"/>
              </a:rPr>
              <a:t> </a:t>
            </a:r>
            <a:r>
              <a:rPr lang="en-US" sz="2800" b="1" dirty="0" err="1">
                <a:latin typeface="Tahoma" pitchFamily="34" charset="0"/>
                <a:ea typeface="Tahoma" pitchFamily="34" charset="0"/>
                <a:cs typeface="Tahoma" pitchFamily="34" charset="0"/>
              </a:rPr>
              <a:t>một</a:t>
            </a:r>
            <a:r>
              <a:rPr lang="en-US" sz="2800" b="1" dirty="0">
                <a:latin typeface="Tahoma" pitchFamily="34" charset="0"/>
                <a:ea typeface="Tahoma" pitchFamily="34" charset="0"/>
                <a:cs typeface="Tahoma" pitchFamily="34" charset="0"/>
              </a:rPr>
              <a:t> </a:t>
            </a:r>
            <a:r>
              <a:rPr lang="en-US" sz="2800" b="1" dirty="0" err="1">
                <a:latin typeface="Tahoma" pitchFamily="34" charset="0"/>
                <a:ea typeface="Tahoma" pitchFamily="34" charset="0"/>
                <a:cs typeface="Tahoma" pitchFamily="34" charset="0"/>
              </a:rPr>
              <a:t>vị</a:t>
            </a:r>
            <a:r>
              <a:rPr lang="en-US" sz="2800" b="1" dirty="0">
                <a:latin typeface="Tahoma" pitchFamily="34" charset="0"/>
                <a:ea typeface="Tahoma" pitchFamily="34" charset="0"/>
                <a:cs typeface="Tahoma" pitchFamily="34" charset="0"/>
              </a:rPr>
              <a:t> </a:t>
            </a:r>
            <a:r>
              <a:rPr lang="en-US" sz="2800" b="1" dirty="0" err="1">
                <a:latin typeface="Tahoma" pitchFamily="34" charset="0"/>
                <a:ea typeface="Tahoma" pitchFamily="34" charset="0"/>
                <a:cs typeface="Tahoma" pitchFamily="34" charset="0"/>
              </a:rPr>
              <a:t>trí</a:t>
            </a:r>
            <a:r>
              <a:rPr lang="en-US" sz="2800" b="1" dirty="0">
                <a:latin typeface="Tahoma" pitchFamily="34" charset="0"/>
                <a:ea typeface="Tahoma" pitchFamily="34" charset="0"/>
                <a:cs typeface="Tahoma" pitchFamily="34" charset="0"/>
              </a:rPr>
              <a:t> </a:t>
            </a:r>
            <a:r>
              <a:rPr lang="en-US" sz="2800" b="1" dirty="0" err="1">
                <a:latin typeface="Tahoma" pitchFamily="34" charset="0"/>
                <a:ea typeface="Tahoma" pitchFamily="34" charset="0"/>
                <a:cs typeface="Tahoma" pitchFamily="34" charset="0"/>
              </a:rPr>
              <a:t>trú</a:t>
            </a:r>
            <a:r>
              <a:rPr lang="en-US" sz="2800" b="1" dirty="0">
                <a:latin typeface="Tahoma" pitchFamily="34" charset="0"/>
                <a:ea typeface="Tahoma" pitchFamily="34" charset="0"/>
                <a:cs typeface="Tahoma" pitchFamily="34" charset="0"/>
              </a:rPr>
              <a:t> </a:t>
            </a:r>
            <a:r>
              <a:rPr lang="en-US" sz="2800" b="1" dirty="0" err="1" smtClean="0">
                <a:latin typeface="Tahoma" pitchFamily="34" charset="0"/>
                <a:ea typeface="Tahoma" pitchFamily="34" charset="0"/>
                <a:cs typeface="Tahoma" pitchFamily="34" charset="0"/>
              </a:rPr>
              <a:t>ẩn</a:t>
            </a:r>
            <a:r>
              <a:rPr lang="en-US" sz="2800" b="1" dirty="0" smtClean="0">
                <a:latin typeface="Tahoma" pitchFamily="34" charset="0"/>
                <a:ea typeface="Tahoma" pitchFamily="34" charset="0"/>
                <a:cs typeface="Tahoma" pitchFamily="34" charset="0"/>
              </a:rPr>
              <a:t> </a:t>
            </a:r>
            <a:r>
              <a:rPr lang="en-US" sz="2800" b="1" dirty="0">
                <a:latin typeface="Tahoma" pitchFamily="34" charset="0"/>
                <a:ea typeface="Tahoma" pitchFamily="34" charset="0"/>
                <a:cs typeface="Tahoma" pitchFamily="34" charset="0"/>
              </a:rPr>
              <a:t>an </a:t>
            </a:r>
            <a:r>
              <a:rPr lang="en-US" sz="2800" b="1" dirty="0" err="1">
                <a:latin typeface="Tahoma" pitchFamily="34" charset="0"/>
                <a:ea typeface="Tahoma" pitchFamily="34" charset="0"/>
                <a:cs typeface="Tahoma" pitchFamily="34" charset="0"/>
              </a:rPr>
              <a:t>toàn</a:t>
            </a:r>
            <a:r>
              <a:rPr lang="en-US" sz="2800" b="1" dirty="0">
                <a:latin typeface="Tahoma" pitchFamily="34" charset="0"/>
                <a:ea typeface="Tahoma" pitchFamily="34" charset="0"/>
                <a:cs typeface="Tahoma" pitchFamily="34" charset="0"/>
              </a:rPr>
              <a:t> </a:t>
            </a:r>
            <a:r>
              <a:rPr lang="en-US" sz="2800" b="1" dirty="0" err="1">
                <a:latin typeface="Tahoma" pitchFamily="34" charset="0"/>
                <a:ea typeface="Tahoma" pitchFamily="34" charset="0"/>
                <a:cs typeface="Tahoma" pitchFamily="34" charset="0"/>
              </a:rPr>
              <a:t>và</a:t>
            </a:r>
            <a:r>
              <a:rPr lang="en-US" sz="2800" b="1" dirty="0">
                <a:latin typeface="Tahoma" pitchFamily="34" charset="0"/>
                <a:ea typeface="Tahoma" pitchFamily="34" charset="0"/>
                <a:cs typeface="Tahoma" pitchFamily="34" charset="0"/>
              </a:rPr>
              <a:t> </a:t>
            </a:r>
            <a:r>
              <a:rPr lang="en-US" sz="2800" b="1" dirty="0" err="1">
                <a:latin typeface="Tahoma" pitchFamily="34" charset="0"/>
                <a:ea typeface="Tahoma" pitchFamily="34" charset="0"/>
                <a:cs typeface="Tahoma" pitchFamily="34" charset="0"/>
              </a:rPr>
              <a:t>giải</a:t>
            </a:r>
            <a:r>
              <a:rPr lang="en-US" sz="2800" b="1" dirty="0">
                <a:latin typeface="Tahoma" pitchFamily="34" charset="0"/>
                <a:ea typeface="Tahoma" pitchFamily="34" charset="0"/>
                <a:cs typeface="Tahoma" pitchFamily="34" charset="0"/>
              </a:rPr>
              <a:t> </a:t>
            </a:r>
            <a:r>
              <a:rPr lang="en-US" sz="2800" b="1" dirty="0" err="1">
                <a:latin typeface="Tahoma" pitchFamily="34" charset="0"/>
                <a:ea typeface="Tahoma" pitchFamily="34" charset="0"/>
                <a:cs typeface="Tahoma" pitchFamily="34" charset="0"/>
              </a:rPr>
              <a:t>thích</a:t>
            </a:r>
            <a:r>
              <a:rPr lang="en-US" sz="2800" b="1" dirty="0">
                <a:latin typeface="Tahoma" pitchFamily="34" charset="0"/>
                <a:ea typeface="Tahoma" pitchFamily="34" charset="0"/>
                <a:cs typeface="Tahoma" pitchFamily="34" charset="0"/>
              </a:rPr>
              <a:t> </a:t>
            </a:r>
            <a:r>
              <a:rPr lang="en-US" sz="2800" b="1" dirty="0" err="1">
                <a:latin typeface="Tahoma" pitchFamily="34" charset="0"/>
                <a:ea typeface="Tahoma" pitchFamily="34" charset="0"/>
                <a:cs typeface="Tahoma" pitchFamily="34" charset="0"/>
              </a:rPr>
              <a:t>vì</a:t>
            </a:r>
            <a:r>
              <a:rPr lang="en-US" sz="2800" b="1" dirty="0">
                <a:latin typeface="Tahoma" pitchFamily="34" charset="0"/>
                <a:ea typeface="Tahoma" pitchFamily="34" charset="0"/>
                <a:cs typeface="Tahoma" pitchFamily="34" charset="0"/>
              </a:rPr>
              <a:t> </a:t>
            </a:r>
            <a:r>
              <a:rPr lang="en-US" sz="2800" b="1" dirty="0" err="1">
                <a:latin typeface="Tahoma" pitchFamily="34" charset="0"/>
                <a:ea typeface="Tahoma" pitchFamily="34" charset="0"/>
                <a:cs typeface="Tahoma" pitchFamily="34" charset="0"/>
              </a:rPr>
              <a:t>sao</a:t>
            </a:r>
            <a:r>
              <a:rPr lang="en-US" sz="2800" b="1" dirty="0">
                <a:latin typeface="Tahoma" pitchFamily="34" charset="0"/>
                <a:ea typeface="Tahoma" pitchFamily="34" charset="0"/>
                <a:cs typeface="Tahoma" pitchFamily="34" charset="0"/>
              </a:rPr>
              <a:t> </a:t>
            </a:r>
            <a:r>
              <a:rPr lang="en-US" sz="2800" b="1" dirty="0" err="1" smtClean="0">
                <a:latin typeface="Tahoma" pitchFamily="34" charset="0"/>
                <a:ea typeface="Tahoma" pitchFamily="34" charset="0"/>
                <a:cs typeface="Tahoma" pitchFamily="34" charset="0"/>
              </a:rPr>
              <a:t>không</a:t>
            </a:r>
            <a:r>
              <a:rPr lang="en-US" sz="2800" b="1" dirty="0" smtClean="0">
                <a:latin typeface="Tahoma" pitchFamily="34" charset="0"/>
                <a:ea typeface="Tahoma" pitchFamily="34" charset="0"/>
                <a:cs typeface="Tahoma" pitchFamily="34" charset="0"/>
              </a:rPr>
              <a:t> </a:t>
            </a:r>
            <a:r>
              <a:rPr lang="en-US" sz="2800" b="1" dirty="0" err="1">
                <a:latin typeface="Tahoma" pitchFamily="34" charset="0"/>
                <a:ea typeface="Tahoma" pitchFamily="34" charset="0"/>
                <a:cs typeface="Tahoma" pitchFamily="34" charset="0"/>
              </a:rPr>
              <a:t>nên</a:t>
            </a:r>
            <a:r>
              <a:rPr lang="en-US" sz="2800" b="1" dirty="0">
                <a:latin typeface="Tahoma" pitchFamily="34" charset="0"/>
                <a:ea typeface="Tahoma" pitchFamily="34" charset="0"/>
                <a:cs typeface="Tahoma" pitchFamily="34" charset="0"/>
              </a:rPr>
              <a:t> </a:t>
            </a:r>
            <a:r>
              <a:rPr lang="en-US" sz="2800" b="1" dirty="0" err="1">
                <a:latin typeface="Tahoma" pitchFamily="34" charset="0"/>
                <a:ea typeface="Tahoma" pitchFamily="34" charset="0"/>
                <a:cs typeface="Tahoma" pitchFamily="34" charset="0"/>
              </a:rPr>
              <a:t>trú</a:t>
            </a:r>
            <a:r>
              <a:rPr lang="en-US" sz="2800" b="1" dirty="0">
                <a:latin typeface="Tahoma" pitchFamily="34" charset="0"/>
                <a:ea typeface="Tahoma" pitchFamily="34" charset="0"/>
                <a:cs typeface="Tahoma" pitchFamily="34" charset="0"/>
              </a:rPr>
              <a:t> </a:t>
            </a:r>
            <a:r>
              <a:rPr lang="en-US" sz="2800" b="1" dirty="0" err="1">
                <a:latin typeface="Tahoma" pitchFamily="34" charset="0"/>
                <a:ea typeface="Tahoma" pitchFamily="34" charset="0"/>
                <a:cs typeface="Tahoma" pitchFamily="34" charset="0"/>
              </a:rPr>
              <a:t>ẩn</a:t>
            </a:r>
            <a:r>
              <a:rPr lang="en-US" sz="2800" b="1" dirty="0">
                <a:latin typeface="Tahoma" pitchFamily="34" charset="0"/>
                <a:ea typeface="Tahoma" pitchFamily="34" charset="0"/>
                <a:cs typeface="Tahoma" pitchFamily="34" charset="0"/>
              </a:rPr>
              <a:t> ở </a:t>
            </a:r>
            <a:r>
              <a:rPr lang="en-US" sz="2800" b="1" dirty="0" err="1">
                <a:latin typeface="Tahoma" pitchFamily="34" charset="0"/>
                <a:ea typeface="Tahoma" pitchFamily="34" charset="0"/>
                <a:cs typeface="Tahoma" pitchFamily="34" charset="0"/>
              </a:rPr>
              <a:t>những</a:t>
            </a:r>
            <a:r>
              <a:rPr lang="en-US" sz="2800" b="1" dirty="0">
                <a:latin typeface="Tahoma" pitchFamily="34" charset="0"/>
                <a:ea typeface="Tahoma" pitchFamily="34" charset="0"/>
                <a:cs typeface="Tahoma" pitchFamily="34" charset="0"/>
              </a:rPr>
              <a:t> </a:t>
            </a:r>
            <a:r>
              <a:rPr lang="en-US" sz="2800" b="1" dirty="0" err="1">
                <a:latin typeface="Tahoma" pitchFamily="34" charset="0"/>
                <a:ea typeface="Tahoma" pitchFamily="34" charset="0"/>
                <a:cs typeface="Tahoma" pitchFamily="34" charset="0"/>
              </a:rPr>
              <a:t>vị</a:t>
            </a:r>
            <a:r>
              <a:rPr lang="en-US" sz="2800" b="1" dirty="0">
                <a:latin typeface="Tahoma" pitchFamily="34" charset="0"/>
                <a:ea typeface="Tahoma" pitchFamily="34" charset="0"/>
                <a:cs typeface="Tahoma" pitchFamily="34" charset="0"/>
              </a:rPr>
              <a:t> </a:t>
            </a:r>
            <a:r>
              <a:rPr lang="en-US" sz="2800" b="1" dirty="0" err="1">
                <a:latin typeface="Tahoma" pitchFamily="34" charset="0"/>
                <a:ea typeface="Tahoma" pitchFamily="34" charset="0"/>
                <a:cs typeface="Tahoma" pitchFamily="34" charset="0"/>
              </a:rPr>
              <a:t>trí</a:t>
            </a:r>
            <a:r>
              <a:rPr lang="en-US" sz="2800" b="1" dirty="0">
                <a:latin typeface="Tahoma" pitchFamily="34" charset="0"/>
                <a:ea typeface="Tahoma" pitchFamily="34" charset="0"/>
                <a:cs typeface="Tahoma" pitchFamily="34" charset="0"/>
              </a:rPr>
              <a:t> </a:t>
            </a:r>
            <a:r>
              <a:rPr lang="en-US" sz="2800" b="1" dirty="0" err="1">
                <a:latin typeface="Tahoma" pitchFamily="34" charset="0"/>
                <a:ea typeface="Tahoma" pitchFamily="34" charset="0"/>
                <a:cs typeface="Tahoma" pitchFamily="34" charset="0"/>
              </a:rPr>
              <a:t>còn</a:t>
            </a:r>
            <a:r>
              <a:rPr lang="en-US" sz="2800" b="1" dirty="0">
                <a:latin typeface="Tahoma" pitchFamily="34" charset="0"/>
                <a:ea typeface="Tahoma" pitchFamily="34" charset="0"/>
                <a:cs typeface="Tahoma" pitchFamily="34" charset="0"/>
              </a:rPr>
              <a:t> </a:t>
            </a:r>
            <a:r>
              <a:rPr lang="en-US" sz="2800" b="1" dirty="0" err="1">
                <a:latin typeface="Tahoma" pitchFamily="34" charset="0"/>
                <a:ea typeface="Tahoma" pitchFamily="34" charset="0"/>
                <a:cs typeface="Tahoma" pitchFamily="34" charset="0"/>
              </a:rPr>
              <a:t>lại</a:t>
            </a:r>
            <a:r>
              <a:rPr lang="en-US" sz="2800" b="1" dirty="0">
                <a:latin typeface="Tahoma" pitchFamily="34" charset="0"/>
                <a:ea typeface="Tahoma" pitchFamily="34" charset="0"/>
                <a:cs typeface="Tahoma" pitchFamily="34" charset="0"/>
              </a:rPr>
              <a:t>.</a:t>
            </a:r>
            <a:endParaRPr lang="vi-VN" sz="2800" b="1" dirty="0">
              <a:latin typeface="Tahoma" pitchFamily="34" charset="0"/>
              <a:ea typeface="Tahoma" pitchFamily="34" charset="0"/>
              <a:cs typeface="Tahoma" pitchFamily="34" charset="0"/>
            </a:endParaRPr>
          </a:p>
          <a:p>
            <a:r>
              <a:rPr lang="en-US" sz="2800" b="1" dirty="0">
                <a:latin typeface="Tahoma" pitchFamily="34" charset="0"/>
                <a:ea typeface="Tahoma" pitchFamily="34" charset="0"/>
                <a:cs typeface="Tahoma" pitchFamily="34" charset="0"/>
              </a:rPr>
              <a:t> </a:t>
            </a:r>
            <a:r>
              <a:rPr lang="en-US" sz="2800" b="1" dirty="0" smtClean="0">
                <a:latin typeface="Tahoma" pitchFamily="34" charset="0"/>
                <a:ea typeface="Tahoma" pitchFamily="34" charset="0"/>
                <a:cs typeface="Tahoma" pitchFamily="34" charset="0"/>
              </a:rPr>
              <a:t>A</a:t>
            </a:r>
            <a:r>
              <a:rPr lang="en-US" sz="2800" b="1" dirty="0">
                <a:latin typeface="Tahoma" pitchFamily="34" charset="0"/>
                <a:ea typeface="Tahoma" pitchFamily="34" charset="0"/>
                <a:cs typeface="Tahoma" pitchFamily="34" charset="0"/>
              </a:rPr>
              <a:t>. </a:t>
            </a:r>
            <a:r>
              <a:rPr lang="en-US" sz="2800" b="1" dirty="0" err="1">
                <a:latin typeface="Tahoma" pitchFamily="34" charset="0"/>
                <a:ea typeface="Tahoma" pitchFamily="34" charset="0"/>
                <a:cs typeface="Tahoma" pitchFamily="34" charset="0"/>
              </a:rPr>
              <a:t>Dưới</a:t>
            </a:r>
            <a:r>
              <a:rPr lang="en-US" sz="2800" b="1" dirty="0">
                <a:latin typeface="Tahoma" pitchFamily="34" charset="0"/>
                <a:ea typeface="Tahoma" pitchFamily="34" charset="0"/>
                <a:cs typeface="Tahoma" pitchFamily="34" charset="0"/>
              </a:rPr>
              <a:t> </a:t>
            </a:r>
            <a:r>
              <a:rPr lang="en-US" sz="2800" b="1" dirty="0" err="1" smtClean="0">
                <a:latin typeface="Tahoma" pitchFamily="34" charset="0"/>
                <a:ea typeface="Tahoma" pitchFamily="34" charset="0"/>
                <a:cs typeface="Tahoma" pitchFamily="34" charset="0"/>
              </a:rPr>
              <a:t>gốc</a:t>
            </a:r>
            <a:r>
              <a:rPr lang="en-US" sz="2800" b="1" dirty="0" smtClean="0">
                <a:latin typeface="Tahoma" pitchFamily="34" charset="0"/>
                <a:ea typeface="Tahoma" pitchFamily="34" charset="0"/>
                <a:cs typeface="Tahoma" pitchFamily="34" charset="0"/>
              </a:rPr>
              <a:t> </a:t>
            </a:r>
            <a:r>
              <a:rPr lang="en-US" sz="2800" b="1" dirty="0" err="1">
                <a:latin typeface="Tahoma" pitchFamily="34" charset="0"/>
                <a:ea typeface="Tahoma" pitchFamily="34" charset="0"/>
                <a:cs typeface="Tahoma" pitchFamily="34" charset="0"/>
              </a:rPr>
              <a:t>cây</a:t>
            </a:r>
            <a:r>
              <a:rPr lang="en-US" sz="2800" b="1" dirty="0">
                <a:latin typeface="Tahoma" pitchFamily="34" charset="0"/>
                <a:ea typeface="Tahoma" pitchFamily="34" charset="0"/>
                <a:cs typeface="Tahoma" pitchFamily="34" charset="0"/>
              </a:rPr>
              <a:t> to.</a:t>
            </a:r>
            <a:endParaRPr lang="vi-VN" sz="2800" b="1" dirty="0">
              <a:latin typeface="Tahoma" pitchFamily="34" charset="0"/>
              <a:ea typeface="Tahoma" pitchFamily="34" charset="0"/>
              <a:cs typeface="Tahoma" pitchFamily="34" charset="0"/>
            </a:endParaRPr>
          </a:p>
          <a:p>
            <a:r>
              <a:rPr lang="en-US" sz="2800" b="1" dirty="0">
                <a:latin typeface="Tahoma" pitchFamily="34" charset="0"/>
                <a:ea typeface="Tahoma" pitchFamily="34" charset="0"/>
                <a:cs typeface="Tahoma" pitchFamily="34" charset="0"/>
              </a:rPr>
              <a:t> </a:t>
            </a:r>
            <a:r>
              <a:rPr lang="en-US" sz="2800" b="1" dirty="0" smtClean="0">
                <a:latin typeface="Tahoma" pitchFamily="34" charset="0"/>
                <a:ea typeface="Tahoma" pitchFamily="34" charset="0"/>
                <a:cs typeface="Tahoma" pitchFamily="34" charset="0"/>
              </a:rPr>
              <a:t>B</a:t>
            </a:r>
            <a:r>
              <a:rPr lang="en-US" sz="2800" b="1" dirty="0">
                <a:latin typeface="Tahoma" pitchFamily="34" charset="0"/>
                <a:ea typeface="Tahoma" pitchFamily="34" charset="0"/>
                <a:cs typeface="Tahoma" pitchFamily="34" charset="0"/>
              </a:rPr>
              <a:t>. </a:t>
            </a:r>
            <a:r>
              <a:rPr lang="en-US" sz="2800" b="1" dirty="0" err="1">
                <a:latin typeface="Tahoma" pitchFamily="34" charset="0"/>
                <a:ea typeface="Tahoma" pitchFamily="34" charset="0"/>
                <a:cs typeface="Tahoma" pitchFamily="34" charset="0"/>
              </a:rPr>
              <a:t>Trong</a:t>
            </a:r>
            <a:r>
              <a:rPr lang="en-US" sz="2800" b="1" dirty="0">
                <a:latin typeface="Tahoma" pitchFamily="34" charset="0"/>
                <a:ea typeface="Tahoma" pitchFamily="34" charset="0"/>
                <a:cs typeface="Tahoma" pitchFamily="34" charset="0"/>
              </a:rPr>
              <a:t> </a:t>
            </a:r>
            <a:r>
              <a:rPr lang="en-US" sz="2800" b="1" dirty="0" err="1" smtClean="0">
                <a:latin typeface="Tahoma" pitchFamily="34" charset="0"/>
                <a:ea typeface="Tahoma" pitchFamily="34" charset="0"/>
                <a:cs typeface="Tahoma" pitchFamily="34" charset="0"/>
              </a:rPr>
              <a:t>lều</a:t>
            </a:r>
            <a:r>
              <a:rPr lang="en-US" sz="2800" b="1" dirty="0">
                <a:latin typeface="Tahoma" pitchFamily="34" charset="0"/>
                <a:ea typeface="Tahoma" pitchFamily="34" charset="0"/>
                <a:cs typeface="Tahoma" pitchFamily="34" charset="0"/>
              </a:rPr>
              <a:t>.</a:t>
            </a:r>
            <a:endParaRPr lang="vi-VN" sz="2800" b="1" dirty="0">
              <a:latin typeface="Tahoma" pitchFamily="34" charset="0"/>
              <a:ea typeface="Tahoma" pitchFamily="34" charset="0"/>
              <a:cs typeface="Tahoma" pitchFamily="34" charset="0"/>
            </a:endParaRPr>
          </a:p>
          <a:p>
            <a:r>
              <a:rPr lang="en-US" sz="2800" b="1" dirty="0">
                <a:latin typeface="Tahoma" pitchFamily="34" charset="0"/>
                <a:ea typeface="Tahoma" pitchFamily="34" charset="0"/>
                <a:cs typeface="Tahoma" pitchFamily="34" charset="0"/>
              </a:rPr>
              <a:t> </a:t>
            </a:r>
            <a:r>
              <a:rPr lang="en-US" sz="2800" b="1" dirty="0" smtClean="0">
                <a:latin typeface="Tahoma" pitchFamily="34" charset="0"/>
                <a:ea typeface="Tahoma" pitchFamily="34" charset="0"/>
                <a:cs typeface="Tahoma" pitchFamily="34" charset="0"/>
              </a:rPr>
              <a:t>C</a:t>
            </a:r>
            <a:r>
              <a:rPr lang="en-US" sz="2800" b="1" dirty="0">
                <a:latin typeface="Tahoma" pitchFamily="34" charset="0"/>
                <a:ea typeface="Tahoma" pitchFamily="34" charset="0"/>
                <a:cs typeface="Tahoma" pitchFamily="34" charset="0"/>
              </a:rPr>
              <a:t>. </a:t>
            </a:r>
            <a:r>
              <a:rPr lang="en-US" sz="2800" b="1" dirty="0" err="1">
                <a:latin typeface="Tahoma" pitchFamily="34" charset="0"/>
                <a:ea typeface="Tahoma" pitchFamily="34" charset="0"/>
                <a:cs typeface="Tahoma" pitchFamily="34" charset="0"/>
              </a:rPr>
              <a:t>Dưới</a:t>
            </a:r>
            <a:r>
              <a:rPr lang="en-US" sz="2800" b="1" dirty="0">
                <a:latin typeface="Tahoma" pitchFamily="34" charset="0"/>
                <a:ea typeface="Tahoma" pitchFamily="34" charset="0"/>
                <a:cs typeface="Tahoma" pitchFamily="34" charset="0"/>
              </a:rPr>
              <a:t> </a:t>
            </a:r>
            <a:r>
              <a:rPr lang="en-US" sz="2800" b="1" dirty="0" err="1">
                <a:latin typeface="Tahoma" pitchFamily="34" charset="0"/>
                <a:ea typeface="Tahoma" pitchFamily="34" charset="0"/>
                <a:cs typeface="Tahoma" pitchFamily="34" charset="0"/>
              </a:rPr>
              <a:t>mái</a:t>
            </a:r>
            <a:r>
              <a:rPr lang="en-US" sz="2800" b="1" dirty="0">
                <a:latin typeface="Tahoma" pitchFamily="34" charset="0"/>
                <a:ea typeface="Tahoma" pitchFamily="34" charset="0"/>
                <a:cs typeface="Tahoma" pitchFamily="34" charset="0"/>
              </a:rPr>
              <a:t> </a:t>
            </a:r>
            <a:r>
              <a:rPr lang="en-US" sz="2800" b="1" dirty="0" err="1">
                <a:latin typeface="Tahoma" pitchFamily="34" charset="0"/>
                <a:ea typeface="Tahoma" pitchFamily="34" charset="0"/>
                <a:cs typeface="Tahoma" pitchFamily="34" charset="0"/>
              </a:rPr>
              <a:t>hiên</a:t>
            </a:r>
            <a:r>
              <a:rPr lang="en-US" sz="2800" b="1" dirty="0">
                <a:latin typeface="Tahoma" pitchFamily="34" charset="0"/>
                <a:ea typeface="Tahoma" pitchFamily="34" charset="0"/>
                <a:cs typeface="Tahoma" pitchFamily="34" charset="0"/>
              </a:rPr>
              <a:t> </a:t>
            </a:r>
            <a:r>
              <a:rPr lang="en-US" sz="2800" b="1" dirty="0" err="1">
                <a:latin typeface="Tahoma" pitchFamily="34" charset="0"/>
                <a:ea typeface="Tahoma" pitchFamily="34" charset="0"/>
                <a:cs typeface="Tahoma" pitchFamily="34" charset="0"/>
              </a:rPr>
              <a:t>của</a:t>
            </a:r>
            <a:r>
              <a:rPr lang="en-US" sz="2800" b="1" dirty="0">
                <a:latin typeface="Tahoma" pitchFamily="34" charset="0"/>
                <a:ea typeface="Tahoma" pitchFamily="34" charset="0"/>
                <a:cs typeface="Tahoma" pitchFamily="34" charset="0"/>
              </a:rPr>
              <a:t> </a:t>
            </a:r>
            <a:r>
              <a:rPr lang="en-US" sz="2800" b="1" dirty="0" err="1">
                <a:latin typeface="Tahoma" pitchFamily="34" charset="0"/>
                <a:ea typeface="Tahoma" pitchFamily="34" charset="0"/>
                <a:cs typeface="Tahoma" pitchFamily="34" charset="0"/>
              </a:rPr>
              <a:t>căn</a:t>
            </a:r>
            <a:r>
              <a:rPr lang="en-US" sz="2800" b="1" dirty="0">
                <a:latin typeface="Tahoma" pitchFamily="34" charset="0"/>
                <a:ea typeface="Tahoma" pitchFamily="34" charset="0"/>
                <a:cs typeface="Tahoma" pitchFamily="34" charset="0"/>
              </a:rPr>
              <a:t> </a:t>
            </a:r>
            <a:r>
              <a:rPr lang="en-US" sz="2800" b="1" dirty="0" err="1">
                <a:latin typeface="Tahoma" pitchFamily="34" charset="0"/>
                <a:ea typeface="Tahoma" pitchFamily="34" charset="0"/>
                <a:cs typeface="Tahoma" pitchFamily="34" charset="0"/>
              </a:rPr>
              <a:t>nhà</a:t>
            </a:r>
            <a:r>
              <a:rPr lang="en-US" sz="2800" b="1" dirty="0" smtClean="0">
                <a:latin typeface="Tahoma" pitchFamily="34" charset="0"/>
                <a:ea typeface="Tahoma" pitchFamily="34" charset="0"/>
                <a:cs typeface="Tahoma" pitchFamily="34" charset="0"/>
              </a:rPr>
              <a:t>.</a:t>
            </a:r>
            <a:endParaRPr lang="vi-VN" sz="2800" b="1" dirty="0">
              <a:latin typeface="Tahoma" pitchFamily="34" charset="0"/>
              <a:ea typeface="Tahoma" pitchFamily="34" charset="0"/>
              <a:cs typeface="Tahoma" pitchFamily="34" charset="0"/>
            </a:endParaRPr>
          </a:p>
        </p:txBody>
      </p:sp>
      <p:sp>
        <p:nvSpPr>
          <p:cNvPr id="8" name="Oval 7"/>
          <p:cNvSpPr/>
          <p:nvPr/>
        </p:nvSpPr>
        <p:spPr>
          <a:xfrm>
            <a:off x="1281159" y="6252304"/>
            <a:ext cx="477079" cy="39383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6" name="Date Placeholder 15"/>
          <p:cNvSpPr>
            <a:spLocks noGrp="1"/>
          </p:cNvSpPr>
          <p:nvPr>
            <p:ph type="dt" sz="half" idx="10"/>
          </p:nvPr>
        </p:nvSpPr>
        <p:spPr/>
        <p:txBody>
          <a:bodyPr/>
          <a:lstStyle/>
          <a:p>
            <a:fld id="{308EEDFC-A4BB-44DF-8E72-D1ECA48605A0}" type="datetime11">
              <a:rPr lang="en-IN" smtClean="0">
                <a:solidFill>
                  <a:prstClr val="black">
                    <a:tint val="75000"/>
                  </a:prstClr>
                </a:solidFill>
              </a:rPr>
              <a:t>20:31:13</a:t>
            </a:fld>
            <a:endParaRPr lang="en-US">
              <a:solidFill>
                <a:prstClr val="black">
                  <a:tint val="75000"/>
                </a:prstClr>
              </a:solidFill>
            </a:endParaRPr>
          </a:p>
        </p:txBody>
      </p:sp>
      <p:sp>
        <p:nvSpPr>
          <p:cNvPr id="17" name="Slide Number Placeholder 16"/>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3</a:t>
            </a:fld>
            <a:endParaRPr lang="en-US" altLang="en-US">
              <a:solidFill>
                <a:prstClr val="black">
                  <a:tint val="75000"/>
                </a:prstClr>
              </a:solidFill>
            </a:endParaRPr>
          </a:p>
        </p:txBody>
      </p:sp>
    </p:spTree>
    <p:extLst>
      <p:ext uri="{BB962C8B-B14F-4D97-AF65-F5344CB8AC3E}">
        <p14:creationId xmlns:p14="http://schemas.microsoft.com/office/powerpoint/2010/main" val="250924625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164;p9"/>
          <p:cNvPicPr preferRelativeResize="0"/>
          <p:nvPr/>
        </p:nvPicPr>
        <p:blipFill rotWithShape="1">
          <a:blip r:embed="rId2">
            <a:alphaModFix/>
          </a:blip>
          <a:srcRect l="15285" t="10430" r="46645" b="11190"/>
          <a:stretch/>
        </p:blipFill>
        <p:spPr>
          <a:xfrm>
            <a:off x="-620728" y="-154546"/>
            <a:ext cx="13061720" cy="6336405"/>
          </a:xfrm>
          <a:prstGeom prst="rect">
            <a:avLst/>
          </a:prstGeom>
          <a:noFill/>
          <a:ln>
            <a:noFill/>
          </a:ln>
        </p:spPr>
      </p:pic>
      <p:graphicFrame>
        <p:nvGraphicFramePr>
          <p:cNvPr id="2" name="Table 1"/>
          <p:cNvGraphicFramePr>
            <a:graphicFrameLocks noGrp="1"/>
          </p:cNvGraphicFramePr>
          <p:nvPr>
            <p:extLst>
              <p:ext uri="{D42A27DB-BD31-4B8C-83A1-F6EECF244321}">
                <p14:modId xmlns:p14="http://schemas.microsoft.com/office/powerpoint/2010/main" val="895839364"/>
              </p:ext>
            </p:extLst>
          </p:nvPr>
        </p:nvGraphicFramePr>
        <p:xfrm>
          <a:off x="1532587" y="887200"/>
          <a:ext cx="9462536" cy="3496771"/>
        </p:xfrm>
        <a:graphic>
          <a:graphicData uri="http://schemas.openxmlformats.org/drawingml/2006/table">
            <a:tbl>
              <a:tblPr>
                <a:tableStyleId>{5C22544A-7EE6-4342-B048-85BDC9FD1C3A}</a:tableStyleId>
              </a:tblPr>
              <a:tblGrid>
                <a:gridCol w="9462536">
                  <a:extLst>
                    <a:ext uri="{9D8B030D-6E8A-4147-A177-3AD203B41FA5}">
                      <a16:colId xmlns:a16="http://schemas.microsoft.com/office/drawing/2014/main" xmlns="" val="20000"/>
                    </a:ext>
                  </a:extLst>
                </a:gridCol>
              </a:tblGrid>
              <a:tr h="1302211">
                <a:tc>
                  <a:txBody>
                    <a:bodyPr/>
                    <a:lstStyle/>
                    <a:p>
                      <a:pPr algn="just"/>
                      <a:r>
                        <a:rPr lang="vi-VN" sz="2400" b="1" i="0" kern="1200" dirty="0" smtClean="0">
                          <a:solidFill>
                            <a:srgbClr val="002060"/>
                          </a:solidFill>
                          <a:effectLst/>
                          <a:latin typeface="Tahoma" pitchFamily="34" charset="0"/>
                          <a:ea typeface="Tahoma" pitchFamily="34" charset="0"/>
                          <a:cs typeface="Tahoma" pitchFamily="34" charset="0"/>
                        </a:rPr>
                        <a:t>2</a:t>
                      </a:r>
                      <a:r>
                        <a:rPr lang="en-US" sz="2400" b="1" i="0" kern="1200" dirty="0" smtClean="0">
                          <a:solidFill>
                            <a:srgbClr val="002060"/>
                          </a:solidFill>
                          <a:effectLst/>
                          <a:latin typeface="Tahoma" pitchFamily="34" charset="0"/>
                          <a:ea typeface="Tahoma" pitchFamily="34" charset="0"/>
                          <a:cs typeface="Tahoma" pitchFamily="34" charset="0"/>
                        </a:rPr>
                        <a:t>/41</a:t>
                      </a:r>
                      <a:r>
                        <a:rPr lang="vi-VN" sz="2400" b="1" i="0" kern="1200" dirty="0" smtClean="0">
                          <a:solidFill>
                            <a:srgbClr val="002060"/>
                          </a:solidFill>
                          <a:effectLst/>
                          <a:latin typeface="Tahoma" pitchFamily="34" charset="0"/>
                          <a:ea typeface="Tahoma" pitchFamily="34" charset="0"/>
                          <a:cs typeface="Tahoma" pitchFamily="34" charset="0"/>
                        </a:rPr>
                        <a:t>. Một cơn lốc xoáy mạnh di chuyển đến gần nhóm bạn đang chơi ở công viên. Thay vì chạy tìm chỗ trú như các bạn, Thành vội lấy điện thoại trong túi áo mang ra chụp ảnh “cơn lốc”. Thành tin rằng đây sẽ là bức ảnh độc đáo nhất chưa ai từng có. Em có đồng tình với việc làm của Thành không? Vì</a:t>
                      </a:r>
                      <a:r>
                        <a:rPr lang="vi-VN" sz="2400" b="1" i="0" kern="1200" baseline="0" dirty="0" smtClean="0">
                          <a:solidFill>
                            <a:srgbClr val="002060"/>
                          </a:solidFill>
                          <a:effectLst/>
                          <a:latin typeface="Tahoma" pitchFamily="34" charset="0"/>
                          <a:ea typeface="Tahoma" pitchFamily="34" charset="0"/>
                          <a:cs typeface="Tahoma" pitchFamily="34" charset="0"/>
                        </a:rPr>
                        <a:t> s</a:t>
                      </a:r>
                      <a:r>
                        <a:rPr lang="vi-VN" sz="2400" b="1" i="0" kern="1200" dirty="0" smtClean="0">
                          <a:solidFill>
                            <a:srgbClr val="002060"/>
                          </a:solidFill>
                          <a:effectLst/>
                          <a:latin typeface="Tahoma" pitchFamily="34" charset="0"/>
                          <a:ea typeface="Tahoma" pitchFamily="34" charset="0"/>
                          <a:cs typeface="Tahoma" pitchFamily="34" charset="0"/>
                        </a:rPr>
                        <a:t>ao?</a:t>
                      </a:r>
                    </a:p>
                  </a:txBody>
                  <a:tcPr marL="0" marR="0" marT="0" marB="0">
                    <a:noFill/>
                  </a:tcPr>
                </a:tc>
                <a:extLst>
                  <a:ext uri="{0D108BD9-81ED-4DB2-BD59-A6C34878D82A}">
                    <a16:rowId xmlns:a16="http://schemas.microsoft.com/office/drawing/2014/main" xmlns="" val="10000"/>
                  </a:ext>
                </a:extLst>
              </a:tr>
              <a:tr h="1302211">
                <a:tc>
                  <a:txBody>
                    <a:bodyPr/>
                    <a:lstStyle/>
                    <a:p>
                      <a:pPr algn="just"/>
                      <a:endParaRPr lang="vi-VN" sz="2400" b="1" i="0" kern="1200" dirty="0" smtClean="0">
                        <a:solidFill>
                          <a:srgbClr val="002060"/>
                        </a:solidFill>
                        <a:effectLst/>
                        <a:latin typeface="Tahoma" pitchFamily="34" charset="0"/>
                        <a:ea typeface="Tahoma" pitchFamily="34" charset="0"/>
                        <a:cs typeface="Tahoma" pitchFamily="34" charset="0"/>
                      </a:endParaRPr>
                    </a:p>
                  </a:txBody>
                  <a:tcPr marL="0" marR="0" marT="0" marB="0">
                    <a:noFill/>
                  </a:tcPr>
                </a:tc>
                <a:extLst>
                  <a:ext uri="{0D108BD9-81ED-4DB2-BD59-A6C34878D82A}">
                    <a16:rowId xmlns:a16="http://schemas.microsoft.com/office/drawing/2014/main" xmlns="" val="10001"/>
                  </a:ext>
                </a:extLst>
              </a:tr>
            </a:tbl>
          </a:graphicData>
        </a:graphic>
      </p:graphicFrame>
      <p:sp>
        <p:nvSpPr>
          <p:cNvPr id="3" name="Rectangle 1"/>
          <p:cNvSpPr>
            <a:spLocks noChangeArrowheads="1"/>
          </p:cNvSpPr>
          <p:nvPr/>
        </p:nvSpPr>
        <p:spPr bwMode="auto">
          <a:xfrm>
            <a:off x="5059363" y="33670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mtClean="0">
                <a:solidFill>
                  <a:prstClr val="black"/>
                </a:solidFill>
                <a:latin typeface="Arial" panose="020B0604020202020204" pitchFamily="34" charset="0"/>
              </a:rPr>
              <a:t/>
            </a:r>
            <a:br>
              <a:rPr lang="en-US" altLang="en-US" smtClean="0">
                <a:solidFill>
                  <a:prstClr val="black"/>
                </a:solidFill>
                <a:latin typeface="Arial" panose="020B0604020202020204" pitchFamily="34" charset="0"/>
              </a:rPr>
            </a:br>
            <a:endParaRPr lang="en-US" altLang="en-US" smtClean="0">
              <a:solidFill>
                <a:prstClr val="black"/>
              </a:solidFill>
              <a:latin typeface="Arial" panose="020B0604020202020204" pitchFamily="34" charset="0"/>
            </a:endParaRPr>
          </a:p>
        </p:txBody>
      </p:sp>
      <p:sp>
        <p:nvSpPr>
          <p:cNvPr id="5" name="Rectangle 2"/>
          <p:cNvSpPr>
            <a:spLocks noChangeArrowheads="1"/>
          </p:cNvSpPr>
          <p:nvPr/>
        </p:nvSpPr>
        <p:spPr bwMode="auto">
          <a:xfrm>
            <a:off x="6960671" y="302229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altLang="en-US" smtClean="0">
                <a:solidFill>
                  <a:prstClr val="black"/>
                </a:solidFill>
                <a:latin typeface="Arial" panose="020B0604020202020204" pitchFamily="34" charset="0"/>
              </a:rPr>
              <a:t/>
            </a:r>
            <a:br>
              <a:rPr lang="en-US" altLang="en-US" smtClean="0">
                <a:solidFill>
                  <a:prstClr val="black"/>
                </a:solidFill>
                <a:latin typeface="Arial" panose="020B0604020202020204" pitchFamily="34" charset="0"/>
              </a:rPr>
            </a:br>
            <a:endParaRPr lang="en-US" altLang="en-US" smtClean="0">
              <a:solidFill>
                <a:prstClr val="black"/>
              </a:solidFill>
              <a:latin typeface="Arial" panose="020B0604020202020204" pitchFamily="34" charset="0"/>
            </a:endParaRPr>
          </a:p>
        </p:txBody>
      </p:sp>
      <p:pic>
        <p:nvPicPr>
          <p:cNvPr id="18" name="Shape 1"/>
          <p:cNvPicPr/>
          <p:nvPr/>
        </p:nvPicPr>
        <p:blipFill>
          <a:blip r:embed="rId3"/>
          <a:stretch/>
        </p:blipFill>
        <p:spPr>
          <a:xfrm>
            <a:off x="11033760" y="0"/>
            <a:ext cx="1158240" cy="1048385"/>
          </a:xfrm>
          <a:prstGeom prst="rect">
            <a:avLst/>
          </a:prstGeom>
          <a:noFill/>
          <a:ln>
            <a:noFill/>
          </a:ln>
        </p:spPr>
      </p:pic>
      <p:graphicFrame>
        <p:nvGraphicFramePr>
          <p:cNvPr id="10" name="Table 9"/>
          <p:cNvGraphicFramePr>
            <a:graphicFrameLocks noGrp="1"/>
          </p:cNvGraphicFramePr>
          <p:nvPr>
            <p:extLst>
              <p:ext uri="{D42A27DB-BD31-4B8C-83A1-F6EECF244321}">
                <p14:modId xmlns:p14="http://schemas.microsoft.com/office/powerpoint/2010/main" val="4294456790"/>
              </p:ext>
            </p:extLst>
          </p:nvPr>
        </p:nvGraphicFramePr>
        <p:xfrm>
          <a:off x="1493950" y="3243761"/>
          <a:ext cx="9440214" cy="2133600"/>
        </p:xfrm>
        <a:graphic>
          <a:graphicData uri="http://schemas.openxmlformats.org/drawingml/2006/table">
            <a:tbl>
              <a:tblPr firstRow="1" firstCol="1" bandRow="1"/>
              <a:tblGrid>
                <a:gridCol w="9440214">
                  <a:extLst>
                    <a:ext uri="{9D8B030D-6E8A-4147-A177-3AD203B41FA5}">
                      <a16:colId xmlns:a16="http://schemas.microsoft.com/office/drawing/2014/main" xmlns="" val="20000"/>
                    </a:ext>
                  </a:extLst>
                </a:gridCol>
              </a:tblGrid>
              <a:tr h="1997939">
                <a:tc>
                  <a:txBody>
                    <a:bodyPr/>
                    <a:lstStyle/>
                    <a:p>
                      <a:pPr algn="ctr"/>
                      <a:endParaRPr lang="en-US" sz="2800" b="1" kern="1200" dirty="0" smtClean="0">
                        <a:solidFill>
                          <a:schemeClr val="tx1"/>
                        </a:solidFill>
                        <a:effectLst/>
                        <a:latin typeface="Arial" pitchFamily="34" charset="0"/>
                        <a:ea typeface="Tahoma" pitchFamily="34" charset="0"/>
                        <a:cs typeface="Arial" pitchFamily="34" charset="0"/>
                      </a:endParaRPr>
                    </a:p>
                    <a:p>
                      <a:pPr algn="ctr"/>
                      <a:r>
                        <a:rPr lang="vi-VN" sz="2800" b="1" kern="1200" dirty="0" smtClean="0">
                          <a:solidFill>
                            <a:schemeClr val="tx1"/>
                          </a:solidFill>
                          <a:effectLst/>
                          <a:latin typeface="Arial" pitchFamily="34" charset="0"/>
                          <a:ea typeface="Tahoma" pitchFamily="34" charset="0"/>
                          <a:cs typeface="Arial" pitchFamily="34" charset="0"/>
                        </a:rPr>
                        <a:t>Em không đồng ý với việc làm của Thành. Vì</a:t>
                      </a:r>
                      <a:r>
                        <a:rPr lang="en-US" sz="2800" b="1" kern="1200" baseline="0" dirty="0" smtClean="0">
                          <a:solidFill>
                            <a:schemeClr val="tx1"/>
                          </a:solidFill>
                          <a:effectLst/>
                          <a:latin typeface="Arial" pitchFamily="34" charset="0"/>
                          <a:ea typeface="Tahoma" pitchFamily="34" charset="0"/>
                          <a:cs typeface="Arial" pitchFamily="34" charset="0"/>
                        </a:rPr>
                        <a:t> s</a:t>
                      </a:r>
                      <a:r>
                        <a:rPr lang="vi-VN" sz="2800" b="1" kern="1200" dirty="0" smtClean="0">
                          <a:solidFill>
                            <a:schemeClr val="tx1"/>
                          </a:solidFill>
                          <a:effectLst/>
                          <a:latin typeface="Arial" pitchFamily="34" charset="0"/>
                          <a:ea typeface="Tahoma" pitchFamily="34" charset="0"/>
                          <a:cs typeface="Arial" pitchFamily="34" charset="0"/>
                        </a:rPr>
                        <a:t>ự chủ quan có thể khiến bạn gặp</a:t>
                      </a:r>
                      <a:r>
                        <a:rPr lang="vi-VN" sz="2800" b="1" kern="1200" baseline="0" dirty="0" smtClean="0">
                          <a:solidFill>
                            <a:schemeClr val="tx1"/>
                          </a:solidFill>
                          <a:effectLst/>
                          <a:latin typeface="Arial" pitchFamily="34" charset="0"/>
                          <a:ea typeface="Tahoma" pitchFamily="34" charset="0"/>
                          <a:cs typeface="Arial" pitchFamily="34" charset="0"/>
                        </a:rPr>
                        <a:t> nguy hiểm đến tính mạng.</a:t>
                      </a:r>
                      <a:r>
                        <a:rPr lang="en-US" sz="2800" b="1" kern="1200" baseline="0" dirty="0" smtClean="0">
                          <a:solidFill>
                            <a:schemeClr val="tx1"/>
                          </a:solidFill>
                          <a:effectLst/>
                          <a:latin typeface="Arial" pitchFamily="34" charset="0"/>
                          <a:ea typeface="Tahoma" pitchFamily="34" charset="0"/>
                          <a:cs typeface="Arial" pitchFamily="34" charset="0"/>
                        </a:rPr>
                        <a:t> </a:t>
                      </a:r>
                      <a:r>
                        <a:rPr lang="vi-VN" sz="2800" b="1" kern="1200" dirty="0" smtClean="0">
                          <a:solidFill>
                            <a:schemeClr val="tx1"/>
                          </a:solidFill>
                          <a:effectLst/>
                          <a:latin typeface="Arial" pitchFamily="34" charset="0"/>
                          <a:ea typeface="Tahoma" pitchFamily="34" charset="0"/>
                          <a:cs typeface="Arial" pitchFamily="34" charset="0"/>
                        </a:rPr>
                        <a:t>trong </a:t>
                      </a:r>
                      <a:r>
                        <a:rPr lang="en-US" sz="2800" b="1" kern="1200" dirty="0" smtClean="0">
                          <a:solidFill>
                            <a:schemeClr val="tx1"/>
                          </a:solidFill>
                          <a:effectLst/>
                          <a:latin typeface="Arial" pitchFamily="34" charset="0"/>
                          <a:ea typeface="Tahoma" pitchFamily="34" charset="0"/>
                          <a:cs typeface="Arial" pitchFamily="34" charset="0"/>
                        </a:rPr>
                        <a:t>t</a:t>
                      </a:r>
                      <a:r>
                        <a:rPr lang="vi-VN" sz="2800" b="1" kern="1200" dirty="0" smtClean="0">
                          <a:solidFill>
                            <a:schemeClr val="tx1"/>
                          </a:solidFill>
                          <a:effectLst/>
                          <a:latin typeface="Arial" pitchFamily="34" charset="0"/>
                          <a:ea typeface="Tahoma" pitchFamily="34" charset="0"/>
                          <a:cs typeface="Arial" pitchFamily="34" charset="0"/>
                        </a:rPr>
                        <a:t>ình huống nguy hiểm như thế bạn nên tìm chỗ trú</a:t>
                      </a:r>
                      <a:endParaRPr lang="vi-VN" sz="2800" b="1" kern="1200" dirty="0">
                        <a:solidFill>
                          <a:schemeClr val="tx1"/>
                        </a:solidFill>
                        <a:effectLst/>
                        <a:latin typeface="Arial" pitchFamily="34" charset="0"/>
                        <a:ea typeface="Tahoma" pitchFamily="34" charset="0"/>
                        <a:cs typeface="Arial" pitchFamily="34" charset="0"/>
                      </a:endParaRPr>
                    </a:p>
                  </a:txBody>
                  <a:tcPr marL="6350" marR="635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20000"/>
                        <a:lumOff val="80000"/>
                      </a:schemeClr>
                    </a:solidFill>
                  </a:tcPr>
                </a:tc>
                <a:extLst>
                  <a:ext uri="{0D108BD9-81ED-4DB2-BD59-A6C34878D82A}">
                    <a16:rowId xmlns:a16="http://schemas.microsoft.com/office/drawing/2014/main" xmlns="" val="10000"/>
                  </a:ext>
                </a:extLst>
              </a:tr>
            </a:tbl>
          </a:graphicData>
        </a:graphic>
      </p:graphicFrame>
      <p:sp>
        <p:nvSpPr>
          <p:cNvPr id="4" name="Date Placeholder 3"/>
          <p:cNvSpPr>
            <a:spLocks noGrp="1"/>
          </p:cNvSpPr>
          <p:nvPr>
            <p:ph type="dt" sz="half" idx="10"/>
          </p:nvPr>
        </p:nvSpPr>
        <p:spPr/>
        <p:txBody>
          <a:bodyPr/>
          <a:lstStyle/>
          <a:p>
            <a:pPr>
              <a:defRPr/>
            </a:pPr>
            <a:fld id="{F0B73B25-FC79-4372-892A-12F15AF7594E}" type="datetime11">
              <a:rPr lang="en-IN" smtClean="0">
                <a:solidFill>
                  <a:prstClr val="black">
                    <a:tint val="75000"/>
                  </a:prstClr>
                </a:solidFill>
              </a:rPr>
              <a:t>20:31:17</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B440D5B-FA80-4B80-AC56-49C1AEECAB84}" type="slidenum">
              <a:rPr lang="en-US" altLang="en-US" smtClean="0"/>
              <a:pPr/>
              <a:t>30</a:t>
            </a:fld>
            <a:endParaRPr lang="en-US" altLang="en-US"/>
          </a:p>
        </p:txBody>
      </p:sp>
    </p:spTree>
    <p:extLst>
      <p:ext uri="{BB962C8B-B14F-4D97-AF65-F5344CB8AC3E}">
        <p14:creationId xmlns:p14="http://schemas.microsoft.com/office/powerpoint/2010/main" val="3497046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oogle Shape;164;p9"/>
          <p:cNvPicPr preferRelativeResize="0"/>
          <p:nvPr/>
        </p:nvPicPr>
        <p:blipFill rotWithShape="1">
          <a:blip r:embed="rId2">
            <a:alphaModFix/>
          </a:blip>
          <a:srcRect l="15285" t="10430" r="46645" b="11190"/>
          <a:stretch/>
        </p:blipFill>
        <p:spPr>
          <a:xfrm>
            <a:off x="-777923" y="-296214"/>
            <a:ext cx="9123433" cy="7154213"/>
          </a:xfrm>
          <a:prstGeom prst="rect">
            <a:avLst/>
          </a:prstGeom>
          <a:noFill/>
          <a:ln>
            <a:noFill/>
          </a:ln>
        </p:spPr>
      </p:pic>
      <p:pic>
        <p:nvPicPr>
          <p:cNvPr id="10" name="Shape 1"/>
          <p:cNvPicPr/>
          <p:nvPr/>
        </p:nvPicPr>
        <p:blipFill>
          <a:blip r:embed="rId3"/>
          <a:stretch/>
        </p:blipFill>
        <p:spPr>
          <a:xfrm>
            <a:off x="11033760" y="0"/>
            <a:ext cx="1158240" cy="1048385"/>
          </a:xfrm>
          <a:prstGeom prst="rect">
            <a:avLst/>
          </a:prstGeom>
          <a:noFill/>
          <a:ln>
            <a:noFill/>
          </a:ln>
        </p:spPr>
      </p:pic>
      <p:sp>
        <p:nvSpPr>
          <p:cNvPr id="11" name="Rectangle 10"/>
          <p:cNvSpPr/>
          <p:nvPr/>
        </p:nvSpPr>
        <p:spPr>
          <a:xfrm>
            <a:off x="715643" y="792638"/>
            <a:ext cx="6522285" cy="5062924"/>
          </a:xfrm>
          <a:prstGeom prst="rect">
            <a:avLst/>
          </a:prstGeom>
        </p:spPr>
        <p:txBody>
          <a:bodyPr wrap="square">
            <a:spAutoFit/>
          </a:bodyPr>
          <a:lstStyle/>
          <a:p>
            <a:pPr algn="just">
              <a:buNone/>
            </a:pPr>
            <a:r>
              <a:rPr lang="en-US" sz="2400" b="1" dirty="0" smtClean="0">
                <a:solidFill>
                  <a:srgbClr val="0070C0"/>
                </a:solidFill>
                <a:latin typeface="Tahoma" pitchFamily="34" charset="0"/>
                <a:ea typeface="Tahoma" pitchFamily="34" charset="0"/>
                <a:cs typeface="Tahoma" pitchFamily="34" charset="0"/>
              </a:rPr>
              <a:t>3/41. </a:t>
            </a:r>
            <a:r>
              <a:rPr lang="vi-VN" sz="2400" b="1" dirty="0" smtClean="0">
                <a:solidFill>
                  <a:srgbClr val="0070C0"/>
                </a:solidFill>
                <a:latin typeface="Tahoma" pitchFamily="34" charset="0"/>
                <a:ea typeface="Tahoma" pitchFamily="34" charset="0"/>
                <a:cs typeface="Tahoma" pitchFamily="34" charset="0"/>
              </a:rPr>
              <a:t>Em </a:t>
            </a:r>
            <a:r>
              <a:rPr lang="vi-VN" sz="2400" b="1" dirty="0">
                <a:solidFill>
                  <a:srgbClr val="0070C0"/>
                </a:solidFill>
                <a:latin typeface="Tahoma" pitchFamily="34" charset="0"/>
                <a:ea typeface="Tahoma" pitchFamily="34" charset="0"/>
                <a:cs typeface="Tahoma" pitchFamily="34" charset="0"/>
              </a:rPr>
              <a:t>đồng tình hoặc không đồng tình với việc làm nào đưới đây? Tại sao?</a:t>
            </a:r>
          </a:p>
          <a:p>
            <a:pPr algn="just">
              <a:spcBef>
                <a:spcPts val="600"/>
              </a:spcBef>
              <a:spcAft>
                <a:spcPts val="600"/>
              </a:spcAft>
            </a:pPr>
            <a:r>
              <a:rPr lang="vi-VN" sz="2400" b="1" dirty="0">
                <a:latin typeface="Tahoma" pitchFamily="34" charset="0"/>
                <a:ea typeface="Tahoma" pitchFamily="34" charset="0"/>
                <a:cs typeface="Tahoma" pitchFamily="34" charset="0"/>
              </a:rPr>
              <a:t>A. Trời mưa rất to, hai bạn Lâm và Hưng vẫn đạp xe về nhà, dù không có áo mưa.</a:t>
            </a:r>
          </a:p>
          <a:p>
            <a:pPr algn="just">
              <a:spcBef>
                <a:spcPts val="600"/>
              </a:spcBef>
              <a:spcAft>
                <a:spcPts val="600"/>
              </a:spcAft>
            </a:pPr>
            <a:r>
              <a:rPr lang="vi-VN" sz="2400" b="1" dirty="0">
                <a:solidFill>
                  <a:srgbClr val="002060"/>
                </a:solidFill>
                <a:latin typeface="Tahoma" pitchFamily="34" charset="0"/>
                <a:ea typeface="Tahoma" pitchFamily="34" charset="0"/>
                <a:cs typeface="Tahoma" pitchFamily="34" charset="0"/>
              </a:rPr>
              <a:t>B. Trong khi đang có sấm sét, Bình vấn sử dụng ti vi và các thiết bị điện.</a:t>
            </a:r>
          </a:p>
          <a:p>
            <a:pPr algn="just">
              <a:spcBef>
                <a:spcPts val="600"/>
              </a:spcBef>
              <a:spcAft>
                <a:spcPts val="600"/>
              </a:spcAft>
            </a:pPr>
            <a:r>
              <a:rPr lang="vi-VN" sz="2400" b="1" dirty="0">
                <a:solidFill>
                  <a:srgbClr val="00B0F0"/>
                </a:solidFill>
                <a:latin typeface="Tahoma" pitchFamily="34" charset="0"/>
                <a:ea typeface="Tahoma" pitchFamily="34" charset="0"/>
                <a:cs typeface="Tahoma" pitchFamily="34" charset="0"/>
              </a:rPr>
              <a:t>C. Được cảnh báo về cơn dông sắp đến, Hồng và các bạn quyết định ở lại trường, đợi khi trời hết dông mới đi về nhà.</a:t>
            </a:r>
          </a:p>
          <a:p>
            <a:pPr algn="just">
              <a:spcBef>
                <a:spcPts val="600"/>
              </a:spcBef>
              <a:spcAft>
                <a:spcPts val="600"/>
              </a:spcAft>
            </a:pPr>
            <a:r>
              <a:rPr lang="vi-VN" sz="2400" b="1" dirty="0">
                <a:solidFill>
                  <a:srgbClr val="C00000"/>
                </a:solidFill>
                <a:latin typeface="Tahoma" pitchFamily="34" charset="0"/>
                <a:ea typeface="Tahoma" pitchFamily="34" charset="0"/>
                <a:cs typeface="Tahoma" pitchFamily="34" charset="0"/>
              </a:rPr>
              <a:t>D. Con đường từ trường về nhà bị chia cắt bởi nước lũ lên nhanh, các bạn nam tranh thủ thi xem ai bơi được xa nhất. </a:t>
            </a:r>
            <a:endParaRPr lang="en-US" sz="2400" b="1" dirty="0">
              <a:solidFill>
                <a:srgbClr val="C00000"/>
              </a:solidFill>
              <a:effectLst/>
              <a:latin typeface="Tahoma" pitchFamily="34" charset="0"/>
              <a:ea typeface="Tahoma" pitchFamily="34" charset="0"/>
              <a:cs typeface="Tahoma" pitchFamily="34" charset="0"/>
            </a:endParaRPr>
          </a:p>
        </p:txBody>
      </p:sp>
      <p:sp>
        <p:nvSpPr>
          <p:cNvPr id="13" name="Rectangle 12"/>
          <p:cNvSpPr/>
          <p:nvPr/>
        </p:nvSpPr>
        <p:spPr>
          <a:xfrm>
            <a:off x="8023538" y="1133507"/>
            <a:ext cx="4013786" cy="2816990"/>
          </a:xfrm>
          <a:prstGeom prst="rect">
            <a:avLst/>
          </a:prstGeom>
          <a:solidFill>
            <a:schemeClr val="accent4">
              <a:lumMod val="20000"/>
              <a:lumOff val="80000"/>
            </a:schemeClr>
          </a:solidFill>
          <a:ln w="38100">
            <a:solidFill>
              <a:schemeClr val="accent6">
                <a:lumMod val="40000"/>
                <a:lumOff val="60000"/>
              </a:schemeClr>
            </a:solidFill>
          </a:ln>
        </p:spPr>
        <p:txBody>
          <a:bodyPr wrap="square">
            <a:spAutoFit/>
          </a:bodyPr>
          <a:lstStyle/>
          <a:p>
            <a:pPr algn="just">
              <a:lnSpc>
                <a:spcPct val="107000"/>
              </a:lnSpc>
            </a:pPr>
            <a:r>
              <a:rPr lang="en-US" sz="2800" b="1" dirty="0" smtClean="0">
                <a:solidFill>
                  <a:prstClr val="black"/>
                </a:solidFill>
                <a:latin typeface="Tahoma" pitchFamily="34" charset="0"/>
                <a:ea typeface="Tahoma" pitchFamily="34" charset="0"/>
                <a:cs typeface="Tahoma" pitchFamily="34" charset="0"/>
              </a:rPr>
              <a:t>      - </a:t>
            </a:r>
            <a:r>
              <a:rPr lang="vi-VN" sz="2800" b="1" dirty="0">
                <a:latin typeface="Tahoma" pitchFamily="34" charset="0"/>
                <a:ea typeface="Tahoma" pitchFamily="34" charset="0"/>
                <a:cs typeface="Tahoma" pitchFamily="34" charset="0"/>
              </a:rPr>
              <a:t>Em đồng tình: </a:t>
            </a:r>
            <a:r>
              <a:rPr lang="vi-VN" sz="2800" b="1" dirty="0" smtClean="0">
                <a:latin typeface="Tahoma" pitchFamily="34" charset="0"/>
                <a:ea typeface="Tahoma" pitchFamily="34" charset="0"/>
                <a:cs typeface="Tahoma" pitchFamily="34" charset="0"/>
              </a:rPr>
              <a:t>C</a:t>
            </a:r>
            <a:r>
              <a:rPr lang="en-US" sz="2800" b="1" dirty="0" smtClean="0">
                <a:latin typeface="Tahoma" pitchFamily="34" charset="0"/>
                <a:ea typeface="Tahoma" pitchFamily="34" charset="0"/>
                <a:cs typeface="Tahoma" pitchFamily="34" charset="0"/>
              </a:rPr>
              <a:t>.</a:t>
            </a:r>
            <a:r>
              <a:rPr lang="en-US" sz="2800" b="1" dirty="0">
                <a:latin typeface="Tahoma" pitchFamily="34" charset="0"/>
                <a:ea typeface="Tahoma" pitchFamily="34" charset="0"/>
                <a:cs typeface="Tahoma" pitchFamily="34" charset="0"/>
              </a:rPr>
              <a:t> </a:t>
            </a:r>
            <a:r>
              <a:rPr lang="vi-VN" sz="2800" b="1" dirty="0" smtClean="0">
                <a:solidFill>
                  <a:srgbClr val="0070C0"/>
                </a:solidFill>
                <a:latin typeface="Tahoma" pitchFamily="34" charset="0"/>
                <a:ea typeface="Tahoma" pitchFamily="34" charset="0"/>
                <a:cs typeface="Tahoma" pitchFamily="34" charset="0"/>
              </a:rPr>
              <a:t> </a:t>
            </a:r>
            <a:r>
              <a:rPr lang="vi-VN" sz="2800" b="1" dirty="0">
                <a:solidFill>
                  <a:srgbClr val="0070C0"/>
                </a:solidFill>
                <a:latin typeface="Tahoma" pitchFamily="34" charset="0"/>
                <a:ea typeface="Tahoma" pitchFamily="34" charset="0"/>
                <a:cs typeface="Tahoma" pitchFamily="34" charset="0"/>
              </a:rPr>
              <a:t>Vì các bạn rất biết cách bảo vệ bản thân trước những nguy hiểm từ thiên nhiên</a:t>
            </a:r>
            <a:r>
              <a:rPr lang="vi-VN" sz="2800" b="1" dirty="0" smtClean="0">
                <a:solidFill>
                  <a:srgbClr val="0070C0"/>
                </a:solidFill>
                <a:latin typeface="Tahoma" pitchFamily="34" charset="0"/>
                <a:ea typeface="Tahoma" pitchFamily="34" charset="0"/>
                <a:cs typeface="Tahoma" pitchFamily="34" charset="0"/>
              </a:rPr>
              <a:t>.</a:t>
            </a:r>
            <a:endParaRPr lang="vi-VN" sz="2800" b="1" dirty="0">
              <a:solidFill>
                <a:srgbClr val="0070C0"/>
              </a:solidFill>
              <a:latin typeface="Tahoma" pitchFamily="34" charset="0"/>
              <a:ea typeface="Tahoma" pitchFamily="34" charset="0"/>
              <a:cs typeface="Tahoma" pitchFamily="34" charset="0"/>
            </a:endParaRPr>
          </a:p>
        </p:txBody>
      </p:sp>
      <p:sp>
        <p:nvSpPr>
          <p:cNvPr id="14" name="Rectangle 13"/>
          <p:cNvSpPr/>
          <p:nvPr/>
        </p:nvSpPr>
        <p:spPr>
          <a:xfrm>
            <a:off x="8023538" y="4325978"/>
            <a:ext cx="4013786" cy="2246769"/>
          </a:xfrm>
          <a:prstGeom prst="rect">
            <a:avLst/>
          </a:prstGeom>
          <a:solidFill>
            <a:schemeClr val="accent2">
              <a:lumMod val="20000"/>
              <a:lumOff val="80000"/>
            </a:schemeClr>
          </a:solidFill>
          <a:ln w="38100">
            <a:solidFill>
              <a:schemeClr val="accent1">
                <a:lumMod val="40000"/>
                <a:lumOff val="60000"/>
              </a:schemeClr>
            </a:solidFill>
          </a:ln>
        </p:spPr>
        <p:txBody>
          <a:bodyPr wrap="square">
            <a:spAutoFit/>
          </a:bodyPr>
          <a:lstStyle/>
          <a:p>
            <a:pPr algn="just"/>
            <a:r>
              <a:rPr lang="en-US" sz="2800" b="1" dirty="0" smtClean="0">
                <a:solidFill>
                  <a:prstClr val="black"/>
                </a:solidFill>
                <a:latin typeface="Tahoma" pitchFamily="34" charset="0"/>
                <a:ea typeface="Tahoma" pitchFamily="34" charset="0"/>
                <a:cs typeface="Tahoma" pitchFamily="34" charset="0"/>
              </a:rPr>
              <a:t>     </a:t>
            </a:r>
            <a:r>
              <a:rPr lang="en-US" sz="2800" b="1" dirty="0" smtClean="0">
                <a:latin typeface="Tahoma" pitchFamily="34" charset="0"/>
                <a:ea typeface="Tahoma" pitchFamily="34" charset="0"/>
                <a:cs typeface="Tahoma" pitchFamily="34" charset="0"/>
              </a:rPr>
              <a:t>- </a:t>
            </a:r>
            <a:r>
              <a:rPr lang="vi-VN" sz="2800" b="1" dirty="0">
                <a:latin typeface="Tahoma" pitchFamily="34" charset="0"/>
                <a:ea typeface="Tahoma" pitchFamily="34" charset="0"/>
                <a:cs typeface="Tahoma" pitchFamily="34" charset="0"/>
              </a:rPr>
              <a:t>Em không đồng </a:t>
            </a:r>
            <a:r>
              <a:rPr lang="vi-VN" sz="2800" b="1" dirty="0" smtClean="0">
                <a:latin typeface="Tahoma" pitchFamily="34" charset="0"/>
                <a:ea typeface="Tahoma" pitchFamily="34" charset="0"/>
                <a:cs typeface="Tahoma" pitchFamily="34" charset="0"/>
              </a:rPr>
              <a:t>tình</a:t>
            </a:r>
            <a:r>
              <a:rPr lang="en-US" sz="2800" b="1" dirty="0" smtClean="0">
                <a:latin typeface="Tahoma" pitchFamily="34" charset="0"/>
                <a:ea typeface="Tahoma" pitchFamily="34" charset="0"/>
                <a:cs typeface="Tahoma" pitchFamily="34" charset="0"/>
              </a:rPr>
              <a:t>: A,B,D. </a:t>
            </a:r>
            <a:r>
              <a:rPr lang="vi-VN" sz="2800" b="1" dirty="0" smtClean="0">
                <a:solidFill>
                  <a:srgbClr val="0070C0"/>
                </a:solidFill>
                <a:latin typeface="Tahoma" pitchFamily="34" charset="0"/>
                <a:ea typeface="Tahoma" pitchFamily="34" charset="0"/>
                <a:cs typeface="Tahoma" pitchFamily="34" charset="0"/>
              </a:rPr>
              <a:t>Vì </a:t>
            </a:r>
            <a:r>
              <a:rPr lang="vi-VN" sz="2800" b="1" dirty="0">
                <a:solidFill>
                  <a:srgbClr val="0070C0"/>
                </a:solidFill>
                <a:latin typeface="Tahoma" pitchFamily="34" charset="0"/>
                <a:ea typeface="Tahoma" pitchFamily="34" charset="0"/>
                <a:cs typeface="Tahoma" pitchFamily="34" charset="0"/>
              </a:rPr>
              <a:t>như vậy có thể bị nguy hiểm đến tính mạng, sức khoẻ </a:t>
            </a:r>
            <a:r>
              <a:rPr lang="vi-VN" sz="2800" b="1" dirty="0" smtClean="0">
                <a:solidFill>
                  <a:srgbClr val="0070C0"/>
                </a:solidFill>
                <a:latin typeface="Tahoma" pitchFamily="34" charset="0"/>
                <a:ea typeface="Tahoma" pitchFamily="34" charset="0"/>
                <a:cs typeface="Tahoma" pitchFamily="34" charset="0"/>
              </a:rPr>
              <a:t>của mình.</a:t>
            </a:r>
            <a:endParaRPr lang="vi-VN" sz="2800" b="1" dirty="0">
              <a:solidFill>
                <a:srgbClr val="0070C0"/>
              </a:solidFill>
              <a:latin typeface="Tahoma" pitchFamily="34" charset="0"/>
              <a:ea typeface="Tahoma" pitchFamily="34" charset="0"/>
              <a:cs typeface="Tahoma" pitchFamily="34" charset="0"/>
            </a:endParaRPr>
          </a:p>
        </p:txBody>
      </p:sp>
      <p:sp>
        <p:nvSpPr>
          <p:cNvPr id="2" name="Date Placeholder 1"/>
          <p:cNvSpPr>
            <a:spLocks noGrp="1"/>
          </p:cNvSpPr>
          <p:nvPr>
            <p:ph type="dt" sz="half" idx="10"/>
          </p:nvPr>
        </p:nvSpPr>
        <p:spPr/>
        <p:txBody>
          <a:bodyPr/>
          <a:lstStyle/>
          <a:p>
            <a:fld id="{1ECC4986-695A-46F1-A48A-811FC9EAAEF4}" type="datetime11">
              <a:rPr lang="en-IN" smtClean="0">
                <a:solidFill>
                  <a:prstClr val="black">
                    <a:tint val="75000"/>
                  </a:prstClr>
                </a:solidFill>
              </a:rPr>
              <a:t>20:31:17</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31</a:t>
            </a:fld>
            <a:endParaRPr lang="en-US" altLang="en-US">
              <a:solidFill>
                <a:prstClr val="black">
                  <a:tint val="75000"/>
                </a:prstClr>
              </a:solidFill>
            </a:endParaRPr>
          </a:p>
        </p:txBody>
      </p:sp>
    </p:spTree>
    <p:extLst>
      <p:ext uri="{BB962C8B-B14F-4D97-AF65-F5344CB8AC3E}">
        <p14:creationId xmlns:p14="http://schemas.microsoft.com/office/powerpoint/2010/main" val="569865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xmlns=""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10043376" cy="5816742"/>
            <a:chOff x="1259802" y="248268"/>
            <a:chExt cx="10043376" cy="5816742"/>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798898"/>
                <a:ext cx="1243534" cy="1326520"/>
              </a:xfrm>
              <a:prstGeom prst="rect">
                <a:avLst/>
              </a:prstGeom>
              <a:noFill/>
              <a:ln>
                <a:noFill/>
              </a:ln>
            </p:spPr>
          </p:pic>
        </p:grpSp>
        <p:sp>
          <p:nvSpPr>
            <p:cNvPr id="10" name="Rectangle 9"/>
            <p:cNvSpPr>
              <a:spLocks noChangeArrowheads="1"/>
            </p:cNvSpPr>
            <p:nvPr/>
          </p:nvSpPr>
          <p:spPr bwMode="auto">
            <a:xfrm>
              <a:off x="1669631" y="1707303"/>
              <a:ext cx="331585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2800" b="1">
                  <a:solidFill>
                    <a:srgbClr val="0000FF"/>
                  </a:solidFill>
                  <a:latin typeface="Tahoma" pitchFamily="34" charset="0"/>
                  <a:ea typeface="Tahoma" pitchFamily="34" charset="0"/>
                  <a:cs typeface="Tahoma" pitchFamily="34" charset="0"/>
                </a:rPr>
                <a:t>Bài 8: </a:t>
              </a:r>
            </a:p>
            <a:p>
              <a:pPr algn="ctr" eaLnBrk="0" fontAlgn="base" hangingPunct="0">
                <a:spcBef>
                  <a:spcPct val="0"/>
                </a:spcBef>
                <a:spcAft>
                  <a:spcPct val="0"/>
                </a:spcAft>
              </a:pPr>
              <a:r>
                <a:rPr lang="en-US" altLang="en-US" sz="2800" b="1">
                  <a:solidFill>
                    <a:srgbClr val="0000FF"/>
                  </a:solidFill>
                  <a:latin typeface="Tahoma" pitchFamily="34" charset="0"/>
                  <a:ea typeface="Tahoma" pitchFamily="34" charset="0"/>
                  <a:cs typeface="Tahoma" pitchFamily="34" charset="0"/>
                </a:rPr>
                <a:t>ỨNG PHÓ VỚI TÌNH HUỐNG NGUY HIỂM TỪ THIÊN NHIÊN</a:t>
              </a:r>
              <a:endParaRPr lang="en-SG" altLang="en-US" sz="2800" b="1" dirty="0">
                <a:solidFill>
                  <a:srgbClr val="0000FF"/>
                </a:solidFill>
                <a:latin typeface="Tahoma" pitchFamily="34" charset="0"/>
                <a:ea typeface="Tahoma" pitchFamily="34" charset="0"/>
                <a:cs typeface="Tahoma" pitchFamily="34"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448507" y="1048385"/>
              <a:ext cx="4854671" cy="5016625"/>
            </a:xfrm>
            <a:prstGeom prst="rect">
              <a:avLst/>
            </a:prstGeom>
            <a:noFill/>
            <a:ln w="9525">
              <a:noFill/>
              <a:miter lim="800000"/>
              <a:headEnd/>
              <a:tailEnd/>
            </a:ln>
          </p:spPr>
        </p:pic>
        <p:sp>
          <p:nvSpPr>
            <p:cNvPr id="16" name="Rectangle 189"/>
            <p:cNvSpPr>
              <a:spLocks noChangeArrowheads="1"/>
            </p:cNvSpPr>
            <p:nvPr/>
          </p:nvSpPr>
          <p:spPr bwMode="auto">
            <a:xfrm>
              <a:off x="7542342" y="2701111"/>
              <a:ext cx="2667000" cy="1077218"/>
            </a:xfrm>
            <a:prstGeom prst="rect">
              <a:avLst/>
            </a:prstGeom>
            <a:noFill/>
            <a:ln>
              <a:noFill/>
            </a:ln>
            <a:effectLst/>
            <a:extLst/>
          </p:spPr>
          <p:txBody>
            <a:bodyPr anchor="ctr">
              <a:spAutoFit/>
            </a:bodyPr>
            <a:lstStyle/>
            <a:p>
              <a:pPr algn="ctr">
                <a:defRPr/>
              </a:pPr>
              <a:r>
                <a:rPr lang="en-US" altLang="zh-CN" sz="3200" b="1" kern="0" dirty="0" smtClean="0">
                  <a:solidFill>
                    <a:srgbClr val="0000FF"/>
                  </a:solidFill>
                  <a:latin typeface="Tahoma" pitchFamily="34" charset="0"/>
                  <a:ea typeface="Tahoma" pitchFamily="34" charset="0"/>
                  <a:cs typeface="Tahoma" pitchFamily="34" charset="0"/>
                </a:rPr>
                <a:t>IV/ VẬN DỤNG</a:t>
              </a:r>
              <a:endParaRPr lang="en-US" altLang="zh-CN" sz="3200" b="1" kern="0" dirty="0">
                <a:solidFill>
                  <a:srgbClr val="0000FF"/>
                </a:solidFill>
                <a:latin typeface="Tahoma" pitchFamily="34" charset="0"/>
                <a:ea typeface="Tahoma" pitchFamily="34" charset="0"/>
                <a:cs typeface="Tahoma" pitchFamily="34" charset="0"/>
              </a:endParaRPr>
            </a:p>
          </p:txBody>
        </p:sp>
      </p:grpSp>
      <p:pic>
        <p:nvPicPr>
          <p:cNvPr id="17"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28100978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Google Shape;164;p9"/>
          <p:cNvPicPr preferRelativeResize="0"/>
          <p:nvPr/>
        </p:nvPicPr>
        <p:blipFill rotWithShape="1">
          <a:blip r:embed="rId2">
            <a:alphaModFix/>
          </a:blip>
          <a:srcRect l="15285" t="10430" r="46645" b="11190"/>
          <a:stretch/>
        </p:blipFill>
        <p:spPr>
          <a:xfrm>
            <a:off x="1078173" y="1160059"/>
            <a:ext cx="9812741" cy="3129011"/>
          </a:xfrm>
          <a:prstGeom prst="rect">
            <a:avLst/>
          </a:prstGeom>
          <a:solidFill>
            <a:srgbClr val="FFCCFF"/>
          </a:solidFill>
          <a:ln>
            <a:noFill/>
          </a:ln>
        </p:spPr>
      </p:pic>
      <p:pic>
        <p:nvPicPr>
          <p:cNvPr id="10" name="Shape 1"/>
          <p:cNvPicPr/>
          <p:nvPr/>
        </p:nvPicPr>
        <p:blipFill>
          <a:blip r:embed="rId3"/>
          <a:stretch/>
        </p:blipFill>
        <p:spPr>
          <a:xfrm>
            <a:off x="11033760" y="0"/>
            <a:ext cx="1158240" cy="1048385"/>
          </a:xfrm>
          <a:prstGeom prst="rect">
            <a:avLst/>
          </a:prstGeom>
          <a:noFill/>
          <a:ln>
            <a:noFill/>
          </a:ln>
        </p:spPr>
      </p:pic>
      <p:sp>
        <p:nvSpPr>
          <p:cNvPr id="11" name="Rectangle 10"/>
          <p:cNvSpPr/>
          <p:nvPr/>
        </p:nvSpPr>
        <p:spPr>
          <a:xfrm>
            <a:off x="3016154" y="1906206"/>
            <a:ext cx="6537279" cy="1569660"/>
          </a:xfrm>
          <a:prstGeom prst="rect">
            <a:avLst/>
          </a:prstGeom>
        </p:spPr>
        <p:txBody>
          <a:bodyPr wrap="square">
            <a:spAutoFit/>
          </a:bodyPr>
          <a:lstStyle/>
          <a:p>
            <a:r>
              <a:rPr lang="en-US" sz="2400" b="1" dirty="0">
                <a:latin typeface="Tahoma" pitchFamily="34" charset="0"/>
                <a:ea typeface="Tahoma" pitchFamily="34" charset="0"/>
                <a:cs typeface="Tahoma" pitchFamily="34" charset="0"/>
              </a:rPr>
              <a:t>2.  </a:t>
            </a:r>
            <a:r>
              <a:rPr lang="en-US" sz="2400" b="1" dirty="0" err="1">
                <a:latin typeface="Tahoma" pitchFamily="34" charset="0"/>
                <a:ea typeface="Tahoma" pitchFamily="34" charset="0"/>
                <a:cs typeface="Tahoma" pitchFamily="34" charset="0"/>
              </a:rPr>
              <a:t>Mỗi</a:t>
            </a:r>
            <a:r>
              <a:rPr lang="en-US" sz="2400" b="1" dirty="0">
                <a:latin typeface="Tahoma" pitchFamily="34" charset="0"/>
                <a:ea typeface="Tahoma" pitchFamily="34" charset="0"/>
                <a:cs typeface="Tahoma" pitchFamily="34" charset="0"/>
              </a:rPr>
              <a:t> </a:t>
            </a:r>
            <a:r>
              <a:rPr lang="en-US" sz="2400" b="1" dirty="0" err="1" smtClean="0">
                <a:latin typeface="Tahoma" pitchFamily="34" charset="0"/>
                <a:ea typeface="Tahoma" pitchFamily="34" charset="0"/>
                <a:cs typeface="Tahoma" pitchFamily="34" charset="0"/>
              </a:rPr>
              <a:t>nhóm</a:t>
            </a:r>
            <a:r>
              <a:rPr lang="en-US" sz="2400" b="1" dirty="0" smtClean="0">
                <a:latin typeface="Tahoma" pitchFamily="34" charset="0"/>
                <a:ea typeface="Tahoma" pitchFamily="34" charset="0"/>
                <a:cs typeface="Tahoma" pitchFamily="34" charset="0"/>
              </a:rPr>
              <a:t> </a:t>
            </a:r>
            <a:r>
              <a:rPr lang="en-US" sz="2400" b="1" dirty="0" err="1">
                <a:latin typeface="Tahoma" pitchFamily="34" charset="0"/>
                <a:ea typeface="Tahoma" pitchFamily="34" charset="0"/>
                <a:cs typeface="Tahoma" pitchFamily="34" charset="0"/>
              </a:rPr>
              <a:t>xây</a:t>
            </a:r>
            <a:r>
              <a:rPr lang="en-US" sz="2400" b="1" dirty="0">
                <a:latin typeface="Tahoma" pitchFamily="34" charset="0"/>
                <a:ea typeface="Tahoma" pitchFamily="34" charset="0"/>
                <a:cs typeface="Tahoma" pitchFamily="34" charset="0"/>
              </a:rPr>
              <a:t> </a:t>
            </a:r>
            <a:r>
              <a:rPr lang="en-US" sz="2400" b="1" dirty="0" err="1" smtClean="0">
                <a:latin typeface="Tahoma" pitchFamily="34" charset="0"/>
                <a:ea typeface="Tahoma" pitchFamily="34" charset="0"/>
                <a:cs typeface="Tahoma" pitchFamily="34" charset="0"/>
              </a:rPr>
              <a:t>dựng</a:t>
            </a:r>
            <a:r>
              <a:rPr lang="en-US" sz="2400" b="1" dirty="0" smtClean="0">
                <a:latin typeface="Tahoma" pitchFamily="34" charset="0"/>
                <a:ea typeface="Tahoma" pitchFamily="34" charset="0"/>
                <a:cs typeface="Tahoma" pitchFamily="34" charset="0"/>
              </a:rPr>
              <a:t> </a:t>
            </a:r>
            <a:r>
              <a:rPr lang="en-US" sz="2400" b="1" dirty="0" err="1">
                <a:latin typeface="Tahoma" pitchFamily="34" charset="0"/>
                <a:ea typeface="Tahoma" pitchFamily="34" charset="0"/>
                <a:cs typeface="Tahoma" pitchFamily="34" charset="0"/>
              </a:rPr>
              <a:t>một</a:t>
            </a:r>
            <a:r>
              <a:rPr lang="en-US" sz="2400" b="1" dirty="0">
                <a:latin typeface="Tahoma" pitchFamily="34" charset="0"/>
                <a:ea typeface="Tahoma" pitchFamily="34" charset="0"/>
                <a:cs typeface="Tahoma" pitchFamily="34" charset="0"/>
              </a:rPr>
              <a:t> </a:t>
            </a:r>
            <a:r>
              <a:rPr lang="en-US" sz="2400" b="1" dirty="0" err="1">
                <a:latin typeface="Tahoma" pitchFamily="34" charset="0"/>
                <a:ea typeface="Tahoma" pitchFamily="34" charset="0"/>
                <a:cs typeface="Tahoma" pitchFamily="34" charset="0"/>
              </a:rPr>
              <a:t>thông</a:t>
            </a:r>
            <a:r>
              <a:rPr lang="en-US" sz="2400" b="1" dirty="0">
                <a:latin typeface="Tahoma" pitchFamily="34" charset="0"/>
                <a:ea typeface="Tahoma" pitchFamily="34" charset="0"/>
                <a:cs typeface="Tahoma" pitchFamily="34" charset="0"/>
              </a:rPr>
              <a:t> </a:t>
            </a:r>
            <a:r>
              <a:rPr lang="en-US" sz="2400" b="1" dirty="0" err="1">
                <a:latin typeface="Tahoma" pitchFamily="34" charset="0"/>
                <a:ea typeface="Tahoma" pitchFamily="34" charset="0"/>
                <a:cs typeface="Tahoma" pitchFamily="34" charset="0"/>
              </a:rPr>
              <a:t>điệp</a:t>
            </a:r>
            <a:r>
              <a:rPr lang="en-US" sz="2400" b="1" dirty="0">
                <a:latin typeface="Tahoma" pitchFamily="34" charset="0"/>
                <a:ea typeface="Tahoma" pitchFamily="34" charset="0"/>
                <a:cs typeface="Tahoma" pitchFamily="34" charset="0"/>
              </a:rPr>
              <a:t> </a:t>
            </a:r>
            <a:r>
              <a:rPr lang="en-US" sz="2400" b="1" dirty="0" err="1">
                <a:latin typeface="Tahoma" pitchFamily="34" charset="0"/>
                <a:ea typeface="Tahoma" pitchFamily="34" charset="0"/>
                <a:cs typeface="Tahoma" pitchFamily="34" charset="0"/>
              </a:rPr>
              <a:t>về</a:t>
            </a:r>
            <a:r>
              <a:rPr lang="en-US" sz="2400" b="1" dirty="0">
                <a:latin typeface="Tahoma" pitchFamily="34" charset="0"/>
                <a:ea typeface="Tahoma" pitchFamily="34" charset="0"/>
                <a:cs typeface="Tahoma" pitchFamily="34" charset="0"/>
              </a:rPr>
              <a:t> </a:t>
            </a:r>
            <a:r>
              <a:rPr lang="en-US" sz="2400" b="1" dirty="0" err="1">
                <a:latin typeface="Tahoma" pitchFamily="34" charset="0"/>
                <a:ea typeface="Tahoma" pitchFamily="34" charset="0"/>
                <a:cs typeface="Tahoma" pitchFamily="34" charset="0"/>
              </a:rPr>
              <a:t>cách</a:t>
            </a:r>
            <a:r>
              <a:rPr lang="en-US" sz="2400" b="1" dirty="0">
                <a:latin typeface="Tahoma" pitchFamily="34" charset="0"/>
                <a:ea typeface="Tahoma" pitchFamily="34" charset="0"/>
                <a:cs typeface="Tahoma" pitchFamily="34" charset="0"/>
              </a:rPr>
              <a:t> </a:t>
            </a:r>
            <a:r>
              <a:rPr lang="en-US" sz="2400" b="1" dirty="0" err="1">
                <a:latin typeface="Tahoma" pitchFamily="34" charset="0"/>
                <a:ea typeface="Tahoma" pitchFamily="34" charset="0"/>
                <a:cs typeface="Tahoma" pitchFamily="34" charset="0"/>
              </a:rPr>
              <a:t>học</a:t>
            </a:r>
            <a:r>
              <a:rPr lang="en-US" sz="2400" b="1" dirty="0">
                <a:latin typeface="Tahoma" pitchFamily="34" charset="0"/>
                <a:ea typeface="Tahoma" pitchFamily="34" charset="0"/>
                <a:cs typeface="Tahoma" pitchFamily="34" charset="0"/>
              </a:rPr>
              <a:t> </a:t>
            </a:r>
            <a:r>
              <a:rPr lang="en-US" sz="2400" b="1" dirty="0" err="1">
                <a:latin typeface="Tahoma" pitchFamily="34" charset="0"/>
                <a:ea typeface="Tahoma" pitchFamily="34" charset="0"/>
                <a:cs typeface="Tahoma" pitchFamily="34" charset="0"/>
              </a:rPr>
              <a:t>sinh</a:t>
            </a:r>
            <a:r>
              <a:rPr lang="en-US" sz="2400" b="1" dirty="0">
                <a:latin typeface="Tahoma" pitchFamily="34" charset="0"/>
                <a:ea typeface="Tahoma" pitchFamily="34" charset="0"/>
                <a:cs typeface="Tahoma" pitchFamily="34" charset="0"/>
              </a:rPr>
              <a:t> </a:t>
            </a:r>
            <a:r>
              <a:rPr lang="en-US" sz="2400" b="1" dirty="0" err="1">
                <a:latin typeface="Tahoma" pitchFamily="34" charset="0"/>
                <a:ea typeface="Tahoma" pitchFamily="34" charset="0"/>
                <a:cs typeface="Tahoma" pitchFamily="34" charset="0"/>
              </a:rPr>
              <a:t>ứng</a:t>
            </a:r>
            <a:r>
              <a:rPr lang="en-US" sz="2400" b="1" dirty="0">
                <a:latin typeface="Tahoma" pitchFamily="34" charset="0"/>
                <a:ea typeface="Tahoma" pitchFamily="34" charset="0"/>
                <a:cs typeface="Tahoma" pitchFamily="34" charset="0"/>
              </a:rPr>
              <a:t> </a:t>
            </a:r>
            <a:r>
              <a:rPr lang="en-US" sz="2400" b="1" dirty="0" err="1">
                <a:latin typeface="Tahoma" pitchFamily="34" charset="0"/>
                <a:ea typeface="Tahoma" pitchFamily="34" charset="0"/>
                <a:cs typeface="Tahoma" pitchFamily="34" charset="0"/>
              </a:rPr>
              <a:t>phó</a:t>
            </a:r>
            <a:r>
              <a:rPr lang="en-US" sz="2400" b="1" dirty="0">
                <a:latin typeface="Tahoma" pitchFamily="34" charset="0"/>
                <a:ea typeface="Tahoma" pitchFamily="34" charset="0"/>
                <a:cs typeface="Tahoma" pitchFamily="34" charset="0"/>
              </a:rPr>
              <a:t> </a:t>
            </a:r>
            <a:r>
              <a:rPr lang="en-US" sz="2400" b="1" dirty="0" err="1">
                <a:latin typeface="Tahoma" pitchFamily="34" charset="0"/>
                <a:ea typeface="Tahoma" pitchFamily="34" charset="0"/>
                <a:cs typeface="Tahoma" pitchFamily="34" charset="0"/>
              </a:rPr>
              <a:t>với</a:t>
            </a:r>
            <a:r>
              <a:rPr lang="en-US" sz="2400" b="1" dirty="0">
                <a:latin typeface="Tahoma" pitchFamily="34" charset="0"/>
                <a:ea typeface="Tahoma" pitchFamily="34" charset="0"/>
                <a:cs typeface="Tahoma" pitchFamily="34" charset="0"/>
              </a:rPr>
              <a:t> </a:t>
            </a:r>
            <a:r>
              <a:rPr lang="en-US" sz="2400" b="1" dirty="0" err="1">
                <a:latin typeface="Tahoma" pitchFamily="34" charset="0"/>
                <a:ea typeface="Tahoma" pitchFamily="34" charset="0"/>
                <a:cs typeface="Tahoma" pitchFamily="34" charset="0"/>
              </a:rPr>
              <a:t>tình</a:t>
            </a:r>
            <a:r>
              <a:rPr lang="en-US" sz="2400" b="1" dirty="0">
                <a:latin typeface="Tahoma" pitchFamily="34" charset="0"/>
                <a:ea typeface="Tahoma" pitchFamily="34" charset="0"/>
                <a:cs typeface="Tahoma" pitchFamily="34" charset="0"/>
              </a:rPr>
              <a:t> </a:t>
            </a:r>
            <a:r>
              <a:rPr lang="en-US" sz="2400" b="1" dirty="0" err="1" smtClean="0">
                <a:latin typeface="Tahoma" pitchFamily="34" charset="0"/>
                <a:ea typeface="Tahoma" pitchFamily="34" charset="0"/>
                <a:cs typeface="Tahoma" pitchFamily="34" charset="0"/>
              </a:rPr>
              <a:t>huống</a:t>
            </a:r>
            <a:r>
              <a:rPr lang="en-US" sz="2400" b="1" dirty="0" smtClean="0">
                <a:latin typeface="Tahoma" pitchFamily="34" charset="0"/>
                <a:ea typeface="Tahoma" pitchFamily="34" charset="0"/>
                <a:cs typeface="Tahoma" pitchFamily="34" charset="0"/>
              </a:rPr>
              <a:t> </a:t>
            </a:r>
            <a:r>
              <a:rPr lang="en-US" sz="2400" b="1" dirty="0" err="1">
                <a:latin typeface="Tahoma" pitchFamily="34" charset="0"/>
                <a:ea typeface="Tahoma" pitchFamily="34" charset="0"/>
                <a:cs typeface="Tahoma" pitchFamily="34" charset="0"/>
              </a:rPr>
              <a:t>nguy</a:t>
            </a:r>
            <a:r>
              <a:rPr lang="en-US" sz="2400" b="1" dirty="0">
                <a:latin typeface="Tahoma" pitchFamily="34" charset="0"/>
                <a:ea typeface="Tahoma" pitchFamily="34" charset="0"/>
                <a:cs typeface="Tahoma" pitchFamily="34" charset="0"/>
              </a:rPr>
              <a:t> </a:t>
            </a:r>
            <a:r>
              <a:rPr lang="en-US" sz="2400" b="1" dirty="0" err="1">
                <a:latin typeface="Tahoma" pitchFamily="34" charset="0"/>
                <a:ea typeface="Tahoma" pitchFamily="34" charset="0"/>
                <a:cs typeface="Tahoma" pitchFamily="34" charset="0"/>
              </a:rPr>
              <a:t>hiểm</a:t>
            </a:r>
            <a:r>
              <a:rPr lang="en-US" sz="2400" b="1" dirty="0">
                <a:latin typeface="Tahoma" pitchFamily="34" charset="0"/>
                <a:ea typeface="Tahoma" pitchFamily="34" charset="0"/>
                <a:cs typeface="Tahoma" pitchFamily="34" charset="0"/>
              </a:rPr>
              <a:t> </a:t>
            </a:r>
            <a:r>
              <a:rPr lang="en-US" sz="2400" b="1" dirty="0" err="1">
                <a:latin typeface="Tahoma" pitchFamily="34" charset="0"/>
                <a:ea typeface="Tahoma" pitchFamily="34" charset="0"/>
                <a:cs typeface="Tahoma" pitchFamily="34" charset="0"/>
              </a:rPr>
              <a:t>từ</a:t>
            </a:r>
            <a:r>
              <a:rPr lang="en-US" sz="2400" b="1" dirty="0">
                <a:latin typeface="Tahoma" pitchFamily="34" charset="0"/>
                <a:ea typeface="Tahoma" pitchFamily="34" charset="0"/>
                <a:cs typeface="Tahoma" pitchFamily="34" charset="0"/>
              </a:rPr>
              <a:t> </a:t>
            </a:r>
            <a:r>
              <a:rPr lang="en-US" sz="2400" b="1" dirty="0" err="1">
                <a:latin typeface="Tahoma" pitchFamily="34" charset="0"/>
                <a:ea typeface="Tahoma" pitchFamily="34" charset="0"/>
                <a:cs typeface="Tahoma" pitchFamily="34" charset="0"/>
              </a:rPr>
              <a:t>thiên</a:t>
            </a:r>
            <a:r>
              <a:rPr lang="en-US" sz="2400" b="1" dirty="0">
                <a:latin typeface="Tahoma" pitchFamily="34" charset="0"/>
                <a:ea typeface="Tahoma" pitchFamily="34" charset="0"/>
                <a:cs typeface="Tahoma" pitchFamily="34" charset="0"/>
              </a:rPr>
              <a:t> </a:t>
            </a:r>
            <a:r>
              <a:rPr lang="en-US" sz="2400" b="1" dirty="0" err="1">
                <a:latin typeface="Tahoma" pitchFamily="34" charset="0"/>
                <a:ea typeface="Tahoma" pitchFamily="34" charset="0"/>
                <a:cs typeface="Tahoma" pitchFamily="34" charset="0"/>
              </a:rPr>
              <a:t>nhiên</a:t>
            </a:r>
            <a:r>
              <a:rPr lang="en-US" sz="2400" b="1" dirty="0">
                <a:latin typeface="Tahoma" pitchFamily="34" charset="0"/>
                <a:ea typeface="Tahoma" pitchFamily="34" charset="0"/>
                <a:cs typeface="Tahoma" pitchFamily="34" charset="0"/>
              </a:rPr>
              <a:t>. </a:t>
            </a:r>
            <a:r>
              <a:rPr lang="en-US" sz="2400" b="1" dirty="0" err="1">
                <a:latin typeface="Tahoma" pitchFamily="34" charset="0"/>
                <a:ea typeface="Tahoma" pitchFamily="34" charset="0"/>
                <a:cs typeface="Tahoma" pitchFamily="34" charset="0"/>
              </a:rPr>
              <a:t>Các</a:t>
            </a:r>
            <a:r>
              <a:rPr lang="en-US" sz="2400" b="1" dirty="0">
                <a:latin typeface="Tahoma" pitchFamily="34" charset="0"/>
                <a:ea typeface="Tahoma" pitchFamily="34" charset="0"/>
                <a:cs typeface="Tahoma" pitchFamily="34" charset="0"/>
              </a:rPr>
              <a:t> </a:t>
            </a:r>
            <a:r>
              <a:rPr lang="en-US" sz="2400" b="1" dirty="0" err="1">
                <a:latin typeface="Tahoma" pitchFamily="34" charset="0"/>
                <a:ea typeface="Tahoma" pitchFamily="34" charset="0"/>
                <a:cs typeface="Tahoma" pitchFamily="34" charset="0"/>
              </a:rPr>
              <a:t>nhóm</a:t>
            </a:r>
            <a:r>
              <a:rPr lang="en-US" sz="2400" b="1" dirty="0">
                <a:latin typeface="Tahoma" pitchFamily="34" charset="0"/>
                <a:ea typeface="Tahoma" pitchFamily="34" charset="0"/>
                <a:cs typeface="Tahoma" pitchFamily="34" charset="0"/>
              </a:rPr>
              <a:t> </a:t>
            </a:r>
            <a:r>
              <a:rPr lang="en-US" sz="2400" b="1" dirty="0" err="1">
                <a:latin typeface="Tahoma" pitchFamily="34" charset="0"/>
                <a:ea typeface="Tahoma" pitchFamily="34" charset="0"/>
                <a:cs typeface="Tahoma" pitchFamily="34" charset="0"/>
              </a:rPr>
              <a:t>giới</a:t>
            </a:r>
            <a:r>
              <a:rPr lang="en-US" sz="2400" b="1" dirty="0">
                <a:latin typeface="Tahoma" pitchFamily="34" charset="0"/>
                <a:ea typeface="Tahoma" pitchFamily="34" charset="0"/>
                <a:cs typeface="Tahoma" pitchFamily="34" charset="0"/>
              </a:rPr>
              <a:t> </a:t>
            </a:r>
            <a:r>
              <a:rPr lang="en-US" sz="2400" b="1" dirty="0" err="1">
                <a:latin typeface="Tahoma" pitchFamily="34" charset="0"/>
                <a:ea typeface="Tahoma" pitchFamily="34" charset="0"/>
                <a:cs typeface="Tahoma" pitchFamily="34" charset="0"/>
              </a:rPr>
              <a:t>thiệu</a:t>
            </a:r>
            <a:r>
              <a:rPr lang="en-US" sz="2400" b="1" dirty="0">
                <a:latin typeface="Tahoma" pitchFamily="34" charset="0"/>
                <a:ea typeface="Tahoma" pitchFamily="34" charset="0"/>
                <a:cs typeface="Tahoma" pitchFamily="34" charset="0"/>
              </a:rPr>
              <a:t> </a:t>
            </a:r>
            <a:r>
              <a:rPr lang="en-US" sz="2400" b="1" dirty="0" err="1">
                <a:latin typeface="Tahoma" pitchFamily="34" charset="0"/>
                <a:ea typeface="Tahoma" pitchFamily="34" charset="0"/>
                <a:cs typeface="Tahoma" pitchFamily="34" charset="0"/>
              </a:rPr>
              <a:t>thông</a:t>
            </a:r>
            <a:r>
              <a:rPr lang="en-US" sz="2400" b="1" dirty="0">
                <a:latin typeface="Tahoma" pitchFamily="34" charset="0"/>
                <a:ea typeface="Tahoma" pitchFamily="34" charset="0"/>
                <a:cs typeface="Tahoma" pitchFamily="34" charset="0"/>
              </a:rPr>
              <a:t> </a:t>
            </a:r>
            <a:r>
              <a:rPr lang="en-US" sz="2400" b="1" dirty="0" err="1">
                <a:latin typeface="Tahoma" pitchFamily="34" charset="0"/>
                <a:ea typeface="Tahoma" pitchFamily="34" charset="0"/>
                <a:cs typeface="Tahoma" pitchFamily="34" charset="0"/>
              </a:rPr>
              <a:t>điệp</a:t>
            </a:r>
            <a:r>
              <a:rPr lang="en-US" sz="2400" b="1" dirty="0">
                <a:latin typeface="Tahoma" pitchFamily="34" charset="0"/>
                <a:ea typeface="Tahoma" pitchFamily="34" charset="0"/>
                <a:cs typeface="Tahoma" pitchFamily="34" charset="0"/>
              </a:rPr>
              <a:t> </a:t>
            </a:r>
            <a:r>
              <a:rPr lang="en-US" sz="2400" b="1" dirty="0" err="1">
                <a:latin typeface="Tahoma" pitchFamily="34" charset="0"/>
                <a:ea typeface="Tahoma" pitchFamily="34" charset="0"/>
                <a:cs typeface="Tahoma" pitchFamily="34" charset="0"/>
              </a:rPr>
              <a:t>trước</a:t>
            </a:r>
            <a:r>
              <a:rPr lang="en-US" sz="2400" b="1" dirty="0">
                <a:latin typeface="Tahoma" pitchFamily="34" charset="0"/>
                <a:ea typeface="Tahoma" pitchFamily="34" charset="0"/>
                <a:cs typeface="Tahoma" pitchFamily="34" charset="0"/>
              </a:rPr>
              <a:t> </a:t>
            </a:r>
            <a:r>
              <a:rPr lang="en-US" sz="2400" b="1" dirty="0" err="1">
                <a:latin typeface="Tahoma" pitchFamily="34" charset="0"/>
                <a:ea typeface="Tahoma" pitchFamily="34" charset="0"/>
                <a:cs typeface="Tahoma" pitchFamily="34" charset="0"/>
              </a:rPr>
              <a:t>cả</a:t>
            </a:r>
            <a:r>
              <a:rPr lang="en-US" sz="2400" b="1" dirty="0">
                <a:latin typeface="Tahoma" pitchFamily="34" charset="0"/>
                <a:ea typeface="Tahoma" pitchFamily="34" charset="0"/>
                <a:cs typeface="Tahoma" pitchFamily="34" charset="0"/>
              </a:rPr>
              <a:t> </a:t>
            </a:r>
            <a:r>
              <a:rPr lang="en-US" sz="2400" b="1" dirty="0" err="1">
                <a:latin typeface="Tahoma" pitchFamily="34" charset="0"/>
                <a:ea typeface="Tahoma" pitchFamily="34" charset="0"/>
                <a:cs typeface="Tahoma" pitchFamily="34" charset="0"/>
              </a:rPr>
              <a:t>lớp</a:t>
            </a:r>
            <a:r>
              <a:rPr lang="en-US" sz="2400" b="1" dirty="0">
                <a:latin typeface="Tahoma" pitchFamily="34" charset="0"/>
                <a:ea typeface="Tahoma" pitchFamily="34" charset="0"/>
                <a:cs typeface="Tahoma" pitchFamily="34" charset="0"/>
              </a:rPr>
              <a:t>.</a:t>
            </a:r>
            <a:endParaRPr lang="vi-VN" sz="2400" b="1" dirty="0">
              <a:latin typeface="Tahoma" pitchFamily="34" charset="0"/>
              <a:ea typeface="Tahoma" pitchFamily="34" charset="0"/>
              <a:cs typeface="Tahoma" pitchFamily="34" charset="0"/>
            </a:endParaRPr>
          </a:p>
        </p:txBody>
      </p:sp>
      <p:sp>
        <p:nvSpPr>
          <p:cNvPr id="2" name="Date Placeholder 1"/>
          <p:cNvSpPr>
            <a:spLocks noGrp="1"/>
          </p:cNvSpPr>
          <p:nvPr>
            <p:ph type="dt" sz="half" idx="10"/>
          </p:nvPr>
        </p:nvSpPr>
        <p:spPr/>
        <p:txBody>
          <a:bodyPr/>
          <a:lstStyle/>
          <a:p>
            <a:fld id="{1ECC4986-695A-46F1-A48A-811FC9EAAEF4}" type="datetime11">
              <a:rPr lang="en-IN" smtClean="0">
                <a:solidFill>
                  <a:prstClr val="black">
                    <a:tint val="75000"/>
                  </a:prstClr>
                </a:solidFill>
              </a:rPr>
              <a:t>20:31:17</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33</a:t>
            </a:fld>
            <a:endParaRPr lang="en-US" altLang="en-US">
              <a:solidFill>
                <a:prstClr val="black">
                  <a:tint val="75000"/>
                </a:prstClr>
              </a:solidFill>
            </a:endParaRPr>
          </a:p>
        </p:txBody>
      </p:sp>
      <p:pic>
        <p:nvPicPr>
          <p:cNvPr id="15" name="图片 6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0929" y="-4"/>
            <a:ext cx="4939989" cy="999965"/>
          </a:xfrm>
          <a:prstGeom prst="rect">
            <a:avLst/>
          </a:prstGeom>
          <a:noFill/>
          <a:ln>
            <a:noFill/>
          </a:ln>
          <a:extLst/>
        </p:spPr>
      </p:pic>
      <p:sp>
        <p:nvSpPr>
          <p:cNvPr id="16" name="TextBox 15"/>
          <p:cNvSpPr txBox="1"/>
          <p:nvPr/>
        </p:nvSpPr>
        <p:spPr>
          <a:xfrm>
            <a:off x="4056140" y="444089"/>
            <a:ext cx="4296289" cy="461665"/>
          </a:xfrm>
          <a:prstGeom prst="rect">
            <a:avLst/>
          </a:prstGeom>
          <a:noFill/>
        </p:spPr>
        <p:txBody>
          <a:bodyPr wrap="square" rtlCol="0">
            <a:spAutoFit/>
          </a:bodyPr>
          <a:lstStyle/>
          <a:p>
            <a:pPr algn="ctr"/>
            <a:r>
              <a:rPr lang="en-US" sz="2400" b="1" smtClean="0">
                <a:solidFill>
                  <a:srgbClr val="FF0000"/>
                </a:solidFill>
                <a:latin typeface="Tahoma" pitchFamily="34" charset="0"/>
                <a:ea typeface="Tahoma" pitchFamily="34" charset="0"/>
                <a:cs typeface="Tahoma" pitchFamily="34" charset="0"/>
              </a:rPr>
              <a:t>HOẠT ĐỘNG NHÓM</a:t>
            </a:r>
            <a:endParaRPr lang="vi-VN" sz="2400" b="1">
              <a:solidFill>
                <a:srgbClr val="FF0000"/>
              </a:solidFill>
              <a:latin typeface="Tahoma" pitchFamily="34" charset="0"/>
              <a:ea typeface="Tahoma" pitchFamily="34" charset="0"/>
              <a:cs typeface="Tahoma" pitchFamily="34" charset="0"/>
            </a:endParaRPr>
          </a:p>
        </p:txBody>
      </p:sp>
      <p:sp>
        <p:nvSpPr>
          <p:cNvPr id="4" name="Rectangle 3"/>
          <p:cNvSpPr/>
          <p:nvPr/>
        </p:nvSpPr>
        <p:spPr>
          <a:xfrm>
            <a:off x="368490" y="4437250"/>
            <a:ext cx="11423175" cy="2308324"/>
          </a:xfrm>
          <a:prstGeom prst="rect">
            <a:avLst/>
          </a:prstGeom>
          <a:solidFill>
            <a:schemeClr val="accent2">
              <a:lumMod val="20000"/>
              <a:lumOff val="80000"/>
            </a:schemeClr>
          </a:solidFill>
        </p:spPr>
        <p:txBody>
          <a:bodyPr wrap="square">
            <a:spAutoFit/>
          </a:bodyPr>
          <a:lstStyle/>
          <a:p>
            <a:pPr algn="ctr"/>
            <a:r>
              <a:rPr lang="en-US" b="1" dirty="0" smtClean="0">
                <a:solidFill>
                  <a:prstClr val="black"/>
                </a:solidFill>
                <a:latin typeface="Tahoma" pitchFamily="34" charset="0"/>
                <a:ea typeface="Tahoma" pitchFamily="34" charset="0"/>
                <a:cs typeface="Tahoma" pitchFamily="34" charset="0"/>
              </a:rPr>
              <a:t>CÁCH THỰC HIỆN</a:t>
            </a:r>
          </a:p>
          <a:p>
            <a:pPr marL="285750" indent="-285750" algn="just">
              <a:buFontTx/>
              <a:buChar char="-"/>
            </a:pPr>
            <a:r>
              <a:rPr lang="en-US" b="1" dirty="0" err="1" smtClean="0">
                <a:solidFill>
                  <a:prstClr val="black"/>
                </a:solidFill>
                <a:latin typeface="Tahoma" pitchFamily="34" charset="0"/>
                <a:ea typeface="Tahoma" pitchFamily="34" charset="0"/>
                <a:cs typeface="Tahoma" pitchFamily="34" charset="0"/>
              </a:rPr>
              <a:t>Lớp</a:t>
            </a:r>
            <a:r>
              <a:rPr lang="en-US" b="1" dirty="0" smtClean="0">
                <a:solidFill>
                  <a:prstClr val="black"/>
                </a:solidFill>
                <a:latin typeface="Tahoma" pitchFamily="34" charset="0"/>
                <a:ea typeface="Tahoma" pitchFamily="34" charset="0"/>
                <a:cs typeface="Tahoma" pitchFamily="34" charset="0"/>
              </a:rPr>
              <a:t> chia </a:t>
            </a:r>
            <a:r>
              <a:rPr lang="en-US" b="1" dirty="0" err="1" smtClean="0">
                <a:solidFill>
                  <a:prstClr val="black"/>
                </a:solidFill>
                <a:latin typeface="Tahoma" pitchFamily="34" charset="0"/>
                <a:ea typeface="Tahoma" pitchFamily="34" charset="0"/>
                <a:cs typeface="Tahoma" pitchFamily="34" charset="0"/>
              </a:rPr>
              <a:t>thành</a:t>
            </a:r>
            <a:r>
              <a:rPr lang="en-US" b="1" dirty="0" smtClean="0">
                <a:solidFill>
                  <a:prstClr val="black"/>
                </a:solidFill>
                <a:latin typeface="Tahoma" pitchFamily="34" charset="0"/>
                <a:ea typeface="Tahoma" pitchFamily="34" charset="0"/>
                <a:cs typeface="Tahoma" pitchFamily="34" charset="0"/>
              </a:rPr>
              <a:t> 4 </a:t>
            </a:r>
            <a:r>
              <a:rPr lang="en-US" b="1" dirty="0" err="1" smtClean="0">
                <a:solidFill>
                  <a:prstClr val="black"/>
                </a:solidFill>
                <a:latin typeface="Tahoma" pitchFamily="34" charset="0"/>
                <a:ea typeface="Tahoma" pitchFamily="34" charset="0"/>
                <a:cs typeface="Tahoma" pitchFamily="34" charset="0"/>
              </a:rPr>
              <a:t>nhóm</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theo</a:t>
            </a:r>
            <a:r>
              <a:rPr lang="en-US" b="1" dirty="0" smtClean="0">
                <a:solidFill>
                  <a:prstClr val="black"/>
                </a:solidFill>
                <a:latin typeface="Tahoma" pitchFamily="34" charset="0"/>
                <a:ea typeface="Tahoma" pitchFamily="34" charset="0"/>
                <a:cs typeface="Tahoma" pitchFamily="34" charset="0"/>
              </a:rPr>
              <a:t> 4 </a:t>
            </a:r>
            <a:r>
              <a:rPr lang="en-US" b="1" dirty="0" err="1" smtClean="0">
                <a:solidFill>
                  <a:prstClr val="black"/>
                </a:solidFill>
                <a:latin typeface="Tahoma" pitchFamily="34" charset="0"/>
                <a:ea typeface="Tahoma" pitchFamily="34" charset="0"/>
                <a:cs typeface="Tahoma" pitchFamily="34" charset="0"/>
              </a:rPr>
              <a:t>tổ</a:t>
            </a:r>
            <a:r>
              <a:rPr lang="en-US" b="1" dirty="0" smtClean="0">
                <a:solidFill>
                  <a:prstClr val="black"/>
                </a:solidFill>
                <a:latin typeface="Tahoma" pitchFamily="34" charset="0"/>
                <a:ea typeface="Tahoma" pitchFamily="34" charset="0"/>
                <a:cs typeface="Tahoma" pitchFamily="34" charset="0"/>
              </a:rPr>
              <a:t>.</a:t>
            </a:r>
          </a:p>
          <a:p>
            <a:pPr marL="285750" indent="-285750" algn="just">
              <a:buFontTx/>
              <a:buChar char="-"/>
            </a:pPr>
            <a:r>
              <a:rPr lang="en-US" b="1" dirty="0" err="1" smtClean="0">
                <a:solidFill>
                  <a:prstClr val="black"/>
                </a:solidFill>
                <a:latin typeface="Tahoma" pitchFamily="34" charset="0"/>
                <a:ea typeface="Tahoma" pitchFamily="34" charset="0"/>
                <a:cs typeface="Tahoma" pitchFamily="34" charset="0"/>
              </a:rPr>
              <a:t>Mỗi</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nhóm</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thảo</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luận</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xây</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dựng</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thông</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điệp</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của</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nhóm</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mình</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và</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trình</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bày</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trên</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giấy</a:t>
            </a:r>
            <a:r>
              <a:rPr lang="en-US" b="1" dirty="0" smtClean="0">
                <a:solidFill>
                  <a:prstClr val="black"/>
                </a:solidFill>
                <a:latin typeface="Tahoma" pitchFamily="34" charset="0"/>
                <a:ea typeface="Tahoma" pitchFamily="34" charset="0"/>
                <a:cs typeface="Tahoma" pitchFamily="34" charset="0"/>
              </a:rPr>
              <a:t> A0 </a:t>
            </a:r>
            <a:r>
              <a:rPr lang="en-US" b="1" dirty="0" err="1" smtClean="0">
                <a:solidFill>
                  <a:prstClr val="black"/>
                </a:solidFill>
                <a:latin typeface="Tahoma" pitchFamily="34" charset="0"/>
                <a:ea typeface="Tahoma" pitchFamily="34" charset="0"/>
                <a:cs typeface="Tahoma" pitchFamily="34" charset="0"/>
              </a:rPr>
              <a:t>trong</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thời</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gian</a:t>
            </a:r>
            <a:r>
              <a:rPr lang="en-US" b="1" dirty="0" smtClean="0">
                <a:solidFill>
                  <a:prstClr val="black"/>
                </a:solidFill>
                <a:latin typeface="Tahoma" pitchFamily="34" charset="0"/>
                <a:ea typeface="Tahoma" pitchFamily="34" charset="0"/>
                <a:cs typeface="Tahoma" pitchFamily="34" charset="0"/>
              </a:rPr>
              <a:t> 5 </a:t>
            </a:r>
            <a:r>
              <a:rPr lang="en-US" b="1" dirty="0" err="1" smtClean="0">
                <a:solidFill>
                  <a:prstClr val="black"/>
                </a:solidFill>
                <a:latin typeface="Tahoma" pitchFamily="34" charset="0"/>
                <a:ea typeface="Tahoma" pitchFamily="34" charset="0"/>
                <a:cs typeface="Tahoma" pitchFamily="34" charset="0"/>
              </a:rPr>
              <a:t>phút</a:t>
            </a:r>
            <a:r>
              <a:rPr lang="en-US" b="1" dirty="0" smtClean="0">
                <a:solidFill>
                  <a:prstClr val="black"/>
                </a:solidFill>
                <a:latin typeface="Tahoma" pitchFamily="34" charset="0"/>
                <a:ea typeface="Tahoma" pitchFamily="34" charset="0"/>
                <a:cs typeface="Tahoma" pitchFamily="34" charset="0"/>
              </a:rPr>
              <a:t>.</a:t>
            </a:r>
          </a:p>
          <a:p>
            <a:pPr marL="285750" indent="-285750" algn="just">
              <a:buFontTx/>
              <a:buChar char="-"/>
            </a:pPr>
            <a:r>
              <a:rPr lang="en-US" b="1" dirty="0" err="1" smtClean="0">
                <a:solidFill>
                  <a:prstClr val="black"/>
                </a:solidFill>
                <a:latin typeface="Tahoma" pitchFamily="34" charset="0"/>
                <a:ea typeface="Tahoma" pitchFamily="34" charset="0"/>
                <a:cs typeface="Tahoma" pitchFamily="34" charset="0"/>
              </a:rPr>
              <a:t>Hết</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thời</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gian</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các</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nhóm</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trưng</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bày</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sản</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phẩm</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của</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nhóm</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mình</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Sau</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đó</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các</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nhóm</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lần</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lượt</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cử</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đại</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diện</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thuyết</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trình</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sản</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phẩm</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trong</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thời</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gian</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tối</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đa</a:t>
            </a:r>
            <a:r>
              <a:rPr lang="en-US" b="1" dirty="0" smtClean="0">
                <a:solidFill>
                  <a:prstClr val="black"/>
                </a:solidFill>
                <a:latin typeface="Tahoma" pitchFamily="34" charset="0"/>
                <a:ea typeface="Tahoma" pitchFamily="34" charset="0"/>
                <a:cs typeface="Tahoma" pitchFamily="34" charset="0"/>
              </a:rPr>
              <a:t> 1 </a:t>
            </a:r>
            <a:r>
              <a:rPr lang="en-US" b="1" dirty="0" err="1" smtClean="0">
                <a:solidFill>
                  <a:prstClr val="black"/>
                </a:solidFill>
                <a:latin typeface="Tahoma" pitchFamily="34" charset="0"/>
                <a:ea typeface="Tahoma" pitchFamily="34" charset="0"/>
                <a:cs typeface="Tahoma" pitchFamily="34" charset="0"/>
              </a:rPr>
              <a:t>phút</a:t>
            </a:r>
            <a:r>
              <a:rPr lang="en-US" b="1" dirty="0" smtClean="0">
                <a:solidFill>
                  <a:prstClr val="black"/>
                </a:solidFill>
                <a:latin typeface="Tahoma" pitchFamily="34" charset="0"/>
                <a:ea typeface="Tahoma" pitchFamily="34" charset="0"/>
                <a:cs typeface="Tahoma" pitchFamily="34" charset="0"/>
              </a:rPr>
              <a:t> 30 </a:t>
            </a:r>
            <a:r>
              <a:rPr lang="en-US" b="1" dirty="0" err="1" smtClean="0">
                <a:solidFill>
                  <a:prstClr val="black"/>
                </a:solidFill>
                <a:latin typeface="Tahoma" pitchFamily="34" charset="0"/>
                <a:ea typeface="Tahoma" pitchFamily="34" charset="0"/>
                <a:cs typeface="Tahoma" pitchFamily="34" charset="0"/>
              </a:rPr>
              <a:t>giây</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Các</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nhóm</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khác</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có</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nhiệm</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vụ</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theo</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dõi</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nhận</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xét</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và</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chấm</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điểm</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cho</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nhóm</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bạn</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bằng</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hình</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thức</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giơ</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tay</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biểu</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quyết</a:t>
            </a:r>
            <a:r>
              <a:rPr lang="en-US" b="1" dirty="0" smtClean="0">
                <a:solidFill>
                  <a:prstClr val="black"/>
                </a:solidFill>
                <a:latin typeface="Tahoma" pitchFamily="34" charset="0"/>
                <a:ea typeface="Tahoma" pitchFamily="34" charset="0"/>
                <a:cs typeface="Tahoma" pitchFamily="34" charset="0"/>
              </a:rPr>
              <a:t>.</a:t>
            </a:r>
          </a:p>
          <a:p>
            <a:pPr marL="285750" indent="-285750" algn="just">
              <a:buFontTx/>
              <a:buChar char="-"/>
            </a:pPr>
            <a:r>
              <a:rPr lang="en-US" b="1" dirty="0" err="1" smtClean="0">
                <a:solidFill>
                  <a:prstClr val="black"/>
                </a:solidFill>
                <a:latin typeface="Tahoma" pitchFamily="34" charset="0"/>
                <a:ea typeface="Tahoma" pitchFamily="34" charset="0"/>
                <a:cs typeface="Tahoma" pitchFamily="34" charset="0"/>
              </a:rPr>
              <a:t>Nhóm</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nào</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giành</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được</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nhiều</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phiếu</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hơn</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nhóm</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đó</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sẽ</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giành</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chiến</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thắng</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chung</a:t>
            </a:r>
            <a:r>
              <a:rPr lang="en-US" b="1" dirty="0" smtClean="0">
                <a:solidFill>
                  <a:prstClr val="black"/>
                </a:solidFill>
                <a:latin typeface="Tahoma" pitchFamily="34" charset="0"/>
                <a:ea typeface="Tahoma" pitchFamily="34" charset="0"/>
                <a:cs typeface="Tahoma" pitchFamily="34" charset="0"/>
              </a:rPr>
              <a:t> </a:t>
            </a:r>
            <a:r>
              <a:rPr lang="en-US" b="1" dirty="0" err="1" smtClean="0">
                <a:solidFill>
                  <a:prstClr val="black"/>
                </a:solidFill>
                <a:latin typeface="Tahoma" pitchFamily="34" charset="0"/>
                <a:ea typeface="Tahoma" pitchFamily="34" charset="0"/>
                <a:cs typeface="Tahoma" pitchFamily="34" charset="0"/>
              </a:rPr>
              <a:t>cuộc</a:t>
            </a:r>
            <a:r>
              <a:rPr lang="en-US" b="1" dirty="0" smtClean="0">
                <a:solidFill>
                  <a:prstClr val="black"/>
                </a:solidFill>
                <a:latin typeface="Tahoma" pitchFamily="34" charset="0"/>
                <a:ea typeface="Tahoma" pitchFamily="34" charset="0"/>
                <a:cs typeface="Tahoma" pitchFamily="34" charset="0"/>
              </a:rPr>
              <a:t>.</a:t>
            </a:r>
          </a:p>
        </p:txBody>
      </p:sp>
    </p:spTree>
    <p:extLst>
      <p:ext uri="{BB962C8B-B14F-4D97-AF65-F5344CB8AC3E}">
        <p14:creationId xmlns:p14="http://schemas.microsoft.com/office/powerpoint/2010/main" val="368979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Shape 1"/>
          <p:cNvPicPr/>
          <p:nvPr/>
        </p:nvPicPr>
        <p:blipFill>
          <a:blip r:embed="rId2"/>
          <a:stretch/>
        </p:blipFill>
        <p:spPr>
          <a:xfrm>
            <a:off x="11033760" y="0"/>
            <a:ext cx="1158240" cy="1048385"/>
          </a:xfrm>
          <a:prstGeom prst="rect">
            <a:avLst/>
          </a:prstGeom>
          <a:noFill/>
          <a:ln>
            <a:noFill/>
          </a:ln>
        </p:spPr>
      </p:pic>
      <p:sp>
        <p:nvSpPr>
          <p:cNvPr id="2" name="Date Placeholder 1"/>
          <p:cNvSpPr>
            <a:spLocks noGrp="1"/>
          </p:cNvSpPr>
          <p:nvPr>
            <p:ph type="dt" sz="half" idx="10"/>
          </p:nvPr>
        </p:nvSpPr>
        <p:spPr/>
        <p:txBody>
          <a:bodyPr/>
          <a:lstStyle/>
          <a:p>
            <a:fld id="{85A03833-37C1-4776-B75A-5885890ADFB0}" type="datetime11">
              <a:rPr lang="en-IN" smtClean="0">
                <a:solidFill>
                  <a:prstClr val="black">
                    <a:tint val="75000"/>
                  </a:prstClr>
                </a:solidFill>
              </a:rPr>
              <a:t>20:31:17</a:t>
            </a:fld>
            <a:endParaRPr lang="en-US">
              <a:solidFill>
                <a:prstClr val="black">
                  <a:tint val="75000"/>
                </a:prstClr>
              </a:solidFill>
            </a:endParaRPr>
          </a:p>
        </p:txBody>
      </p:sp>
      <p:sp>
        <p:nvSpPr>
          <p:cNvPr id="3" name="Slide Number Placeholder 2"/>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34</a:t>
            </a:fld>
            <a:endParaRPr lang="en-US" altLang="en-US">
              <a:solidFill>
                <a:prstClr val="black">
                  <a:tint val="75000"/>
                </a:prstClr>
              </a:solidFill>
            </a:endParaRPr>
          </a:p>
        </p:txBody>
      </p:sp>
      <p:sp>
        <p:nvSpPr>
          <p:cNvPr id="4" name="Rectangle 3"/>
          <p:cNvSpPr/>
          <p:nvPr/>
        </p:nvSpPr>
        <p:spPr>
          <a:xfrm>
            <a:off x="320796" y="3217038"/>
            <a:ext cx="10929595" cy="523220"/>
          </a:xfrm>
          <a:prstGeom prst="rect">
            <a:avLst/>
          </a:prstGeom>
          <a:solidFill>
            <a:srgbClr val="92D050"/>
          </a:solidFill>
        </p:spPr>
        <p:txBody>
          <a:bodyPr wrap="none">
            <a:spAutoFit/>
          </a:bodyPr>
          <a:lstStyle/>
          <a:p>
            <a:r>
              <a:rPr lang="vi-VN" sz="2800"/>
              <a:t>“Sẵn sàng ứng phó với thời tiết, hành động thông minh với khí hậu”</a:t>
            </a:r>
            <a:endParaRPr lang="vi-VN" sz="2800">
              <a:latin typeface="Tahoma" pitchFamily="34" charset="0"/>
              <a:ea typeface="Tahoma" pitchFamily="34" charset="0"/>
              <a:cs typeface="Tahoma" pitchFamily="34" charset="0"/>
            </a:endParaRPr>
          </a:p>
        </p:txBody>
      </p:sp>
      <p:pic>
        <p:nvPicPr>
          <p:cNvPr id="4098" name="Picture 2" descr="Khi biến đổi khí hậu đe dọa hòa bìn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1051" y="3859983"/>
            <a:ext cx="4954155" cy="284700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BIẾN ĐỔI KHÍ HẬU VÀ NGUỒN NƯỚC-Tin ngàn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4729" y="152400"/>
            <a:ext cx="5565933" cy="2918346"/>
          </a:xfrm>
          <a:prstGeom prst="rect">
            <a:avLst/>
          </a:prstGeom>
          <a:noFill/>
          <a:extLst>
            <a:ext uri="{909E8E84-426E-40DD-AFC4-6F175D3DCCD1}">
              <a14:hiddenFill xmlns:a14="http://schemas.microsoft.com/office/drawing/2010/main">
                <a:solidFill>
                  <a:srgbClr val="FFFFFF"/>
                </a:solidFill>
              </a14:hiddenFill>
            </a:ext>
          </a:extLst>
        </p:spPr>
      </p:pic>
      <p:sp>
        <p:nvSpPr>
          <p:cNvPr id="5" name="AutoShape 6" descr="Giờ trái đất năm 2021: “Lên tiếng vì thiên nhiê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4104" name="Picture 8" descr="VGP News :. | &amp;#39;Hành động vì thiên nhiên&amp;#39; hưởng ứng Ngày Môi trường thế giới  | BÁO ĐIỆN TỬ CHÍNH PHỦ NƯỚC CHXHCN VIỆT NAM"/>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185" y="3859983"/>
            <a:ext cx="5793387" cy="2847001"/>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Mỗi nhóm xây dựng một thông điệp về cách học sinh ứng phó với tình huống nguy hiể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700" y="152400"/>
            <a:ext cx="4729551" cy="28607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54633263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2858PICdbgea5Gz679dY_PIC2018.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83481" y="2730137"/>
            <a:ext cx="2506824" cy="4087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3"/>
          <p:cNvSpPr>
            <a:spLocks noChangeArrowheads="1"/>
          </p:cNvSpPr>
          <p:nvPr/>
        </p:nvSpPr>
        <p:spPr bwMode="gray">
          <a:xfrm>
            <a:off x="2822018" y="192065"/>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vi-VN" altLang="en-US" b="1" smtClean="0">
                <a:solidFill>
                  <a:srgbClr val="FFFF00"/>
                </a:solidFill>
                <a:latin typeface="Times New Roman" panose="02020603050405020304" pitchFamily="18" charset="0"/>
                <a:cs typeface="Times New Roman" panose="02020603050405020304" pitchFamily="18" charset="0"/>
              </a:rPr>
              <a:t>HOẠT ĐỘNG DỰ ÁN</a:t>
            </a:r>
            <a:endParaRPr lang="en-US" altLang="en-US" b="1" dirty="0" smtClean="0">
              <a:solidFill>
                <a:srgbClr val="FFFF00"/>
              </a:solidFill>
              <a:latin typeface="Times New Roman" panose="02020603050405020304" pitchFamily="18" charset="0"/>
              <a:cs typeface="Times New Roman" panose="02020603050405020304" pitchFamily="18" charset="0"/>
            </a:endParaRPr>
          </a:p>
        </p:txBody>
      </p:sp>
      <p:pic>
        <p:nvPicPr>
          <p:cNvPr id="5" name="Google Shape;164;p9"/>
          <p:cNvPicPr preferRelativeResize="0"/>
          <p:nvPr/>
        </p:nvPicPr>
        <p:blipFill rotWithShape="1">
          <a:blip r:embed="rId3">
            <a:alphaModFix/>
          </a:blip>
          <a:srcRect l="15285" t="10430" r="46645" b="11190"/>
          <a:stretch/>
        </p:blipFill>
        <p:spPr>
          <a:xfrm>
            <a:off x="-551747" y="2178622"/>
            <a:ext cx="6663096" cy="4830051"/>
          </a:xfrm>
          <a:prstGeom prst="rect">
            <a:avLst/>
          </a:prstGeom>
          <a:noFill/>
          <a:ln>
            <a:noFill/>
          </a:ln>
        </p:spPr>
      </p:pic>
      <p:pic>
        <p:nvPicPr>
          <p:cNvPr id="6" name="Picture 5"/>
          <p:cNvPicPr>
            <a:picLocks noChangeAspect="1"/>
          </p:cNvPicPr>
          <p:nvPr/>
        </p:nvPicPr>
        <p:blipFill>
          <a:blip r:embed="rId4"/>
          <a:stretch>
            <a:fillRect/>
          </a:stretch>
        </p:blipFill>
        <p:spPr>
          <a:xfrm>
            <a:off x="4896689" y="522910"/>
            <a:ext cx="6353926" cy="5865304"/>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1427158949"/>
              </p:ext>
            </p:extLst>
          </p:nvPr>
        </p:nvGraphicFramePr>
        <p:xfrm>
          <a:off x="590550" y="3194169"/>
          <a:ext cx="4115067" cy="2987040"/>
        </p:xfrm>
        <a:graphic>
          <a:graphicData uri="http://schemas.openxmlformats.org/drawingml/2006/table">
            <a:tbl>
              <a:tblPr/>
              <a:tblGrid>
                <a:gridCol w="4115067">
                  <a:extLst>
                    <a:ext uri="{9D8B030D-6E8A-4147-A177-3AD203B41FA5}">
                      <a16:colId xmlns:a16="http://schemas.microsoft.com/office/drawing/2014/main" xmlns="" val="20000"/>
                    </a:ext>
                  </a:extLst>
                </a:gridCol>
              </a:tblGrid>
              <a:tr h="1214845">
                <a:tc>
                  <a:txBody>
                    <a:bodyPr/>
                    <a:lstStyle/>
                    <a:p>
                      <a:pPr algn="just"/>
                      <a:r>
                        <a:rPr lang="en-US" sz="2800" b="1" i="0" kern="1200" dirty="0" smtClean="0">
                          <a:solidFill>
                            <a:schemeClr val="tx1"/>
                          </a:solidFill>
                          <a:effectLst/>
                          <a:latin typeface="Tahoma" pitchFamily="34" charset="0"/>
                          <a:ea typeface="Tahoma" pitchFamily="34" charset="0"/>
                          <a:cs typeface="Tahoma" pitchFamily="34" charset="0"/>
                        </a:rPr>
                        <a:t>1. </a:t>
                      </a:r>
                      <a:r>
                        <a:rPr lang="en-US" sz="2800" b="1" i="0" kern="1200" dirty="0" err="1" smtClean="0">
                          <a:solidFill>
                            <a:schemeClr val="tx1"/>
                          </a:solidFill>
                          <a:effectLst/>
                          <a:latin typeface="Tahoma" pitchFamily="34" charset="0"/>
                          <a:ea typeface="Tahoma" pitchFamily="34" charset="0"/>
                          <a:cs typeface="Tahoma" pitchFamily="34" charset="0"/>
                        </a:rPr>
                        <a:t>Lập</a:t>
                      </a:r>
                      <a:r>
                        <a:rPr lang="en-US" sz="2800" b="1" i="0" kern="1200" dirty="0" smtClean="0">
                          <a:solidFill>
                            <a:schemeClr val="tx1"/>
                          </a:solidFill>
                          <a:effectLst/>
                          <a:latin typeface="Tahoma" pitchFamily="34" charset="0"/>
                          <a:ea typeface="Tahoma" pitchFamily="34" charset="0"/>
                          <a:cs typeface="Tahoma" pitchFamily="34" charset="0"/>
                        </a:rPr>
                        <a:t> </a:t>
                      </a:r>
                      <a:r>
                        <a:rPr lang="en-US" sz="2800" b="1" i="0" kern="1200" dirty="0" err="1" smtClean="0">
                          <a:solidFill>
                            <a:schemeClr val="tx1"/>
                          </a:solidFill>
                          <a:effectLst/>
                          <a:latin typeface="Tahoma" pitchFamily="34" charset="0"/>
                          <a:ea typeface="Tahoma" pitchFamily="34" charset="0"/>
                          <a:cs typeface="Tahoma" pitchFamily="34" charset="0"/>
                        </a:rPr>
                        <a:t>kế</a:t>
                      </a:r>
                      <a:r>
                        <a:rPr lang="en-US" sz="2800" b="1" i="0" kern="1200" dirty="0" smtClean="0">
                          <a:solidFill>
                            <a:schemeClr val="tx1"/>
                          </a:solidFill>
                          <a:effectLst/>
                          <a:latin typeface="Tahoma" pitchFamily="34" charset="0"/>
                          <a:ea typeface="Tahoma" pitchFamily="34" charset="0"/>
                          <a:cs typeface="Tahoma" pitchFamily="34" charset="0"/>
                        </a:rPr>
                        <a:t> </a:t>
                      </a:r>
                      <a:r>
                        <a:rPr lang="en-US" sz="2800" b="1" i="0" kern="1200" dirty="0" err="1" smtClean="0">
                          <a:solidFill>
                            <a:schemeClr val="tx1"/>
                          </a:solidFill>
                          <a:effectLst/>
                          <a:latin typeface="Tahoma" pitchFamily="34" charset="0"/>
                          <a:ea typeface="Tahoma" pitchFamily="34" charset="0"/>
                          <a:cs typeface="Tahoma" pitchFamily="34" charset="0"/>
                        </a:rPr>
                        <a:t>hoạch</a:t>
                      </a:r>
                      <a:r>
                        <a:rPr lang="en-US" sz="2800" b="1" i="0" kern="1200" dirty="0" smtClean="0">
                          <a:solidFill>
                            <a:schemeClr val="tx1"/>
                          </a:solidFill>
                          <a:effectLst/>
                          <a:latin typeface="Tahoma" pitchFamily="34" charset="0"/>
                          <a:ea typeface="Tahoma" pitchFamily="34" charset="0"/>
                          <a:cs typeface="Tahoma" pitchFamily="34" charset="0"/>
                        </a:rPr>
                        <a:t> </a:t>
                      </a:r>
                      <a:r>
                        <a:rPr lang="en-US" sz="2800" b="1" i="0" kern="1200" dirty="0" err="1" smtClean="0">
                          <a:solidFill>
                            <a:schemeClr val="tx1"/>
                          </a:solidFill>
                          <a:effectLst/>
                          <a:latin typeface="Tahoma" pitchFamily="34" charset="0"/>
                          <a:ea typeface="Tahoma" pitchFamily="34" charset="0"/>
                          <a:cs typeface="Tahoma" pitchFamily="34" charset="0"/>
                        </a:rPr>
                        <a:t>cá</a:t>
                      </a:r>
                      <a:r>
                        <a:rPr lang="en-US" sz="2800" b="1" i="0" kern="1200" dirty="0" smtClean="0">
                          <a:solidFill>
                            <a:schemeClr val="tx1"/>
                          </a:solidFill>
                          <a:effectLst/>
                          <a:latin typeface="Tahoma" pitchFamily="34" charset="0"/>
                          <a:ea typeface="Tahoma" pitchFamily="34" charset="0"/>
                          <a:cs typeface="Tahoma" pitchFamily="34" charset="0"/>
                        </a:rPr>
                        <a:t> </a:t>
                      </a:r>
                      <a:r>
                        <a:rPr lang="en-US" sz="2800" b="1" i="0" kern="1200" dirty="0" err="1" smtClean="0">
                          <a:solidFill>
                            <a:schemeClr val="tx1"/>
                          </a:solidFill>
                          <a:effectLst/>
                          <a:latin typeface="Tahoma" pitchFamily="34" charset="0"/>
                          <a:ea typeface="Tahoma" pitchFamily="34" charset="0"/>
                          <a:cs typeface="Tahoma" pitchFamily="34" charset="0"/>
                        </a:rPr>
                        <a:t>nhân</a:t>
                      </a:r>
                      <a:r>
                        <a:rPr lang="en-US" sz="2800" b="1" i="0" kern="1200" dirty="0" smtClean="0">
                          <a:solidFill>
                            <a:schemeClr val="tx1"/>
                          </a:solidFill>
                          <a:effectLst/>
                          <a:latin typeface="Tahoma" pitchFamily="34" charset="0"/>
                          <a:ea typeface="Tahoma" pitchFamily="34" charset="0"/>
                          <a:cs typeface="Tahoma" pitchFamily="34" charset="0"/>
                        </a:rPr>
                        <a:t> </a:t>
                      </a:r>
                      <a:r>
                        <a:rPr lang="en-US" sz="2800" b="1" i="0" kern="1200" dirty="0" err="1" smtClean="0">
                          <a:solidFill>
                            <a:schemeClr val="tx1"/>
                          </a:solidFill>
                          <a:effectLst/>
                          <a:latin typeface="Tahoma" pitchFamily="34" charset="0"/>
                          <a:ea typeface="Tahoma" pitchFamily="34" charset="0"/>
                          <a:cs typeface="Tahoma" pitchFamily="34" charset="0"/>
                        </a:rPr>
                        <a:t>về</a:t>
                      </a:r>
                      <a:r>
                        <a:rPr lang="en-US" sz="2800" b="1" i="0" kern="1200" dirty="0" smtClean="0">
                          <a:solidFill>
                            <a:schemeClr val="tx1"/>
                          </a:solidFill>
                          <a:effectLst/>
                          <a:latin typeface="Tahoma" pitchFamily="34" charset="0"/>
                          <a:ea typeface="Tahoma" pitchFamily="34" charset="0"/>
                          <a:cs typeface="Tahoma" pitchFamily="34" charset="0"/>
                        </a:rPr>
                        <a:t> </a:t>
                      </a:r>
                      <a:r>
                        <a:rPr lang="en-US" sz="2800" b="1" i="0" kern="1200" dirty="0" err="1" smtClean="0">
                          <a:solidFill>
                            <a:schemeClr val="tx1"/>
                          </a:solidFill>
                          <a:effectLst/>
                          <a:latin typeface="Tahoma" pitchFamily="34" charset="0"/>
                          <a:ea typeface="Tahoma" pitchFamily="34" charset="0"/>
                          <a:cs typeface="Tahoma" pitchFamily="34" charset="0"/>
                        </a:rPr>
                        <a:t>cách</a:t>
                      </a:r>
                      <a:r>
                        <a:rPr lang="en-US" sz="2800" b="1" i="0" kern="1200" dirty="0" smtClean="0">
                          <a:solidFill>
                            <a:schemeClr val="tx1"/>
                          </a:solidFill>
                          <a:effectLst/>
                          <a:latin typeface="Tahoma" pitchFamily="34" charset="0"/>
                          <a:ea typeface="Tahoma" pitchFamily="34" charset="0"/>
                          <a:cs typeface="Tahoma" pitchFamily="34" charset="0"/>
                        </a:rPr>
                        <a:t> </a:t>
                      </a:r>
                      <a:r>
                        <a:rPr lang="en-US" sz="2800" b="1" i="0" kern="1200" dirty="0" err="1" smtClean="0">
                          <a:solidFill>
                            <a:schemeClr val="tx1"/>
                          </a:solidFill>
                          <a:effectLst/>
                          <a:latin typeface="Tahoma" pitchFamily="34" charset="0"/>
                          <a:ea typeface="Tahoma" pitchFamily="34" charset="0"/>
                          <a:cs typeface="Tahoma" pitchFamily="34" charset="0"/>
                        </a:rPr>
                        <a:t>ứng</a:t>
                      </a:r>
                      <a:r>
                        <a:rPr lang="en-US" sz="2800" b="1" i="0" kern="1200" dirty="0" smtClean="0">
                          <a:solidFill>
                            <a:schemeClr val="tx1"/>
                          </a:solidFill>
                          <a:effectLst/>
                          <a:latin typeface="Tahoma" pitchFamily="34" charset="0"/>
                          <a:ea typeface="Tahoma" pitchFamily="34" charset="0"/>
                          <a:cs typeface="Tahoma" pitchFamily="34" charset="0"/>
                        </a:rPr>
                        <a:t> </a:t>
                      </a:r>
                      <a:r>
                        <a:rPr lang="en-US" sz="2800" b="1" i="0" kern="1200" dirty="0" err="1" smtClean="0">
                          <a:solidFill>
                            <a:schemeClr val="tx1"/>
                          </a:solidFill>
                          <a:effectLst/>
                          <a:latin typeface="Tahoma" pitchFamily="34" charset="0"/>
                          <a:ea typeface="Tahoma" pitchFamily="34" charset="0"/>
                          <a:cs typeface="Tahoma" pitchFamily="34" charset="0"/>
                        </a:rPr>
                        <a:t>phó</a:t>
                      </a:r>
                      <a:r>
                        <a:rPr lang="en-US" sz="2800" b="1" i="0" kern="1200" dirty="0" smtClean="0">
                          <a:solidFill>
                            <a:schemeClr val="tx1"/>
                          </a:solidFill>
                          <a:effectLst/>
                          <a:latin typeface="Tahoma" pitchFamily="34" charset="0"/>
                          <a:ea typeface="Tahoma" pitchFamily="34" charset="0"/>
                          <a:cs typeface="Tahoma" pitchFamily="34" charset="0"/>
                        </a:rPr>
                        <a:t> </a:t>
                      </a:r>
                      <a:r>
                        <a:rPr lang="en-US" sz="2800" b="1" i="0" kern="1200" dirty="0" err="1" smtClean="0">
                          <a:solidFill>
                            <a:schemeClr val="tx1"/>
                          </a:solidFill>
                          <a:effectLst/>
                          <a:latin typeface="Tahoma" pitchFamily="34" charset="0"/>
                          <a:ea typeface="Tahoma" pitchFamily="34" charset="0"/>
                          <a:cs typeface="Tahoma" pitchFamily="34" charset="0"/>
                        </a:rPr>
                        <a:t>với</a:t>
                      </a:r>
                      <a:r>
                        <a:rPr lang="en-US" sz="2800" b="1" i="0" kern="1200" dirty="0" smtClean="0">
                          <a:solidFill>
                            <a:schemeClr val="tx1"/>
                          </a:solidFill>
                          <a:effectLst/>
                          <a:latin typeface="Tahoma" pitchFamily="34" charset="0"/>
                          <a:ea typeface="Tahoma" pitchFamily="34" charset="0"/>
                          <a:cs typeface="Tahoma" pitchFamily="34" charset="0"/>
                        </a:rPr>
                        <a:t> </a:t>
                      </a:r>
                      <a:r>
                        <a:rPr lang="en-US" sz="2800" b="1" i="0" kern="1200" dirty="0" err="1" smtClean="0">
                          <a:solidFill>
                            <a:schemeClr val="tx1"/>
                          </a:solidFill>
                          <a:effectLst/>
                          <a:latin typeface="Tahoma" pitchFamily="34" charset="0"/>
                          <a:ea typeface="Tahoma" pitchFamily="34" charset="0"/>
                          <a:cs typeface="Tahoma" pitchFamily="34" charset="0"/>
                        </a:rPr>
                        <a:t>tình</a:t>
                      </a:r>
                      <a:r>
                        <a:rPr lang="en-US" sz="2800" b="1" i="0" kern="1200" dirty="0" smtClean="0">
                          <a:solidFill>
                            <a:schemeClr val="tx1"/>
                          </a:solidFill>
                          <a:effectLst/>
                          <a:latin typeface="Tahoma" pitchFamily="34" charset="0"/>
                          <a:ea typeface="Tahoma" pitchFamily="34" charset="0"/>
                          <a:cs typeface="Tahoma" pitchFamily="34" charset="0"/>
                        </a:rPr>
                        <a:t> </a:t>
                      </a:r>
                      <a:r>
                        <a:rPr lang="en-US" sz="2800" b="1" i="0" kern="1200" dirty="0" err="1" smtClean="0">
                          <a:solidFill>
                            <a:schemeClr val="tx1"/>
                          </a:solidFill>
                          <a:effectLst/>
                          <a:latin typeface="Tahoma" pitchFamily="34" charset="0"/>
                          <a:ea typeface="Tahoma" pitchFamily="34" charset="0"/>
                          <a:cs typeface="Tahoma" pitchFamily="34" charset="0"/>
                        </a:rPr>
                        <a:t>huống</a:t>
                      </a:r>
                      <a:r>
                        <a:rPr lang="en-US" sz="2800" b="1" i="0" kern="1200" dirty="0" smtClean="0">
                          <a:solidFill>
                            <a:schemeClr val="tx1"/>
                          </a:solidFill>
                          <a:effectLst/>
                          <a:latin typeface="Tahoma" pitchFamily="34" charset="0"/>
                          <a:ea typeface="Tahoma" pitchFamily="34" charset="0"/>
                          <a:cs typeface="Tahoma" pitchFamily="34" charset="0"/>
                        </a:rPr>
                        <a:t> </a:t>
                      </a:r>
                      <a:r>
                        <a:rPr lang="en-US" sz="2800" b="1" i="0" kern="1200" dirty="0" err="1" smtClean="0">
                          <a:solidFill>
                            <a:schemeClr val="tx1"/>
                          </a:solidFill>
                          <a:effectLst/>
                          <a:latin typeface="Tahoma" pitchFamily="34" charset="0"/>
                          <a:ea typeface="Tahoma" pitchFamily="34" charset="0"/>
                          <a:cs typeface="Tahoma" pitchFamily="34" charset="0"/>
                        </a:rPr>
                        <a:t>nguy</a:t>
                      </a:r>
                      <a:r>
                        <a:rPr lang="en-US" sz="2800" b="1" i="0" kern="1200" dirty="0" smtClean="0">
                          <a:solidFill>
                            <a:schemeClr val="tx1"/>
                          </a:solidFill>
                          <a:effectLst/>
                          <a:latin typeface="Tahoma" pitchFamily="34" charset="0"/>
                          <a:ea typeface="Tahoma" pitchFamily="34" charset="0"/>
                          <a:cs typeface="Tahoma" pitchFamily="34" charset="0"/>
                        </a:rPr>
                        <a:t> </a:t>
                      </a:r>
                      <a:r>
                        <a:rPr lang="en-US" sz="2800" b="1" i="0" kern="1200" dirty="0" err="1" smtClean="0">
                          <a:solidFill>
                            <a:schemeClr val="tx1"/>
                          </a:solidFill>
                          <a:effectLst/>
                          <a:latin typeface="Tahoma" pitchFamily="34" charset="0"/>
                          <a:ea typeface="Tahoma" pitchFamily="34" charset="0"/>
                          <a:cs typeface="Tahoma" pitchFamily="34" charset="0"/>
                        </a:rPr>
                        <a:t>hiểm</a:t>
                      </a:r>
                      <a:r>
                        <a:rPr lang="en-US" sz="2800" b="1" i="0" kern="1200" dirty="0" smtClean="0">
                          <a:solidFill>
                            <a:schemeClr val="tx1"/>
                          </a:solidFill>
                          <a:effectLst/>
                          <a:latin typeface="Tahoma" pitchFamily="34" charset="0"/>
                          <a:ea typeface="Tahoma" pitchFamily="34" charset="0"/>
                          <a:cs typeface="Tahoma" pitchFamily="34" charset="0"/>
                        </a:rPr>
                        <a:t> </a:t>
                      </a:r>
                      <a:r>
                        <a:rPr lang="en-US" sz="2800" b="1" i="0" kern="1200" dirty="0" err="1" smtClean="0">
                          <a:solidFill>
                            <a:schemeClr val="tx1"/>
                          </a:solidFill>
                          <a:effectLst/>
                          <a:latin typeface="Tahoma" pitchFamily="34" charset="0"/>
                          <a:ea typeface="Tahoma" pitchFamily="34" charset="0"/>
                          <a:cs typeface="Tahoma" pitchFamily="34" charset="0"/>
                        </a:rPr>
                        <a:t>từ</a:t>
                      </a:r>
                      <a:r>
                        <a:rPr lang="en-US" sz="2800" b="1" i="0" kern="1200" dirty="0" smtClean="0">
                          <a:solidFill>
                            <a:schemeClr val="tx1"/>
                          </a:solidFill>
                          <a:effectLst/>
                          <a:latin typeface="Tahoma" pitchFamily="34" charset="0"/>
                          <a:ea typeface="Tahoma" pitchFamily="34" charset="0"/>
                          <a:cs typeface="Tahoma" pitchFamily="34" charset="0"/>
                        </a:rPr>
                        <a:t> </a:t>
                      </a:r>
                      <a:r>
                        <a:rPr lang="en-US" sz="2800" b="1" i="0" kern="1200" dirty="0" err="1" smtClean="0">
                          <a:solidFill>
                            <a:schemeClr val="tx1"/>
                          </a:solidFill>
                          <a:effectLst/>
                          <a:latin typeface="Tahoma" pitchFamily="34" charset="0"/>
                          <a:ea typeface="Tahoma" pitchFamily="34" charset="0"/>
                          <a:cs typeface="Tahoma" pitchFamily="34" charset="0"/>
                        </a:rPr>
                        <a:t>thiên</a:t>
                      </a:r>
                      <a:r>
                        <a:rPr lang="en-US" sz="2800" b="1" i="0" kern="1200" dirty="0" smtClean="0">
                          <a:solidFill>
                            <a:schemeClr val="tx1"/>
                          </a:solidFill>
                          <a:effectLst/>
                          <a:latin typeface="Tahoma" pitchFamily="34" charset="0"/>
                          <a:ea typeface="Tahoma" pitchFamily="34" charset="0"/>
                          <a:cs typeface="Tahoma" pitchFamily="34" charset="0"/>
                        </a:rPr>
                        <a:t> </a:t>
                      </a:r>
                      <a:r>
                        <a:rPr lang="en-US" sz="2800" b="1" i="0" kern="1200" dirty="0" err="1" smtClean="0">
                          <a:solidFill>
                            <a:schemeClr val="tx1"/>
                          </a:solidFill>
                          <a:effectLst/>
                          <a:latin typeface="Tahoma" pitchFamily="34" charset="0"/>
                          <a:ea typeface="Tahoma" pitchFamily="34" charset="0"/>
                          <a:cs typeface="Tahoma" pitchFamily="34" charset="0"/>
                        </a:rPr>
                        <a:t>nhiên</a:t>
                      </a:r>
                      <a:r>
                        <a:rPr lang="en-US" sz="2800" b="1" i="0" kern="1200" dirty="0" smtClean="0">
                          <a:solidFill>
                            <a:schemeClr val="tx1"/>
                          </a:solidFill>
                          <a:effectLst/>
                          <a:latin typeface="Tahoma" pitchFamily="34" charset="0"/>
                          <a:ea typeface="Tahoma" pitchFamily="34" charset="0"/>
                          <a:cs typeface="Tahoma" pitchFamily="34" charset="0"/>
                        </a:rPr>
                        <a:t>. Chia </a:t>
                      </a:r>
                      <a:r>
                        <a:rPr lang="en-US" sz="2800" b="1" i="0" kern="1200" dirty="0" err="1" smtClean="0">
                          <a:solidFill>
                            <a:schemeClr val="tx1"/>
                          </a:solidFill>
                          <a:effectLst/>
                          <a:latin typeface="Tahoma" pitchFamily="34" charset="0"/>
                          <a:ea typeface="Tahoma" pitchFamily="34" charset="0"/>
                          <a:cs typeface="Tahoma" pitchFamily="34" charset="0"/>
                        </a:rPr>
                        <a:t>sẻ</a:t>
                      </a:r>
                      <a:r>
                        <a:rPr lang="en-US" sz="2800" b="1" i="0" kern="1200" dirty="0" smtClean="0">
                          <a:solidFill>
                            <a:schemeClr val="tx1"/>
                          </a:solidFill>
                          <a:effectLst/>
                          <a:latin typeface="Tahoma" pitchFamily="34" charset="0"/>
                          <a:ea typeface="Tahoma" pitchFamily="34" charset="0"/>
                          <a:cs typeface="Tahoma" pitchFamily="34" charset="0"/>
                        </a:rPr>
                        <a:t> </a:t>
                      </a:r>
                      <a:r>
                        <a:rPr lang="en-US" sz="2800" b="1" i="0" kern="1200" dirty="0" err="1" smtClean="0">
                          <a:solidFill>
                            <a:schemeClr val="tx1"/>
                          </a:solidFill>
                          <a:effectLst/>
                          <a:latin typeface="Tahoma" pitchFamily="34" charset="0"/>
                          <a:ea typeface="Tahoma" pitchFamily="34" charset="0"/>
                          <a:cs typeface="Tahoma" pitchFamily="34" charset="0"/>
                        </a:rPr>
                        <a:t>với</a:t>
                      </a:r>
                      <a:r>
                        <a:rPr lang="en-US" sz="2800" b="1" i="0" kern="1200" dirty="0" smtClean="0">
                          <a:solidFill>
                            <a:schemeClr val="tx1"/>
                          </a:solidFill>
                          <a:effectLst/>
                          <a:latin typeface="Tahoma" pitchFamily="34" charset="0"/>
                          <a:ea typeface="Tahoma" pitchFamily="34" charset="0"/>
                          <a:cs typeface="Tahoma" pitchFamily="34" charset="0"/>
                        </a:rPr>
                        <a:t> </a:t>
                      </a:r>
                      <a:r>
                        <a:rPr lang="en-US" sz="2800" b="1" i="0" kern="1200" dirty="0" err="1" smtClean="0">
                          <a:solidFill>
                            <a:schemeClr val="tx1"/>
                          </a:solidFill>
                          <a:effectLst/>
                          <a:latin typeface="Tahoma" pitchFamily="34" charset="0"/>
                          <a:ea typeface="Tahoma" pitchFamily="34" charset="0"/>
                          <a:cs typeface="Tahoma" pitchFamily="34" charset="0"/>
                        </a:rPr>
                        <a:t>các</a:t>
                      </a:r>
                      <a:r>
                        <a:rPr lang="en-US" sz="2800" b="1" i="0" kern="1200" dirty="0" smtClean="0">
                          <a:solidFill>
                            <a:schemeClr val="tx1"/>
                          </a:solidFill>
                          <a:effectLst/>
                          <a:latin typeface="Tahoma" pitchFamily="34" charset="0"/>
                          <a:ea typeface="Tahoma" pitchFamily="34" charset="0"/>
                          <a:cs typeface="Tahoma" pitchFamily="34" charset="0"/>
                        </a:rPr>
                        <a:t> </a:t>
                      </a:r>
                      <a:r>
                        <a:rPr lang="en-US" sz="2800" b="1" i="0" kern="1200" dirty="0" err="1" smtClean="0">
                          <a:solidFill>
                            <a:schemeClr val="tx1"/>
                          </a:solidFill>
                          <a:effectLst/>
                          <a:latin typeface="Tahoma" pitchFamily="34" charset="0"/>
                          <a:ea typeface="Tahoma" pitchFamily="34" charset="0"/>
                          <a:cs typeface="Tahoma" pitchFamily="34" charset="0"/>
                        </a:rPr>
                        <a:t>bạn</a:t>
                      </a:r>
                      <a:r>
                        <a:rPr lang="en-US" sz="2800" b="1" i="0" kern="1200" dirty="0" smtClean="0">
                          <a:solidFill>
                            <a:schemeClr val="tx1"/>
                          </a:solidFill>
                          <a:effectLst/>
                          <a:latin typeface="Tahoma" pitchFamily="34" charset="0"/>
                          <a:ea typeface="Tahoma" pitchFamily="34" charset="0"/>
                          <a:cs typeface="Tahoma" pitchFamily="34" charset="0"/>
                        </a:rPr>
                        <a:t> </a:t>
                      </a:r>
                      <a:r>
                        <a:rPr lang="en-US" sz="2800" b="1" i="0" kern="1200" dirty="0" err="1" smtClean="0">
                          <a:solidFill>
                            <a:schemeClr val="tx1"/>
                          </a:solidFill>
                          <a:effectLst/>
                          <a:latin typeface="Tahoma" pitchFamily="34" charset="0"/>
                          <a:ea typeface="Tahoma" pitchFamily="34" charset="0"/>
                          <a:cs typeface="Tahoma" pitchFamily="34" charset="0"/>
                        </a:rPr>
                        <a:t>trong</a:t>
                      </a:r>
                      <a:r>
                        <a:rPr lang="en-US" sz="2800" b="1" i="0" kern="1200" dirty="0" smtClean="0">
                          <a:solidFill>
                            <a:schemeClr val="tx1"/>
                          </a:solidFill>
                          <a:effectLst/>
                          <a:latin typeface="Tahoma" pitchFamily="34" charset="0"/>
                          <a:ea typeface="Tahoma" pitchFamily="34" charset="0"/>
                          <a:cs typeface="Tahoma" pitchFamily="34" charset="0"/>
                        </a:rPr>
                        <a:t> </a:t>
                      </a:r>
                      <a:r>
                        <a:rPr lang="en-US" sz="2800" b="1" i="0" kern="1200" dirty="0" err="1" smtClean="0">
                          <a:solidFill>
                            <a:schemeClr val="tx1"/>
                          </a:solidFill>
                          <a:effectLst/>
                          <a:latin typeface="Tahoma" pitchFamily="34" charset="0"/>
                          <a:ea typeface="Tahoma" pitchFamily="34" charset="0"/>
                          <a:cs typeface="Tahoma" pitchFamily="34" charset="0"/>
                        </a:rPr>
                        <a:t>lớp</a:t>
                      </a:r>
                      <a:r>
                        <a:rPr lang="en-US" sz="2800" b="1" i="0" kern="1200" dirty="0" smtClean="0">
                          <a:solidFill>
                            <a:schemeClr val="tx1"/>
                          </a:solidFill>
                          <a:effectLst/>
                          <a:latin typeface="Tahoma" pitchFamily="34" charset="0"/>
                          <a:ea typeface="Tahoma" pitchFamily="34" charset="0"/>
                          <a:cs typeface="Tahoma" pitchFamily="34" charset="0"/>
                        </a:rPr>
                        <a:t>, </a:t>
                      </a:r>
                      <a:r>
                        <a:rPr lang="en-US" sz="2800" b="1" i="0" kern="1200" dirty="0" err="1" smtClean="0">
                          <a:solidFill>
                            <a:schemeClr val="tx1"/>
                          </a:solidFill>
                          <a:effectLst/>
                          <a:latin typeface="Tahoma" pitchFamily="34" charset="0"/>
                          <a:ea typeface="Tahoma" pitchFamily="34" charset="0"/>
                          <a:cs typeface="Tahoma" pitchFamily="34" charset="0"/>
                        </a:rPr>
                        <a:t>trong</a:t>
                      </a:r>
                      <a:r>
                        <a:rPr lang="en-US" sz="2800" b="1" i="0" kern="1200" dirty="0" smtClean="0">
                          <a:solidFill>
                            <a:schemeClr val="tx1"/>
                          </a:solidFill>
                          <a:effectLst/>
                          <a:latin typeface="Tahoma" pitchFamily="34" charset="0"/>
                          <a:ea typeface="Tahoma" pitchFamily="34" charset="0"/>
                          <a:cs typeface="Tahoma" pitchFamily="34" charset="0"/>
                        </a:rPr>
                        <a:t> </a:t>
                      </a:r>
                      <a:r>
                        <a:rPr lang="en-US" sz="2800" b="1" i="0" kern="1200" dirty="0" err="1" smtClean="0">
                          <a:solidFill>
                            <a:schemeClr val="tx1"/>
                          </a:solidFill>
                          <a:effectLst/>
                          <a:latin typeface="Tahoma" pitchFamily="34" charset="0"/>
                          <a:ea typeface="Tahoma" pitchFamily="34" charset="0"/>
                          <a:cs typeface="Tahoma" pitchFamily="34" charset="0"/>
                        </a:rPr>
                        <a:t>nhóm</a:t>
                      </a:r>
                      <a:r>
                        <a:rPr lang="en-US" sz="2800" b="1" i="0" kern="1200" dirty="0" smtClean="0">
                          <a:solidFill>
                            <a:schemeClr val="tx1"/>
                          </a:solidFill>
                          <a:effectLst/>
                          <a:latin typeface="Tahoma" pitchFamily="34" charset="0"/>
                          <a:ea typeface="Tahoma" pitchFamily="34" charset="0"/>
                          <a:cs typeface="Tahoma" pitchFamily="34" charset="0"/>
                        </a:rPr>
                        <a:t> </a:t>
                      </a:r>
                      <a:r>
                        <a:rPr lang="en-US" sz="2800" b="1" i="0" kern="1200" dirty="0" err="1" smtClean="0">
                          <a:solidFill>
                            <a:schemeClr val="tx1"/>
                          </a:solidFill>
                          <a:effectLst/>
                          <a:latin typeface="Tahoma" pitchFamily="34" charset="0"/>
                          <a:ea typeface="Tahoma" pitchFamily="34" charset="0"/>
                          <a:cs typeface="Tahoma" pitchFamily="34" charset="0"/>
                        </a:rPr>
                        <a:t>về</a:t>
                      </a:r>
                      <a:r>
                        <a:rPr lang="en-US" sz="2800" b="1" i="0" kern="1200" dirty="0" smtClean="0">
                          <a:solidFill>
                            <a:schemeClr val="tx1"/>
                          </a:solidFill>
                          <a:effectLst/>
                          <a:latin typeface="Tahoma" pitchFamily="34" charset="0"/>
                          <a:ea typeface="Tahoma" pitchFamily="34" charset="0"/>
                          <a:cs typeface="Tahoma" pitchFamily="34" charset="0"/>
                        </a:rPr>
                        <a:t> </a:t>
                      </a:r>
                      <a:r>
                        <a:rPr lang="en-US" sz="2800" b="1" i="0" kern="1200" dirty="0" err="1" smtClean="0">
                          <a:solidFill>
                            <a:schemeClr val="tx1"/>
                          </a:solidFill>
                          <a:effectLst/>
                          <a:latin typeface="Tahoma" pitchFamily="34" charset="0"/>
                          <a:ea typeface="Tahoma" pitchFamily="34" charset="0"/>
                          <a:cs typeface="Tahoma" pitchFamily="34" charset="0"/>
                        </a:rPr>
                        <a:t>kế</a:t>
                      </a:r>
                      <a:r>
                        <a:rPr lang="en-US" sz="2800" b="1" i="0" kern="1200" dirty="0" smtClean="0">
                          <a:solidFill>
                            <a:schemeClr val="tx1"/>
                          </a:solidFill>
                          <a:effectLst/>
                          <a:latin typeface="Tahoma" pitchFamily="34" charset="0"/>
                          <a:ea typeface="Tahoma" pitchFamily="34" charset="0"/>
                          <a:cs typeface="Tahoma" pitchFamily="34" charset="0"/>
                        </a:rPr>
                        <a:t> </a:t>
                      </a:r>
                      <a:r>
                        <a:rPr lang="en-US" sz="2800" b="1" i="0" kern="1200" dirty="0" err="1" smtClean="0">
                          <a:solidFill>
                            <a:schemeClr val="tx1"/>
                          </a:solidFill>
                          <a:effectLst/>
                          <a:latin typeface="Tahoma" pitchFamily="34" charset="0"/>
                          <a:ea typeface="Tahoma" pitchFamily="34" charset="0"/>
                          <a:cs typeface="Tahoma" pitchFamily="34" charset="0"/>
                        </a:rPr>
                        <a:t>hoạch</a:t>
                      </a:r>
                      <a:r>
                        <a:rPr lang="en-US" sz="2800" b="1" i="0" kern="1200" dirty="0" smtClean="0">
                          <a:solidFill>
                            <a:schemeClr val="tx1"/>
                          </a:solidFill>
                          <a:effectLst/>
                          <a:latin typeface="Tahoma" pitchFamily="34" charset="0"/>
                          <a:ea typeface="Tahoma" pitchFamily="34" charset="0"/>
                          <a:cs typeface="Tahoma" pitchFamily="34" charset="0"/>
                        </a:rPr>
                        <a:t> </a:t>
                      </a:r>
                      <a:r>
                        <a:rPr lang="en-US" sz="2800" b="1" i="0" kern="1200" dirty="0" err="1" smtClean="0">
                          <a:solidFill>
                            <a:schemeClr val="tx1"/>
                          </a:solidFill>
                          <a:effectLst/>
                          <a:latin typeface="Tahoma" pitchFamily="34" charset="0"/>
                          <a:ea typeface="Tahoma" pitchFamily="34" charset="0"/>
                          <a:cs typeface="Tahoma" pitchFamily="34" charset="0"/>
                        </a:rPr>
                        <a:t>của</a:t>
                      </a:r>
                      <a:r>
                        <a:rPr lang="en-US" sz="2800" b="1" i="0" kern="1200" dirty="0" smtClean="0">
                          <a:solidFill>
                            <a:schemeClr val="tx1"/>
                          </a:solidFill>
                          <a:effectLst/>
                          <a:latin typeface="Tahoma" pitchFamily="34" charset="0"/>
                          <a:ea typeface="Tahoma" pitchFamily="34" charset="0"/>
                          <a:cs typeface="Tahoma" pitchFamily="34" charset="0"/>
                        </a:rPr>
                        <a:t> </a:t>
                      </a:r>
                      <a:r>
                        <a:rPr lang="en-US" sz="2800" b="1" i="0" kern="1200" dirty="0" err="1" smtClean="0">
                          <a:solidFill>
                            <a:schemeClr val="tx1"/>
                          </a:solidFill>
                          <a:effectLst/>
                          <a:latin typeface="Tahoma" pitchFamily="34" charset="0"/>
                          <a:ea typeface="Tahoma" pitchFamily="34" charset="0"/>
                          <a:cs typeface="Tahoma" pitchFamily="34" charset="0"/>
                        </a:rPr>
                        <a:t>mình</a:t>
                      </a:r>
                      <a:r>
                        <a:rPr lang="en-US" sz="2800" b="1" i="0" kern="1200" dirty="0" smtClean="0">
                          <a:solidFill>
                            <a:schemeClr val="tx1"/>
                          </a:solidFill>
                          <a:effectLst/>
                          <a:latin typeface="Tahoma" pitchFamily="34" charset="0"/>
                          <a:ea typeface="Tahoma" pitchFamily="34" charset="0"/>
                          <a:cs typeface="Tahoma" pitchFamily="34" charset="0"/>
                        </a:rPr>
                        <a:t>.</a:t>
                      </a:r>
                      <a:endParaRPr lang="vi-VN" sz="2800" b="1" i="0" kern="1200" dirty="0">
                        <a:solidFill>
                          <a:schemeClr val="tx1"/>
                        </a:solidFill>
                        <a:effectLst/>
                        <a:latin typeface="Tahoma" pitchFamily="34" charset="0"/>
                        <a:ea typeface="Tahoma" pitchFamily="34" charset="0"/>
                        <a:cs typeface="Tahoma" pitchFamily="34" charset="0"/>
                      </a:endParaRPr>
                    </a:p>
                  </a:txBody>
                  <a:tcPr marL="0" marR="0" marT="0" marB="0">
                    <a:lnL>
                      <a:noFill/>
                    </a:lnL>
                    <a:lnR>
                      <a:noFill/>
                    </a:lnR>
                    <a:lnT>
                      <a:noFill/>
                    </a:lnT>
                    <a:lnB>
                      <a:noFill/>
                    </a:lnB>
                  </a:tcPr>
                </a:tc>
                <a:extLst>
                  <a:ext uri="{0D108BD9-81ED-4DB2-BD59-A6C34878D82A}">
                    <a16:rowId xmlns:a16="http://schemas.microsoft.com/office/drawing/2014/main" xmlns="" val="10000"/>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899471721"/>
              </p:ext>
            </p:extLst>
          </p:nvPr>
        </p:nvGraphicFramePr>
        <p:xfrm>
          <a:off x="5984474" y="2154379"/>
          <a:ext cx="4678031" cy="3840480"/>
        </p:xfrm>
        <a:graphic>
          <a:graphicData uri="http://schemas.openxmlformats.org/drawingml/2006/table">
            <a:tbl>
              <a:tblPr/>
              <a:tblGrid>
                <a:gridCol w="4678031">
                  <a:extLst>
                    <a:ext uri="{9D8B030D-6E8A-4147-A177-3AD203B41FA5}">
                      <a16:colId xmlns:a16="http://schemas.microsoft.com/office/drawing/2014/main" xmlns="" val="20000"/>
                    </a:ext>
                  </a:extLst>
                </a:gridCol>
              </a:tblGrid>
              <a:tr h="830580">
                <a:tc>
                  <a:txBody>
                    <a:bodyPr/>
                    <a:lstStyle/>
                    <a:p>
                      <a:endParaRPr lang="en-US" sz="1800" b="1" i="0" kern="1200" dirty="0" smtClean="0">
                        <a:solidFill>
                          <a:schemeClr val="tx1"/>
                        </a:solidFill>
                        <a:effectLst/>
                        <a:latin typeface="Tahoma" pitchFamily="34" charset="0"/>
                        <a:ea typeface="Tahoma" pitchFamily="34" charset="0"/>
                        <a:cs typeface="Tahoma" pitchFamily="34" charset="0"/>
                      </a:endParaRPr>
                    </a:p>
                    <a:p>
                      <a:r>
                        <a:rPr lang="en-US" sz="1800" b="1" i="0" kern="1200" dirty="0" smtClean="0">
                          <a:solidFill>
                            <a:schemeClr val="tx1"/>
                          </a:solidFill>
                          <a:effectLst/>
                          <a:latin typeface="Tahoma" pitchFamily="34" charset="0"/>
                          <a:ea typeface="Tahoma" pitchFamily="34" charset="0"/>
                          <a:cs typeface="Tahoma" pitchFamily="34" charset="0"/>
                        </a:rPr>
                        <a:t>3. </a:t>
                      </a:r>
                      <a:r>
                        <a:rPr lang="en-US" sz="1800" b="1" i="0" kern="1200" dirty="0" err="1" smtClean="0">
                          <a:solidFill>
                            <a:schemeClr val="tx1"/>
                          </a:solidFill>
                          <a:effectLst/>
                          <a:latin typeface="Tahoma" pitchFamily="34" charset="0"/>
                          <a:ea typeface="Tahoma" pitchFamily="34" charset="0"/>
                          <a:cs typeface="Tahoma" pitchFamily="34" charset="0"/>
                        </a:rPr>
                        <a:t>Em</a:t>
                      </a:r>
                      <a:r>
                        <a:rPr lang="en-US" sz="1800" b="1" i="0" kern="1200" dirty="0" smtClean="0">
                          <a:solidFill>
                            <a:schemeClr val="tx1"/>
                          </a:solidFill>
                          <a:effectLst/>
                          <a:latin typeface="Tahoma" pitchFamily="34" charset="0"/>
                          <a:ea typeface="Tahoma" pitchFamily="34" charset="0"/>
                          <a:cs typeface="Tahoma" pitchFamily="34" charset="0"/>
                        </a:rPr>
                        <a:t> </a:t>
                      </a:r>
                      <a:r>
                        <a:rPr lang="en-US" sz="1800" b="1" i="0" kern="1200" dirty="0" err="1" smtClean="0">
                          <a:solidFill>
                            <a:schemeClr val="tx1"/>
                          </a:solidFill>
                          <a:effectLst/>
                          <a:latin typeface="Tahoma" pitchFamily="34" charset="0"/>
                          <a:ea typeface="Tahoma" pitchFamily="34" charset="0"/>
                          <a:cs typeface="Tahoma" pitchFamily="34" charset="0"/>
                        </a:rPr>
                        <a:t>cùng</a:t>
                      </a:r>
                      <a:r>
                        <a:rPr lang="en-US" sz="1800" b="1" i="0" kern="1200" dirty="0" smtClean="0">
                          <a:solidFill>
                            <a:schemeClr val="tx1"/>
                          </a:solidFill>
                          <a:effectLst/>
                          <a:latin typeface="Tahoma" pitchFamily="34" charset="0"/>
                          <a:ea typeface="Tahoma" pitchFamily="34" charset="0"/>
                          <a:cs typeface="Tahoma" pitchFamily="34" charset="0"/>
                        </a:rPr>
                        <a:t> </a:t>
                      </a:r>
                      <a:r>
                        <a:rPr lang="en-US" sz="1800" b="1" i="0" kern="1200" dirty="0" err="1" smtClean="0">
                          <a:solidFill>
                            <a:schemeClr val="tx1"/>
                          </a:solidFill>
                          <a:effectLst/>
                          <a:latin typeface="Tahoma" pitchFamily="34" charset="0"/>
                          <a:ea typeface="Tahoma" pitchFamily="34" charset="0"/>
                          <a:cs typeface="Tahoma" pitchFamily="34" charset="0"/>
                        </a:rPr>
                        <a:t>bạn</a:t>
                      </a:r>
                      <a:r>
                        <a:rPr lang="en-US" sz="1800" b="1" i="0" kern="1200" dirty="0" smtClean="0">
                          <a:solidFill>
                            <a:schemeClr val="tx1"/>
                          </a:solidFill>
                          <a:effectLst/>
                          <a:latin typeface="Tahoma" pitchFamily="34" charset="0"/>
                          <a:ea typeface="Tahoma" pitchFamily="34" charset="0"/>
                          <a:cs typeface="Tahoma" pitchFamily="34" charset="0"/>
                        </a:rPr>
                        <a:t> </a:t>
                      </a:r>
                      <a:r>
                        <a:rPr lang="en-US" sz="1800" b="1" i="0" kern="1200" dirty="0" err="1" smtClean="0">
                          <a:solidFill>
                            <a:schemeClr val="tx1"/>
                          </a:solidFill>
                          <a:effectLst/>
                          <a:latin typeface="Tahoma" pitchFamily="34" charset="0"/>
                          <a:ea typeface="Tahoma" pitchFamily="34" charset="0"/>
                          <a:cs typeface="Tahoma" pitchFamily="34" charset="0"/>
                        </a:rPr>
                        <a:t>lập</a:t>
                      </a:r>
                      <a:r>
                        <a:rPr lang="en-US" sz="1800" b="1" i="0" kern="1200" dirty="0" smtClean="0">
                          <a:solidFill>
                            <a:schemeClr val="tx1"/>
                          </a:solidFill>
                          <a:effectLst/>
                          <a:latin typeface="Tahoma" pitchFamily="34" charset="0"/>
                          <a:ea typeface="Tahoma" pitchFamily="34" charset="0"/>
                          <a:cs typeface="Tahoma" pitchFamily="34" charset="0"/>
                        </a:rPr>
                        <a:t> </a:t>
                      </a:r>
                      <a:r>
                        <a:rPr lang="en-US" sz="1800" b="1" i="0" kern="1200" dirty="0" err="1" smtClean="0">
                          <a:solidFill>
                            <a:schemeClr val="tx1"/>
                          </a:solidFill>
                          <a:effectLst/>
                          <a:latin typeface="Tahoma" pitchFamily="34" charset="0"/>
                          <a:ea typeface="Tahoma" pitchFamily="34" charset="0"/>
                          <a:cs typeface="Tahoma" pitchFamily="34" charset="0"/>
                        </a:rPr>
                        <a:t>đự</a:t>
                      </a:r>
                      <a:r>
                        <a:rPr lang="en-US" sz="1800" b="1" i="0" kern="1200" dirty="0" smtClean="0">
                          <a:solidFill>
                            <a:schemeClr val="tx1"/>
                          </a:solidFill>
                          <a:effectLst/>
                          <a:latin typeface="Tahoma" pitchFamily="34" charset="0"/>
                          <a:ea typeface="Tahoma" pitchFamily="34" charset="0"/>
                          <a:cs typeface="Tahoma" pitchFamily="34" charset="0"/>
                        </a:rPr>
                        <a:t> </a:t>
                      </a:r>
                      <a:r>
                        <a:rPr lang="en-US" sz="1800" b="1" i="0" kern="1200" dirty="0" err="1" smtClean="0">
                          <a:solidFill>
                            <a:schemeClr val="tx1"/>
                          </a:solidFill>
                          <a:effectLst/>
                          <a:latin typeface="Tahoma" pitchFamily="34" charset="0"/>
                          <a:ea typeface="Tahoma" pitchFamily="34" charset="0"/>
                          <a:cs typeface="Tahoma" pitchFamily="34" charset="0"/>
                        </a:rPr>
                        <a:t>án</a:t>
                      </a:r>
                      <a:r>
                        <a:rPr lang="en-US" sz="1800" b="1" i="0" kern="1200" dirty="0" smtClean="0">
                          <a:solidFill>
                            <a:schemeClr val="tx1"/>
                          </a:solidFill>
                          <a:effectLst/>
                          <a:latin typeface="Tahoma" pitchFamily="34" charset="0"/>
                          <a:ea typeface="Tahoma" pitchFamily="34" charset="0"/>
                          <a:cs typeface="Tahoma" pitchFamily="34" charset="0"/>
                        </a:rPr>
                        <a:t> </a:t>
                      </a:r>
                      <a:r>
                        <a:rPr lang="en-US" sz="1800" b="1" i="0" kern="1200" dirty="0" err="1" smtClean="0">
                          <a:solidFill>
                            <a:schemeClr val="tx1"/>
                          </a:solidFill>
                          <a:effectLst/>
                          <a:latin typeface="Tahoma" pitchFamily="34" charset="0"/>
                          <a:ea typeface="Tahoma" pitchFamily="34" charset="0"/>
                          <a:cs typeface="Tahoma" pitchFamily="34" charset="0"/>
                        </a:rPr>
                        <a:t>tuyên</a:t>
                      </a:r>
                      <a:r>
                        <a:rPr lang="en-US" sz="1800" b="1" i="0" kern="1200" dirty="0" smtClean="0">
                          <a:solidFill>
                            <a:schemeClr val="tx1"/>
                          </a:solidFill>
                          <a:effectLst/>
                          <a:latin typeface="Tahoma" pitchFamily="34" charset="0"/>
                          <a:ea typeface="Tahoma" pitchFamily="34" charset="0"/>
                          <a:cs typeface="Tahoma" pitchFamily="34" charset="0"/>
                        </a:rPr>
                        <a:t> </a:t>
                      </a:r>
                      <a:r>
                        <a:rPr lang="en-US" sz="1800" b="1" i="0" kern="1200" dirty="0" err="1" smtClean="0">
                          <a:solidFill>
                            <a:schemeClr val="tx1"/>
                          </a:solidFill>
                          <a:effectLst/>
                          <a:latin typeface="Tahoma" pitchFamily="34" charset="0"/>
                          <a:ea typeface="Tahoma" pitchFamily="34" charset="0"/>
                          <a:cs typeface="Tahoma" pitchFamily="34" charset="0"/>
                        </a:rPr>
                        <a:t>truyền</a:t>
                      </a:r>
                      <a:r>
                        <a:rPr lang="en-US" sz="1800" b="1" i="0" kern="1200" dirty="0" smtClean="0">
                          <a:solidFill>
                            <a:schemeClr val="tx1"/>
                          </a:solidFill>
                          <a:effectLst/>
                          <a:latin typeface="Tahoma" pitchFamily="34" charset="0"/>
                          <a:ea typeface="Tahoma" pitchFamily="34" charset="0"/>
                          <a:cs typeface="Tahoma" pitchFamily="34" charset="0"/>
                        </a:rPr>
                        <a:t> </a:t>
                      </a:r>
                      <a:r>
                        <a:rPr lang="en-US" sz="1800" b="1" i="0" kern="1200" dirty="0" err="1" smtClean="0">
                          <a:solidFill>
                            <a:schemeClr val="tx1"/>
                          </a:solidFill>
                          <a:effectLst/>
                          <a:latin typeface="Tahoma" pitchFamily="34" charset="0"/>
                          <a:ea typeface="Tahoma" pitchFamily="34" charset="0"/>
                          <a:cs typeface="Tahoma" pitchFamily="34" charset="0"/>
                        </a:rPr>
                        <a:t>về</a:t>
                      </a:r>
                      <a:r>
                        <a:rPr lang="en-US" sz="1800" b="1" i="0" kern="1200" dirty="0" smtClean="0">
                          <a:solidFill>
                            <a:schemeClr val="tx1"/>
                          </a:solidFill>
                          <a:effectLst/>
                          <a:latin typeface="Tahoma" pitchFamily="34" charset="0"/>
                          <a:ea typeface="Tahoma" pitchFamily="34" charset="0"/>
                          <a:cs typeface="Tahoma" pitchFamily="34" charset="0"/>
                        </a:rPr>
                        <a:t> </a:t>
                      </a:r>
                      <a:r>
                        <a:rPr lang="en-US" sz="1800" b="1" i="0" kern="1200" dirty="0" err="1" smtClean="0">
                          <a:solidFill>
                            <a:schemeClr val="tx1"/>
                          </a:solidFill>
                          <a:effectLst/>
                          <a:latin typeface="Tahoma" pitchFamily="34" charset="0"/>
                          <a:ea typeface="Tahoma" pitchFamily="34" charset="0"/>
                          <a:cs typeface="Tahoma" pitchFamily="34" charset="0"/>
                        </a:rPr>
                        <a:t>phòng</a:t>
                      </a:r>
                      <a:r>
                        <a:rPr lang="en-US" sz="1800" b="1" i="0" kern="1200" dirty="0" smtClean="0">
                          <a:solidFill>
                            <a:schemeClr val="tx1"/>
                          </a:solidFill>
                          <a:effectLst/>
                          <a:latin typeface="Tahoma" pitchFamily="34" charset="0"/>
                          <a:ea typeface="Tahoma" pitchFamily="34" charset="0"/>
                          <a:cs typeface="Tahoma" pitchFamily="34" charset="0"/>
                        </a:rPr>
                        <a:t> </a:t>
                      </a:r>
                      <a:r>
                        <a:rPr lang="en-US" sz="1800" b="1" i="0" kern="1200" dirty="0" err="1" smtClean="0">
                          <a:solidFill>
                            <a:schemeClr val="tx1"/>
                          </a:solidFill>
                          <a:effectLst/>
                          <a:latin typeface="Tahoma" pitchFamily="34" charset="0"/>
                          <a:ea typeface="Tahoma" pitchFamily="34" charset="0"/>
                          <a:cs typeface="Tahoma" pitchFamily="34" charset="0"/>
                        </a:rPr>
                        <a:t>ngừa</a:t>
                      </a:r>
                      <a:r>
                        <a:rPr lang="en-US" sz="1800" b="1" i="0" kern="1200" dirty="0" smtClean="0">
                          <a:solidFill>
                            <a:schemeClr val="tx1"/>
                          </a:solidFill>
                          <a:effectLst/>
                          <a:latin typeface="Tahoma" pitchFamily="34" charset="0"/>
                          <a:ea typeface="Tahoma" pitchFamily="34" charset="0"/>
                          <a:cs typeface="Tahoma" pitchFamily="34" charset="0"/>
                        </a:rPr>
                        <a:t> tai </a:t>
                      </a:r>
                      <a:r>
                        <a:rPr lang="en-US" sz="1800" b="1" i="0" kern="1200" dirty="0" err="1" smtClean="0">
                          <a:solidFill>
                            <a:schemeClr val="tx1"/>
                          </a:solidFill>
                          <a:effectLst/>
                          <a:latin typeface="Tahoma" pitchFamily="34" charset="0"/>
                          <a:ea typeface="Tahoma" pitchFamily="34" charset="0"/>
                          <a:cs typeface="Tahoma" pitchFamily="34" charset="0"/>
                        </a:rPr>
                        <a:t>nạn</a:t>
                      </a:r>
                      <a:r>
                        <a:rPr lang="en-US" sz="1800" b="1" i="0" kern="1200" dirty="0" smtClean="0">
                          <a:solidFill>
                            <a:schemeClr val="tx1"/>
                          </a:solidFill>
                          <a:effectLst/>
                          <a:latin typeface="Tahoma" pitchFamily="34" charset="0"/>
                          <a:ea typeface="Tahoma" pitchFamily="34" charset="0"/>
                          <a:cs typeface="Tahoma" pitchFamily="34" charset="0"/>
                        </a:rPr>
                        <a:t> </a:t>
                      </a:r>
                      <a:r>
                        <a:rPr lang="en-US" sz="1800" b="1" i="0" kern="1200" dirty="0" err="1" smtClean="0">
                          <a:solidFill>
                            <a:schemeClr val="tx1"/>
                          </a:solidFill>
                          <a:effectLst/>
                          <a:latin typeface="Tahoma" pitchFamily="34" charset="0"/>
                          <a:ea typeface="Tahoma" pitchFamily="34" charset="0"/>
                          <a:cs typeface="Tahoma" pitchFamily="34" charset="0"/>
                        </a:rPr>
                        <a:t>đo</a:t>
                      </a:r>
                      <a:r>
                        <a:rPr lang="en-US" sz="1800" b="1" i="0" kern="1200" dirty="0" smtClean="0">
                          <a:solidFill>
                            <a:schemeClr val="tx1"/>
                          </a:solidFill>
                          <a:effectLst/>
                          <a:latin typeface="Tahoma" pitchFamily="34" charset="0"/>
                          <a:ea typeface="Tahoma" pitchFamily="34" charset="0"/>
                          <a:cs typeface="Tahoma" pitchFamily="34" charset="0"/>
                        </a:rPr>
                        <a:t> </a:t>
                      </a:r>
                      <a:r>
                        <a:rPr lang="en-US" sz="1800" b="1" i="0" kern="1200" dirty="0" err="1" smtClean="0">
                          <a:solidFill>
                            <a:schemeClr val="tx1"/>
                          </a:solidFill>
                          <a:effectLst/>
                          <a:latin typeface="Tahoma" pitchFamily="34" charset="0"/>
                          <a:ea typeface="Tahoma" pitchFamily="34" charset="0"/>
                          <a:cs typeface="Tahoma" pitchFamily="34" charset="0"/>
                        </a:rPr>
                        <a:t>các</a:t>
                      </a:r>
                      <a:r>
                        <a:rPr lang="en-US" sz="1800" b="1" i="0" kern="1200" dirty="0" smtClean="0">
                          <a:solidFill>
                            <a:schemeClr val="tx1"/>
                          </a:solidFill>
                          <a:effectLst/>
                          <a:latin typeface="Tahoma" pitchFamily="34" charset="0"/>
                          <a:ea typeface="Tahoma" pitchFamily="34" charset="0"/>
                          <a:cs typeface="Tahoma" pitchFamily="34" charset="0"/>
                        </a:rPr>
                        <a:t> </a:t>
                      </a:r>
                      <a:r>
                        <a:rPr lang="en-US" sz="1800" b="1" i="0" kern="1200" dirty="0" err="1" smtClean="0">
                          <a:solidFill>
                            <a:schemeClr val="tx1"/>
                          </a:solidFill>
                          <a:effectLst/>
                          <a:latin typeface="Tahoma" pitchFamily="34" charset="0"/>
                          <a:ea typeface="Tahoma" pitchFamily="34" charset="0"/>
                          <a:cs typeface="Tahoma" pitchFamily="34" charset="0"/>
                        </a:rPr>
                        <a:t>tình</a:t>
                      </a:r>
                      <a:r>
                        <a:rPr lang="en-US" sz="1800" b="1" i="0" kern="1200" dirty="0" smtClean="0">
                          <a:solidFill>
                            <a:schemeClr val="tx1"/>
                          </a:solidFill>
                          <a:effectLst/>
                          <a:latin typeface="Tahoma" pitchFamily="34" charset="0"/>
                          <a:ea typeface="Tahoma" pitchFamily="34" charset="0"/>
                          <a:cs typeface="Tahoma" pitchFamily="34" charset="0"/>
                        </a:rPr>
                        <a:t> </a:t>
                      </a:r>
                      <a:r>
                        <a:rPr lang="en-US" sz="1800" b="1" i="0" kern="1200" dirty="0" err="1" smtClean="0">
                          <a:solidFill>
                            <a:schemeClr val="tx1"/>
                          </a:solidFill>
                          <a:effectLst/>
                          <a:latin typeface="Tahoma" pitchFamily="34" charset="0"/>
                          <a:ea typeface="Tahoma" pitchFamily="34" charset="0"/>
                          <a:cs typeface="Tahoma" pitchFamily="34" charset="0"/>
                        </a:rPr>
                        <a:t>huống</a:t>
                      </a:r>
                      <a:r>
                        <a:rPr lang="en-US" sz="1800" b="1" i="0" kern="1200" dirty="0" smtClean="0">
                          <a:solidFill>
                            <a:schemeClr val="tx1"/>
                          </a:solidFill>
                          <a:effectLst/>
                          <a:latin typeface="Tahoma" pitchFamily="34" charset="0"/>
                          <a:ea typeface="Tahoma" pitchFamily="34" charset="0"/>
                          <a:cs typeface="Tahoma" pitchFamily="34" charset="0"/>
                        </a:rPr>
                        <a:t> </a:t>
                      </a:r>
                      <a:r>
                        <a:rPr lang="en-US" sz="1800" b="1" i="0" kern="1200" dirty="0" err="1" smtClean="0">
                          <a:solidFill>
                            <a:schemeClr val="tx1"/>
                          </a:solidFill>
                          <a:effectLst/>
                          <a:latin typeface="Tahoma" pitchFamily="34" charset="0"/>
                          <a:ea typeface="Tahoma" pitchFamily="34" charset="0"/>
                          <a:cs typeface="Tahoma" pitchFamily="34" charset="0"/>
                        </a:rPr>
                        <a:t>nguy</a:t>
                      </a:r>
                      <a:r>
                        <a:rPr lang="en-US" sz="1800" b="1" i="0" kern="1200" dirty="0" smtClean="0">
                          <a:solidFill>
                            <a:schemeClr val="tx1"/>
                          </a:solidFill>
                          <a:effectLst/>
                          <a:latin typeface="Tahoma" pitchFamily="34" charset="0"/>
                          <a:ea typeface="Tahoma" pitchFamily="34" charset="0"/>
                          <a:cs typeface="Tahoma" pitchFamily="34" charset="0"/>
                        </a:rPr>
                        <a:t> </a:t>
                      </a:r>
                      <a:r>
                        <a:rPr lang="en-US" sz="1800" b="1" i="0" kern="1200" dirty="0" err="1" smtClean="0">
                          <a:solidFill>
                            <a:schemeClr val="tx1"/>
                          </a:solidFill>
                          <a:effectLst/>
                          <a:latin typeface="Tahoma" pitchFamily="34" charset="0"/>
                          <a:ea typeface="Tahoma" pitchFamily="34" charset="0"/>
                          <a:cs typeface="Tahoma" pitchFamily="34" charset="0"/>
                        </a:rPr>
                        <a:t>hiểm</a:t>
                      </a:r>
                      <a:r>
                        <a:rPr lang="en-US" sz="1800" b="1" i="0" kern="1200" dirty="0" smtClean="0">
                          <a:solidFill>
                            <a:schemeClr val="tx1"/>
                          </a:solidFill>
                          <a:effectLst/>
                          <a:latin typeface="Tahoma" pitchFamily="34" charset="0"/>
                          <a:ea typeface="Tahoma" pitchFamily="34" charset="0"/>
                          <a:cs typeface="Tahoma" pitchFamily="34" charset="0"/>
                        </a:rPr>
                        <a:t> </a:t>
                      </a:r>
                      <a:r>
                        <a:rPr lang="en-US" sz="1800" b="1" i="0" kern="1200" dirty="0" err="1" smtClean="0">
                          <a:solidFill>
                            <a:schemeClr val="tx1"/>
                          </a:solidFill>
                          <a:effectLst/>
                          <a:latin typeface="Tahoma" pitchFamily="34" charset="0"/>
                          <a:ea typeface="Tahoma" pitchFamily="34" charset="0"/>
                          <a:cs typeface="Tahoma" pitchFamily="34" charset="0"/>
                        </a:rPr>
                        <a:t>từ</a:t>
                      </a:r>
                      <a:r>
                        <a:rPr lang="en-US" sz="1800" b="1" i="0" kern="1200" dirty="0" smtClean="0">
                          <a:solidFill>
                            <a:schemeClr val="tx1"/>
                          </a:solidFill>
                          <a:effectLst/>
                          <a:latin typeface="Tahoma" pitchFamily="34" charset="0"/>
                          <a:ea typeface="Tahoma" pitchFamily="34" charset="0"/>
                          <a:cs typeface="Tahoma" pitchFamily="34" charset="0"/>
                        </a:rPr>
                        <a:t> </a:t>
                      </a:r>
                      <a:r>
                        <a:rPr lang="en-US" sz="1800" b="1" i="0" kern="1200" dirty="0" err="1" smtClean="0">
                          <a:solidFill>
                            <a:schemeClr val="tx1"/>
                          </a:solidFill>
                          <a:effectLst/>
                          <a:latin typeface="Tahoma" pitchFamily="34" charset="0"/>
                          <a:ea typeface="Tahoma" pitchFamily="34" charset="0"/>
                          <a:cs typeface="Tahoma" pitchFamily="34" charset="0"/>
                        </a:rPr>
                        <a:t>thiên</a:t>
                      </a:r>
                      <a:r>
                        <a:rPr lang="en-US" sz="1800" b="1" i="0" kern="1200" dirty="0" smtClean="0">
                          <a:solidFill>
                            <a:schemeClr val="tx1"/>
                          </a:solidFill>
                          <a:effectLst/>
                          <a:latin typeface="Tahoma" pitchFamily="34" charset="0"/>
                          <a:ea typeface="Tahoma" pitchFamily="34" charset="0"/>
                          <a:cs typeface="Tahoma" pitchFamily="34" charset="0"/>
                        </a:rPr>
                        <a:t> </a:t>
                      </a:r>
                      <a:r>
                        <a:rPr lang="en-US" sz="1800" b="1" i="0" kern="1200" dirty="0" err="1" smtClean="0">
                          <a:solidFill>
                            <a:schemeClr val="tx1"/>
                          </a:solidFill>
                          <a:effectLst/>
                          <a:latin typeface="Tahoma" pitchFamily="34" charset="0"/>
                          <a:ea typeface="Tahoma" pitchFamily="34" charset="0"/>
                          <a:cs typeface="Tahoma" pitchFamily="34" charset="0"/>
                        </a:rPr>
                        <a:t>nhiên</a:t>
                      </a:r>
                      <a:r>
                        <a:rPr lang="en-US" sz="1800" b="1" i="0" kern="1200" dirty="0" smtClean="0">
                          <a:solidFill>
                            <a:schemeClr val="tx1"/>
                          </a:solidFill>
                          <a:effectLst/>
                          <a:latin typeface="Tahoma" pitchFamily="34" charset="0"/>
                          <a:ea typeface="Tahoma" pitchFamily="34" charset="0"/>
                          <a:cs typeface="Tahoma" pitchFamily="34" charset="0"/>
                        </a:rPr>
                        <a:t>, </a:t>
                      </a:r>
                      <a:r>
                        <a:rPr lang="en-US" sz="1800" b="1" i="0" kern="1200" dirty="0" err="1" smtClean="0">
                          <a:solidFill>
                            <a:schemeClr val="tx1"/>
                          </a:solidFill>
                          <a:effectLst/>
                          <a:latin typeface="Tahoma" pitchFamily="34" charset="0"/>
                          <a:ea typeface="Tahoma" pitchFamily="34" charset="0"/>
                          <a:cs typeface="Tahoma" pitchFamily="34" charset="0"/>
                        </a:rPr>
                        <a:t>dành</a:t>
                      </a:r>
                      <a:r>
                        <a:rPr lang="en-US" sz="1800" b="1" i="0" kern="1200" dirty="0" smtClean="0">
                          <a:solidFill>
                            <a:schemeClr val="tx1"/>
                          </a:solidFill>
                          <a:effectLst/>
                          <a:latin typeface="Tahoma" pitchFamily="34" charset="0"/>
                          <a:ea typeface="Tahoma" pitchFamily="34" charset="0"/>
                          <a:cs typeface="Tahoma" pitchFamily="34" charset="0"/>
                        </a:rPr>
                        <a:t> </a:t>
                      </a:r>
                      <a:r>
                        <a:rPr lang="en-US" sz="1800" b="1" i="0" kern="1200" dirty="0" err="1" smtClean="0">
                          <a:solidFill>
                            <a:schemeClr val="tx1"/>
                          </a:solidFill>
                          <a:effectLst/>
                          <a:latin typeface="Tahoma" pitchFamily="34" charset="0"/>
                          <a:ea typeface="Tahoma" pitchFamily="34" charset="0"/>
                          <a:cs typeface="Tahoma" pitchFamily="34" charset="0"/>
                        </a:rPr>
                        <a:t>cho</a:t>
                      </a:r>
                      <a:r>
                        <a:rPr lang="en-US" sz="1800" b="1" i="0" kern="1200" dirty="0" smtClean="0">
                          <a:solidFill>
                            <a:schemeClr val="tx1"/>
                          </a:solidFill>
                          <a:effectLst/>
                          <a:latin typeface="Tahoma" pitchFamily="34" charset="0"/>
                          <a:ea typeface="Tahoma" pitchFamily="34" charset="0"/>
                          <a:cs typeface="Tahoma" pitchFamily="34" charset="0"/>
                        </a:rPr>
                        <a:t> </a:t>
                      </a:r>
                      <a:r>
                        <a:rPr lang="en-US" sz="1800" b="1" i="0" kern="1200" dirty="0" err="1" smtClean="0">
                          <a:solidFill>
                            <a:schemeClr val="tx1"/>
                          </a:solidFill>
                          <a:effectLst/>
                          <a:latin typeface="Tahoma" pitchFamily="34" charset="0"/>
                          <a:ea typeface="Tahoma" pitchFamily="34" charset="0"/>
                          <a:cs typeface="Tahoma" pitchFamily="34" charset="0"/>
                        </a:rPr>
                        <a:t>thiếu</a:t>
                      </a:r>
                      <a:r>
                        <a:rPr lang="en-US" sz="1800" b="1" i="0" kern="1200" dirty="0" smtClean="0">
                          <a:solidFill>
                            <a:schemeClr val="tx1"/>
                          </a:solidFill>
                          <a:effectLst/>
                          <a:latin typeface="Tahoma" pitchFamily="34" charset="0"/>
                          <a:ea typeface="Tahoma" pitchFamily="34" charset="0"/>
                          <a:cs typeface="Tahoma" pitchFamily="34" charset="0"/>
                        </a:rPr>
                        <a:t> </a:t>
                      </a:r>
                      <a:r>
                        <a:rPr lang="en-US" sz="1800" b="1" i="0" kern="1200" dirty="0" err="1" smtClean="0">
                          <a:solidFill>
                            <a:schemeClr val="tx1"/>
                          </a:solidFill>
                          <a:effectLst/>
                          <a:latin typeface="Tahoma" pitchFamily="34" charset="0"/>
                          <a:ea typeface="Tahoma" pitchFamily="34" charset="0"/>
                          <a:cs typeface="Tahoma" pitchFamily="34" charset="0"/>
                        </a:rPr>
                        <a:t>niên</a:t>
                      </a:r>
                      <a:r>
                        <a:rPr lang="en-US" sz="1800" b="1" i="0" kern="1200" dirty="0" smtClean="0">
                          <a:solidFill>
                            <a:schemeClr val="tx1"/>
                          </a:solidFill>
                          <a:effectLst/>
                          <a:latin typeface="Tahoma" pitchFamily="34" charset="0"/>
                          <a:ea typeface="Tahoma" pitchFamily="34" charset="0"/>
                          <a:cs typeface="Tahoma" pitchFamily="34" charset="0"/>
                        </a:rPr>
                        <a:t> ở </a:t>
                      </a:r>
                      <a:r>
                        <a:rPr lang="en-US" sz="1800" b="1" i="0" kern="1200" dirty="0" err="1" smtClean="0">
                          <a:solidFill>
                            <a:schemeClr val="tx1"/>
                          </a:solidFill>
                          <a:effectLst/>
                          <a:latin typeface="Tahoma" pitchFamily="34" charset="0"/>
                          <a:ea typeface="Tahoma" pitchFamily="34" charset="0"/>
                          <a:cs typeface="Tahoma" pitchFamily="34" charset="0"/>
                        </a:rPr>
                        <a:t>địa</a:t>
                      </a:r>
                      <a:r>
                        <a:rPr lang="en-US" sz="1800" b="1" i="0" kern="1200" dirty="0" smtClean="0">
                          <a:solidFill>
                            <a:schemeClr val="tx1"/>
                          </a:solidFill>
                          <a:effectLst/>
                          <a:latin typeface="Tahoma" pitchFamily="34" charset="0"/>
                          <a:ea typeface="Tahoma" pitchFamily="34" charset="0"/>
                          <a:cs typeface="Tahoma" pitchFamily="34" charset="0"/>
                        </a:rPr>
                        <a:t> </a:t>
                      </a:r>
                      <a:r>
                        <a:rPr lang="en-US" sz="1800" b="1" i="0" kern="1200" dirty="0" err="1" smtClean="0">
                          <a:solidFill>
                            <a:schemeClr val="tx1"/>
                          </a:solidFill>
                          <a:effectLst/>
                          <a:latin typeface="Tahoma" pitchFamily="34" charset="0"/>
                          <a:ea typeface="Tahoma" pitchFamily="34" charset="0"/>
                          <a:cs typeface="Tahoma" pitchFamily="34" charset="0"/>
                        </a:rPr>
                        <a:t>phương</a:t>
                      </a:r>
                      <a:r>
                        <a:rPr lang="en-US" sz="1800" b="1" i="0" kern="1200" dirty="0" smtClean="0">
                          <a:solidFill>
                            <a:schemeClr val="tx1"/>
                          </a:solidFill>
                          <a:effectLst/>
                          <a:latin typeface="Tahoma" pitchFamily="34" charset="0"/>
                          <a:ea typeface="Tahoma" pitchFamily="34" charset="0"/>
                          <a:cs typeface="Tahoma" pitchFamily="34" charset="0"/>
                        </a:rPr>
                        <a:t> </a:t>
                      </a:r>
                      <a:r>
                        <a:rPr lang="en-US" sz="1800" b="1" i="0" kern="1200" dirty="0" err="1" smtClean="0">
                          <a:solidFill>
                            <a:schemeClr val="tx1"/>
                          </a:solidFill>
                          <a:effectLst/>
                          <a:latin typeface="Tahoma" pitchFamily="34" charset="0"/>
                          <a:ea typeface="Tahoma" pitchFamily="34" charset="0"/>
                          <a:cs typeface="Tahoma" pitchFamily="34" charset="0"/>
                        </a:rPr>
                        <a:t>em</a:t>
                      </a:r>
                      <a:r>
                        <a:rPr lang="en-US" sz="1800" b="1" i="0" kern="1200" dirty="0" smtClean="0">
                          <a:solidFill>
                            <a:schemeClr val="tx1"/>
                          </a:solidFill>
                          <a:effectLst/>
                          <a:latin typeface="Tahoma" pitchFamily="34" charset="0"/>
                          <a:ea typeface="Tahoma" pitchFamily="34" charset="0"/>
                          <a:cs typeface="Tahoma" pitchFamily="34" charset="0"/>
                        </a:rPr>
                        <a:t> </a:t>
                      </a:r>
                      <a:r>
                        <a:rPr lang="en-US" sz="1800" b="1" i="0" kern="1200" dirty="0" err="1" smtClean="0">
                          <a:solidFill>
                            <a:schemeClr val="tx1"/>
                          </a:solidFill>
                          <a:effectLst/>
                          <a:latin typeface="Tahoma" pitchFamily="34" charset="0"/>
                          <a:ea typeface="Tahoma" pitchFamily="34" charset="0"/>
                          <a:cs typeface="Tahoma" pitchFamily="34" charset="0"/>
                        </a:rPr>
                        <a:t>đang</a:t>
                      </a:r>
                      <a:r>
                        <a:rPr lang="en-US" sz="1800" b="1" i="0" kern="1200" dirty="0" smtClean="0">
                          <a:solidFill>
                            <a:schemeClr val="tx1"/>
                          </a:solidFill>
                          <a:effectLst/>
                          <a:latin typeface="Tahoma" pitchFamily="34" charset="0"/>
                          <a:ea typeface="Tahoma" pitchFamily="34" charset="0"/>
                          <a:cs typeface="Tahoma" pitchFamily="34" charset="0"/>
                        </a:rPr>
                        <a:t> </a:t>
                      </a:r>
                      <a:r>
                        <a:rPr lang="en-US" sz="1800" b="1" i="0" kern="1200" dirty="0" err="1" smtClean="0">
                          <a:solidFill>
                            <a:schemeClr val="tx1"/>
                          </a:solidFill>
                          <a:effectLst/>
                          <a:latin typeface="Tahoma" pitchFamily="34" charset="0"/>
                          <a:ea typeface="Tahoma" pitchFamily="34" charset="0"/>
                          <a:cs typeface="Tahoma" pitchFamily="34" charset="0"/>
                        </a:rPr>
                        <a:t>sóng</a:t>
                      </a:r>
                      <a:r>
                        <a:rPr lang="en-US" sz="1800" b="1" i="0" kern="1200" dirty="0" smtClean="0">
                          <a:solidFill>
                            <a:schemeClr val="tx1"/>
                          </a:solidFill>
                          <a:effectLst/>
                          <a:latin typeface="Tahoma" pitchFamily="34" charset="0"/>
                          <a:ea typeface="Tahoma" pitchFamily="34" charset="0"/>
                          <a:cs typeface="Tahoma" pitchFamily="34" charset="0"/>
                        </a:rPr>
                        <a:t> </a:t>
                      </a:r>
                      <a:r>
                        <a:rPr lang="en-US" sz="1800" b="1" i="0" kern="1200" dirty="0" err="1" smtClean="0">
                          <a:solidFill>
                            <a:schemeClr val="tx1"/>
                          </a:solidFill>
                          <a:effectLst/>
                          <a:latin typeface="Tahoma" pitchFamily="34" charset="0"/>
                          <a:ea typeface="Tahoma" pitchFamily="34" charset="0"/>
                          <a:cs typeface="Tahoma" pitchFamily="34" charset="0"/>
                        </a:rPr>
                        <a:t>theo</a:t>
                      </a:r>
                      <a:r>
                        <a:rPr lang="en-US" sz="1800" b="1" i="0" kern="1200" dirty="0" smtClean="0">
                          <a:solidFill>
                            <a:schemeClr val="tx1"/>
                          </a:solidFill>
                          <a:effectLst/>
                          <a:latin typeface="Tahoma" pitchFamily="34" charset="0"/>
                          <a:ea typeface="Tahoma" pitchFamily="34" charset="0"/>
                          <a:cs typeface="Tahoma" pitchFamily="34" charset="0"/>
                        </a:rPr>
                        <a:t> </a:t>
                      </a:r>
                      <a:r>
                        <a:rPr lang="en-US" sz="1800" b="1" i="0" kern="1200" dirty="0" err="1" smtClean="0">
                          <a:solidFill>
                            <a:schemeClr val="tx1"/>
                          </a:solidFill>
                          <a:effectLst/>
                          <a:latin typeface="Tahoma" pitchFamily="34" charset="0"/>
                          <a:ea typeface="Tahoma" pitchFamily="34" charset="0"/>
                          <a:cs typeface="Tahoma" pitchFamily="34" charset="0"/>
                        </a:rPr>
                        <a:t>hướng</a:t>
                      </a:r>
                      <a:r>
                        <a:rPr lang="en-US" sz="1800" b="1" i="0" kern="1200" dirty="0" smtClean="0">
                          <a:solidFill>
                            <a:schemeClr val="tx1"/>
                          </a:solidFill>
                          <a:effectLst/>
                          <a:latin typeface="Tahoma" pitchFamily="34" charset="0"/>
                          <a:ea typeface="Tahoma" pitchFamily="34" charset="0"/>
                          <a:cs typeface="Tahoma" pitchFamily="34" charset="0"/>
                        </a:rPr>
                        <a:t> </a:t>
                      </a:r>
                      <a:r>
                        <a:rPr lang="en-US" sz="1800" b="1" i="0" kern="1200" dirty="0" err="1" smtClean="0">
                          <a:solidFill>
                            <a:schemeClr val="tx1"/>
                          </a:solidFill>
                          <a:effectLst/>
                          <a:latin typeface="Tahoma" pitchFamily="34" charset="0"/>
                          <a:ea typeface="Tahoma" pitchFamily="34" charset="0"/>
                          <a:cs typeface="Tahoma" pitchFamily="34" charset="0"/>
                        </a:rPr>
                        <a:t>dẫn</a:t>
                      </a:r>
                      <a:r>
                        <a:rPr lang="en-US" sz="1800" b="1" i="0" kern="1200" dirty="0" smtClean="0">
                          <a:solidFill>
                            <a:schemeClr val="tx1"/>
                          </a:solidFill>
                          <a:effectLst/>
                          <a:latin typeface="Tahoma" pitchFamily="34" charset="0"/>
                          <a:ea typeface="Tahoma" pitchFamily="34" charset="0"/>
                          <a:cs typeface="Tahoma" pitchFamily="34" charset="0"/>
                        </a:rPr>
                        <a:t>:</a:t>
                      </a:r>
                    </a:p>
                    <a:p>
                      <a:r>
                        <a:rPr lang="vi-VN" sz="1800" b="1" i="0" kern="1200" dirty="0" smtClean="0">
                          <a:solidFill>
                            <a:schemeClr val="tx1"/>
                          </a:solidFill>
                          <a:effectLst/>
                          <a:latin typeface="Tahoma" pitchFamily="34" charset="0"/>
                          <a:ea typeface="Tahoma" pitchFamily="34" charset="0"/>
                          <a:cs typeface="Tahoma" pitchFamily="34" charset="0"/>
                        </a:rPr>
                        <a:t>- Tên dự án. </a:t>
                      </a:r>
                    </a:p>
                    <a:p>
                      <a:r>
                        <a:rPr lang="vi-VN" sz="1800" b="1" i="0" kern="1200" dirty="0" smtClean="0">
                          <a:solidFill>
                            <a:schemeClr val="tx1"/>
                          </a:solidFill>
                          <a:effectLst/>
                          <a:latin typeface="Tahoma" pitchFamily="34" charset="0"/>
                          <a:ea typeface="Tahoma" pitchFamily="34" charset="0"/>
                          <a:cs typeface="Tahoma" pitchFamily="34" charset="0"/>
                        </a:rPr>
                        <a:t>- Đối tượng dự án hướng tới. </a:t>
                      </a:r>
                    </a:p>
                    <a:p>
                      <a:r>
                        <a:rPr lang="vi-VN" sz="1800" b="1" i="0" kern="1200" dirty="0" smtClean="0">
                          <a:solidFill>
                            <a:schemeClr val="tx1"/>
                          </a:solidFill>
                          <a:effectLst/>
                          <a:latin typeface="Tahoma" pitchFamily="34" charset="0"/>
                          <a:ea typeface="Tahoma" pitchFamily="34" charset="0"/>
                          <a:cs typeface="Tahoma" pitchFamily="34" charset="0"/>
                        </a:rPr>
                        <a:t>- Các tai nạn do nguy hiểm từ thiên nhiên cần phải phòng ngừa ở địa phương. </a:t>
                      </a:r>
                    </a:p>
                    <a:p>
                      <a:r>
                        <a:rPr lang="vi-VN" sz="1800" b="1" i="0" kern="1200" dirty="0" smtClean="0">
                          <a:solidFill>
                            <a:schemeClr val="tx1"/>
                          </a:solidFill>
                          <a:effectLst/>
                          <a:latin typeface="Tahoma" pitchFamily="34" charset="0"/>
                          <a:ea typeface="Tahoma" pitchFamily="34" charset="0"/>
                          <a:cs typeface="Tahoma" pitchFamily="34" charset="0"/>
                        </a:rPr>
                        <a:t>- Cách phòng ngừa, ứng phó với nguy hiểm. </a:t>
                      </a:r>
                    </a:p>
                    <a:p>
                      <a:endParaRPr lang="vi-VN" sz="1800" b="1" i="0" kern="1200" dirty="0">
                        <a:solidFill>
                          <a:schemeClr val="tx1"/>
                        </a:solidFill>
                        <a:effectLst/>
                        <a:latin typeface="Tahoma" pitchFamily="34" charset="0"/>
                        <a:ea typeface="Tahoma" pitchFamily="34" charset="0"/>
                        <a:cs typeface="Tahoma" pitchFamily="34" charset="0"/>
                      </a:endParaRPr>
                    </a:p>
                  </a:txBody>
                  <a:tcPr marL="0" marR="0" marT="0" marB="0">
                    <a:lnL>
                      <a:noFill/>
                    </a:lnL>
                    <a:lnR>
                      <a:noFill/>
                    </a:lnR>
                    <a:lnT>
                      <a:noFill/>
                    </a:lnT>
                    <a:lnB>
                      <a:noFill/>
                    </a:lnB>
                  </a:tcPr>
                </a:tc>
                <a:extLst>
                  <a:ext uri="{0D108BD9-81ED-4DB2-BD59-A6C34878D82A}">
                    <a16:rowId xmlns:a16="http://schemas.microsoft.com/office/drawing/2014/main" xmlns="" val="10000"/>
                  </a:ext>
                </a:extLst>
              </a:tr>
            </a:tbl>
          </a:graphicData>
        </a:graphic>
      </p:graphicFrame>
      <p:pic>
        <p:nvPicPr>
          <p:cNvPr id="10" name="Shape 1"/>
          <p:cNvPicPr/>
          <p:nvPr/>
        </p:nvPicPr>
        <p:blipFill>
          <a:blip r:embed="rId5"/>
          <a:stretch/>
        </p:blipFill>
        <p:spPr>
          <a:xfrm>
            <a:off x="11033760" y="0"/>
            <a:ext cx="1158240" cy="1048385"/>
          </a:xfrm>
          <a:prstGeom prst="rect">
            <a:avLst/>
          </a:prstGeom>
          <a:noFill/>
          <a:ln>
            <a:noFill/>
          </a:ln>
        </p:spPr>
      </p:pic>
      <p:sp>
        <p:nvSpPr>
          <p:cNvPr id="7" name="Date Placeholder 6"/>
          <p:cNvSpPr>
            <a:spLocks noGrp="1"/>
          </p:cNvSpPr>
          <p:nvPr>
            <p:ph type="dt" sz="half" idx="10"/>
          </p:nvPr>
        </p:nvSpPr>
        <p:spPr/>
        <p:txBody>
          <a:bodyPr/>
          <a:lstStyle/>
          <a:p>
            <a:fld id="{C5292F66-9FC6-45ED-B5FA-3BD1FDF36F82}" type="datetime11">
              <a:rPr lang="en-IN" smtClean="0">
                <a:solidFill>
                  <a:prstClr val="black">
                    <a:tint val="75000"/>
                  </a:prstClr>
                </a:solidFill>
              </a:rPr>
              <a:t>20:31:17</a:t>
            </a:fld>
            <a:endParaRPr lang="en-US">
              <a:solidFill>
                <a:prstClr val="black">
                  <a:tint val="75000"/>
                </a:prstClr>
              </a:solidFill>
            </a:endParaRPr>
          </a:p>
        </p:txBody>
      </p:sp>
      <p:sp>
        <p:nvSpPr>
          <p:cNvPr id="11" name="Slide Number Placeholder 10"/>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35</a:t>
            </a:fld>
            <a:endParaRPr lang="en-US" altLang="en-US">
              <a:solidFill>
                <a:prstClr val="black">
                  <a:tint val="75000"/>
                </a:prstClr>
              </a:solidFill>
            </a:endParaRPr>
          </a:p>
        </p:txBody>
      </p:sp>
      <p:sp>
        <p:nvSpPr>
          <p:cNvPr id="12" name="TextBox 11"/>
          <p:cNvSpPr txBox="1"/>
          <p:nvPr/>
        </p:nvSpPr>
        <p:spPr>
          <a:xfrm>
            <a:off x="627797" y="1214651"/>
            <a:ext cx="4107976" cy="461665"/>
          </a:xfrm>
          <a:prstGeom prst="rect">
            <a:avLst/>
          </a:prstGeom>
          <a:solidFill>
            <a:srgbClr val="66FF99"/>
          </a:solidFill>
        </p:spPr>
        <p:txBody>
          <a:bodyPr wrap="square" rtlCol="0">
            <a:spAutoFit/>
          </a:bodyPr>
          <a:lstStyle/>
          <a:p>
            <a:pPr algn="ctr"/>
            <a:r>
              <a:rPr lang="vi-VN" sz="2400" smtClean="0">
                <a:latin typeface="Tahoma" pitchFamily="34" charset="0"/>
                <a:ea typeface="Tahoma" pitchFamily="34" charset="0"/>
                <a:cs typeface="Tahoma" pitchFamily="34" charset="0"/>
              </a:rPr>
              <a:t>Về nhà thực hiện</a:t>
            </a:r>
            <a:endParaRPr lang="vi-VN" sz="2400">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4124667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xmlns=""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a:extLst/>
          </p:spPr>
        </p:pic>
      </p:grpSp>
      <p:sp>
        <p:nvSpPr>
          <p:cNvPr id="11" name="Rectangle 10"/>
          <p:cNvSpPr/>
          <p:nvPr/>
        </p:nvSpPr>
        <p:spPr>
          <a:xfrm>
            <a:off x="2988860" y="2704490"/>
            <a:ext cx="6152195" cy="523220"/>
          </a:xfrm>
          <a:prstGeom prst="rect">
            <a:avLst/>
          </a:prstGeom>
        </p:spPr>
        <p:txBody>
          <a:bodyPr wrap="square">
            <a:spAutoFit/>
          </a:bodyPr>
          <a:lstStyle/>
          <a:p>
            <a:pPr algn="ctr">
              <a:defRPr/>
            </a:pPr>
            <a:r>
              <a:rPr lang="en-US" altLang="zh-CN" sz="2800" b="1" kern="0">
                <a:solidFill>
                  <a:srgbClr val="0000FF"/>
                </a:solidFill>
                <a:latin typeface="Tahoma" pitchFamily="34" charset="0"/>
                <a:ea typeface="Tahoma" pitchFamily="34" charset="0"/>
                <a:cs typeface="Tahoma" pitchFamily="34" charset="0"/>
              </a:rPr>
              <a:t>XIN CHÀO VÀ HẸN GẶP </a:t>
            </a:r>
            <a:r>
              <a:rPr lang="en-US" altLang="zh-CN" sz="2800" b="1" kern="0" smtClean="0">
                <a:solidFill>
                  <a:srgbClr val="0000FF"/>
                </a:solidFill>
                <a:latin typeface="Tahoma" pitchFamily="34" charset="0"/>
                <a:ea typeface="Tahoma" pitchFamily="34" charset="0"/>
                <a:cs typeface="Tahoma" pitchFamily="34" charset="0"/>
              </a:rPr>
              <a:t>LẠI!!!</a:t>
            </a:r>
            <a:endParaRPr lang="en-US" altLang="zh-CN" sz="2800" b="1" kern="0" dirty="0">
              <a:solidFill>
                <a:srgbClr val="0000FF"/>
              </a:solidFill>
              <a:latin typeface="Tahoma" pitchFamily="34" charset="0"/>
              <a:ea typeface="Tahoma" pitchFamily="34" charset="0"/>
              <a:cs typeface="Tahoma" pitchFamily="34" charset="0"/>
            </a:endParaRPr>
          </a:p>
        </p:txBody>
      </p:sp>
      <p:pic>
        <p:nvPicPr>
          <p:cNvPr id="14" name="Shape 1"/>
          <p:cNvPicPr/>
          <p:nvPr/>
        </p:nvPicPr>
        <p:blipFill>
          <a:blip r:embed="rId5"/>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27111111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a:spLocks noChangeArrowheads="1"/>
          </p:cNvSpPr>
          <p:nvPr/>
        </p:nvSpPr>
        <p:spPr bwMode="auto">
          <a:xfrm>
            <a:off x="455196" y="2617192"/>
            <a:ext cx="1105269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3600" b="1" dirty="0" err="1" smtClean="0">
                <a:solidFill>
                  <a:srgbClr val="0000FF"/>
                </a:solidFill>
                <a:latin typeface="Tahoma" pitchFamily="34" charset="0"/>
                <a:ea typeface="Tahoma" pitchFamily="34" charset="0"/>
                <a:cs typeface="Tahoma" pitchFamily="34" charset="0"/>
              </a:rPr>
              <a:t>Bài</a:t>
            </a:r>
            <a:r>
              <a:rPr lang="en-US" altLang="en-US" sz="3600" b="1" dirty="0" smtClean="0">
                <a:solidFill>
                  <a:srgbClr val="0000FF"/>
                </a:solidFill>
                <a:latin typeface="Tahoma" pitchFamily="34" charset="0"/>
                <a:ea typeface="Tahoma" pitchFamily="34" charset="0"/>
                <a:cs typeface="Tahoma" pitchFamily="34" charset="0"/>
              </a:rPr>
              <a:t> 8: </a:t>
            </a:r>
          </a:p>
          <a:p>
            <a:pPr algn="ctr" eaLnBrk="0" fontAlgn="base" hangingPunct="0">
              <a:spcBef>
                <a:spcPct val="0"/>
              </a:spcBef>
              <a:spcAft>
                <a:spcPct val="0"/>
              </a:spcAft>
            </a:pPr>
            <a:r>
              <a:rPr lang="en-US" altLang="en-US" sz="3600" b="1" dirty="0" smtClean="0">
                <a:solidFill>
                  <a:srgbClr val="0000FF"/>
                </a:solidFill>
                <a:latin typeface="Tahoma" pitchFamily="34" charset="0"/>
                <a:ea typeface="Tahoma" pitchFamily="34" charset="0"/>
                <a:cs typeface="Tahoma" pitchFamily="34" charset="0"/>
              </a:rPr>
              <a:t>ỨNG PHÓ VỚI TÌNH HUỐNG NGUY HIỂM TỪ THIÊN NHIÊN</a:t>
            </a:r>
            <a:endParaRPr lang="en-SG" altLang="en-US" sz="3600" b="1" dirty="0">
              <a:solidFill>
                <a:srgbClr val="0000FF"/>
              </a:solidFill>
              <a:latin typeface="Tahoma" pitchFamily="34" charset="0"/>
              <a:ea typeface="Tahoma" pitchFamily="34" charset="0"/>
              <a:cs typeface="Tahoma" pitchFamily="34" charset="0"/>
            </a:endParaRPr>
          </a:p>
        </p:txBody>
      </p:sp>
      <p:sp>
        <p:nvSpPr>
          <p:cNvPr id="3" name="AutoShape 2" descr="Giải GDCD 6 Bài 8 Cánh Diều: Ứng phó với các tình huống nguy hiểm từ thiên  nhiê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4" name="AutoShape 4" descr="Giải GDCD 6 Bài 8 Cánh Diều: Ứng phó với các tình huống nguy hiểm từ thiên  nhiê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5" name="Picture 6" descr="Giải GDCD 6 Bài 8 Cánh Diều: Ứng phó với các tình huống nguy hiểm từ thiên nhiên ảnh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619" y="127493"/>
            <a:ext cx="3390900" cy="17914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Giải GDCD 6 Bài 8 Cánh Diều: Ứng phó với các tình huống nguy hiểm từ thiên nhiên ảnh 2"/>
          <p:cNvPicPr>
            <a:picLocks noChangeAspect="1" noChangeArrowheads="1"/>
          </p:cNvPicPr>
          <p:nvPr/>
        </p:nvPicPr>
        <p:blipFill rotWithShape="1">
          <a:blip r:embed="rId3">
            <a:extLst>
              <a:ext uri="{28A0092B-C50C-407E-A947-70E740481C1C}">
                <a14:useLocalDpi xmlns:a14="http://schemas.microsoft.com/office/drawing/2010/main" val="0"/>
              </a:ext>
            </a:extLst>
          </a:blip>
          <a:srcRect b="50000"/>
          <a:stretch/>
        </p:blipFill>
        <p:spPr bwMode="auto">
          <a:xfrm>
            <a:off x="4791979" y="88856"/>
            <a:ext cx="5353050" cy="196219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iải GDCD 6 Bài 8 Cánh Diều: Ứng phó với các tình huống nguy hiểm từ thiên nhiên ảnh 2"/>
          <p:cNvPicPr>
            <a:picLocks noChangeAspect="1" noChangeArrowheads="1"/>
          </p:cNvPicPr>
          <p:nvPr/>
        </p:nvPicPr>
        <p:blipFill rotWithShape="1">
          <a:blip r:embed="rId3">
            <a:extLst>
              <a:ext uri="{28A0092B-C50C-407E-A947-70E740481C1C}">
                <a14:useLocalDpi xmlns:a14="http://schemas.microsoft.com/office/drawing/2010/main" val="0"/>
              </a:ext>
            </a:extLst>
          </a:blip>
          <a:srcRect t="50000"/>
          <a:stretch/>
        </p:blipFill>
        <p:spPr bwMode="auto">
          <a:xfrm>
            <a:off x="3489957" y="4989578"/>
            <a:ext cx="5353050" cy="1738313"/>
          </a:xfrm>
          <a:prstGeom prst="rect">
            <a:avLst/>
          </a:prstGeom>
          <a:noFill/>
          <a:extLst>
            <a:ext uri="{909E8E84-426E-40DD-AFC4-6F175D3DCCD1}">
              <a14:hiddenFill xmlns:a14="http://schemas.microsoft.com/office/drawing/2010/main">
                <a:solidFill>
                  <a:srgbClr val="FFFFFF"/>
                </a:solidFill>
              </a14:hiddenFill>
            </a:ext>
          </a:extLst>
        </p:spPr>
      </p:pic>
      <p:pic>
        <p:nvPicPr>
          <p:cNvPr id="18" name="Shape 1"/>
          <p:cNvPicPr/>
          <p:nvPr/>
        </p:nvPicPr>
        <p:blipFill>
          <a:blip r:embed="rId4"/>
          <a:stretch/>
        </p:blipFill>
        <p:spPr>
          <a:xfrm>
            <a:off x="11033760" y="0"/>
            <a:ext cx="1158240" cy="1048385"/>
          </a:xfrm>
          <a:prstGeom prst="rect">
            <a:avLst/>
          </a:prstGeom>
          <a:noFill/>
          <a:ln>
            <a:noFill/>
          </a:ln>
        </p:spPr>
      </p:pic>
      <p:sp>
        <p:nvSpPr>
          <p:cNvPr id="6" name="Date Placeholder 5"/>
          <p:cNvSpPr>
            <a:spLocks noGrp="1"/>
          </p:cNvSpPr>
          <p:nvPr>
            <p:ph type="dt" sz="half" idx="10"/>
          </p:nvPr>
        </p:nvSpPr>
        <p:spPr/>
        <p:txBody>
          <a:bodyPr/>
          <a:lstStyle/>
          <a:p>
            <a:fld id="{14F56B0A-DC5E-4058-B8FB-AF04EF0257AE}" type="datetime11">
              <a:rPr lang="en-IN" smtClean="0">
                <a:solidFill>
                  <a:prstClr val="black">
                    <a:tint val="75000"/>
                  </a:prstClr>
                </a:solidFill>
              </a:rPr>
              <a:t>20:31:13</a:t>
            </a:fld>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C960DC3-1B5F-4534-949D-E61F5D7DDF28}" type="slidenum">
              <a:rPr lang="en-US" altLang="en-US" smtClean="0">
                <a:solidFill>
                  <a:prstClr val="black">
                    <a:tint val="75000"/>
                  </a:prstClr>
                </a:solidFill>
              </a:rPr>
              <a:pPr/>
              <a:t>4</a:t>
            </a:fld>
            <a:endParaRPr lang="en-US" altLang="en-US">
              <a:solidFill>
                <a:prstClr val="black">
                  <a:tint val="75000"/>
                </a:prstClr>
              </a:solidFill>
            </a:endParaRPr>
          </a:p>
        </p:txBody>
      </p:sp>
    </p:spTree>
    <p:extLst>
      <p:ext uri="{BB962C8B-B14F-4D97-AF65-F5344CB8AC3E}">
        <p14:creationId xmlns:p14="http://schemas.microsoft.com/office/powerpoint/2010/main" val="392530617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xmlns=""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10043376" cy="5816742"/>
            <a:chOff x="1259802" y="248268"/>
            <a:chExt cx="10043376" cy="5816742"/>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881372"/>
                <a:ext cx="1168950" cy="1244046"/>
              </a:xfrm>
              <a:prstGeom prst="rect">
                <a:avLst/>
              </a:prstGeom>
              <a:noFill/>
              <a:ln>
                <a:noFill/>
              </a:ln>
            </p:spPr>
          </p:pic>
        </p:gr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448507" y="1048385"/>
              <a:ext cx="4854671" cy="5016625"/>
            </a:xfrm>
            <a:prstGeom prst="rect">
              <a:avLst/>
            </a:prstGeom>
            <a:noFill/>
            <a:ln w="9525">
              <a:noFill/>
              <a:miter lim="800000"/>
              <a:headEnd/>
              <a:tailEnd/>
            </a:ln>
          </p:spPr>
        </p:pic>
        <p:sp>
          <p:nvSpPr>
            <p:cNvPr id="16" name="Rectangle 189"/>
            <p:cNvSpPr>
              <a:spLocks noChangeArrowheads="1"/>
            </p:cNvSpPr>
            <p:nvPr/>
          </p:nvSpPr>
          <p:spPr bwMode="auto">
            <a:xfrm>
              <a:off x="7542342" y="2701111"/>
              <a:ext cx="2667000" cy="1077218"/>
            </a:xfrm>
            <a:prstGeom prst="rect">
              <a:avLst/>
            </a:prstGeom>
            <a:noFill/>
            <a:ln>
              <a:noFill/>
            </a:ln>
            <a:effectLst/>
            <a:extLst/>
          </p:spPr>
          <p:txBody>
            <a:bodyPr anchor="ctr">
              <a:spAutoFit/>
            </a:bodyPr>
            <a:lstStyle/>
            <a:p>
              <a:pPr algn="ctr">
                <a:defRPr/>
              </a:pPr>
              <a:r>
                <a:rPr lang="en-US" altLang="zh-CN" sz="3200" b="1" kern="0" dirty="0" smtClean="0">
                  <a:solidFill>
                    <a:srgbClr val="0000FF"/>
                  </a:solidFill>
                  <a:latin typeface="Tahoma" pitchFamily="34" charset="0"/>
                  <a:ea typeface="Tahoma" pitchFamily="34" charset="0"/>
                  <a:cs typeface="Tahoma" pitchFamily="34" charset="0"/>
                </a:rPr>
                <a:t>I/ KHỞI ĐỘNG</a:t>
              </a:r>
              <a:endParaRPr lang="en-US" altLang="zh-CN" sz="3200" b="1" kern="0" dirty="0">
                <a:solidFill>
                  <a:srgbClr val="0000FF"/>
                </a:solidFill>
                <a:latin typeface="Tahoma" pitchFamily="34" charset="0"/>
                <a:ea typeface="Tahoma" pitchFamily="34" charset="0"/>
                <a:cs typeface="Tahoma" pitchFamily="34" charset="0"/>
              </a:endParaRPr>
            </a:p>
          </p:txBody>
        </p:sp>
      </p:grpSp>
      <p:pic>
        <p:nvPicPr>
          <p:cNvPr id="17"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41565152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
        <p:cNvGrpSpPr/>
        <p:nvPr/>
      </p:nvGrpSpPr>
      <p:grpSpPr>
        <a:xfrm>
          <a:off x="0" y="0"/>
          <a:ext cx="0" cy="0"/>
          <a:chOff x="0" y="0"/>
          <a:chExt cx="0" cy="0"/>
        </a:xfrm>
      </p:grpSpPr>
      <p:pic>
        <p:nvPicPr>
          <p:cNvPr id="5" name="Picture 4">
            <a:extLst>
              <a:ext uri="{FF2B5EF4-FFF2-40B4-BE49-F238E27FC236}">
                <a16:creationId xmlns:a16="http://schemas.microsoft.com/office/drawing/2014/main" xmlns="" id="{D0BB1765-7606-44FC-8D0A-725A206946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8507" y="769385"/>
            <a:ext cx="5049079" cy="5432632"/>
          </a:xfrm>
          <a:prstGeom prst="rect">
            <a:avLst/>
          </a:prstGeom>
        </p:spPr>
      </p:pic>
      <p:grpSp>
        <p:nvGrpSpPr>
          <p:cNvPr id="2" name="Group 1"/>
          <p:cNvGrpSpPr/>
          <p:nvPr/>
        </p:nvGrpSpPr>
        <p:grpSpPr>
          <a:xfrm>
            <a:off x="1259802" y="248268"/>
            <a:ext cx="10043376" cy="5816742"/>
            <a:chOff x="1259802" y="248268"/>
            <a:chExt cx="10043376" cy="5816742"/>
          </a:xfrm>
        </p:grpSpPr>
        <p:grpSp>
          <p:nvGrpSpPr>
            <p:cNvPr id="18" name="Group 17"/>
            <p:cNvGrpSpPr/>
            <p:nvPr/>
          </p:nvGrpSpPr>
          <p:grpSpPr>
            <a:xfrm>
              <a:off x="1259802" y="248268"/>
              <a:ext cx="4192622" cy="5330758"/>
              <a:chOff x="90694" y="1817009"/>
              <a:chExt cx="5728098" cy="4502962"/>
            </a:xfrm>
          </p:grpSpPr>
          <p:pic>
            <p:nvPicPr>
              <p:cNvPr id="19" name="Google Shape;154;p8"/>
              <p:cNvPicPr preferRelativeResize="0"/>
              <p:nvPr/>
            </p:nvPicPr>
            <p:blipFill rotWithShape="1">
              <a:blip r:embed="rId4">
                <a:alphaModFix/>
              </a:blip>
              <a:srcRect l="16992" t="-937" r="50159" b="17086"/>
              <a:stretch/>
            </p:blipFill>
            <p:spPr>
              <a:xfrm>
                <a:off x="173772" y="1817009"/>
                <a:ext cx="5645020" cy="4502962"/>
              </a:xfrm>
              <a:prstGeom prst="rect">
                <a:avLst/>
              </a:prstGeom>
              <a:noFill/>
              <a:ln>
                <a:noFill/>
              </a:ln>
            </p:spPr>
          </p:pic>
          <p:pic>
            <p:nvPicPr>
              <p:cNvPr id="20" name="Google Shape;155;p8"/>
              <p:cNvPicPr preferRelativeResize="0"/>
              <p:nvPr/>
            </p:nvPicPr>
            <p:blipFill rotWithShape="1">
              <a:blip r:embed="rId5">
                <a:alphaModFix/>
              </a:blip>
              <a:srcRect/>
              <a:stretch/>
            </p:blipFill>
            <p:spPr>
              <a:xfrm>
                <a:off x="90694" y="4798898"/>
                <a:ext cx="1243534" cy="1326520"/>
              </a:xfrm>
              <a:prstGeom prst="rect">
                <a:avLst/>
              </a:prstGeom>
              <a:noFill/>
              <a:ln>
                <a:noFill/>
              </a:ln>
            </p:spPr>
          </p:pic>
        </p:grpSp>
        <p:sp>
          <p:nvSpPr>
            <p:cNvPr id="10" name="Rectangle 9"/>
            <p:cNvSpPr>
              <a:spLocks noChangeArrowheads="1"/>
            </p:cNvSpPr>
            <p:nvPr/>
          </p:nvSpPr>
          <p:spPr bwMode="auto">
            <a:xfrm>
              <a:off x="1669631" y="1707303"/>
              <a:ext cx="3315855"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sz="2800" b="1">
                  <a:solidFill>
                    <a:srgbClr val="0000FF"/>
                  </a:solidFill>
                  <a:latin typeface="Tahoma" pitchFamily="34" charset="0"/>
                  <a:ea typeface="Tahoma" pitchFamily="34" charset="0"/>
                  <a:cs typeface="Tahoma" pitchFamily="34" charset="0"/>
                </a:rPr>
                <a:t>Bài 8: </a:t>
              </a:r>
            </a:p>
            <a:p>
              <a:pPr algn="ctr" eaLnBrk="0" fontAlgn="base" hangingPunct="0">
                <a:spcBef>
                  <a:spcPct val="0"/>
                </a:spcBef>
                <a:spcAft>
                  <a:spcPct val="0"/>
                </a:spcAft>
              </a:pPr>
              <a:r>
                <a:rPr lang="en-US" altLang="en-US" sz="2800" b="1">
                  <a:solidFill>
                    <a:srgbClr val="0000FF"/>
                  </a:solidFill>
                  <a:latin typeface="Tahoma" pitchFamily="34" charset="0"/>
                  <a:ea typeface="Tahoma" pitchFamily="34" charset="0"/>
                  <a:cs typeface="Tahoma" pitchFamily="34" charset="0"/>
                </a:rPr>
                <a:t>ỨNG PHÓ VỚI TÌNH HUỐNG NGUY HIỂM TỪ THIÊN NHIÊN</a:t>
              </a:r>
              <a:endParaRPr lang="en-SG" altLang="en-US" sz="2800" b="1" dirty="0">
                <a:solidFill>
                  <a:srgbClr val="0000FF"/>
                </a:solidFill>
                <a:latin typeface="Tahoma" pitchFamily="34" charset="0"/>
                <a:ea typeface="Tahoma" pitchFamily="34" charset="0"/>
                <a:cs typeface="Tahoma" pitchFamily="34" charset="0"/>
              </a:endParaRPr>
            </a:p>
          </p:txBody>
        </p:sp>
        <p:pic>
          <p:nvPicPr>
            <p:cNvPr id="13" name="Picture 2" descr="F:\360安全浏览器下载\六一\Nipic_2531170_60e991fb751d3f8f\Nipic_2531170_20140501162158900000 [转换].png"/>
            <p:cNvPicPr>
              <a:picLocks noChangeAspect="1" noChangeArrowheads="1"/>
            </p:cNvPicPr>
            <p:nvPr/>
          </p:nvPicPr>
          <p:blipFill>
            <a:blip r:embed="rId6"/>
            <a:srcRect/>
            <a:stretch>
              <a:fillRect/>
            </a:stretch>
          </p:blipFill>
          <p:spPr bwMode="auto">
            <a:xfrm>
              <a:off x="6448507" y="1048385"/>
              <a:ext cx="4854671" cy="5016625"/>
            </a:xfrm>
            <a:prstGeom prst="rect">
              <a:avLst/>
            </a:prstGeom>
            <a:noFill/>
            <a:ln w="9525">
              <a:noFill/>
              <a:miter lim="800000"/>
              <a:headEnd/>
              <a:tailEnd/>
            </a:ln>
          </p:spPr>
        </p:pic>
        <p:sp>
          <p:nvSpPr>
            <p:cNvPr id="16" name="Rectangle 189"/>
            <p:cNvSpPr>
              <a:spLocks noChangeArrowheads="1"/>
            </p:cNvSpPr>
            <p:nvPr/>
          </p:nvSpPr>
          <p:spPr bwMode="auto">
            <a:xfrm>
              <a:off x="7542342" y="2701111"/>
              <a:ext cx="2667000" cy="1077218"/>
            </a:xfrm>
            <a:prstGeom prst="rect">
              <a:avLst/>
            </a:prstGeom>
            <a:noFill/>
            <a:ln>
              <a:noFill/>
            </a:ln>
            <a:effectLst/>
            <a:extLst/>
          </p:spPr>
          <p:txBody>
            <a:bodyPr anchor="ctr">
              <a:spAutoFit/>
            </a:bodyPr>
            <a:lstStyle/>
            <a:p>
              <a:pPr algn="ctr">
                <a:defRPr/>
              </a:pPr>
              <a:r>
                <a:rPr lang="en-US" altLang="zh-CN" sz="3200" b="1" kern="0" dirty="0" smtClean="0">
                  <a:solidFill>
                    <a:srgbClr val="0000FF"/>
                  </a:solidFill>
                  <a:latin typeface="Tahoma" pitchFamily="34" charset="0"/>
                  <a:ea typeface="Tahoma" pitchFamily="34" charset="0"/>
                  <a:cs typeface="Tahoma" pitchFamily="34" charset="0"/>
                </a:rPr>
                <a:t>II/KHÁM </a:t>
              </a:r>
              <a:r>
                <a:rPr lang="en-US" altLang="zh-CN" sz="3200" b="1" kern="0" dirty="0">
                  <a:solidFill>
                    <a:srgbClr val="0000FF"/>
                  </a:solidFill>
                  <a:latin typeface="Tahoma" pitchFamily="34" charset="0"/>
                  <a:ea typeface="Tahoma" pitchFamily="34" charset="0"/>
                  <a:cs typeface="Tahoma" pitchFamily="34" charset="0"/>
                </a:rPr>
                <a:t>PHÁ</a:t>
              </a:r>
            </a:p>
          </p:txBody>
        </p:sp>
      </p:grpSp>
      <p:pic>
        <p:nvPicPr>
          <p:cNvPr id="17" name="Shape 1"/>
          <p:cNvPicPr/>
          <p:nvPr/>
        </p:nvPicPr>
        <p:blipFill>
          <a:blip r:embed="rId7"/>
          <a:stretch/>
        </p:blipFill>
        <p:spPr>
          <a:xfrm>
            <a:off x="11033760" y="0"/>
            <a:ext cx="1158240" cy="1048385"/>
          </a:xfrm>
          <a:prstGeom prst="rect">
            <a:avLst/>
          </a:prstGeom>
          <a:noFill/>
          <a:ln>
            <a:noFill/>
          </a:ln>
        </p:spPr>
      </p:pic>
    </p:spTree>
    <p:extLst>
      <p:ext uri="{BB962C8B-B14F-4D97-AF65-F5344CB8AC3E}">
        <p14:creationId xmlns:p14="http://schemas.microsoft.com/office/powerpoint/2010/main" val="1182379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676916" y="624234"/>
            <a:ext cx="10174557" cy="5604731"/>
            <a:chOff x="676916" y="624234"/>
            <a:chExt cx="10174557" cy="5604731"/>
          </a:xfrm>
        </p:grpSpPr>
        <p:pic>
          <p:nvPicPr>
            <p:cNvPr id="6" name="Picture 5">
              <a:extLst>
                <a:ext uri="{FF2B5EF4-FFF2-40B4-BE49-F238E27FC236}">
                  <a16:creationId xmlns:a16="http://schemas.microsoft.com/office/drawing/2014/main" xmlns="" id="{D0BB1765-7606-44FC-8D0A-725A206946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6916" y="624234"/>
              <a:ext cx="5064981" cy="5604731"/>
            </a:xfrm>
            <a:prstGeom prst="rect">
              <a:avLst/>
            </a:prstGeom>
          </p:spPr>
        </p:pic>
        <p:pic>
          <p:nvPicPr>
            <p:cNvPr id="2" name="Picture 3"/>
            <p:cNvPicPr>
              <a:picLocks noChangeAspect="1" noChangeArrowheads="1"/>
            </p:cNvPicPr>
            <p:nvPr/>
          </p:nvPicPr>
          <p:blipFill>
            <a:blip r:embed="rId3">
              <a:extLst>
                <a:ext uri="{28A0092B-C50C-407E-A947-70E740481C1C}">
                  <a14:useLocalDpi xmlns:a14="http://schemas.microsoft.com/office/drawing/2010/main" val="0"/>
                </a:ext>
              </a:extLst>
            </a:blip>
            <a:srcRect l="6453" t="2155" r="6544" b="13266"/>
            <a:stretch>
              <a:fillRect/>
            </a:stretch>
          </p:blipFill>
          <p:spPr bwMode="auto">
            <a:xfrm>
              <a:off x="834887" y="879342"/>
              <a:ext cx="10016586" cy="4595667"/>
            </a:xfrm>
            <a:prstGeom prst="rect">
              <a:avLst/>
            </a:prstGeom>
            <a:blipFill>
              <a:blip r:embed="rId4">
                <a:alphaModFix amt="1000"/>
              </a:blip>
              <a:stretch>
                <a:fillRect/>
              </a:stretch>
            </a:blipFill>
            <a:ln>
              <a:noFill/>
            </a:ln>
            <a:extLst/>
          </p:spPr>
        </p:pic>
      </p:grpSp>
      <p:sp>
        <p:nvSpPr>
          <p:cNvPr id="11" name="Rectangle 10"/>
          <p:cNvSpPr/>
          <p:nvPr/>
        </p:nvSpPr>
        <p:spPr>
          <a:xfrm>
            <a:off x="2988860" y="2704490"/>
            <a:ext cx="6152195" cy="103323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sz="2800" b="1" dirty="0" smtClean="0">
                <a:solidFill>
                  <a:srgbClr val="0000FF"/>
                </a:solidFill>
                <a:latin typeface="Tahoma" pitchFamily="34" charset="0"/>
                <a:ea typeface="Tahoma" pitchFamily="34" charset="0"/>
                <a:cs typeface="Tahoma" pitchFamily="34" charset="0"/>
              </a:rPr>
              <a:t>1</a:t>
            </a:r>
            <a:r>
              <a:rPr lang="en-US" sz="2800" b="1" smtClean="0">
                <a:solidFill>
                  <a:srgbClr val="0000FF"/>
                </a:solidFill>
                <a:latin typeface="Tahoma" pitchFamily="34" charset="0"/>
                <a:ea typeface="Tahoma" pitchFamily="34" charset="0"/>
                <a:cs typeface="Tahoma" pitchFamily="34" charset="0"/>
              </a:rPr>
              <a:t>. Nh</a:t>
            </a:r>
            <a:r>
              <a:rPr lang="vi-VN" sz="2800" b="1" smtClean="0">
                <a:solidFill>
                  <a:srgbClr val="0000FF"/>
                </a:solidFill>
                <a:latin typeface="Tahoma" pitchFamily="34" charset="0"/>
                <a:ea typeface="Tahoma" pitchFamily="34" charset="0"/>
                <a:cs typeface="Tahoma" pitchFamily="34" charset="0"/>
              </a:rPr>
              <a:t>ận biết các tình huống nguy hiểm từ thiên nhiên. </a:t>
            </a:r>
            <a:endParaRPr lang="en-US" sz="2800" b="1" dirty="0" smtClean="0">
              <a:solidFill>
                <a:srgbClr val="0000FF"/>
              </a:solidFill>
              <a:latin typeface="Tahoma" pitchFamily="34" charset="0"/>
              <a:ea typeface="Tahoma" pitchFamily="34" charset="0"/>
              <a:cs typeface="Tahoma" pitchFamily="34" charset="0"/>
            </a:endParaRPr>
          </a:p>
        </p:txBody>
      </p:sp>
      <p:pic>
        <p:nvPicPr>
          <p:cNvPr id="14" name="Shape 1"/>
          <p:cNvPicPr/>
          <p:nvPr/>
        </p:nvPicPr>
        <p:blipFill>
          <a:blip r:embed="rId5"/>
          <a:stretch/>
        </p:blipFill>
        <p:spPr>
          <a:xfrm>
            <a:off x="11033760" y="0"/>
            <a:ext cx="1158240" cy="1048385"/>
          </a:xfrm>
          <a:prstGeom prst="rect">
            <a:avLst/>
          </a:prstGeom>
          <a:noFill/>
          <a:ln>
            <a:noFill/>
          </a:ln>
        </p:spPr>
      </p:pic>
      <p:sp>
        <p:nvSpPr>
          <p:cNvPr id="7" name="Rectangle 189"/>
          <p:cNvSpPr>
            <a:spLocks noChangeArrowheads="1"/>
          </p:cNvSpPr>
          <p:nvPr/>
        </p:nvSpPr>
        <p:spPr bwMode="auto">
          <a:xfrm>
            <a:off x="4281721" y="1968159"/>
            <a:ext cx="2667000" cy="523220"/>
          </a:xfrm>
          <a:prstGeom prst="rect">
            <a:avLst/>
          </a:prstGeom>
          <a:noFill/>
          <a:ln>
            <a:noFill/>
          </a:ln>
          <a:effectLst/>
          <a:extLst/>
        </p:spPr>
        <p:txBody>
          <a:bodyPr anchor="ctr">
            <a:spAutoFit/>
          </a:bodyPr>
          <a:lstStyle/>
          <a:p>
            <a:pPr algn="ctr">
              <a:defRPr/>
            </a:pPr>
            <a:r>
              <a:rPr lang="en-US" altLang="zh-CN" sz="2800" b="1" kern="0" dirty="0" smtClean="0">
                <a:solidFill>
                  <a:srgbClr val="0000FF"/>
                </a:solidFill>
                <a:latin typeface="Tahoma" pitchFamily="34" charset="0"/>
                <a:ea typeface="Tahoma" pitchFamily="34" charset="0"/>
                <a:cs typeface="Tahoma" pitchFamily="34" charset="0"/>
              </a:rPr>
              <a:t>I. </a:t>
            </a:r>
            <a:r>
              <a:rPr lang="en-US" altLang="zh-CN" sz="2800" b="1" kern="0" dirty="0" err="1" smtClean="0">
                <a:solidFill>
                  <a:srgbClr val="0000FF"/>
                </a:solidFill>
                <a:latin typeface="Tahoma" pitchFamily="34" charset="0"/>
                <a:ea typeface="Tahoma" pitchFamily="34" charset="0"/>
                <a:cs typeface="Tahoma" pitchFamily="34" charset="0"/>
              </a:rPr>
              <a:t>Bài</a:t>
            </a:r>
            <a:r>
              <a:rPr lang="en-US" altLang="zh-CN" sz="2800" b="1" kern="0" dirty="0" smtClean="0">
                <a:solidFill>
                  <a:srgbClr val="0000FF"/>
                </a:solidFill>
                <a:latin typeface="Tahoma" pitchFamily="34" charset="0"/>
                <a:ea typeface="Tahoma" pitchFamily="34" charset="0"/>
                <a:cs typeface="Tahoma" pitchFamily="34" charset="0"/>
              </a:rPr>
              <a:t> </a:t>
            </a:r>
            <a:r>
              <a:rPr lang="en-US" altLang="zh-CN" sz="2800" b="1" kern="0" dirty="0" err="1" smtClean="0">
                <a:solidFill>
                  <a:srgbClr val="0000FF"/>
                </a:solidFill>
                <a:latin typeface="Tahoma" pitchFamily="34" charset="0"/>
                <a:ea typeface="Tahoma" pitchFamily="34" charset="0"/>
                <a:cs typeface="Tahoma" pitchFamily="34" charset="0"/>
              </a:rPr>
              <a:t>học</a:t>
            </a:r>
            <a:r>
              <a:rPr lang="en-US" altLang="zh-CN" sz="2800" b="1" kern="0" dirty="0" smtClean="0">
                <a:solidFill>
                  <a:srgbClr val="0000FF"/>
                </a:solidFill>
                <a:latin typeface="Tahoma" pitchFamily="34" charset="0"/>
                <a:ea typeface="Tahoma" pitchFamily="34" charset="0"/>
                <a:cs typeface="Tahoma" pitchFamily="34" charset="0"/>
              </a:rPr>
              <a:t>: </a:t>
            </a:r>
            <a:endParaRPr lang="en-US" altLang="zh-CN" sz="2800" b="1" kern="0" dirty="0">
              <a:solidFill>
                <a:srgbClr val="0000FF"/>
              </a:solidFill>
              <a:latin typeface="Tahoma" pitchFamily="34" charset="0"/>
              <a:ea typeface="Tahoma" pitchFamily="34" charset="0"/>
              <a:cs typeface="Tahoma" pitchFamily="34" charset="0"/>
            </a:endParaRPr>
          </a:p>
        </p:txBody>
      </p:sp>
    </p:spTree>
    <p:extLst>
      <p:ext uri="{BB962C8B-B14F-4D97-AF65-F5344CB8AC3E}">
        <p14:creationId xmlns:p14="http://schemas.microsoft.com/office/powerpoint/2010/main" val="19339861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Shape 1"/>
          <p:cNvPicPr/>
          <p:nvPr/>
        </p:nvPicPr>
        <p:blipFill>
          <a:blip r:embed="rId2"/>
          <a:stretch/>
        </p:blipFill>
        <p:spPr>
          <a:xfrm>
            <a:off x="11033760" y="0"/>
            <a:ext cx="1158240" cy="1048385"/>
          </a:xfrm>
          <a:prstGeom prst="rect">
            <a:avLst/>
          </a:prstGeom>
          <a:noFill/>
          <a:ln>
            <a:noFill/>
          </a:ln>
        </p:spPr>
      </p:pic>
      <p:sp>
        <p:nvSpPr>
          <p:cNvPr id="13" name="Rectangle 12"/>
          <p:cNvSpPr>
            <a:spLocks noChangeArrowheads="1"/>
          </p:cNvSpPr>
          <p:nvPr/>
        </p:nvSpPr>
        <p:spPr bwMode="auto">
          <a:xfrm>
            <a:off x="799946" y="154860"/>
            <a:ext cx="1105269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微软雅黑" panose="020B0503020204020204" pitchFamily="34" charset="-122"/>
              </a:defRPr>
            </a:lvl1pPr>
            <a:lvl2pPr marL="742950" indent="-285750">
              <a:defRPr>
                <a:solidFill>
                  <a:schemeClr val="tx1"/>
                </a:solidFill>
                <a:latin typeface="Calibri" panose="020F0502020204030204" pitchFamily="34" charset="0"/>
                <a:ea typeface="微软雅黑" panose="020B0503020204020204" pitchFamily="34" charset="-122"/>
              </a:defRPr>
            </a:lvl2pPr>
            <a:lvl3pPr marL="1143000" indent="-228600">
              <a:defRPr>
                <a:solidFill>
                  <a:schemeClr val="tx1"/>
                </a:solidFill>
                <a:latin typeface="Calibri" panose="020F0502020204030204" pitchFamily="34" charset="0"/>
                <a:ea typeface="微软雅黑" panose="020B0503020204020204" pitchFamily="34" charset="-122"/>
              </a:defRPr>
            </a:lvl3pPr>
            <a:lvl4pPr marL="1600200" indent="-228600">
              <a:defRPr>
                <a:solidFill>
                  <a:schemeClr val="tx1"/>
                </a:solidFill>
                <a:latin typeface="Calibri" panose="020F0502020204030204" pitchFamily="34" charset="0"/>
                <a:ea typeface="微软雅黑" panose="020B0503020204020204" pitchFamily="34" charset="-122"/>
              </a:defRPr>
            </a:lvl4pPr>
            <a:lvl5pPr marL="2057400" indent="-228600">
              <a:defRPr>
                <a:solidFill>
                  <a:schemeClr val="tx1"/>
                </a:solidFill>
                <a:latin typeface="Calibri" panose="020F0502020204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微软雅黑" panose="020B0503020204020204" pitchFamily="34" charset="-122"/>
              </a:defRPr>
            </a:lvl9pPr>
          </a:lstStyle>
          <a:p>
            <a:pPr algn="ctr" eaLnBrk="0" fontAlgn="base" hangingPunct="0">
              <a:spcBef>
                <a:spcPct val="0"/>
              </a:spcBef>
              <a:spcAft>
                <a:spcPct val="0"/>
              </a:spcAft>
            </a:pPr>
            <a:r>
              <a:rPr lang="en-US" altLang="en-US" b="1" err="1" smtClean="0">
                <a:solidFill>
                  <a:srgbClr val="0000FF"/>
                </a:solidFill>
                <a:latin typeface="Tahoma" pitchFamily="34" charset="0"/>
                <a:ea typeface="Tahoma" pitchFamily="34" charset="0"/>
                <a:cs typeface="Tahoma" pitchFamily="34" charset="0"/>
              </a:rPr>
              <a:t>Bài</a:t>
            </a:r>
            <a:r>
              <a:rPr lang="en-US" altLang="en-US" b="1" smtClean="0">
                <a:solidFill>
                  <a:srgbClr val="0000FF"/>
                </a:solidFill>
                <a:latin typeface="Tahoma" pitchFamily="34" charset="0"/>
                <a:ea typeface="Tahoma" pitchFamily="34" charset="0"/>
                <a:cs typeface="Tahoma" pitchFamily="34" charset="0"/>
              </a:rPr>
              <a:t> 8: ỨNG PHÓ VỚI TÌNH HUỐNG NGUY HIỂM TỪ THIÊN NHIÊN</a:t>
            </a:r>
            <a:endParaRPr lang="en-SG" altLang="en-US" b="1" dirty="0">
              <a:solidFill>
                <a:srgbClr val="0000FF"/>
              </a:solidFill>
              <a:latin typeface="Tahoma" pitchFamily="34" charset="0"/>
              <a:ea typeface="Tahoma" pitchFamily="34" charset="0"/>
              <a:cs typeface="Tahoma" pitchFamily="34" charset="0"/>
            </a:endParaRPr>
          </a:p>
        </p:txBody>
      </p:sp>
      <p:sp>
        <p:nvSpPr>
          <p:cNvPr id="14" name="Rectangle 189"/>
          <p:cNvSpPr>
            <a:spLocks noChangeArrowheads="1"/>
          </p:cNvSpPr>
          <p:nvPr/>
        </p:nvSpPr>
        <p:spPr bwMode="auto">
          <a:xfrm>
            <a:off x="186199" y="551139"/>
            <a:ext cx="2667000" cy="369332"/>
          </a:xfrm>
          <a:prstGeom prst="rect">
            <a:avLst/>
          </a:prstGeom>
          <a:noFill/>
          <a:ln>
            <a:noFill/>
          </a:ln>
          <a:effectLst/>
          <a:extLst/>
        </p:spPr>
        <p:txBody>
          <a:bodyPr anchor="ctr">
            <a:spAutoFit/>
          </a:bodyPr>
          <a:lstStyle/>
          <a:p>
            <a:pPr algn="ctr">
              <a:defRPr/>
            </a:pPr>
            <a:r>
              <a:rPr lang="en-US" altLang="zh-CN" b="1" kern="0" dirty="0" smtClean="0">
                <a:solidFill>
                  <a:srgbClr val="0000FF"/>
                </a:solidFill>
                <a:latin typeface="Tahoma" pitchFamily="34" charset="0"/>
                <a:ea typeface="Tahoma" pitchFamily="34" charset="0"/>
                <a:cs typeface="Tahoma" pitchFamily="34" charset="0"/>
              </a:rPr>
              <a:t>KHÁM PHÁ</a:t>
            </a:r>
            <a:endParaRPr lang="en-US" altLang="zh-CN" b="1" kern="0" dirty="0">
              <a:solidFill>
                <a:srgbClr val="0000FF"/>
              </a:solidFill>
              <a:latin typeface="Tahoma" pitchFamily="34" charset="0"/>
              <a:ea typeface="Tahoma" pitchFamily="34" charset="0"/>
              <a:cs typeface="Tahoma" pitchFamily="34" charset="0"/>
            </a:endParaRPr>
          </a:p>
        </p:txBody>
      </p:sp>
      <p:sp>
        <p:nvSpPr>
          <p:cNvPr id="9" name="Rectangle 8"/>
          <p:cNvSpPr/>
          <p:nvPr/>
        </p:nvSpPr>
        <p:spPr>
          <a:xfrm>
            <a:off x="799946" y="898257"/>
            <a:ext cx="6883744" cy="410882"/>
          </a:xfrm>
          <a:prstGeom prst="rect">
            <a:avLst/>
          </a:prstGeom>
        </p:spPr>
        <p:txBody>
          <a:bodyPr wrap="square">
            <a:spAutoFit/>
          </a:bodyPr>
          <a:lstStyle/>
          <a:p>
            <a:pPr marR="0" lvl="0">
              <a:lnSpc>
                <a:spcPct val="115000"/>
              </a:lnSpc>
              <a:spcBef>
                <a:spcPts val="0"/>
              </a:spcBef>
              <a:spcAft>
                <a:spcPts val="500"/>
              </a:spcAft>
              <a:buClr>
                <a:srgbClr val="000000"/>
              </a:buClr>
              <a:buSzPts val="1200"/>
              <a:tabLst>
                <a:tab pos="252730" algn="l"/>
              </a:tabLst>
            </a:pPr>
            <a:r>
              <a:rPr lang="en-US" b="1" dirty="0" smtClean="0">
                <a:solidFill>
                  <a:srgbClr val="0000FF"/>
                </a:solidFill>
                <a:latin typeface="Tahoma" pitchFamily="34" charset="0"/>
                <a:ea typeface="Tahoma" pitchFamily="34" charset="0"/>
                <a:cs typeface="Tahoma" pitchFamily="34" charset="0"/>
              </a:rPr>
              <a:t>1</a:t>
            </a:r>
            <a:r>
              <a:rPr lang="en-US" b="1" smtClean="0">
                <a:solidFill>
                  <a:srgbClr val="0000FF"/>
                </a:solidFill>
                <a:latin typeface="Tahoma" pitchFamily="34" charset="0"/>
                <a:ea typeface="Tahoma" pitchFamily="34" charset="0"/>
                <a:cs typeface="Tahoma" pitchFamily="34" charset="0"/>
              </a:rPr>
              <a:t>. Nh</a:t>
            </a:r>
            <a:r>
              <a:rPr lang="vi-VN" b="1" smtClean="0">
                <a:solidFill>
                  <a:srgbClr val="0000FF"/>
                </a:solidFill>
                <a:latin typeface="Tahoma" pitchFamily="34" charset="0"/>
                <a:ea typeface="Tahoma" pitchFamily="34" charset="0"/>
                <a:cs typeface="Tahoma" pitchFamily="34" charset="0"/>
              </a:rPr>
              <a:t>ận biết các tình huống nguy hiểm từ thiên nhiên. </a:t>
            </a:r>
            <a:endParaRPr lang="en-US" b="1" dirty="0" smtClean="0">
              <a:solidFill>
                <a:srgbClr val="0000FF"/>
              </a:solidFill>
              <a:latin typeface="Tahoma" pitchFamily="34" charset="0"/>
              <a:ea typeface="Tahoma" pitchFamily="34" charset="0"/>
              <a:cs typeface="Tahoma" pitchFamily="34" charset="0"/>
            </a:endParaRPr>
          </a:p>
        </p:txBody>
      </p:sp>
      <p:pic>
        <p:nvPicPr>
          <p:cNvPr id="3074" name="Picture 2" descr="Giải GDCD 6 Bài 8 Cánh Diều: Ứng phó với các tình huống nguy hiểm từ thiên nhiên ảnh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8388" y="1664823"/>
            <a:ext cx="9521581" cy="435252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28388" y="1268195"/>
            <a:ext cx="6096000" cy="369332"/>
          </a:xfrm>
          <a:prstGeom prst="rect">
            <a:avLst/>
          </a:prstGeom>
        </p:spPr>
        <p:txBody>
          <a:bodyPr>
            <a:spAutoFit/>
          </a:bodyPr>
          <a:lstStyle/>
          <a:p>
            <a:r>
              <a:rPr lang="vi-VN">
                <a:latin typeface="Tahoma" pitchFamily="34" charset="0"/>
                <a:ea typeface="Tahoma" pitchFamily="34" charset="0"/>
                <a:cs typeface="Tahoma" pitchFamily="34" charset="0"/>
              </a:rPr>
              <a:t>Quan sát hình ảnh và trả lời câu hỏi</a:t>
            </a:r>
            <a:r>
              <a:rPr lang="vi-VN" smtClean="0">
                <a:latin typeface="Tahoma" pitchFamily="34" charset="0"/>
                <a:ea typeface="Tahoma" pitchFamily="34" charset="0"/>
                <a:cs typeface="Tahoma" pitchFamily="34" charset="0"/>
              </a:rPr>
              <a:t>:</a:t>
            </a:r>
            <a:endParaRPr lang="vi-VN">
              <a:latin typeface="Tahoma" pitchFamily="34" charset="0"/>
              <a:ea typeface="Tahoma" pitchFamily="34" charset="0"/>
              <a:cs typeface="Tahoma" pitchFamily="34" charset="0"/>
            </a:endParaRPr>
          </a:p>
        </p:txBody>
      </p:sp>
      <p:sp>
        <p:nvSpPr>
          <p:cNvPr id="5" name="Rectangle 4"/>
          <p:cNvSpPr/>
          <p:nvPr/>
        </p:nvSpPr>
        <p:spPr>
          <a:xfrm rot="10800000" flipV="1">
            <a:off x="711952" y="6215911"/>
            <a:ext cx="11215994" cy="461665"/>
          </a:xfrm>
          <a:prstGeom prst="rect">
            <a:avLst/>
          </a:prstGeom>
          <a:solidFill>
            <a:srgbClr val="92D050"/>
          </a:solidFill>
        </p:spPr>
        <p:txBody>
          <a:bodyPr wrap="square">
            <a:spAutoFit/>
          </a:bodyPr>
          <a:lstStyle/>
          <a:p>
            <a:r>
              <a:rPr lang="en-US" sz="2400" smtClean="0">
                <a:latin typeface="Tahoma" pitchFamily="34" charset="0"/>
                <a:ea typeface="Tahoma" pitchFamily="34" charset="0"/>
                <a:cs typeface="Tahoma" pitchFamily="34" charset="0"/>
              </a:rPr>
              <a:t>a) Em quan sát được những hiện tượng nguy hiểm nào từ các hình ảnh trên?</a:t>
            </a:r>
            <a:endParaRPr lang="vi-VN" sz="2400">
              <a:latin typeface="Tahoma" pitchFamily="34" charset="0"/>
              <a:ea typeface="Tahoma" pitchFamily="34" charset="0"/>
              <a:cs typeface="Tahoma" pitchFamily="34" charset="0"/>
            </a:endParaRPr>
          </a:p>
        </p:txBody>
      </p:sp>
      <p:sp>
        <p:nvSpPr>
          <p:cNvPr id="6" name="TextBox 5"/>
          <p:cNvSpPr txBox="1"/>
          <p:nvPr/>
        </p:nvSpPr>
        <p:spPr>
          <a:xfrm>
            <a:off x="2347415" y="3289107"/>
            <a:ext cx="2169994" cy="461665"/>
          </a:xfrm>
          <a:prstGeom prst="rect">
            <a:avLst/>
          </a:prstGeom>
          <a:solidFill>
            <a:srgbClr val="FFFF00"/>
          </a:solidFill>
        </p:spPr>
        <p:txBody>
          <a:bodyPr wrap="square" rtlCol="0">
            <a:spAutoFit/>
          </a:bodyPr>
          <a:lstStyle/>
          <a:p>
            <a:pPr algn="ctr"/>
            <a:r>
              <a:rPr lang="en-US" sz="2400" b="1" dirty="0" err="1" smtClean="0"/>
              <a:t>Dông</a:t>
            </a:r>
            <a:r>
              <a:rPr lang="en-US" sz="2400" b="1" dirty="0" smtClean="0"/>
              <a:t>, </a:t>
            </a:r>
            <a:r>
              <a:rPr lang="en-US" sz="2400" b="1" dirty="0" err="1" smtClean="0"/>
              <a:t>sấm</a:t>
            </a:r>
            <a:r>
              <a:rPr lang="en-US" sz="2400" b="1" dirty="0" smtClean="0"/>
              <a:t> </a:t>
            </a:r>
            <a:r>
              <a:rPr lang="en-US" sz="2400" b="1" dirty="0" err="1" smtClean="0"/>
              <a:t>sét</a:t>
            </a:r>
            <a:endParaRPr lang="vi-VN" sz="2400" b="1" dirty="0"/>
          </a:p>
        </p:txBody>
      </p:sp>
      <p:sp>
        <p:nvSpPr>
          <p:cNvPr id="16" name="TextBox 15"/>
          <p:cNvSpPr txBox="1"/>
          <p:nvPr/>
        </p:nvSpPr>
        <p:spPr>
          <a:xfrm>
            <a:off x="7235588" y="3289107"/>
            <a:ext cx="2169994" cy="461665"/>
          </a:xfrm>
          <a:prstGeom prst="rect">
            <a:avLst/>
          </a:prstGeom>
          <a:solidFill>
            <a:srgbClr val="FFFF00"/>
          </a:solidFill>
        </p:spPr>
        <p:txBody>
          <a:bodyPr wrap="square" rtlCol="0">
            <a:spAutoFit/>
          </a:bodyPr>
          <a:lstStyle/>
          <a:p>
            <a:pPr algn="ctr"/>
            <a:r>
              <a:rPr lang="en-US" sz="2400" b="1" smtClean="0"/>
              <a:t>Sạt lở đất</a:t>
            </a:r>
            <a:endParaRPr lang="vi-VN" sz="2400" b="1"/>
          </a:p>
        </p:txBody>
      </p:sp>
      <p:sp>
        <p:nvSpPr>
          <p:cNvPr id="17" name="TextBox 16"/>
          <p:cNvSpPr txBox="1"/>
          <p:nvPr/>
        </p:nvSpPr>
        <p:spPr>
          <a:xfrm>
            <a:off x="2347415" y="5676617"/>
            <a:ext cx="2169994" cy="461665"/>
          </a:xfrm>
          <a:prstGeom prst="rect">
            <a:avLst/>
          </a:prstGeom>
          <a:solidFill>
            <a:srgbClr val="FFFF00"/>
          </a:solidFill>
        </p:spPr>
        <p:txBody>
          <a:bodyPr wrap="square" rtlCol="0">
            <a:spAutoFit/>
          </a:bodyPr>
          <a:lstStyle/>
          <a:p>
            <a:pPr algn="ctr"/>
            <a:r>
              <a:rPr lang="en-US" sz="2400" b="1" dirty="0" err="1" smtClean="0"/>
              <a:t>Lũ</a:t>
            </a:r>
            <a:r>
              <a:rPr lang="en-US" sz="2400" b="1" dirty="0" smtClean="0"/>
              <a:t> </a:t>
            </a:r>
            <a:r>
              <a:rPr lang="en-US" sz="2400" b="1" dirty="0" err="1" smtClean="0"/>
              <a:t>lụt</a:t>
            </a:r>
            <a:endParaRPr lang="vi-VN" sz="2400" b="1" dirty="0"/>
          </a:p>
        </p:txBody>
      </p:sp>
      <p:sp>
        <p:nvSpPr>
          <p:cNvPr id="18" name="TextBox 17"/>
          <p:cNvSpPr txBox="1"/>
          <p:nvPr/>
        </p:nvSpPr>
        <p:spPr>
          <a:xfrm>
            <a:off x="7235588" y="5624960"/>
            <a:ext cx="2169994" cy="461665"/>
          </a:xfrm>
          <a:prstGeom prst="rect">
            <a:avLst/>
          </a:prstGeom>
          <a:solidFill>
            <a:srgbClr val="FFFF00"/>
          </a:solidFill>
        </p:spPr>
        <p:txBody>
          <a:bodyPr wrap="square" rtlCol="0">
            <a:spAutoFit/>
          </a:bodyPr>
          <a:lstStyle/>
          <a:p>
            <a:pPr algn="ctr"/>
            <a:r>
              <a:rPr lang="en-US" sz="2400" b="1" smtClean="0"/>
              <a:t>Hạn hán</a:t>
            </a:r>
            <a:endParaRPr lang="vi-VN" sz="2400" b="1"/>
          </a:p>
        </p:txBody>
      </p:sp>
      <p:sp>
        <p:nvSpPr>
          <p:cNvPr id="7" name="Rectangle 6"/>
          <p:cNvSpPr/>
          <p:nvPr/>
        </p:nvSpPr>
        <p:spPr>
          <a:xfrm>
            <a:off x="186199" y="6253501"/>
            <a:ext cx="12005801" cy="430887"/>
          </a:xfrm>
          <a:prstGeom prst="rect">
            <a:avLst/>
          </a:prstGeom>
          <a:solidFill>
            <a:schemeClr val="accent4">
              <a:lumMod val="40000"/>
              <a:lumOff val="60000"/>
            </a:schemeClr>
          </a:solidFill>
        </p:spPr>
        <p:txBody>
          <a:bodyPr wrap="square">
            <a:spAutoFit/>
          </a:bodyPr>
          <a:lstStyle/>
          <a:p>
            <a:r>
              <a:rPr lang="en-US" sz="2200" b="1">
                <a:latin typeface="Tahoma" pitchFamily="34" charset="0"/>
                <a:ea typeface="Tahoma" pitchFamily="34" charset="0"/>
                <a:cs typeface="Tahoma" pitchFamily="34" charset="0"/>
              </a:rPr>
              <a:t>b) Những hiện tượng nguy hiểm đó gây ảnh hưởng đến con người như thế nào?</a:t>
            </a:r>
            <a:endParaRPr lang="vi-VN" sz="2200" b="1">
              <a:latin typeface="Tahoma" pitchFamily="34" charset="0"/>
              <a:ea typeface="Tahoma" pitchFamily="34" charset="0"/>
              <a:cs typeface="Tahoma" pitchFamily="34" charset="0"/>
            </a:endParaRPr>
          </a:p>
        </p:txBody>
      </p:sp>
      <p:sp>
        <p:nvSpPr>
          <p:cNvPr id="12" name="Date Placeholder 11"/>
          <p:cNvSpPr>
            <a:spLocks noGrp="1"/>
          </p:cNvSpPr>
          <p:nvPr>
            <p:ph type="dt" sz="half" idx="10"/>
          </p:nvPr>
        </p:nvSpPr>
        <p:spPr/>
        <p:txBody>
          <a:bodyPr/>
          <a:lstStyle/>
          <a:p>
            <a:fld id="{73E1CA15-FEE4-44C3-A171-3958FA73EDA6}" type="datetime11">
              <a:rPr lang="en-IN" smtClean="0">
                <a:solidFill>
                  <a:prstClr val="black">
                    <a:tint val="75000"/>
                  </a:prstClr>
                </a:solidFill>
              </a:rPr>
              <a:t>20:31:13</a:t>
            </a:fld>
            <a:endParaRPr lang="en-IN">
              <a:solidFill>
                <a:prstClr val="black">
                  <a:tint val="75000"/>
                </a:prstClr>
              </a:solidFill>
            </a:endParaRPr>
          </a:p>
        </p:txBody>
      </p:sp>
      <p:sp>
        <p:nvSpPr>
          <p:cNvPr id="19" name="Slide Number Placeholder 18"/>
          <p:cNvSpPr>
            <a:spLocks noGrp="1"/>
          </p:cNvSpPr>
          <p:nvPr>
            <p:ph type="sldNum" sz="quarter" idx="12"/>
          </p:nvPr>
        </p:nvSpPr>
        <p:spPr/>
        <p:txBody>
          <a:bodyPr/>
          <a:lstStyle/>
          <a:p>
            <a:fld id="{2D0CD454-69CB-4647-AC93-5608A9603E22}" type="slidenum">
              <a:rPr lang="en-IN" smtClean="0">
                <a:solidFill>
                  <a:prstClr val="black">
                    <a:tint val="75000"/>
                  </a:prstClr>
                </a:solidFill>
              </a:rPr>
              <a:pPr/>
              <a:t>8</a:t>
            </a:fld>
            <a:endParaRPr lang="en-IN">
              <a:solidFill>
                <a:prstClr val="black">
                  <a:tint val="75000"/>
                </a:prstClr>
              </a:solidFill>
            </a:endParaRPr>
          </a:p>
        </p:txBody>
      </p:sp>
    </p:spTree>
    <p:extLst>
      <p:ext uri="{BB962C8B-B14F-4D97-AF65-F5344CB8AC3E}">
        <p14:creationId xmlns:p14="http://schemas.microsoft.com/office/powerpoint/2010/main" val="167568080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fade">
                                      <p:cBhvr>
                                        <p:cTn id="12" dur="5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barn(inVertical)">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fade">
                                      <p:cBhvr>
                                        <p:cTn id="4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16" grpId="0" animBg="1"/>
      <p:bldP spid="17" grpId="0" animBg="1"/>
      <p:bldP spid="18"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Slide Number Placeholder 4"/>
          <p:cNvSpPr>
            <a:spLocks noGrp="1"/>
          </p:cNvSpPr>
          <p:nvPr>
            <p:ph type="sldNum" sz="quarter" idx="12"/>
          </p:nvPr>
        </p:nvSpPr>
        <p:spPr/>
        <p:txBody>
          <a:bodyPr/>
          <a:lstStyle/>
          <a:p>
            <a:fld id="{2D0CD454-69CB-4647-AC93-5608A9603E22}" type="slidenum">
              <a:rPr lang="en-IN" smtClean="0">
                <a:solidFill>
                  <a:prstClr val="black">
                    <a:tint val="75000"/>
                  </a:prstClr>
                </a:solidFill>
              </a:rPr>
              <a:pPr/>
              <a:t>9</a:t>
            </a:fld>
            <a:endParaRPr lang="en-IN">
              <a:solidFill>
                <a:prstClr val="black">
                  <a:tint val="75000"/>
                </a:prstClr>
              </a:solidFill>
            </a:endParaRPr>
          </a:p>
        </p:txBody>
      </p:sp>
      <p:pic>
        <p:nvPicPr>
          <p:cNvPr id="6" name="Picture 2" descr="Giải GDCD 6 Bài 8 Cánh Diều: Ứng phó với các tình huống nguy hiểm từ thiên nhiên ảnh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388" y="16311"/>
            <a:ext cx="9521581" cy="435252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697316" y="4483888"/>
            <a:ext cx="10481540" cy="461665"/>
          </a:xfrm>
          <a:prstGeom prst="rect">
            <a:avLst/>
          </a:prstGeom>
        </p:spPr>
        <p:txBody>
          <a:bodyPr wrap="square">
            <a:spAutoFit/>
          </a:bodyPr>
          <a:lstStyle/>
          <a:p>
            <a:r>
              <a:rPr lang="vi-VN" sz="2400" b="1" dirty="0">
                <a:solidFill>
                  <a:srgbClr val="002060"/>
                </a:solidFill>
              </a:rPr>
              <a:t>- Hình 1. Mưa, sấm sét. Hậu quả: Gây thiệt hại lớn về người và tài sản.</a:t>
            </a:r>
          </a:p>
        </p:txBody>
      </p:sp>
      <p:sp>
        <p:nvSpPr>
          <p:cNvPr id="8" name="Rectangle 7"/>
          <p:cNvSpPr/>
          <p:nvPr/>
        </p:nvSpPr>
        <p:spPr>
          <a:xfrm>
            <a:off x="658679" y="4950701"/>
            <a:ext cx="10481540" cy="830997"/>
          </a:xfrm>
          <a:prstGeom prst="rect">
            <a:avLst/>
          </a:prstGeom>
        </p:spPr>
        <p:txBody>
          <a:bodyPr wrap="square">
            <a:spAutoFit/>
          </a:bodyPr>
          <a:lstStyle/>
          <a:p>
            <a:r>
              <a:rPr lang="vi-VN" sz="2400" b="1" dirty="0">
                <a:solidFill>
                  <a:srgbClr val="0070C0"/>
                </a:solidFill>
              </a:rPr>
              <a:t>- Hình 2. Sạt lở đất xuống đường quốc lộ. Hậu quả: Gây nguy hiểm cho người đang lưu thông trên đường, gây tắc nghẽn giao thông.</a:t>
            </a:r>
          </a:p>
        </p:txBody>
      </p:sp>
      <p:sp>
        <p:nvSpPr>
          <p:cNvPr id="9" name="Rectangle 8"/>
          <p:cNvSpPr/>
          <p:nvPr/>
        </p:nvSpPr>
        <p:spPr>
          <a:xfrm>
            <a:off x="710195" y="5746030"/>
            <a:ext cx="10481540" cy="461665"/>
          </a:xfrm>
          <a:prstGeom prst="rect">
            <a:avLst/>
          </a:prstGeom>
        </p:spPr>
        <p:txBody>
          <a:bodyPr wrap="square">
            <a:spAutoFit/>
          </a:bodyPr>
          <a:lstStyle/>
          <a:p>
            <a:r>
              <a:rPr lang="vi-VN" sz="2400" b="1" dirty="0">
                <a:solidFill>
                  <a:srgbClr val="C00000"/>
                </a:solidFill>
              </a:rPr>
              <a:t>- Hình 3. Lũ lụt. Hậu quả: Thiệt hại nghiêm trọng về người và tài sản.</a:t>
            </a:r>
          </a:p>
        </p:txBody>
      </p:sp>
      <p:sp>
        <p:nvSpPr>
          <p:cNvPr id="10" name="Rectangle 9"/>
          <p:cNvSpPr/>
          <p:nvPr/>
        </p:nvSpPr>
        <p:spPr>
          <a:xfrm>
            <a:off x="710194" y="6071070"/>
            <a:ext cx="10262605" cy="830997"/>
          </a:xfrm>
          <a:prstGeom prst="rect">
            <a:avLst/>
          </a:prstGeom>
        </p:spPr>
        <p:txBody>
          <a:bodyPr wrap="square">
            <a:spAutoFit/>
          </a:bodyPr>
          <a:lstStyle/>
          <a:p>
            <a:r>
              <a:rPr lang="vi-VN" sz="2400" b="1" dirty="0">
                <a:solidFill>
                  <a:srgbClr val="00B0F0"/>
                </a:solidFill>
              </a:rPr>
              <a:t>- Hình 4. Hạn hán. Hậu quả: Đất đai khô cằn, con người không có nước </a:t>
            </a:r>
            <a:r>
              <a:rPr lang="vi-VN" sz="2400" b="1" dirty="0" smtClean="0">
                <a:solidFill>
                  <a:srgbClr val="00B0F0"/>
                </a:solidFill>
              </a:rPr>
              <a:t>sinh</a:t>
            </a:r>
            <a:r>
              <a:rPr lang="en-US" sz="2400" b="1" dirty="0" smtClean="0">
                <a:solidFill>
                  <a:srgbClr val="00B0F0"/>
                </a:solidFill>
              </a:rPr>
              <a:t> </a:t>
            </a:r>
            <a:r>
              <a:rPr lang="en-US" sz="2400" b="1" dirty="0" err="1">
                <a:solidFill>
                  <a:srgbClr val="00B0F0"/>
                </a:solidFill>
                <a:latin typeface="Arial" pitchFamily="34" charset="0"/>
                <a:cs typeface="Arial" pitchFamily="34" charset="0"/>
              </a:rPr>
              <a:t>hoạt</a:t>
            </a:r>
            <a:r>
              <a:rPr lang="en-US" sz="2400" b="1" dirty="0">
                <a:solidFill>
                  <a:srgbClr val="00B0F0"/>
                </a:solidFill>
                <a:latin typeface="Arial" pitchFamily="34" charset="0"/>
                <a:cs typeface="Arial" pitchFamily="34" charset="0"/>
              </a:rPr>
              <a:t> </a:t>
            </a:r>
            <a:r>
              <a:rPr lang="en-US" sz="2400" b="1" dirty="0" err="1">
                <a:solidFill>
                  <a:srgbClr val="00B0F0"/>
                </a:solidFill>
                <a:latin typeface="Arial" pitchFamily="34" charset="0"/>
                <a:cs typeface="Arial" pitchFamily="34" charset="0"/>
              </a:rPr>
              <a:t>và</a:t>
            </a:r>
            <a:r>
              <a:rPr lang="en-US" sz="2400" b="1" dirty="0">
                <a:solidFill>
                  <a:srgbClr val="00B0F0"/>
                </a:solidFill>
                <a:latin typeface="Arial" pitchFamily="34" charset="0"/>
                <a:cs typeface="Arial" pitchFamily="34" charset="0"/>
              </a:rPr>
              <a:t> </a:t>
            </a:r>
            <a:r>
              <a:rPr lang="en-US" sz="2400" b="1" dirty="0" err="1">
                <a:solidFill>
                  <a:srgbClr val="00B0F0"/>
                </a:solidFill>
                <a:latin typeface="Arial" pitchFamily="34" charset="0"/>
                <a:cs typeface="Arial" pitchFamily="34" charset="0"/>
              </a:rPr>
              <a:t>sản</a:t>
            </a:r>
            <a:r>
              <a:rPr lang="en-US" sz="2400" b="1" dirty="0">
                <a:solidFill>
                  <a:srgbClr val="00B0F0"/>
                </a:solidFill>
                <a:latin typeface="Arial" pitchFamily="34" charset="0"/>
                <a:cs typeface="Arial" pitchFamily="34" charset="0"/>
              </a:rPr>
              <a:t> </a:t>
            </a:r>
            <a:r>
              <a:rPr lang="en-US" sz="2400" b="1" dirty="0" err="1">
                <a:solidFill>
                  <a:srgbClr val="00B0F0"/>
                </a:solidFill>
                <a:latin typeface="Arial" pitchFamily="34" charset="0"/>
                <a:cs typeface="Arial" pitchFamily="34" charset="0"/>
              </a:rPr>
              <a:t>xuất</a:t>
            </a:r>
            <a:r>
              <a:rPr lang="en-US" sz="2400" b="1" dirty="0">
                <a:solidFill>
                  <a:srgbClr val="00B0F0"/>
                </a:solidFill>
                <a:latin typeface="Arial" pitchFamily="34" charset="0"/>
                <a:cs typeface="Arial" pitchFamily="34" charset="0"/>
              </a:rPr>
              <a:t>.</a:t>
            </a:r>
            <a:endParaRPr lang="vi-VN" sz="2400" b="1" dirty="0">
              <a:solidFill>
                <a:srgbClr val="00B0F0"/>
              </a:solidFill>
              <a:latin typeface="Arial" pitchFamily="34" charset="0"/>
              <a:cs typeface="Arial" pitchFamily="34" charset="0"/>
            </a:endParaRPr>
          </a:p>
        </p:txBody>
      </p:sp>
    </p:spTree>
    <p:extLst>
      <p:ext uri="{BB962C8B-B14F-4D97-AF65-F5344CB8AC3E}">
        <p14:creationId xmlns:p14="http://schemas.microsoft.com/office/powerpoint/2010/main" val="2735305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9195</TotalTime>
  <Words>2662</Words>
  <Application>Microsoft Office PowerPoint</Application>
  <PresentationFormat>Custom</PresentationFormat>
  <Paragraphs>253</Paragraphs>
  <Slides>36</Slides>
  <Notes>6</Notes>
  <HiddenSlides>0</HiddenSlides>
  <MMClips>1</MMClips>
  <ScaleCrop>false</ScaleCrop>
  <HeadingPairs>
    <vt:vector size="4" baseType="variant">
      <vt:variant>
        <vt:lpstr>Theme</vt:lpstr>
      </vt:variant>
      <vt:variant>
        <vt:i4>4</vt:i4>
      </vt:variant>
      <vt:variant>
        <vt:lpstr>Slide Titles</vt:lpstr>
      </vt:variant>
      <vt:variant>
        <vt:i4>36</vt:i4>
      </vt:variant>
    </vt:vector>
  </HeadingPairs>
  <TitlesOfParts>
    <vt:vector size="40" baseType="lpstr">
      <vt:lpstr>Office Theme</vt:lpstr>
      <vt:lpstr>1_Office Theme</vt:lpstr>
      <vt:lpstr>2_Office Theme</vt:lpstr>
      <vt:lpstr>24_Office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DELL</cp:lastModifiedBy>
  <cp:revision>302</cp:revision>
  <dcterms:created xsi:type="dcterms:W3CDTF">2021-06-28T15:32:15Z</dcterms:created>
  <dcterms:modified xsi:type="dcterms:W3CDTF">2023-02-05T13:31:47Z</dcterms:modified>
</cp:coreProperties>
</file>