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52"/>
  </p:notesMasterIdLst>
  <p:sldIdLst>
    <p:sldId id="257" r:id="rId2"/>
    <p:sldId id="258" r:id="rId3"/>
    <p:sldId id="259" r:id="rId4"/>
    <p:sldId id="260" r:id="rId5"/>
    <p:sldId id="261" r:id="rId6"/>
    <p:sldId id="262" r:id="rId7"/>
    <p:sldId id="297" r:id="rId8"/>
    <p:sldId id="256" r:id="rId9"/>
    <p:sldId id="267" r:id="rId10"/>
    <p:sldId id="268" r:id="rId11"/>
    <p:sldId id="298" r:id="rId12"/>
    <p:sldId id="269" r:id="rId13"/>
    <p:sldId id="299" r:id="rId14"/>
    <p:sldId id="270" r:id="rId15"/>
    <p:sldId id="300" r:id="rId16"/>
    <p:sldId id="271" r:id="rId17"/>
    <p:sldId id="272" r:id="rId18"/>
    <p:sldId id="263" r:id="rId19"/>
    <p:sldId id="273" r:id="rId20"/>
    <p:sldId id="274" r:id="rId21"/>
    <p:sldId id="275" r:id="rId22"/>
    <p:sldId id="276" r:id="rId23"/>
    <p:sldId id="277" r:id="rId24"/>
    <p:sldId id="278" r:id="rId25"/>
    <p:sldId id="289" r:id="rId26"/>
    <p:sldId id="290" r:id="rId27"/>
    <p:sldId id="279" r:id="rId28"/>
    <p:sldId id="280" r:id="rId29"/>
    <p:sldId id="301" r:id="rId30"/>
    <p:sldId id="281" r:id="rId31"/>
    <p:sldId id="282" r:id="rId32"/>
    <p:sldId id="283" r:id="rId33"/>
    <p:sldId id="285" r:id="rId34"/>
    <p:sldId id="286" r:id="rId35"/>
    <p:sldId id="287" r:id="rId36"/>
    <p:sldId id="302" r:id="rId37"/>
    <p:sldId id="303" r:id="rId38"/>
    <p:sldId id="304" r:id="rId39"/>
    <p:sldId id="288" r:id="rId40"/>
    <p:sldId id="305" r:id="rId41"/>
    <p:sldId id="291" r:id="rId42"/>
    <p:sldId id="306" r:id="rId43"/>
    <p:sldId id="292" r:id="rId44"/>
    <p:sldId id="307" r:id="rId45"/>
    <p:sldId id="293" r:id="rId46"/>
    <p:sldId id="308" r:id="rId47"/>
    <p:sldId id="294" r:id="rId48"/>
    <p:sldId id="309" r:id="rId49"/>
    <p:sldId id="295" r:id="rId50"/>
    <p:sldId id="296" r:id="rId5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87" autoAdjust="0"/>
    <p:restoredTop sz="94707" autoAdjust="0"/>
  </p:normalViewPr>
  <p:slideViewPr>
    <p:cSldViewPr>
      <p:cViewPr varScale="1">
        <p:scale>
          <a:sx n="68" d="100"/>
          <a:sy n="68" d="100"/>
        </p:scale>
        <p:origin x="780"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9CB61CF-3228-46C4-BB38-C3FF72AAA06C}" type="datetimeFigureOut">
              <a:rPr lang="en-US" smtClean="0"/>
              <a:t>2/8/2022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6A8E3A9-9DEB-4B2D-BF09-E198B2283CC9}" type="slidenum">
              <a:rPr lang="en-US" smtClean="0"/>
              <a:t>‹#›</a:t>
            </a:fld>
            <a:endParaRPr lang="en-US" dirty="0"/>
          </a:p>
        </p:txBody>
      </p:sp>
    </p:spTree>
    <p:extLst>
      <p:ext uri="{BB962C8B-B14F-4D97-AF65-F5344CB8AC3E}">
        <p14:creationId xmlns:p14="http://schemas.microsoft.com/office/powerpoint/2010/main" val="33555243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6A8E3A9-9DEB-4B2D-BF09-E198B2283CC9}" type="slidenum">
              <a:rPr lang="en-US" smtClean="0"/>
              <a:t>10</a:t>
            </a:fld>
            <a:endParaRPr lang="en-US" dirty="0"/>
          </a:p>
        </p:txBody>
      </p:sp>
    </p:spTree>
    <p:extLst>
      <p:ext uri="{BB962C8B-B14F-4D97-AF65-F5344CB8AC3E}">
        <p14:creationId xmlns:p14="http://schemas.microsoft.com/office/powerpoint/2010/main" val="3349570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F030DD8-3D3F-4598-A9B1-1CC10E1570FC}" type="datetimeFigureOut">
              <a:rPr lang="en-US" smtClean="0"/>
              <a:t>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B9414B1-88A4-467E-8A93-4EF88B7F7B60}" type="slidenum">
              <a:rPr lang="en-US" smtClean="0"/>
              <a:t>‹#›</a:t>
            </a:fld>
            <a:endParaRPr 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545164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F030DD8-3D3F-4598-A9B1-1CC10E1570FC}" type="datetimeFigureOut">
              <a:rPr lang="en-US" smtClean="0"/>
              <a:t>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B9414B1-88A4-467E-8A93-4EF88B7F7B60}" type="slidenum">
              <a:rPr lang="en-US" smtClean="0"/>
              <a:t>‹#›</a:t>
            </a:fld>
            <a:endParaRPr lang="en-US" dirty="0"/>
          </a:p>
        </p:txBody>
      </p:sp>
    </p:spTree>
    <p:extLst>
      <p:ext uri="{BB962C8B-B14F-4D97-AF65-F5344CB8AC3E}">
        <p14:creationId xmlns:p14="http://schemas.microsoft.com/office/powerpoint/2010/main" val="20802972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F030DD8-3D3F-4598-A9B1-1CC10E1570FC}" type="datetimeFigureOut">
              <a:rPr lang="en-US" smtClean="0"/>
              <a:t>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B9414B1-88A4-467E-8A93-4EF88B7F7B60}" type="slidenum">
              <a:rPr lang="en-US" smtClean="0"/>
              <a:t>‹#›</a:t>
            </a:fld>
            <a:endParaRPr lang="en-US" dirty="0"/>
          </a:p>
        </p:txBody>
      </p:sp>
    </p:spTree>
    <p:extLst>
      <p:ext uri="{BB962C8B-B14F-4D97-AF65-F5344CB8AC3E}">
        <p14:creationId xmlns:p14="http://schemas.microsoft.com/office/powerpoint/2010/main" val="29353525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F030DD8-3D3F-4598-A9B1-1CC10E1570FC}" type="datetimeFigureOut">
              <a:rPr lang="en-US" smtClean="0"/>
              <a:t>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B9414B1-88A4-467E-8A93-4EF88B7F7B60}" type="slidenum">
              <a:rPr lang="en-US" smtClean="0"/>
              <a:t>‹#›</a:t>
            </a:fld>
            <a:endParaRPr lang="en-US" dirty="0"/>
          </a:p>
        </p:txBody>
      </p:sp>
    </p:spTree>
    <p:extLst>
      <p:ext uri="{BB962C8B-B14F-4D97-AF65-F5344CB8AC3E}">
        <p14:creationId xmlns:p14="http://schemas.microsoft.com/office/powerpoint/2010/main" val="33245827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F030DD8-3D3F-4598-A9B1-1CC10E1570FC}" type="datetimeFigureOut">
              <a:rPr lang="en-US" smtClean="0"/>
              <a:t>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B9414B1-88A4-467E-8A93-4EF88B7F7B60}" type="slidenum">
              <a:rPr lang="en-US" smtClean="0"/>
              <a:t>‹#›</a:t>
            </a:fld>
            <a:endParaRPr 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842488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F030DD8-3D3F-4598-A9B1-1CC10E1570FC}" type="datetimeFigureOut">
              <a:rPr lang="en-US" smtClean="0"/>
              <a:t>2/8/2022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B9414B1-88A4-467E-8A93-4EF88B7F7B60}" type="slidenum">
              <a:rPr lang="en-US" smtClean="0"/>
              <a:t>‹#›</a:t>
            </a:fld>
            <a:endParaRPr lang="en-US" dirty="0"/>
          </a:p>
        </p:txBody>
      </p:sp>
    </p:spTree>
    <p:extLst>
      <p:ext uri="{BB962C8B-B14F-4D97-AF65-F5344CB8AC3E}">
        <p14:creationId xmlns:p14="http://schemas.microsoft.com/office/powerpoint/2010/main" val="29972217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22960" y="2582334"/>
            <a:ext cx="3703320" cy="32867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63440" y="2582334"/>
            <a:ext cx="3703320" cy="32867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F030DD8-3D3F-4598-A9B1-1CC10E1570FC}" type="datetimeFigureOut">
              <a:rPr lang="en-US" smtClean="0"/>
              <a:t>2/8/2022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B9414B1-88A4-467E-8A93-4EF88B7F7B60}" type="slidenum">
              <a:rPr lang="en-US" smtClean="0"/>
              <a:t>‹#›</a:t>
            </a:fld>
            <a:endParaRPr lang="en-US" dirty="0"/>
          </a:p>
        </p:txBody>
      </p:sp>
    </p:spTree>
    <p:extLst>
      <p:ext uri="{BB962C8B-B14F-4D97-AF65-F5344CB8AC3E}">
        <p14:creationId xmlns:p14="http://schemas.microsoft.com/office/powerpoint/2010/main" val="33844301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F030DD8-3D3F-4598-A9B1-1CC10E1570FC}" type="datetimeFigureOut">
              <a:rPr lang="en-US" smtClean="0"/>
              <a:t>2/8/2022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B9414B1-88A4-467E-8A93-4EF88B7F7B60}" type="slidenum">
              <a:rPr lang="en-US" smtClean="0"/>
              <a:t>‹#›</a:t>
            </a:fld>
            <a:endParaRPr lang="en-US" dirty="0"/>
          </a:p>
        </p:txBody>
      </p:sp>
    </p:spTree>
    <p:extLst>
      <p:ext uri="{BB962C8B-B14F-4D97-AF65-F5344CB8AC3E}">
        <p14:creationId xmlns:p14="http://schemas.microsoft.com/office/powerpoint/2010/main" val="25080409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5F030DD8-3D3F-4598-A9B1-1CC10E1570FC}" type="datetimeFigureOut">
              <a:rPr lang="en-US" smtClean="0"/>
              <a:t>2/8/2022</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3B9414B1-88A4-467E-8A93-4EF88B7F7B60}" type="slidenum">
              <a:rPr lang="en-US" smtClean="0"/>
              <a:t>‹#›</a:t>
            </a:fld>
            <a:endParaRPr lang="en-US" dirty="0"/>
          </a:p>
        </p:txBody>
      </p:sp>
    </p:spTree>
    <p:extLst>
      <p:ext uri="{BB962C8B-B14F-4D97-AF65-F5344CB8AC3E}">
        <p14:creationId xmlns:p14="http://schemas.microsoft.com/office/powerpoint/2010/main" val="31230734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5F030DD8-3D3F-4598-A9B1-1CC10E1570FC}" type="datetimeFigureOut">
              <a:rPr lang="en-US" smtClean="0"/>
              <a:t>2/8/2022</a:t>
            </a:fld>
            <a:endParaRPr lang="en-US" dirty="0"/>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B9414B1-88A4-467E-8A93-4EF88B7F7B60}" type="slidenum">
              <a:rPr lang="en-US" smtClean="0"/>
              <a:t>‹#›</a:t>
            </a:fld>
            <a:endParaRPr lang="en-US" dirty="0"/>
          </a:p>
        </p:txBody>
      </p:sp>
    </p:spTree>
    <p:extLst>
      <p:ext uri="{BB962C8B-B14F-4D97-AF65-F5344CB8AC3E}">
        <p14:creationId xmlns:p14="http://schemas.microsoft.com/office/powerpoint/2010/main" val="6055850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5F030DD8-3D3F-4598-A9B1-1CC10E1570FC}" type="datetimeFigureOut">
              <a:rPr lang="en-US" smtClean="0"/>
              <a:t>2/8/2022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B9414B1-88A4-467E-8A93-4EF88B7F7B60}" type="slidenum">
              <a:rPr lang="en-US" smtClean="0"/>
              <a:t>‹#›</a:t>
            </a:fld>
            <a:endParaRPr lang="en-US" dirty="0"/>
          </a:p>
        </p:txBody>
      </p:sp>
    </p:spTree>
    <p:extLst>
      <p:ext uri="{BB962C8B-B14F-4D97-AF65-F5344CB8AC3E}">
        <p14:creationId xmlns:p14="http://schemas.microsoft.com/office/powerpoint/2010/main" val="23283021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5F030DD8-3D3F-4598-A9B1-1CC10E1570FC}" type="datetimeFigureOut">
              <a:rPr lang="en-US" smtClean="0"/>
              <a:t>2/8/2022</a:t>
            </a:fld>
            <a:endParaRPr lang="en-US" dirty="0"/>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3B9414B1-88A4-467E-8A93-4EF88B7F7B60}" type="slidenum">
              <a:rPr lang="en-US" smtClean="0"/>
              <a:t>‹#›</a:t>
            </a:fld>
            <a:endParaRPr lang="en-US" dirty="0"/>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5315027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1.xml"/><Relationship Id="rId6" Type="http://schemas.openxmlformats.org/officeDocument/2006/relationships/image" Target="../media/image6.jpeg"/><Relationship Id="rId5" Type="http://schemas.openxmlformats.org/officeDocument/2006/relationships/image" Target="../media/image12.jpeg"/><Relationship Id="rId4" Type="http://schemas.openxmlformats.org/officeDocument/2006/relationships/image" Target="../media/image11.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22831"/>
            <a:ext cx="7467600" cy="1143000"/>
          </a:xfrm>
        </p:spPr>
        <p:txBody>
          <a:bodyPr/>
          <a:lstStyle/>
          <a:p>
            <a:endParaRPr lang="en-US" dirty="0"/>
          </a:p>
        </p:txBody>
      </p:sp>
      <p:pic>
        <p:nvPicPr>
          <p:cNvPr id="4" name="Content Placeholder 3" descr="226485339004202.jpg"/>
          <p:cNvPicPr>
            <a:picLocks noGrp="1" noChangeAspect="1"/>
          </p:cNvPicPr>
          <p:nvPr>
            <p:ph idx="1"/>
          </p:nvPr>
        </p:nvPicPr>
        <p:blipFill>
          <a:blip r:embed="rId2"/>
          <a:stretch>
            <a:fillRect/>
          </a:stretch>
        </p:blipFill>
        <p:spPr>
          <a:xfrm>
            <a:off x="5710604" y="3124200"/>
            <a:ext cx="2286000" cy="3009900"/>
          </a:xfrm>
        </p:spPr>
      </p:pic>
      <p:sp>
        <p:nvSpPr>
          <p:cNvPr id="9" name="Cloud 8"/>
          <p:cNvSpPr/>
          <p:nvPr/>
        </p:nvSpPr>
        <p:spPr>
          <a:xfrm>
            <a:off x="5558204" y="3089031"/>
            <a:ext cx="304800" cy="228600"/>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Cloud 9"/>
          <p:cNvSpPr/>
          <p:nvPr/>
        </p:nvSpPr>
        <p:spPr>
          <a:xfrm>
            <a:off x="5200650" y="2819400"/>
            <a:ext cx="533400" cy="381000"/>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Cloud 10"/>
          <p:cNvSpPr/>
          <p:nvPr/>
        </p:nvSpPr>
        <p:spPr>
          <a:xfrm>
            <a:off x="4991100" y="2514600"/>
            <a:ext cx="381000" cy="609600"/>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Cloud 11"/>
          <p:cNvSpPr/>
          <p:nvPr/>
        </p:nvSpPr>
        <p:spPr>
          <a:xfrm>
            <a:off x="1828800" y="920262"/>
            <a:ext cx="3505200" cy="2743200"/>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en-US" b="1" dirty="0" err="1">
                <a:ln w="12700">
                  <a:solidFill>
                    <a:schemeClr val="tx2">
                      <a:satMod val="155000"/>
                    </a:schemeClr>
                  </a:solidFill>
                  <a:prstDash val="solid"/>
                </a:ln>
                <a:solidFill>
                  <a:schemeClr val="bg1"/>
                </a:solidFill>
                <a:effectLst>
                  <a:outerShdw blurRad="41275" dist="20320" dir="1800000" algn="tl" rotWithShape="0">
                    <a:srgbClr val="000000">
                      <a:alpha val="40000"/>
                    </a:srgbClr>
                  </a:outerShdw>
                </a:effectLst>
              </a:rPr>
              <a:t>Các</a:t>
            </a:r>
            <a:r>
              <a:rPr lang="en-US" b="1" dirty="0">
                <a:ln w="12700">
                  <a:solidFill>
                    <a:schemeClr val="tx2">
                      <a:satMod val="155000"/>
                    </a:schemeClr>
                  </a:solidFill>
                  <a:prstDash val="solid"/>
                </a:ln>
                <a:solidFill>
                  <a:schemeClr val="bg1"/>
                </a:solidFill>
                <a:effectLst>
                  <a:outerShdw blurRad="41275" dist="20320" dir="1800000" algn="tl" rotWithShape="0">
                    <a:srgbClr val="000000">
                      <a:alpha val="40000"/>
                    </a:srgbClr>
                  </a:outerShdw>
                </a:effectLst>
              </a:rPr>
              <a:t> </a:t>
            </a:r>
            <a:r>
              <a:rPr lang="en-US" b="1" dirty="0" err="1">
                <a:ln w="12700">
                  <a:solidFill>
                    <a:schemeClr val="tx2">
                      <a:satMod val="155000"/>
                    </a:schemeClr>
                  </a:solidFill>
                  <a:prstDash val="solid"/>
                </a:ln>
                <a:solidFill>
                  <a:schemeClr val="bg1"/>
                </a:solidFill>
                <a:effectLst>
                  <a:outerShdw blurRad="41275" dist="20320" dir="1800000" algn="tl" rotWithShape="0">
                    <a:srgbClr val="000000">
                      <a:alpha val="40000"/>
                    </a:srgbClr>
                  </a:outerShdw>
                </a:effectLst>
              </a:rPr>
              <a:t>bạn</a:t>
            </a:r>
            <a:r>
              <a:rPr lang="en-US" b="1" dirty="0">
                <a:ln w="12700">
                  <a:solidFill>
                    <a:schemeClr val="tx2">
                      <a:satMod val="155000"/>
                    </a:schemeClr>
                  </a:solidFill>
                  <a:prstDash val="solid"/>
                </a:ln>
                <a:solidFill>
                  <a:schemeClr val="bg1"/>
                </a:solidFill>
                <a:effectLst>
                  <a:outerShdw blurRad="41275" dist="20320" dir="1800000" algn="tl" rotWithShape="0">
                    <a:srgbClr val="000000">
                      <a:alpha val="40000"/>
                    </a:srgbClr>
                  </a:outerShdw>
                </a:effectLst>
              </a:rPr>
              <a:t> </a:t>
            </a:r>
            <a:r>
              <a:rPr lang="en-US" b="1" dirty="0" err="1">
                <a:ln w="12700">
                  <a:solidFill>
                    <a:schemeClr val="tx2">
                      <a:satMod val="155000"/>
                    </a:schemeClr>
                  </a:solidFill>
                  <a:prstDash val="solid"/>
                </a:ln>
                <a:solidFill>
                  <a:schemeClr val="bg1"/>
                </a:solidFill>
                <a:effectLst>
                  <a:outerShdw blurRad="41275" dist="20320" dir="1800000" algn="tl" rotWithShape="0">
                    <a:srgbClr val="000000">
                      <a:alpha val="40000"/>
                    </a:srgbClr>
                  </a:outerShdw>
                </a:effectLst>
              </a:rPr>
              <a:t>có</a:t>
            </a:r>
            <a:r>
              <a:rPr lang="en-US" b="1" dirty="0">
                <a:ln w="12700">
                  <a:solidFill>
                    <a:schemeClr val="tx2">
                      <a:satMod val="155000"/>
                    </a:schemeClr>
                  </a:solidFill>
                  <a:prstDash val="solid"/>
                </a:ln>
                <a:solidFill>
                  <a:schemeClr val="bg1"/>
                </a:solidFill>
                <a:effectLst>
                  <a:outerShdw blurRad="41275" dist="20320" dir="1800000" algn="tl" rotWithShape="0">
                    <a:srgbClr val="000000">
                      <a:alpha val="40000"/>
                    </a:srgbClr>
                  </a:outerShdw>
                </a:effectLst>
              </a:rPr>
              <a:t> </a:t>
            </a:r>
            <a:r>
              <a:rPr lang="en-US" b="1" dirty="0" err="1">
                <a:ln w="12700">
                  <a:solidFill>
                    <a:schemeClr val="tx2">
                      <a:satMod val="155000"/>
                    </a:schemeClr>
                  </a:solidFill>
                  <a:prstDash val="solid"/>
                </a:ln>
                <a:solidFill>
                  <a:schemeClr val="bg1"/>
                </a:solidFill>
                <a:effectLst>
                  <a:outerShdw blurRad="41275" dist="20320" dir="1800000" algn="tl" rotWithShape="0">
                    <a:srgbClr val="000000">
                      <a:alpha val="40000"/>
                    </a:srgbClr>
                  </a:outerShdw>
                </a:effectLst>
              </a:rPr>
              <a:t>biết</a:t>
            </a:r>
            <a:r>
              <a:rPr lang="en-US" b="1" dirty="0">
                <a:ln w="12700">
                  <a:solidFill>
                    <a:schemeClr val="tx2">
                      <a:satMod val="155000"/>
                    </a:schemeClr>
                  </a:solidFill>
                  <a:prstDash val="solid"/>
                </a:ln>
                <a:solidFill>
                  <a:schemeClr val="bg1"/>
                </a:solidFill>
                <a:effectLst>
                  <a:outerShdw blurRad="41275" dist="20320" dir="1800000" algn="tl" rotWithShape="0">
                    <a:srgbClr val="000000">
                      <a:alpha val="40000"/>
                    </a:srgbClr>
                  </a:outerShdw>
                </a:effectLst>
              </a:rPr>
              <a:t> </a:t>
            </a:r>
            <a:r>
              <a:rPr lang="en-US" b="1" dirty="0" err="1">
                <a:ln w="12700">
                  <a:solidFill>
                    <a:schemeClr val="tx2">
                      <a:satMod val="155000"/>
                    </a:schemeClr>
                  </a:solidFill>
                  <a:prstDash val="solid"/>
                </a:ln>
                <a:solidFill>
                  <a:schemeClr val="bg1"/>
                </a:solidFill>
                <a:effectLst>
                  <a:outerShdw blurRad="41275" dist="20320" dir="1800000" algn="tl" rotWithShape="0">
                    <a:srgbClr val="000000">
                      <a:alpha val="40000"/>
                    </a:srgbClr>
                  </a:outerShdw>
                </a:effectLst>
              </a:rPr>
              <a:t>một</a:t>
            </a:r>
            <a:r>
              <a:rPr lang="en-US" b="1" dirty="0">
                <a:ln w="12700">
                  <a:solidFill>
                    <a:schemeClr val="tx2">
                      <a:satMod val="155000"/>
                    </a:schemeClr>
                  </a:solidFill>
                  <a:prstDash val="solid"/>
                </a:ln>
                <a:solidFill>
                  <a:schemeClr val="bg1"/>
                </a:solidFill>
                <a:effectLst>
                  <a:outerShdw blurRad="41275" dist="20320" dir="1800000" algn="tl" rotWithShape="0">
                    <a:srgbClr val="000000">
                      <a:alpha val="40000"/>
                    </a:srgbClr>
                  </a:outerShdw>
                </a:effectLst>
              </a:rPr>
              <a:t> </a:t>
            </a:r>
            <a:r>
              <a:rPr lang="en-US" b="1" dirty="0" err="1">
                <a:ln w="12700">
                  <a:solidFill>
                    <a:schemeClr val="tx2">
                      <a:satMod val="155000"/>
                    </a:schemeClr>
                  </a:solidFill>
                  <a:prstDash val="solid"/>
                </a:ln>
                <a:solidFill>
                  <a:schemeClr val="bg1"/>
                </a:solidFill>
                <a:effectLst>
                  <a:outerShdw blurRad="41275" dist="20320" dir="1800000" algn="tl" rotWithShape="0">
                    <a:srgbClr val="000000">
                      <a:alpha val="40000"/>
                    </a:srgbClr>
                  </a:outerShdw>
                </a:effectLst>
              </a:rPr>
              <a:t>số</a:t>
            </a:r>
            <a:r>
              <a:rPr lang="en-US" b="1" dirty="0">
                <a:ln w="12700">
                  <a:solidFill>
                    <a:schemeClr val="tx2">
                      <a:satMod val="155000"/>
                    </a:schemeClr>
                  </a:solidFill>
                  <a:prstDash val="solid"/>
                </a:ln>
                <a:solidFill>
                  <a:schemeClr val="bg1"/>
                </a:solidFill>
                <a:effectLst>
                  <a:outerShdw blurRad="41275" dist="20320" dir="1800000" algn="tl" rotWithShape="0">
                    <a:srgbClr val="000000">
                      <a:alpha val="40000"/>
                    </a:srgbClr>
                  </a:outerShdw>
                </a:effectLst>
              </a:rPr>
              <a:t> </a:t>
            </a:r>
            <a:r>
              <a:rPr lang="en-US" b="1" dirty="0" err="1">
                <a:ln w="12700">
                  <a:solidFill>
                    <a:schemeClr val="tx2">
                      <a:satMod val="155000"/>
                    </a:schemeClr>
                  </a:solidFill>
                  <a:prstDash val="solid"/>
                </a:ln>
                <a:solidFill>
                  <a:schemeClr val="bg1"/>
                </a:solidFill>
                <a:effectLst>
                  <a:outerShdw blurRad="41275" dist="20320" dir="1800000" algn="tl" rotWithShape="0">
                    <a:srgbClr val="000000">
                      <a:alpha val="40000"/>
                    </a:srgbClr>
                  </a:outerShdw>
                </a:effectLst>
              </a:rPr>
              <a:t>tệ</a:t>
            </a:r>
            <a:r>
              <a:rPr lang="en-US" b="1" dirty="0">
                <a:ln w="12700">
                  <a:solidFill>
                    <a:schemeClr val="tx2">
                      <a:satMod val="155000"/>
                    </a:schemeClr>
                  </a:solidFill>
                  <a:prstDash val="solid"/>
                </a:ln>
                <a:solidFill>
                  <a:schemeClr val="bg1"/>
                </a:solidFill>
                <a:effectLst>
                  <a:outerShdw blurRad="41275" dist="20320" dir="1800000" algn="tl" rotWithShape="0">
                    <a:srgbClr val="000000">
                      <a:alpha val="40000"/>
                    </a:srgbClr>
                  </a:outerShdw>
                </a:effectLst>
              </a:rPr>
              <a:t> </a:t>
            </a:r>
            <a:r>
              <a:rPr lang="en-US" b="1" dirty="0" err="1">
                <a:ln w="12700">
                  <a:solidFill>
                    <a:schemeClr val="tx2">
                      <a:satMod val="155000"/>
                    </a:schemeClr>
                  </a:solidFill>
                  <a:prstDash val="solid"/>
                </a:ln>
                <a:solidFill>
                  <a:schemeClr val="bg1"/>
                </a:solidFill>
                <a:effectLst>
                  <a:outerShdw blurRad="41275" dist="20320" dir="1800000" algn="tl" rotWithShape="0">
                    <a:srgbClr val="000000">
                      <a:alpha val="40000"/>
                    </a:srgbClr>
                  </a:outerShdw>
                </a:effectLst>
              </a:rPr>
              <a:t>nạn</a:t>
            </a:r>
            <a:r>
              <a:rPr lang="en-US" b="1" dirty="0">
                <a:ln w="12700">
                  <a:solidFill>
                    <a:schemeClr val="tx2">
                      <a:satMod val="155000"/>
                    </a:schemeClr>
                  </a:solidFill>
                  <a:prstDash val="solid"/>
                </a:ln>
                <a:solidFill>
                  <a:schemeClr val="bg1"/>
                </a:solidFill>
                <a:effectLst>
                  <a:outerShdw blurRad="41275" dist="20320" dir="1800000" algn="tl" rotWithShape="0">
                    <a:srgbClr val="000000">
                      <a:alpha val="40000"/>
                    </a:srgbClr>
                  </a:outerShdw>
                </a:effectLst>
              </a:rPr>
              <a:t> </a:t>
            </a:r>
            <a:r>
              <a:rPr lang="en-US" b="1" dirty="0" err="1">
                <a:ln w="12700">
                  <a:solidFill>
                    <a:schemeClr val="tx2">
                      <a:satMod val="155000"/>
                    </a:schemeClr>
                  </a:solidFill>
                  <a:prstDash val="solid"/>
                </a:ln>
                <a:solidFill>
                  <a:schemeClr val="bg1"/>
                </a:solidFill>
                <a:effectLst>
                  <a:outerShdw blurRad="41275" dist="20320" dir="1800000" algn="tl" rotWithShape="0">
                    <a:srgbClr val="000000">
                      <a:alpha val="40000"/>
                    </a:srgbClr>
                  </a:outerShdw>
                </a:effectLst>
              </a:rPr>
              <a:t>xuất</a:t>
            </a:r>
            <a:r>
              <a:rPr lang="en-US" b="1" dirty="0">
                <a:ln w="12700">
                  <a:solidFill>
                    <a:schemeClr val="tx2">
                      <a:satMod val="155000"/>
                    </a:schemeClr>
                  </a:solidFill>
                  <a:prstDash val="solid"/>
                </a:ln>
                <a:solidFill>
                  <a:schemeClr val="bg1"/>
                </a:solidFill>
                <a:effectLst>
                  <a:outerShdw blurRad="41275" dist="20320" dir="1800000" algn="tl" rotWithShape="0">
                    <a:srgbClr val="000000">
                      <a:alpha val="40000"/>
                    </a:srgbClr>
                  </a:outerShdw>
                </a:effectLst>
              </a:rPr>
              <a:t> </a:t>
            </a:r>
            <a:r>
              <a:rPr lang="en-US" b="1" dirty="0" err="1">
                <a:ln w="12700">
                  <a:solidFill>
                    <a:schemeClr val="tx2">
                      <a:satMod val="155000"/>
                    </a:schemeClr>
                  </a:solidFill>
                  <a:prstDash val="solid"/>
                </a:ln>
                <a:solidFill>
                  <a:schemeClr val="bg1"/>
                </a:solidFill>
                <a:effectLst>
                  <a:outerShdw blurRad="41275" dist="20320" dir="1800000" algn="tl" rotWithShape="0">
                    <a:srgbClr val="000000">
                      <a:alpha val="40000"/>
                    </a:srgbClr>
                  </a:outerShdw>
                </a:effectLst>
              </a:rPr>
              <a:t>hiện</a:t>
            </a:r>
            <a:r>
              <a:rPr lang="en-US" b="1" dirty="0">
                <a:ln w="12700">
                  <a:solidFill>
                    <a:schemeClr val="tx2">
                      <a:satMod val="155000"/>
                    </a:schemeClr>
                  </a:solidFill>
                  <a:prstDash val="solid"/>
                </a:ln>
                <a:solidFill>
                  <a:schemeClr val="bg1"/>
                </a:solidFill>
                <a:effectLst>
                  <a:outerShdw blurRad="41275" dist="20320" dir="1800000" algn="tl" rotWithShape="0">
                    <a:srgbClr val="000000">
                      <a:alpha val="40000"/>
                    </a:srgbClr>
                  </a:outerShdw>
                </a:effectLst>
              </a:rPr>
              <a:t> </a:t>
            </a:r>
            <a:r>
              <a:rPr lang="en-US" b="1" dirty="0" err="1">
                <a:ln w="12700">
                  <a:solidFill>
                    <a:schemeClr val="tx2">
                      <a:satMod val="155000"/>
                    </a:schemeClr>
                  </a:solidFill>
                  <a:prstDash val="solid"/>
                </a:ln>
                <a:solidFill>
                  <a:schemeClr val="bg1"/>
                </a:solidFill>
                <a:effectLst>
                  <a:outerShdw blurRad="41275" dist="20320" dir="1800000" algn="tl" rotWithShape="0">
                    <a:srgbClr val="000000">
                      <a:alpha val="40000"/>
                    </a:srgbClr>
                  </a:outerShdw>
                </a:effectLst>
              </a:rPr>
              <a:t>của</a:t>
            </a:r>
            <a:r>
              <a:rPr lang="en-US" b="1" dirty="0">
                <a:ln w="12700">
                  <a:solidFill>
                    <a:schemeClr val="tx2">
                      <a:satMod val="155000"/>
                    </a:schemeClr>
                  </a:solidFill>
                  <a:prstDash val="solid"/>
                </a:ln>
                <a:solidFill>
                  <a:schemeClr val="bg1"/>
                </a:solidFill>
                <a:effectLst>
                  <a:outerShdw blurRad="41275" dist="20320" dir="1800000" algn="tl" rotWithShape="0">
                    <a:srgbClr val="000000">
                      <a:alpha val="40000"/>
                    </a:srgbClr>
                  </a:outerShdw>
                </a:effectLst>
              </a:rPr>
              <a:t> </a:t>
            </a:r>
            <a:r>
              <a:rPr lang="en-US" b="1" dirty="0" err="1">
                <a:ln w="12700">
                  <a:solidFill>
                    <a:schemeClr val="tx2">
                      <a:satMod val="155000"/>
                    </a:schemeClr>
                  </a:solidFill>
                  <a:prstDash val="solid"/>
                </a:ln>
                <a:solidFill>
                  <a:schemeClr val="bg1"/>
                </a:solidFill>
                <a:effectLst>
                  <a:outerShdw blurRad="41275" dist="20320" dir="1800000" algn="tl" rotWithShape="0">
                    <a:srgbClr val="000000">
                      <a:alpha val="40000"/>
                    </a:srgbClr>
                  </a:outerShdw>
                </a:effectLst>
              </a:rPr>
              <a:t>nước</a:t>
            </a:r>
            <a:r>
              <a:rPr lang="en-US" b="1" dirty="0">
                <a:ln w="12700">
                  <a:solidFill>
                    <a:schemeClr val="tx2">
                      <a:satMod val="155000"/>
                    </a:schemeClr>
                  </a:solidFill>
                  <a:prstDash val="solid"/>
                </a:ln>
                <a:solidFill>
                  <a:schemeClr val="bg1"/>
                </a:solidFill>
                <a:effectLst>
                  <a:outerShdw blurRad="41275" dist="20320" dir="1800000" algn="tl" rotWithShape="0">
                    <a:srgbClr val="000000">
                      <a:alpha val="40000"/>
                    </a:srgbClr>
                  </a:outerShdw>
                </a:effectLst>
              </a:rPr>
              <a:t> </a:t>
            </a:r>
            <a:r>
              <a:rPr lang="en-US" b="1" dirty="0" err="1">
                <a:ln w="12700">
                  <a:solidFill>
                    <a:schemeClr val="tx2">
                      <a:satMod val="155000"/>
                    </a:schemeClr>
                  </a:solidFill>
                  <a:prstDash val="solid"/>
                </a:ln>
                <a:solidFill>
                  <a:schemeClr val="bg1"/>
                </a:solidFill>
                <a:effectLst>
                  <a:outerShdw blurRad="41275" dist="20320" dir="1800000" algn="tl" rotWithShape="0">
                    <a:srgbClr val="000000">
                      <a:alpha val="40000"/>
                    </a:srgbClr>
                  </a:outerShdw>
                </a:effectLst>
              </a:rPr>
              <a:t>ta</a:t>
            </a:r>
            <a:r>
              <a:rPr lang="en-US" b="1" dirty="0">
                <a:ln w="12700">
                  <a:solidFill>
                    <a:schemeClr val="tx2">
                      <a:satMod val="155000"/>
                    </a:schemeClr>
                  </a:solidFill>
                  <a:prstDash val="solid"/>
                </a:ln>
                <a:solidFill>
                  <a:schemeClr val="bg1"/>
                </a:solidFill>
                <a:effectLst>
                  <a:outerShdw blurRad="41275" dist="20320" dir="1800000" algn="tl" rotWithShape="0">
                    <a:srgbClr val="000000">
                      <a:alpha val="40000"/>
                    </a:srgbClr>
                  </a:outerShdw>
                </a:effectLst>
              </a:rPr>
              <a:t> hay </a:t>
            </a:r>
            <a:r>
              <a:rPr lang="en-US" b="1" dirty="0" err="1">
                <a:ln w="12700">
                  <a:solidFill>
                    <a:schemeClr val="tx2">
                      <a:satMod val="155000"/>
                    </a:schemeClr>
                  </a:solidFill>
                  <a:prstDash val="solid"/>
                </a:ln>
                <a:solidFill>
                  <a:schemeClr val="bg1"/>
                </a:solidFill>
                <a:effectLst>
                  <a:outerShdw blurRad="41275" dist="20320" dir="1800000" algn="tl" rotWithShape="0">
                    <a:srgbClr val="000000">
                      <a:alpha val="40000"/>
                    </a:srgbClr>
                  </a:outerShdw>
                </a:effectLst>
              </a:rPr>
              <a:t>không</a:t>
            </a:r>
            <a:r>
              <a:rPr lang="en-US" b="1" dirty="0">
                <a:ln w="12700">
                  <a:solidFill>
                    <a:schemeClr val="tx2">
                      <a:satMod val="155000"/>
                    </a:schemeClr>
                  </a:solidFill>
                  <a:prstDash val="solid"/>
                </a:ln>
                <a:solidFill>
                  <a:schemeClr val="bg1"/>
                </a:solidFill>
                <a:effectLst>
                  <a:outerShdw blurRad="41275" dist="20320" dir="1800000" algn="tl" rotWithShape="0">
                    <a:srgbClr val="000000">
                      <a:alpha val="40000"/>
                    </a:srgbClr>
                  </a:outerShdw>
                </a:effectLst>
              </a:rPr>
              <a:t>?</a:t>
            </a:r>
          </a:p>
        </p:txBody>
      </p:sp>
    </p:spTree>
  </p:cSld>
  <p:clrMapOvr>
    <a:masterClrMapping/>
  </p:clrMapOvr>
  <p:transition>
    <p:dissolv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t>
            </a:r>
          </a:p>
        </p:txBody>
      </p:sp>
      <p:sp>
        <p:nvSpPr>
          <p:cNvPr id="3" name="Content Placeholder 2"/>
          <p:cNvSpPr>
            <a:spLocks noGrp="1"/>
          </p:cNvSpPr>
          <p:nvPr>
            <p:ph idx="1"/>
          </p:nvPr>
        </p:nvSpPr>
        <p:spPr>
          <a:xfrm>
            <a:off x="304800" y="1066800"/>
            <a:ext cx="8610600" cy="3505200"/>
          </a:xfrm>
        </p:spPr>
        <p:txBody>
          <a:bodyPr>
            <a:normAutofit/>
          </a:bodyPr>
          <a:lstStyle/>
          <a:p>
            <a:r>
              <a:rPr lang="en-US" dirty="0"/>
              <a:t>1.Sau </a:t>
            </a:r>
            <a:r>
              <a:rPr lang="en-US" dirty="0" err="1"/>
              <a:t>dịp</a:t>
            </a:r>
            <a:r>
              <a:rPr lang="en-US" dirty="0"/>
              <a:t> </a:t>
            </a:r>
            <a:r>
              <a:rPr lang="en-US" dirty="0" err="1"/>
              <a:t>Tết</a:t>
            </a:r>
            <a:r>
              <a:rPr lang="en-US" dirty="0"/>
              <a:t> </a:t>
            </a:r>
            <a:r>
              <a:rPr lang="en-US" dirty="0" err="1"/>
              <a:t>Nguyên</a:t>
            </a:r>
            <a:r>
              <a:rPr lang="en-US" dirty="0"/>
              <a:t> </a:t>
            </a:r>
            <a:r>
              <a:rPr lang="en-US" dirty="0" err="1"/>
              <a:t>đáng</a:t>
            </a:r>
            <a:r>
              <a:rPr lang="en-US" dirty="0"/>
              <a:t>, </a:t>
            </a:r>
            <a:r>
              <a:rPr lang="en-US" dirty="0" err="1"/>
              <a:t>các</a:t>
            </a:r>
            <a:r>
              <a:rPr lang="en-US" dirty="0"/>
              <a:t> </a:t>
            </a:r>
            <a:r>
              <a:rPr lang="en-US" dirty="0" err="1"/>
              <a:t>bạn</a:t>
            </a:r>
            <a:r>
              <a:rPr lang="en-US" dirty="0"/>
              <a:t> </a:t>
            </a:r>
            <a:r>
              <a:rPr lang="en-US" dirty="0" err="1"/>
              <a:t>lớp</a:t>
            </a:r>
            <a:r>
              <a:rPr lang="en-US" dirty="0"/>
              <a:t> 8H hay </a:t>
            </a:r>
            <a:r>
              <a:rPr lang="en-US" dirty="0" err="1"/>
              <a:t>chơi</a:t>
            </a:r>
            <a:r>
              <a:rPr lang="en-US" dirty="0"/>
              <a:t> </a:t>
            </a:r>
            <a:r>
              <a:rPr lang="en-US" dirty="0" err="1"/>
              <a:t>tú</a:t>
            </a:r>
            <a:r>
              <a:rPr lang="en-US" dirty="0"/>
              <a:t>- </a:t>
            </a:r>
            <a:r>
              <a:rPr lang="en-US" dirty="0" err="1"/>
              <a:t>lơ</a:t>
            </a:r>
            <a:r>
              <a:rPr lang="en-US" dirty="0"/>
              <a:t>- </a:t>
            </a:r>
            <a:r>
              <a:rPr lang="en-US" dirty="0" err="1"/>
              <a:t>khơ</a:t>
            </a:r>
            <a:r>
              <a:rPr lang="en-US" dirty="0"/>
              <a:t> </a:t>
            </a:r>
            <a:r>
              <a:rPr lang="en-US" dirty="0" err="1"/>
              <a:t>trong</a:t>
            </a:r>
            <a:r>
              <a:rPr lang="en-US" dirty="0"/>
              <a:t> </a:t>
            </a:r>
            <a:r>
              <a:rPr lang="en-US" dirty="0" err="1"/>
              <a:t>giờ</a:t>
            </a:r>
            <a:r>
              <a:rPr lang="en-US" dirty="0"/>
              <a:t> </a:t>
            </a:r>
            <a:r>
              <a:rPr lang="en-US" dirty="0" err="1"/>
              <a:t>nghỉ</a:t>
            </a:r>
            <a:r>
              <a:rPr lang="en-US" dirty="0"/>
              <a:t>. </a:t>
            </a:r>
            <a:r>
              <a:rPr lang="en-US" dirty="0" err="1"/>
              <a:t>Lúc</a:t>
            </a:r>
            <a:r>
              <a:rPr lang="en-US" dirty="0"/>
              <a:t> </a:t>
            </a:r>
            <a:r>
              <a:rPr lang="en-US" dirty="0" err="1"/>
              <a:t>đầu</a:t>
            </a:r>
            <a:r>
              <a:rPr lang="en-US" dirty="0"/>
              <a:t> </a:t>
            </a:r>
            <a:r>
              <a:rPr lang="en-US" dirty="0" err="1"/>
              <a:t>là</a:t>
            </a:r>
            <a:r>
              <a:rPr lang="en-US" dirty="0"/>
              <a:t> </a:t>
            </a:r>
            <a:r>
              <a:rPr lang="en-US" dirty="0" err="1"/>
              <a:t>chơi</a:t>
            </a:r>
            <a:r>
              <a:rPr lang="en-US" dirty="0"/>
              <a:t> </a:t>
            </a:r>
            <a:r>
              <a:rPr lang="en-US" dirty="0" err="1"/>
              <a:t>vui</a:t>
            </a:r>
            <a:r>
              <a:rPr lang="en-US" dirty="0"/>
              <a:t>, </a:t>
            </a:r>
            <a:r>
              <a:rPr lang="en-US" dirty="0" err="1"/>
              <a:t>ai</a:t>
            </a:r>
            <a:r>
              <a:rPr lang="en-US" dirty="0"/>
              <a:t> </a:t>
            </a:r>
            <a:r>
              <a:rPr lang="en-US" dirty="0" err="1"/>
              <a:t>thua</a:t>
            </a:r>
            <a:r>
              <a:rPr lang="en-US" dirty="0"/>
              <a:t> </a:t>
            </a:r>
            <a:r>
              <a:rPr lang="en-US" dirty="0" err="1"/>
              <a:t>chỉ</a:t>
            </a:r>
            <a:r>
              <a:rPr lang="en-US" dirty="0"/>
              <a:t> </a:t>
            </a:r>
            <a:r>
              <a:rPr lang="en-US" dirty="0" err="1"/>
              <a:t>bị</a:t>
            </a:r>
            <a:r>
              <a:rPr lang="en-US" dirty="0"/>
              <a:t> </a:t>
            </a:r>
            <a:r>
              <a:rPr lang="en-US" dirty="0" err="1"/>
              <a:t>phạt</a:t>
            </a:r>
            <a:r>
              <a:rPr lang="en-US" dirty="0"/>
              <a:t> </a:t>
            </a:r>
            <a:r>
              <a:rPr lang="en-US" dirty="0" err="1"/>
              <a:t>búng</a:t>
            </a:r>
            <a:r>
              <a:rPr lang="en-US" dirty="0"/>
              <a:t> tai </a:t>
            </a:r>
            <a:r>
              <a:rPr lang="en-US" dirty="0" err="1"/>
              <a:t>hoặc</a:t>
            </a:r>
            <a:r>
              <a:rPr lang="en-US" dirty="0"/>
              <a:t> </a:t>
            </a:r>
            <a:r>
              <a:rPr lang="en-US" dirty="0" err="1"/>
              <a:t>nhảy</a:t>
            </a:r>
            <a:r>
              <a:rPr lang="en-US" dirty="0"/>
              <a:t> </a:t>
            </a:r>
            <a:r>
              <a:rPr lang="en-US" dirty="0" err="1"/>
              <a:t>lò</a:t>
            </a:r>
            <a:r>
              <a:rPr lang="en-US" dirty="0"/>
              <a:t> </a:t>
            </a:r>
            <a:r>
              <a:rPr lang="en-US" dirty="0" err="1"/>
              <a:t>cò.Một</a:t>
            </a:r>
            <a:r>
              <a:rPr lang="en-US" dirty="0"/>
              <a:t> </a:t>
            </a:r>
            <a:r>
              <a:rPr lang="en-US" dirty="0" err="1"/>
              <a:t>lần</a:t>
            </a:r>
            <a:r>
              <a:rPr lang="en-US" dirty="0"/>
              <a:t>, </a:t>
            </a:r>
            <a:r>
              <a:rPr lang="en-US" dirty="0" err="1"/>
              <a:t>Tú</a:t>
            </a:r>
            <a:r>
              <a:rPr lang="en-US" dirty="0"/>
              <a:t> </a:t>
            </a:r>
            <a:r>
              <a:rPr lang="en-US" dirty="0" err="1"/>
              <a:t>đề</a:t>
            </a:r>
            <a:r>
              <a:rPr lang="en-US" dirty="0"/>
              <a:t> </a:t>
            </a:r>
            <a:r>
              <a:rPr lang="en-US" dirty="0" err="1"/>
              <a:t>nghị</a:t>
            </a:r>
            <a:r>
              <a:rPr lang="en-US" dirty="0"/>
              <a:t>: </a:t>
            </a:r>
            <a:r>
              <a:rPr lang="en-US" dirty="0" err="1"/>
              <a:t>Chơi</a:t>
            </a:r>
            <a:r>
              <a:rPr lang="en-US" dirty="0"/>
              <a:t> </a:t>
            </a:r>
            <a:r>
              <a:rPr lang="en-US" dirty="0" err="1"/>
              <a:t>thế</a:t>
            </a:r>
            <a:r>
              <a:rPr lang="en-US" dirty="0"/>
              <a:t> </a:t>
            </a:r>
            <a:r>
              <a:rPr lang="en-US" dirty="0" err="1"/>
              <a:t>này</a:t>
            </a:r>
            <a:r>
              <a:rPr lang="en-US" dirty="0"/>
              <a:t> </a:t>
            </a:r>
            <a:r>
              <a:rPr lang="en-US" dirty="0" err="1"/>
              <a:t>mãi</a:t>
            </a:r>
            <a:r>
              <a:rPr lang="en-US" dirty="0"/>
              <a:t> </a:t>
            </a:r>
            <a:r>
              <a:rPr lang="en-US" dirty="0" err="1"/>
              <a:t>chán</a:t>
            </a:r>
            <a:r>
              <a:rPr lang="en-US" dirty="0"/>
              <a:t> </a:t>
            </a:r>
            <a:r>
              <a:rPr lang="en-US" dirty="0" err="1"/>
              <a:t>lắm</a:t>
            </a:r>
            <a:r>
              <a:rPr lang="en-US" dirty="0"/>
              <a:t>, </a:t>
            </a:r>
            <a:r>
              <a:rPr lang="en-US" dirty="0" err="1"/>
              <a:t>chơi</a:t>
            </a:r>
            <a:r>
              <a:rPr lang="en-US" dirty="0"/>
              <a:t> </a:t>
            </a:r>
            <a:r>
              <a:rPr lang="en-US" dirty="0" err="1"/>
              <a:t>phải</a:t>
            </a:r>
            <a:r>
              <a:rPr lang="en-US" dirty="0"/>
              <a:t> </a:t>
            </a:r>
            <a:r>
              <a:rPr lang="en-US" dirty="0" err="1"/>
              <a:t>có</a:t>
            </a:r>
            <a:r>
              <a:rPr lang="en-US" dirty="0"/>
              <a:t> </a:t>
            </a:r>
            <a:r>
              <a:rPr lang="en-US" dirty="0" err="1"/>
              <a:t>hưởng</a:t>
            </a:r>
            <a:r>
              <a:rPr lang="en-US" dirty="0"/>
              <a:t> </a:t>
            </a:r>
            <a:r>
              <a:rPr lang="en-US" dirty="0" err="1"/>
              <a:t>mới</a:t>
            </a:r>
            <a:r>
              <a:rPr lang="en-US" dirty="0"/>
              <a:t> </a:t>
            </a:r>
            <a:r>
              <a:rPr lang="en-US" dirty="0" err="1"/>
              <a:t>thích</a:t>
            </a:r>
            <a:r>
              <a:rPr lang="en-US" dirty="0"/>
              <a:t> !”.</a:t>
            </a:r>
            <a:r>
              <a:rPr lang="en-US" dirty="0" err="1"/>
              <a:t>Đa</a:t>
            </a:r>
            <a:r>
              <a:rPr lang="en-US" dirty="0"/>
              <a:t> </a:t>
            </a:r>
            <a:r>
              <a:rPr lang="en-US" dirty="0" err="1"/>
              <a:t>số</a:t>
            </a:r>
            <a:r>
              <a:rPr lang="en-US" dirty="0"/>
              <a:t> ồ </a:t>
            </a:r>
            <a:r>
              <a:rPr lang="en-US" dirty="0" err="1"/>
              <a:t>lên</a:t>
            </a:r>
            <a:r>
              <a:rPr lang="en-US" dirty="0"/>
              <a:t> </a:t>
            </a:r>
            <a:r>
              <a:rPr lang="en-US" dirty="0" err="1"/>
              <a:t>hưởng</a:t>
            </a:r>
            <a:r>
              <a:rPr lang="en-US" dirty="0"/>
              <a:t> </a:t>
            </a:r>
            <a:r>
              <a:rPr lang="en-US" dirty="0" err="1"/>
              <a:t>ứng</a:t>
            </a:r>
            <a:r>
              <a:rPr lang="en-US" dirty="0"/>
              <a:t> </a:t>
            </a:r>
            <a:r>
              <a:rPr lang="en-US" dirty="0" err="1"/>
              <a:t>và</a:t>
            </a:r>
            <a:r>
              <a:rPr lang="en-US" dirty="0"/>
              <a:t> </a:t>
            </a:r>
            <a:r>
              <a:rPr lang="en-US" dirty="0" err="1"/>
              <a:t>sẵn</a:t>
            </a:r>
            <a:r>
              <a:rPr lang="en-US" dirty="0"/>
              <a:t> </a:t>
            </a:r>
            <a:r>
              <a:rPr lang="en-US" dirty="0" err="1"/>
              <a:t>có</a:t>
            </a:r>
            <a:r>
              <a:rPr lang="en-US" dirty="0"/>
              <a:t> </a:t>
            </a:r>
            <a:r>
              <a:rPr lang="en-US" dirty="0" err="1"/>
              <a:t>tiền</a:t>
            </a:r>
            <a:r>
              <a:rPr lang="en-US" dirty="0"/>
              <a:t> </a:t>
            </a:r>
            <a:r>
              <a:rPr lang="en-US" dirty="0" err="1"/>
              <a:t>mừng</a:t>
            </a:r>
            <a:r>
              <a:rPr lang="en-US" dirty="0"/>
              <a:t> </a:t>
            </a:r>
            <a:r>
              <a:rPr lang="en-US" dirty="0" err="1"/>
              <a:t>tuổi</a:t>
            </a:r>
            <a:r>
              <a:rPr lang="en-US" dirty="0"/>
              <a:t>, </a:t>
            </a:r>
            <a:r>
              <a:rPr lang="en-US" dirty="0" err="1"/>
              <a:t>các</a:t>
            </a:r>
            <a:r>
              <a:rPr lang="en-US" dirty="0"/>
              <a:t> </a:t>
            </a:r>
            <a:r>
              <a:rPr lang="en-US" dirty="0" err="1"/>
              <a:t>bạn</a:t>
            </a:r>
            <a:r>
              <a:rPr lang="en-US" dirty="0"/>
              <a:t> </a:t>
            </a:r>
            <a:r>
              <a:rPr lang="en-US" dirty="0" err="1"/>
              <a:t>lấy</a:t>
            </a:r>
            <a:r>
              <a:rPr lang="en-US" dirty="0"/>
              <a:t> </a:t>
            </a:r>
            <a:r>
              <a:rPr lang="en-US" dirty="0" err="1"/>
              <a:t>tiền</a:t>
            </a:r>
            <a:r>
              <a:rPr lang="en-US" dirty="0"/>
              <a:t> </a:t>
            </a:r>
            <a:r>
              <a:rPr lang="en-US" dirty="0" err="1"/>
              <a:t>làm</a:t>
            </a:r>
            <a:r>
              <a:rPr lang="en-US" dirty="0"/>
              <a:t> </a:t>
            </a:r>
            <a:r>
              <a:rPr lang="en-US" dirty="0" err="1"/>
              <a:t>phần</a:t>
            </a:r>
            <a:r>
              <a:rPr lang="en-US" dirty="0"/>
              <a:t> </a:t>
            </a:r>
            <a:r>
              <a:rPr lang="en-US" dirty="0" err="1"/>
              <a:t>thưởng.Thấy</a:t>
            </a:r>
            <a:r>
              <a:rPr lang="en-US" dirty="0"/>
              <a:t> </a:t>
            </a:r>
            <a:r>
              <a:rPr lang="en-US" dirty="0" err="1"/>
              <a:t>thế</a:t>
            </a:r>
            <a:r>
              <a:rPr lang="en-US" dirty="0"/>
              <a:t>, An can </a:t>
            </a:r>
            <a:r>
              <a:rPr lang="en-US" dirty="0" err="1"/>
              <a:t>ngăn</a:t>
            </a:r>
            <a:r>
              <a:rPr lang="en-US" dirty="0"/>
              <a:t> </a:t>
            </a:r>
            <a:r>
              <a:rPr lang="en-US" dirty="0" err="1"/>
              <a:t>các</a:t>
            </a:r>
            <a:r>
              <a:rPr lang="en-US" dirty="0"/>
              <a:t> </a:t>
            </a:r>
            <a:r>
              <a:rPr lang="en-US" dirty="0" err="1"/>
              <a:t>bạn</a:t>
            </a:r>
            <a:r>
              <a:rPr lang="en-US" dirty="0"/>
              <a:t> </a:t>
            </a:r>
            <a:r>
              <a:rPr lang="en-US" dirty="0" err="1"/>
              <a:t>và</a:t>
            </a:r>
            <a:r>
              <a:rPr lang="en-US" dirty="0"/>
              <a:t> </a:t>
            </a:r>
            <a:r>
              <a:rPr lang="en-US" dirty="0" err="1"/>
              <a:t>nói</a:t>
            </a:r>
            <a:r>
              <a:rPr lang="en-US" dirty="0"/>
              <a:t>: </a:t>
            </a:r>
            <a:r>
              <a:rPr lang="en-US" dirty="0" err="1"/>
              <a:t>Các</a:t>
            </a:r>
            <a:r>
              <a:rPr lang="en-US" dirty="0"/>
              <a:t> </a:t>
            </a:r>
            <a:r>
              <a:rPr lang="en-US" dirty="0" err="1"/>
              <a:t>bạn</a:t>
            </a:r>
            <a:r>
              <a:rPr lang="en-US" dirty="0"/>
              <a:t> </a:t>
            </a:r>
            <a:r>
              <a:rPr lang="en-US" dirty="0" err="1"/>
              <a:t>đừng</a:t>
            </a:r>
            <a:r>
              <a:rPr lang="en-US" dirty="0"/>
              <a:t> </a:t>
            </a:r>
            <a:r>
              <a:rPr lang="en-US" dirty="0" err="1"/>
              <a:t>làm</a:t>
            </a:r>
            <a:r>
              <a:rPr lang="en-US" dirty="0"/>
              <a:t> </a:t>
            </a:r>
            <a:r>
              <a:rPr lang="en-US" dirty="0" err="1"/>
              <a:t>thế</a:t>
            </a:r>
            <a:r>
              <a:rPr lang="en-US" dirty="0"/>
              <a:t>, vi </a:t>
            </a:r>
            <a:r>
              <a:rPr lang="en-US" dirty="0" err="1"/>
              <a:t>phạm</a:t>
            </a:r>
            <a:r>
              <a:rPr lang="en-US" dirty="0"/>
              <a:t> </a:t>
            </a:r>
            <a:r>
              <a:rPr lang="en-US" dirty="0" err="1"/>
              <a:t>pháp</a:t>
            </a:r>
            <a:r>
              <a:rPr lang="en-US" dirty="0"/>
              <a:t> </a:t>
            </a:r>
            <a:r>
              <a:rPr lang="en-US" dirty="0" err="1"/>
              <a:t>luật</a:t>
            </a:r>
            <a:r>
              <a:rPr lang="en-US" dirty="0"/>
              <a:t> </a:t>
            </a:r>
            <a:r>
              <a:rPr lang="en-US" dirty="0" err="1"/>
              <a:t>đấy</a:t>
            </a:r>
            <a:r>
              <a:rPr lang="en-US" dirty="0"/>
              <a:t> !”.</a:t>
            </a:r>
            <a:r>
              <a:rPr lang="en-US" dirty="0" err="1"/>
              <a:t>Các</a:t>
            </a:r>
            <a:r>
              <a:rPr lang="en-US" dirty="0"/>
              <a:t> </a:t>
            </a:r>
            <a:r>
              <a:rPr lang="en-US" dirty="0" err="1"/>
              <a:t>bạn</a:t>
            </a:r>
            <a:r>
              <a:rPr lang="en-US" dirty="0"/>
              <a:t> </a:t>
            </a:r>
            <a:r>
              <a:rPr lang="en-US" dirty="0" err="1"/>
              <a:t>cười</a:t>
            </a:r>
            <a:r>
              <a:rPr lang="en-US" dirty="0"/>
              <a:t>, </a:t>
            </a:r>
            <a:r>
              <a:rPr lang="en-US" dirty="0" err="1"/>
              <a:t>cho</a:t>
            </a:r>
            <a:r>
              <a:rPr lang="en-US" dirty="0"/>
              <a:t> </a:t>
            </a:r>
            <a:r>
              <a:rPr lang="en-US" dirty="0" err="1"/>
              <a:t>rằng</a:t>
            </a:r>
            <a:r>
              <a:rPr lang="en-US" dirty="0"/>
              <a:t> An </a:t>
            </a:r>
            <a:r>
              <a:rPr lang="en-US" dirty="0" err="1"/>
              <a:t>nói</a:t>
            </a:r>
            <a:r>
              <a:rPr lang="en-US" dirty="0"/>
              <a:t> </a:t>
            </a:r>
            <a:r>
              <a:rPr lang="en-US" dirty="0" err="1"/>
              <a:t>quá</a:t>
            </a:r>
            <a:r>
              <a:rPr lang="en-US" dirty="0"/>
              <a:t> </a:t>
            </a:r>
            <a:r>
              <a:rPr lang="en-US" dirty="0" err="1"/>
              <a:t>lên</a:t>
            </a:r>
            <a:r>
              <a:rPr lang="en-US" dirty="0"/>
              <a:t>.</a:t>
            </a:r>
          </a:p>
          <a:p>
            <a:endParaRPr lang="en-US" dirty="0"/>
          </a:p>
          <a:p>
            <a:pPr>
              <a:buNone/>
            </a:pPr>
            <a:r>
              <a:rPr lang="en-US" dirty="0"/>
              <a:t> </a:t>
            </a:r>
          </a:p>
        </p:txBody>
      </p:sp>
    </p:spTree>
  </p:cSld>
  <p:clrMapOvr>
    <a:masterClrMapping/>
  </p:clrMapOvr>
  <p:transition>
    <p:wip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858000"/>
            <a:ext cx="7543800" cy="1450757"/>
          </a:xfrm>
        </p:spPr>
        <p:txBody>
          <a:bodyPr/>
          <a:lstStyle/>
          <a:p>
            <a:endParaRPr lang="en-US" dirty="0"/>
          </a:p>
        </p:txBody>
      </p:sp>
      <p:sp>
        <p:nvSpPr>
          <p:cNvPr id="3" name="Content Placeholder 2"/>
          <p:cNvSpPr>
            <a:spLocks noGrp="1"/>
          </p:cNvSpPr>
          <p:nvPr>
            <p:ph idx="1"/>
          </p:nvPr>
        </p:nvSpPr>
        <p:spPr>
          <a:xfrm>
            <a:off x="76200" y="609600"/>
            <a:ext cx="9067800" cy="4873752"/>
          </a:xfrm>
        </p:spPr>
        <p:txBody>
          <a:bodyPr/>
          <a:lstStyle/>
          <a:p>
            <a:r>
              <a:rPr lang="en-US" dirty="0"/>
              <a:t>2.P </a:t>
            </a:r>
            <a:r>
              <a:rPr lang="en-US" dirty="0" err="1"/>
              <a:t>và</a:t>
            </a:r>
            <a:r>
              <a:rPr lang="en-US" dirty="0"/>
              <a:t> H </a:t>
            </a:r>
            <a:r>
              <a:rPr lang="en-US" dirty="0" err="1"/>
              <a:t>mới</a:t>
            </a:r>
            <a:r>
              <a:rPr lang="en-US" dirty="0"/>
              <a:t> 14 </a:t>
            </a:r>
            <a:r>
              <a:rPr lang="en-US" dirty="0" err="1"/>
              <a:t>tuổi</a:t>
            </a:r>
            <a:r>
              <a:rPr lang="en-US" dirty="0"/>
              <a:t> </a:t>
            </a:r>
            <a:r>
              <a:rPr lang="en-US" dirty="0" err="1"/>
              <a:t>nhưng</a:t>
            </a:r>
            <a:r>
              <a:rPr lang="en-US" dirty="0"/>
              <a:t> </a:t>
            </a:r>
            <a:r>
              <a:rPr lang="en-US" dirty="0" err="1"/>
              <a:t>đã</a:t>
            </a:r>
            <a:r>
              <a:rPr lang="en-US" dirty="0"/>
              <a:t> ham </a:t>
            </a:r>
            <a:r>
              <a:rPr lang="en-US" dirty="0" err="1"/>
              <a:t>mê</a:t>
            </a:r>
            <a:r>
              <a:rPr lang="en-US" dirty="0"/>
              <a:t> </a:t>
            </a:r>
            <a:r>
              <a:rPr lang="en-US" dirty="0" err="1"/>
              <a:t>cờ</a:t>
            </a:r>
            <a:r>
              <a:rPr lang="en-US" dirty="0"/>
              <a:t> </a:t>
            </a:r>
            <a:r>
              <a:rPr lang="en-US" dirty="0" err="1"/>
              <a:t>bạc</a:t>
            </a:r>
            <a:r>
              <a:rPr lang="en-US" dirty="0"/>
              <a:t> </a:t>
            </a:r>
            <a:r>
              <a:rPr lang="en-US" dirty="0" err="1"/>
              <a:t>và</a:t>
            </a:r>
            <a:r>
              <a:rPr lang="en-US" dirty="0"/>
              <a:t> </a:t>
            </a:r>
            <a:r>
              <a:rPr lang="en-US" dirty="0" err="1"/>
              <a:t>thường</a:t>
            </a:r>
            <a:r>
              <a:rPr lang="en-US" dirty="0"/>
              <a:t> sang </a:t>
            </a:r>
            <a:r>
              <a:rPr lang="en-US" dirty="0" err="1"/>
              <a:t>nhà</a:t>
            </a:r>
            <a:r>
              <a:rPr lang="en-US" dirty="0"/>
              <a:t> </a:t>
            </a:r>
            <a:r>
              <a:rPr lang="en-US" dirty="0" err="1"/>
              <a:t>bà</a:t>
            </a:r>
            <a:r>
              <a:rPr lang="en-US" dirty="0"/>
              <a:t> </a:t>
            </a:r>
            <a:r>
              <a:rPr lang="en-US" dirty="0" err="1"/>
              <a:t>Tâm</a:t>
            </a:r>
            <a:r>
              <a:rPr lang="en-US" dirty="0"/>
              <a:t> </a:t>
            </a:r>
            <a:r>
              <a:rPr lang="en-US" dirty="0" err="1"/>
              <a:t>đánh</a:t>
            </a:r>
            <a:r>
              <a:rPr lang="en-US" dirty="0"/>
              <a:t> </a:t>
            </a:r>
            <a:r>
              <a:rPr lang="en-US" dirty="0" err="1"/>
              <a:t>bạc.Ở</a:t>
            </a:r>
            <a:r>
              <a:rPr lang="en-US" dirty="0"/>
              <a:t> </a:t>
            </a:r>
            <a:r>
              <a:rPr lang="en-US" dirty="0" err="1"/>
              <a:t>đây</a:t>
            </a:r>
            <a:r>
              <a:rPr lang="en-US" dirty="0"/>
              <a:t>, P </a:t>
            </a:r>
            <a:r>
              <a:rPr lang="en-US" dirty="0" err="1"/>
              <a:t>và</a:t>
            </a:r>
            <a:r>
              <a:rPr lang="en-US" dirty="0"/>
              <a:t> H </a:t>
            </a:r>
            <a:r>
              <a:rPr lang="en-US" dirty="0" err="1"/>
              <a:t>bị</a:t>
            </a:r>
            <a:r>
              <a:rPr lang="en-US" dirty="0"/>
              <a:t> </a:t>
            </a:r>
            <a:r>
              <a:rPr lang="en-US" dirty="0" err="1"/>
              <a:t>bà</a:t>
            </a:r>
            <a:r>
              <a:rPr lang="en-US" dirty="0"/>
              <a:t> </a:t>
            </a:r>
            <a:r>
              <a:rPr lang="en-US" dirty="0" err="1"/>
              <a:t>Tâm</a:t>
            </a:r>
            <a:r>
              <a:rPr lang="en-US" dirty="0"/>
              <a:t> </a:t>
            </a:r>
            <a:r>
              <a:rPr lang="en-US" dirty="0" err="1"/>
              <a:t>dụ</a:t>
            </a:r>
            <a:r>
              <a:rPr lang="en-US" dirty="0"/>
              <a:t> </a:t>
            </a:r>
            <a:r>
              <a:rPr lang="en-US" dirty="0" err="1"/>
              <a:t>dỗ</a:t>
            </a:r>
            <a:r>
              <a:rPr lang="en-US" dirty="0"/>
              <a:t> </a:t>
            </a:r>
            <a:r>
              <a:rPr lang="en-US" dirty="0" err="1"/>
              <a:t>hút</a:t>
            </a:r>
            <a:r>
              <a:rPr lang="en-US" dirty="0"/>
              <a:t> </a:t>
            </a:r>
            <a:r>
              <a:rPr lang="en-US" dirty="0" err="1"/>
              <a:t>thuốc</a:t>
            </a:r>
            <a:r>
              <a:rPr lang="en-US" dirty="0"/>
              <a:t> </a:t>
            </a:r>
            <a:r>
              <a:rPr lang="en-US" dirty="0" err="1"/>
              <a:t>nghiện</a:t>
            </a:r>
            <a:r>
              <a:rPr lang="en-US" dirty="0"/>
              <a:t> </a:t>
            </a:r>
            <a:r>
              <a:rPr lang="en-US" dirty="0" err="1"/>
              <a:t>và</a:t>
            </a:r>
            <a:r>
              <a:rPr lang="en-US" dirty="0"/>
              <a:t> </a:t>
            </a:r>
            <a:r>
              <a:rPr lang="en-US" dirty="0" err="1"/>
              <a:t>trở</a:t>
            </a:r>
            <a:r>
              <a:rPr lang="en-US" dirty="0"/>
              <a:t> </a:t>
            </a:r>
            <a:r>
              <a:rPr lang="en-US" dirty="0" err="1"/>
              <a:t>thành</a:t>
            </a:r>
            <a:r>
              <a:rPr lang="en-US" dirty="0"/>
              <a:t> </a:t>
            </a:r>
            <a:r>
              <a:rPr lang="en-US" dirty="0" err="1"/>
              <a:t>nghiện.Một</a:t>
            </a:r>
            <a:r>
              <a:rPr lang="en-US" dirty="0"/>
              <a:t> </a:t>
            </a:r>
            <a:r>
              <a:rPr lang="en-US" dirty="0" err="1"/>
              <a:t>lần,công</a:t>
            </a:r>
            <a:r>
              <a:rPr lang="en-US" dirty="0"/>
              <a:t> an </a:t>
            </a:r>
            <a:r>
              <a:rPr lang="en-US" dirty="0" err="1"/>
              <a:t>bắt</a:t>
            </a:r>
            <a:r>
              <a:rPr lang="en-US" dirty="0"/>
              <a:t> </a:t>
            </a:r>
            <a:r>
              <a:rPr lang="en-US" dirty="0" err="1"/>
              <a:t>quả</a:t>
            </a:r>
            <a:r>
              <a:rPr lang="en-US" dirty="0"/>
              <a:t> tang P </a:t>
            </a:r>
            <a:r>
              <a:rPr lang="en-US" dirty="0" err="1"/>
              <a:t>và</a:t>
            </a:r>
            <a:r>
              <a:rPr lang="en-US" dirty="0"/>
              <a:t> H </a:t>
            </a:r>
            <a:r>
              <a:rPr lang="en-US" dirty="0" err="1"/>
              <a:t>đang</a:t>
            </a:r>
            <a:r>
              <a:rPr lang="en-US" dirty="0"/>
              <a:t> </a:t>
            </a:r>
            <a:r>
              <a:rPr lang="en-US" dirty="0" err="1"/>
              <a:t>hút</a:t>
            </a:r>
            <a:r>
              <a:rPr lang="en-US" dirty="0"/>
              <a:t> </a:t>
            </a:r>
            <a:r>
              <a:rPr lang="en-US" dirty="0" err="1"/>
              <a:t>thuốc</a:t>
            </a:r>
            <a:r>
              <a:rPr lang="en-US" dirty="0"/>
              <a:t> </a:t>
            </a:r>
            <a:r>
              <a:rPr lang="en-US" dirty="0" err="1"/>
              <a:t>nghiện</a:t>
            </a:r>
            <a:r>
              <a:rPr lang="en-US" dirty="0"/>
              <a:t> </a:t>
            </a:r>
            <a:r>
              <a:rPr lang="en-US" dirty="0" err="1"/>
              <a:t>tại</a:t>
            </a:r>
            <a:r>
              <a:rPr lang="en-US" dirty="0"/>
              <a:t> </a:t>
            </a:r>
            <a:r>
              <a:rPr lang="en-US" dirty="0" err="1"/>
              <a:t>nhà</a:t>
            </a:r>
            <a:r>
              <a:rPr lang="en-US" dirty="0"/>
              <a:t> </a:t>
            </a:r>
            <a:r>
              <a:rPr lang="en-US" dirty="0" err="1"/>
              <a:t>bà</a:t>
            </a:r>
            <a:r>
              <a:rPr lang="en-US" dirty="0"/>
              <a:t> </a:t>
            </a:r>
            <a:r>
              <a:rPr lang="en-US" dirty="0" err="1"/>
              <a:t>Tâm.Cả</a:t>
            </a:r>
            <a:r>
              <a:rPr lang="en-US" dirty="0"/>
              <a:t>  </a:t>
            </a:r>
            <a:r>
              <a:rPr lang="en-US" dirty="0" err="1"/>
              <a:t>ba</a:t>
            </a:r>
            <a:r>
              <a:rPr lang="en-US" dirty="0"/>
              <a:t> </a:t>
            </a:r>
            <a:r>
              <a:rPr lang="en-US" dirty="0" err="1"/>
              <a:t>người</a:t>
            </a:r>
            <a:r>
              <a:rPr lang="en-US" dirty="0"/>
              <a:t> </a:t>
            </a:r>
            <a:r>
              <a:rPr lang="en-US" dirty="0" err="1"/>
              <a:t>đều</a:t>
            </a:r>
            <a:r>
              <a:rPr lang="en-US" dirty="0"/>
              <a:t> </a:t>
            </a:r>
            <a:r>
              <a:rPr lang="en-US" dirty="0" err="1"/>
              <a:t>bị</a:t>
            </a:r>
            <a:r>
              <a:rPr lang="en-US" dirty="0"/>
              <a:t> </a:t>
            </a:r>
            <a:r>
              <a:rPr lang="en-US" dirty="0" err="1"/>
              <a:t>lập</a:t>
            </a:r>
            <a:r>
              <a:rPr lang="en-US" dirty="0"/>
              <a:t> </a:t>
            </a:r>
            <a:r>
              <a:rPr lang="en-US" dirty="0" err="1"/>
              <a:t>biên</a:t>
            </a:r>
            <a:r>
              <a:rPr lang="en-US" dirty="0"/>
              <a:t> </a:t>
            </a:r>
            <a:r>
              <a:rPr lang="en-US" dirty="0" err="1"/>
              <a:t>bản</a:t>
            </a:r>
            <a:r>
              <a:rPr lang="en-US" dirty="0"/>
              <a:t> </a:t>
            </a:r>
            <a:r>
              <a:rPr lang="en-US" dirty="0" err="1"/>
              <a:t>và</a:t>
            </a:r>
            <a:r>
              <a:rPr lang="en-US" dirty="0"/>
              <a:t> </a:t>
            </a:r>
            <a:r>
              <a:rPr lang="en-US" dirty="0" err="1"/>
              <a:t>đưa</a:t>
            </a:r>
            <a:r>
              <a:rPr lang="en-US" dirty="0"/>
              <a:t> </a:t>
            </a:r>
            <a:r>
              <a:rPr lang="en-US" dirty="0" err="1"/>
              <a:t>về</a:t>
            </a:r>
            <a:r>
              <a:rPr lang="en-US" dirty="0"/>
              <a:t> </a:t>
            </a:r>
            <a:r>
              <a:rPr lang="en-US" dirty="0" err="1"/>
              <a:t>trụ</a:t>
            </a:r>
            <a:r>
              <a:rPr lang="en-US" dirty="0"/>
              <a:t> </a:t>
            </a:r>
            <a:r>
              <a:rPr lang="en-US" dirty="0" err="1"/>
              <a:t>sở</a:t>
            </a:r>
            <a:r>
              <a:rPr lang="en-US" dirty="0"/>
              <a:t> </a:t>
            </a:r>
            <a:r>
              <a:rPr lang="en-US" dirty="0" err="1"/>
              <a:t>công</a:t>
            </a:r>
            <a:r>
              <a:rPr lang="en-US" dirty="0"/>
              <a:t> an </a:t>
            </a:r>
            <a:r>
              <a:rPr lang="en-US" dirty="0" err="1"/>
              <a:t>phường</a:t>
            </a:r>
            <a:r>
              <a:rPr lang="en-US" dirty="0"/>
              <a:t> </a:t>
            </a:r>
            <a:r>
              <a:rPr lang="en-US" dirty="0" err="1"/>
              <a:t>cùng</a:t>
            </a:r>
            <a:r>
              <a:rPr lang="en-US" dirty="0"/>
              <a:t> </a:t>
            </a:r>
            <a:r>
              <a:rPr lang="en-US" dirty="0" err="1"/>
              <a:t>với</a:t>
            </a:r>
            <a:r>
              <a:rPr lang="en-US" dirty="0"/>
              <a:t> tang </a:t>
            </a:r>
            <a:r>
              <a:rPr lang="en-US" dirty="0" err="1"/>
              <a:t>vật</a:t>
            </a:r>
            <a:r>
              <a:rPr lang="en-US" dirty="0"/>
              <a:t>.  </a:t>
            </a:r>
          </a:p>
          <a:p>
            <a:r>
              <a:rPr lang="en-US" dirty="0" err="1"/>
              <a:t>Có</a:t>
            </a:r>
            <a:r>
              <a:rPr lang="en-US" dirty="0"/>
              <a:t> </a:t>
            </a:r>
            <a:r>
              <a:rPr lang="en-US" dirty="0" err="1"/>
              <a:t>người</a:t>
            </a:r>
            <a:r>
              <a:rPr lang="en-US" dirty="0"/>
              <a:t> </a:t>
            </a:r>
            <a:r>
              <a:rPr lang="en-US" dirty="0" err="1"/>
              <a:t>nói</a:t>
            </a:r>
            <a:r>
              <a:rPr lang="en-US" dirty="0"/>
              <a:t>: </a:t>
            </a:r>
            <a:r>
              <a:rPr lang="en-US" dirty="0" err="1"/>
              <a:t>bà</a:t>
            </a:r>
            <a:r>
              <a:rPr lang="en-US" dirty="0"/>
              <a:t> </a:t>
            </a:r>
            <a:r>
              <a:rPr lang="en-US" dirty="0" err="1"/>
              <a:t>Tâm</a:t>
            </a:r>
            <a:r>
              <a:rPr lang="en-US" dirty="0"/>
              <a:t> </a:t>
            </a:r>
            <a:r>
              <a:rPr lang="en-US" dirty="0" err="1"/>
              <a:t>bị</a:t>
            </a:r>
            <a:r>
              <a:rPr lang="en-US" dirty="0"/>
              <a:t> </a:t>
            </a:r>
            <a:r>
              <a:rPr lang="en-US" dirty="0" err="1"/>
              <a:t>lập</a:t>
            </a:r>
            <a:r>
              <a:rPr lang="en-US" dirty="0"/>
              <a:t> </a:t>
            </a:r>
            <a:r>
              <a:rPr lang="en-US" dirty="0" err="1"/>
              <a:t>biên</a:t>
            </a:r>
            <a:r>
              <a:rPr lang="en-US" dirty="0"/>
              <a:t> </a:t>
            </a:r>
            <a:r>
              <a:rPr lang="en-US" dirty="0" err="1"/>
              <a:t>bản</a:t>
            </a:r>
            <a:r>
              <a:rPr lang="en-US" dirty="0"/>
              <a:t> </a:t>
            </a:r>
            <a:r>
              <a:rPr lang="en-US" dirty="0" err="1"/>
              <a:t>và</a:t>
            </a:r>
            <a:r>
              <a:rPr lang="en-US" dirty="0"/>
              <a:t> </a:t>
            </a:r>
            <a:r>
              <a:rPr lang="en-US" dirty="0" err="1"/>
              <a:t>cơ</a:t>
            </a:r>
            <a:r>
              <a:rPr lang="en-US" dirty="0"/>
              <a:t> </a:t>
            </a:r>
            <a:r>
              <a:rPr lang="en-US" dirty="0" err="1"/>
              <a:t>quan</a:t>
            </a:r>
            <a:r>
              <a:rPr lang="en-US" dirty="0"/>
              <a:t> </a:t>
            </a:r>
            <a:r>
              <a:rPr lang="en-US" dirty="0" err="1"/>
              <a:t>công</a:t>
            </a:r>
            <a:r>
              <a:rPr lang="en-US" dirty="0"/>
              <a:t> an </a:t>
            </a:r>
            <a:r>
              <a:rPr lang="en-US" dirty="0" err="1"/>
              <a:t>bắt</a:t>
            </a:r>
            <a:r>
              <a:rPr lang="en-US" dirty="0"/>
              <a:t> </a:t>
            </a:r>
            <a:r>
              <a:rPr lang="en-US" dirty="0" err="1"/>
              <a:t>giữ</a:t>
            </a:r>
            <a:r>
              <a:rPr lang="en-US" dirty="0"/>
              <a:t> </a:t>
            </a:r>
            <a:r>
              <a:rPr lang="en-US" dirty="0" err="1"/>
              <a:t>là</a:t>
            </a:r>
            <a:r>
              <a:rPr lang="en-US" dirty="0"/>
              <a:t> </a:t>
            </a:r>
            <a:r>
              <a:rPr lang="en-US" dirty="0" err="1"/>
              <a:t>đúng</a:t>
            </a:r>
            <a:r>
              <a:rPr lang="en-US" dirty="0"/>
              <a:t>, </a:t>
            </a:r>
            <a:r>
              <a:rPr lang="en-US" dirty="0" err="1"/>
              <a:t>còn</a:t>
            </a:r>
            <a:r>
              <a:rPr lang="en-US" dirty="0"/>
              <a:t> P </a:t>
            </a:r>
            <a:r>
              <a:rPr lang="en-US" dirty="0" err="1"/>
              <a:t>và</a:t>
            </a:r>
            <a:r>
              <a:rPr lang="en-US" dirty="0"/>
              <a:t> H </a:t>
            </a:r>
            <a:r>
              <a:rPr lang="en-US" dirty="0" err="1"/>
              <a:t>chỉ</a:t>
            </a:r>
            <a:r>
              <a:rPr lang="en-US" dirty="0"/>
              <a:t> vi </a:t>
            </a:r>
            <a:r>
              <a:rPr lang="en-US" dirty="0" err="1"/>
              <a:t>phạm</a:t>
            </a:r>
            <a:r>
              <a:rPr lang="en-US" dirty="0"/>
              <a:t> </a:t>
            </a:r>
            <a:r>
              <a:rPr lang="en-US" dirty="0" err="1"/>
              <a:t>đạo</a:t>
            </a:r>
            <a:r>
              <a:rPr lang="en-US" dirty="0"/>
              <a:t> </a:t>
            </a:r>
            <a:r>
              <a:rPr lang="en-US" dirty="0" err="1"/>
              <a:t>đức</a:t>
            </a:r>
            <a:r>
              <a:rPr lang="en-US" dirty="0"/>
              <a:t> </a:t>
            </a:r>
            <a:r>
              <a:rPr lang="en-US" dirty="0" err="1"/>
              <a:t>thôi</a:t>
            </a:r>
            <a:r>
              <a:rPr lang="en-US" dirty="0"/>
              <a:t>, </a:t>
            </a:r>
            <a:r>
              <a:rPr lang="en-US" dirty="0" err="1"/>
              <a:t>hơn</a:t>
            </a:r>
            <a:r>
              <a:rPr lang="en-US" dirty="0"/>
              <a:t> </a:t>
            </a:r>
            <a:r>
              <a:rPr lang="en-US" dirty="0" err="1"/>
              <a:t>nữa</a:t>
            </a:r>
            <a:r>
              <a:rPr lang="en-US" dirty="0"/>
              <a:t> </a:t>
            </a:r>
            <a:r>
              <a:rPr lang="en-US" dirty="0" err="1"/>
              <a:t>chúng</a:t>
            </a:r>
            <a:r>
              <a:rPr lang="en-US" dirty="0"/>
              <a:t> </a:t>
            </a:r>
            <a:r>
              <a:rPr lang="en-US" dirty="0" err="1"/>
              <a:t>còn</a:t>
            </a:r>
            <a:r>
              <a:rPr lang="en-US" dirty="0"/>
              <a:t> </a:t>
            </a:r>
            <a:r>
              <a:rPr lang="en-US" dirty="0" err="1"/>
              <a:t>là</a:t>
            </a:r>
            <a:r>
              <a:rPr lang="en-US" dirty="0"/>
              <a:t> </a:t>
            </a:r>
            <a:r>
              <a:rPr lang="en-US" dirty="0" err="1"/>
              <a:t>trẻ</a:t>
            </a:r>
            <a:r>
              <a:rPr lang="en-US" dirty="0"/>
              <a:t> con.                                                          </a:t>
            </a:r>
          </a:p>
          <a:p>
            <a:endParaRPr lang="en-US" dirty="0"/>
          </a:p>
        </p:txBody>
      </p:sp>
    </p:spTree>
  </p:cSld>
  <p:clrMapOvr>
    <a:masterClrMapping/>
  </p:clrMapOvr>
  <p:transition>
    <p:wipe dir="d"/>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7467600" cy="1143000"/>
          </a:xfrm>
        </p:spPr>
        <p:txBody>
          <a:bodyPr>
            <a:normAutofit/>
          </a:bodyPr>
          <a:lstStyle/>
          <a:p>
            <a:endParaRPr lang="en-US" dirty="0"/>
          </a:p>
        </p:txBody>
      </p:sp>
      <p:sp>
        <p:nvSpPr>
          <p:cNvPr id="3" name="Content Placeholder 2"/>
          <p:cNvSpPr>
            <a:spLocks noGrp="1"/>
          </p:cNvSpPr>
          <p:nvPr>
            <p:ph idx="1"/>
          </p:nvPr>
        </p:nvSpPr>
        <p:spPr>
          <a:xfrm>
            <a:off x="457200" y="990600"/>
            <a:ext cx="7467600" cy="4873752"/>
          </a:xfrm>
        </p:spPr>
        <p:txBody>
          <a:bodyPr>
            <a:normAutofit/>
          </a:bodyPr>
          <a:lstStyle/>
          <a:p>
            <a:r>
              <a:rPr lang="vi-VN" dirty="0"/>
              <a:t>a)  Em có đồng tình với ý kiến của An không ? Vì sao ? Em sẽ làm gì nếu các bạn lớp em cũng chơi như vậy ?</a:t>
            </a:r>
            <a:br>
              <a:rPr lang="vi-VN" dirty="0"/>
            </a:br>
            <a:endParaRPr lang="en-US" dirty="0"/>
          </a:p>
        </p:txBody>
      </p:sp>
    </p:spTree>
  </p:cSld>
  <p:clrMapOvr>
    <a:masterClrMapping/>
  </p:clrMapOvr>
  <p:transition>
    <p:wipe dir="u"/>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1854" y="6781800"/>
            <a:ext cx="7543800" cy="1450757"/>
          </a:xfrm>
        </p:spPr>
        <p:txBody>
          <a:bodyPr/>
          <a:lstStyle/>
          <a:p>
            <a:endParaRPr lang="en-US" dirty="0"/>
          </a:p>
        </p:txBody>
      </p:sp>
      <p:sp>
        <p:nvSpPr>
          <p:cNvPr id="3" name="Content Placeholder 2"/>
          <p:cNvSpPr>
            <a:spLocks noGrp="1"/>
          </p:cNvSpPr>
          <p:nvPr>
            <p:ph idx="1"/>
          </p:nvPr>
        </p:nvSpPr>
        <p:spPr>
          <a:xfrm>
            <a:off x="471854" y="609600"/>
            <a:ext cx="7467600" cy="4873752"/>
          </a:xfrm>
        </p:spPr>
        <p:txBody>
          <a:bodyPr/>
          <a:lstStyle/>
          <a:p>
            <a:r>
              <a:rPr lang="vi-VN" dirty="0"/>
              <a:t>a)  Em có đồng tình với ý kiến của An không ? Vì sao ? Em sẽ làm gì nếu các bạn lớp em cũng chơi như vậy ?</a:t>
            </a:r>
            <a:endParaRPr lang="en-US" dirty="0"/>
          </a:p>
          <a:p>
            <a:r>
              <a:rPr lang="vi-VN" b="1" dirty="0"/>
              <a:t>Trả lời</a:t>
            </a:r>
            <a:endParaRPr lang="vi-VN" dirty="0"/>
          </a:p>
          <a:p>
            <a:r>
              <a:rPr lang="vi-VN" dirty="0"/>
              <a:t>Em đồng tình với ý kiến của An. Ý kiến của An là đúng vì lúc đầu là các em chơi ít tiền, sau đó thành thói quen, ham mê sẽ chơi nhiều. Mà hành vi chơi bài bằng tiền là hành vi đánh bạc, hành vi vi phạm pháp luật. </a:t>
            </a:r>
          </a:p>
          <a:p>
            <a:r>
              <a:rPr lang="vi-VN" dirty="0"/>
              <a:t>Nếu các bạn lớp em cũng chơi như vậy thì em sẽ ngăn cản các bạn, nếu can ngăn không được thì em sẽ nhờ cô giáo chủ nhiệm lớp hoặc các thầy cô giáo khác can thiệp.</a:t>
            </a:r>
          </a:p>
          <a:p>
            <a:endParaRPr lang="en-US" dirty="0"/>
          </a:p>
        </p:txBody>
      </p:sp>
    </p:spTree>
  </p:cSld>
  <p:clrMapOvr>
    <a:masterClrMapping/>
  </p:clrMapOvr>
  <p:transition>
    <p:pull dir="ru"/>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781800"/>
            <a:ext cx="7543800" cy="1450757"/>
          </a:xfrm>
        </p:spPr>
        <p:txBody>
          <a:bodyPr/>
          <a:lstStyle/>
          <a:p>
            <a:endParaRPr lang="en-US" dirty="0"/>
          </a:p>
        </p:txBody>
      </p:sp>
      <p:sp>
        <p:nvSpPr>
          <p:cNvPr id="3" name="Content Placeholder 2"/>
          <p:cNvSpPr>
            <a:spLocks noGrp="1"/>
          </p:cNvSpPr>
          <p:nvPr>
            <p:ph idx="1"/>
          </p:nvPr>
        </p:nvSpPr>
        <p:spPr>
          <a:xfrm>
            <a:off x="533400" y="914400"/>
            <a:ext cx="7467600" cy="4873752"/>
          </a:xfrm>
        </p:spPr>
        <p:txBody>
          <a:bodyPr>
            <a:normAutofit/>
          </a:bodyPr>
          <a:lstStyle/>
          <a:p>
            <a:r>
              <a:rPr lang="vi-VN" dirty="0"/>
              <a:t>b)  Theo em P, H và bà Tâm có vi phạm pháp luật không và phạm tội gì ? Họ sẽ bị xử lí như thế nào ?</a:t>
            </a:r>
            <a:br>
              <a:rPr lang="vi-VN" dirty="0"/>
            </a:br>
            <a:br>
              <a:rPr lang="vi-VN" dirty="0"/>
            </a:br>
            <a:br>
              <a:rPr lang="vi-VN" dirty="0"/>
            </a:br>
            <a:endParaRPr lang="en-US" dirty="0"/>
          </a:p>
        </p:txBody>
      </p:sp>
    </p:spTree>
  </p:cSld>
  <p:clrMapOvr>
    <a:masterClrMapping/>
  </p:clrMapOvr>
  <p:transition>
    <p:pull dir="d"/>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0"/>
            <a:ext cx="7543800" cy="1450757"/>
          </a:xfrm>
        </p:spPr>
        <p:txBody>
          <a:bodyPr/>
          <a:lstStyle/>
          <a:p>
            <a:endParaRPr lang="en-US" dirty="0"/>
          </a:p>
        </p:txBody>
      </p:sp>
      <p:sp>
        <p:nvSpPr>
          <p:cNvPr id="3" name="Content Placeholder 2"/>
          <p:cNvSpPr>
            <a:spLocks noGrp="1"/>
          </p:cNvSpPr>
          <p:nvPr>
            <p:ph idx="1"/>
          </p:nvPr>
        </p:nvSpPr>
        <p:spPr/>
        <p:txBody>
          <a:bodyPr>
            <a:normAutofit/>
          </a:bodyPr>
          <a:lstStyle/>
          <a:p>
            <a:r>
              <a:rPr lang="vi-VN" dirty="0"/>
              <a:t>b)  Theo em P, H và bà Tâm có vi phạm pháp luật không và phạm tội gì ? Họ sẽ bị xử lí như thế nào </a:t>
            </a:r>
            <a:endParaRPr lang="en-US" dirty="0"/>
          </a:p>
          <a:p>
            <a:r>
              <a:rPr lang="vi-VN" b="1" dirty="0"/>
              <a:t>Trả lời</a:t>
            </a:r>
            <a:endParaRPr lang="vi-VN" dirty="0"/>
          </a:p>
          <a:p>
            <a:r>
              <a:rPr lang="vi-VN" dirty="0"/>
              <a:t>Cả 3 người: P, H và bà Tâm đều vi phạm pháp luật.</a:t>
            </a:r>
          </a:p>
          <a:p>
            <a:r>
              <a:rPr lang="vi-VN" dirty="0"/>
              <a:t>-P và H vi phạm pháp luật về tội cờ bạc, nghiện hút.</a:t>
            </a:r>
          </a:p>
          <a:p>
            <a:r>
              <a:rPr lang="vi-VN" dirty="0"/>
              <a:t>- Bà Tâm vi phạm pháp luật vì dụ dỗ người chưa thành niên và tổ chức bán ma tuý.</a:t>
            </a:r>
          </a:p>
          <a:p>
            <a:r>
              <a:rPr lang="vi-VN" dirty="0"/>
              <a:t>- Pháp luật sẽ xử lý p, H và bà Tâm theo quy định của luật pháp: bà Tâm sẽ bị xử lý theo Điều 3 “Luật phòng, chống ma tuý”, P và H sẽ bị xử lý theo Điều Bộ luật Hình sự </a:t>
            </a:r>
          </a:p>
          <a:p>
            <a:endParaRPr lang="en-US" dirty="0"/>
          </a:p>
        </p:txBody>
      </p:sp>
    </p:spTree>
  </p:cSld>
  <p:clrMapOvr>
    <a:masterClrMapping/>
  </p:clrMapOvr>
  <p:transition>
    <p:pull dir="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
            <a:ext cx="7543800" cy="1450757"/>
          </a:xfrm>
        </p:spPr>
        <p:txBody>
          <a:bodyPr>
            <a:normAutofit fontScale="90000"/>
          </a:bodyPr>
          <a:lstStyle/>
          <a:p>
            <a:r>
              <a:rPr lang="en-US" sz="3200" b="1">
                <a:ln>
                  <a:prstDash val="solid"/>
                </a:ln>
                <a:solidFill>
                  <a:srgbClr val="FF0000"/>
                </a:solidFill>
                <a:effectLst>
                  <a:outerShdw blurRad="88000" dist="50800" dir="5040000" algn="tl">
                    <a:schemeClr val="accent4">
                      <a:tint val="80000"/>
                      <a:satMod val="250000"/>
                      <a:alpha val="45000"/>
                    </a:schemeClr>
                  </a:outerShdw>
                </a:effectLst>
              </a:rPr>
              <a:t>II. NỘI DUNG BÀI HỌC</a:t>
            </a:r>
            <a:br>
              <a:rPr lang="en-US" sz="3200" b="1">
                <a:ln>
                  <a:prstDash val="solid"/>
                </a:ln>
                <a:solidFill>
                  <a:srgbClr val="FF0000"/>
                </a:solidFill>
                <a:effectLst>
                  <a:outerShdw blurRad="88000" dist="50800" dir="5040000" algn="tl">
                    <a:schemeClr val="accent4">
                      <a:tint val="80000"/>
                      <a:satMod val="250000"/>
                      <a:alpha val="45000"/>
                    </a:schemeClr>
                  </a:outerShdw>
                </a:effectLst>
              </a:rPr>
            </a:br>
            <a:r>
              <a:rPr lang="en-US" sz="3200" b="1">
                <a:ln>
                  <a:prstDash val="solid"/>
                </a:ln>
                <a:solidFill>
                  <a:srgbClr val="FF0000"/>
                </a:solidFill>
                <a:effectLst>
                  <a:outerShdw blurRad="88000" dist="50800" dir="5040000" algn="tl">
                    <a:schemeClr val="accent4">
                      <a:tint val="80000"/>
                      <a:satMod val="250000"/>
                      <a:alpha val="45000"/>
                    </a:schemeClr>
                  </a:outerShdw>
                </a:effectLst>
              </a:rPr>
              <a:t>1</a:t>
            </a:r>
            <a:r>
              <a:rPr lang="en-US" sz="3200" b="1" dirty="0">
                <a:ln>
                  <a:prstDash val="solid"/>
                </a:ln>
                <a:solidFill>
                  <a:srgbClr val="FF0000"/>
                </a:solidFill>
                <a:effectLst>
                  <a:outerShdw blurRad="88000" dist="50800" dir="5040000" algn="tl">
                    <a:schemeClr val="accent4">
                      <a:tint val="80000"/>
                      <a:satMod val="250000"/>
                      <a:alpha val="45000"/>
                    </a:schemeClr>
                  </a:outerShdw>
                </a:effectLst>
              </a:rPr>
              <a:t>.Tệ </a:t>
            </a:r>
            <a:r>
              <a:rPr lang="en-US" sz="3200" b="1" dirty="0" err="1">
                <a:ln>
                  <a:prstDash val="solid"/>
                </a:ln>
                <a:solidFill>
                  <a:srgbClr val="FF0000"/>
                </a:solidFill>
                <a:effectLst>
                  <a:outerShdw blurRad="88000" dist="50800" dir="5040000" algn="tl">
                    <a:schemeClr val="accent4">
                      <a:tint val="80000"/>
                      <a:satMod val="250000"/>
                      <a:alpha val="45000"/>
                    </a:schemeClr>
                  </a:outerShdw>
                </a:effectLst>
              </a:rPr>
              <a:t>nạn</a:t>
            </a:r>
            <a:r>
              <a:rPr lang="en-US" sz="3200" b="1" dirty="0">
                <a:ln>
                  <a:prstDash val="solid"/>
                </a:ln>
                <a:solidFill>
                  <a:srgbClr val="FF0000"/>
                </a:solidFill>
                <a:effectLst>
                  <a:outerShdw blurRad="88000" dist="50800" dir="5040000" algn="tl">
                    <a:schemeClr val="accent4">
                      <a:tint val="80000"/>
                      <a:satMod val="250000"/>
                      <a:alpha val="45000"/>
                    </a:schemeClr>
                  </a:outerShdw>
                </a:effectLst>
              </a:rPr>
              <a:t> </a:t>
            </a:r>
            <a:r>
              <a:rPr lang="en-US" sz="3200" b="1" dirty="0" err="1">
                <a:ln>
                  <a:prstDash val="solid"/>
                </a:ln>
                <a:solidFill>
                  <a:srgbClr val="FF0000"/>
                </a:solidFill>
                <a:effectLst>
                  <a:outerShdw blurRad="88000" dist="50800" dir="5040000" algn="tl">
                    <a:schemeClr val="accent4">
                      <a:tint val="80000"/>
                      <a:satMod val="250000"/>
                      <a:alpha val="45000"/>
                    </a:schemeClr>
                  </a:outerShdw>
                </a:effectLst>
              </a:rPr>
              <a:t>xã</a:t>
            </a:r>
            <a:r>
              <a:rPr lang="en-US" sz="3200" b="1" dirty="0">
                <a:ln>
                  <a:prstDash val="solid"/>
                </a:ln>
                <a:solidFill>
                  <a:srgbClr val="FF0000"/>
                </a:solidFill>
                <a:effectLst>
                  <a:outerShdw blurRad="88000" dist="50800" dir="5040000" algn="tl">
                    <a:schemeClr val="accent4">
                      <a:tint val="80000"/>
                      <a:satMod val="250000"/>
                      <a:alpha val="45000"/>
                    </a:schemeClr>
                  </a:outerShdw>
                </a:effectLst>
              </a:rPr>
              <a:t> </a:t>
            </a:r>
            <a:r>
              <a:rPr lang="en-US" sz="3200" b="1" dirty="0" err="1">
                <a:ln>
                  <a:prstDash val="solid"/>
                </a:ln>
                <a:solidFill>
                  <a:srgbClr val="FF0000"/>
                </a:solidFill>
                <a:effectLst>
                  <a:outerShdw blurRad="88000" dist="50800" dir="5040000" algn="tl">
                    <a:schemeClr val="accent4">
                      <a:tint val="80000"/>
                      <a:satMod val="250000"/>
                      <a:alpha val="45000"/>
                    </a:schemeClr>
                  </a:outerShdw>
                </a:effectLst>
              </a:rPr>
              <a:t>hội</a:t>
            </a:r>
            <a:r>
              <a:rPr lang="en-US" sz="3200" b="1" dirty="0">
                <a:ln>
                  <a:prstDash val="solid"/>
                </a:ln>
                <a:solidFill>
                  <a:srgbClr val="FF0000"/>
                </a:solidFill>
                <a:effectLst>
                  <a:outerShdw blurRad="88000" dist="50800" dir="5040000" algn="tl">
                    <a:schemeClr val="accent4">
                      <a:tint val="80000"/>
                      <a:satMod val="250000"/>
                      <a:alpha val="45000"/>
                    </a:schemeClr>
                  </a:outerShdw>
                </a:effectLst>
              </a:rPr>
              <a:t> </a:t>
            </a:r>
            <a:r>
              <a:rPr lang="en-US" sz="3200" b="1" dirty="0" err="1">
                <a:ln>
                  <a:prstDash val="solid"/>
                </a:ln>
                <a:solidFill>
                  <a:srgbClr val="FF0000"/>
                </a:solidFill>
                <a:effectLst>
                  <a:outerShdw blurRad="88000" dist="50800" dir="5040000" algn="tl">
                    <a:schemeClr val="accent4">
                      <a:tint val="80000"/>
                      <a:satMod val="250000"/>
                      <a:alpha val="45000"/>
                    </a:schemeClr>
                  </a:outerShdw>
                </a:effectLst>
              </a:rPr>
              <a:t>là</a:t>
            </a:r>
            <a:r>
              <a:rPr lang="en-US" sz="3200" b="1" dirty="0">
                <a:ln>
                  <a:prstDash val="solid"/>
                </a:ln>
                <a:solidFill>
                  <a:srgbClr val="FF0000"/>
                </a:solidFill>
                <a:effectLst>
                  <a:outerShdw blurRad="88000" dist="50800" dir="5040000" algn="tl">
                    <a:schemeClr val="accent4">
                      <a:tint val="80000"/>
                      <a:satMod val="250000"/>
                      <a:alpha val="45000"/>
                    </a:schemeClr>
                  </a:outerShdw>
                </a:effectLst>
              </a:rPr>
              <a:t> </a:t>
            </a:r>
            <a:r>
              <a:rPr lang="en-US" sz="3200" b="1" dirty="0" err="1">
                <a:ln>
                  <a:prstDash val="solid"/>
                </a:ln>
                <a:solidFill>
                  <a:srgbClr val="FF0000"/>
                </a:solidFill>
                <a:effectLst>
                  <a:outerShdw blurRad="88000" dist="50800" dir="5040000" algn="tl">
                    <a:schemeClr val="accent4">
                      <a:tint val="80000"/>
                      <a:satMod val="250000"/>
                      <a:alpha val="45000"/>
                    </a:schemeClr>
                  </a:outerShdw>
                </a:effectLst>
              </a:rPr>
              <a:t>gì</a:t>
            </a:r>
            <a:r>
              <a:rPr lang="en-US" sz="3200" b="1" dirty="0">
                <a:ln>
                  <a:prstDash val="solid"/>
                </a:ln>
                <a:solidFill>
                  <a:srgbClr val="FF0000"/>
                </a:solidFill>
                <a:effectLst>
                  <a:outerShdw blurRad="88000" dist="50800" dir="5040000" algn="tl">
                    <a:schemeClr val="accent4">
                      <a:tint val="80000"/>
                      <a:satMod val="250000"/>
                      <a:alpha val="45000"/>
                    </a:schemeClr>
                  </a:outerShdw>
                </a:effectLst>
              </a:rPr>
              <a:t>?</a:t>
            </a:r>
            <a:br>
              <a:rPr lang="en-US" sz="32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br>
            <a:endParaRPr lang="en-US" dirty="0"/>
          </a:p>
        </p:txBody>
      </p:sp>
      <p:sp>
        <p:nvSpPr>
          <p:cNvPr id="3" name="Content Placeholder 2"/>
          <p:cNvSpPr>
            <a:spLocks noGrp="1"/>
          </p:cNvSpPr>
          <p:nvPr>
            <p:ph idx="1"/>
          </p:nvPr>
        </p:nvSpPr>
        <p:spPr>
          <a:xfrm>
            <a:off x="609600" y="1143000"/>
            <a:ext cx="7467600" cy="4873752"/>
          </a:xfrm>
        </p:spPr>
        <p:txBody>
          <a:bodyPr/>
          <a:lstStyle/>
          <a:p>
            <a:r>
              <a:rPr lang="en-US" b="1" dirty="0" err="1"/>
              <a:t>Là</a:t>
            </a:r>
            <a:r>
              <a:rPr lang="en-US" b="1" dirty="0"/>
              <a:t> </a:t>
            </a:r>
            <a:r>
              <a:rPr lang="en-US" b="1" dirty="0" err="1"/>
              <a:t>hiện</a:t>
            </a:r>
            <a:r>
              <a:rPr lang="en-US" b="1" dirty="0"/>
              <a:t> </a:t>
            </a:r>
            <a:r>
              <a:rPr lang="en-US" b="1" dirty="0" err="1"/>
              <a:t>tượng</a:t>
            </a:r>
            <a:r>
              <a:rPr lang="en-US" b="1" dirty="0"/>
              <a:t> </a:t>
            </a:r>
            <a:r>
              <a:rPr lang="en-US" b="1" dirty="0" err="1"/>
              <a:t>xã</a:t>
            </a:r>
            <a:r>
              <a:rPr lang="en-US" b="1" dirty="0"/>
              <a:t> </a:t>
            </a:r>
            <a:r>
              <a:rPr lang="en-US" b="1" dirty="0" err="1"/>
              <a:t>hội</a:t>
            </a:r>
            <a:r>
              <a:rPr lang="en-US" b="1" dirty="0"/>
              <a:t> </a:t>
            </a:r>
            <a:r>
              <a:rPr lang="en-US" b="1" dirty="0" err="1"/>
              <a:t>bao</a:t>
            </a:r>
            <a:r>
              <a:rPr lang="en-US" b="1" dirty="0"/>
              <a:t> </a:t>
            </a:r>
            <a:r>
              <a:rPr lang="en-US" b="1" dirty="0" err="1"/>
              <a:t>gồm</a:t>
            </a:r>
            <a:r>
              <a:rPr lang="en-US" b="1" dirty="0"/>
              <a:t> </a:t>
            </a:r>
            <a:r>
              <a:rPr lang="en-US" b="1" dirty="0" err="1"/>
              <a:t>những</a:t>
            </a:r>
            <a:r>
              <a:rPr lang="en-US" b="1" dirty="0"/>
              <a:t> </a:t>
            </a:r>
            <a:r>
              <a:rPr lang="en-US" b="1" dirty="0" err="1"/>
              <a:t>hành</a:t>
            </a:r>
            <a:r>
              <a:rPr lang="en-US" b="1" dirty="0"/>
              <a:t> vi </a:t>
            </a:r>
            <a:r>
              <a:rPr lang="en-US" b="1" dirty="0" err="1"/>
              <a:t>sai</a:t>
            </a:r>
            <a:r>
              <a:rPr lang="en-US" b="1" dirty="0"/>
              <a:t> </a:t>
            </a:r>
            <a:r>
              <a:rPr lang="en-US" b="1" dirty="0" err="1"/>
              <a:t>lệnh</a:t>
            </a:r>
            <a:r>
              <a:rPr lang="en-US" b="1" dirty="0"/>
              <a:t> </a:t>
            </a:r>
            <a:r>
              <a:rPr lang="en-US" b="1" dirty="0" err="1"/>
              <a:t>chuẩn</a:t>
            </a:r>
            <a:r>
              <a:rPr lang="en-US" b="1" dirty="0"/>
              <a:t> </a:t>
            </a:r>
            <a:r>
              <a:rPr lang="en-US" b="1" dirty="0" err="1"/>
              <a:t>mực</a:t>
            </a:r>
            <a:r>
              <a:rPr lang="en-US" b="1" dirty="0"/>
              <a:t> </a:t>
            </a:r>
            <a:r>
              <a:rPr lang="en-US" b="1" dirty="0" err="1"/>
              <a:t>của</a:t>
            </a:r>
            <a:r>
              <a:rPr lang="en-US" b="1" dirty="0"/>
              <a:t> </a:t>
            </a:r>
            <a:r>
              <a:rPr lang="en-US" b="1" dirty="0" err="1"/>
              <a:t>xã</a:t>
            </a:r>
            <a:r>
              <a:rPr lang="en-US" b="1" dirty="0"/>
              <a:t> </a:t>
            </a:r>
            <a:r>
              <a:rPr lang="en-US" b="1" dirty="0" err="1"/>
              <a:t>hội</a:t>
            </a:r>
            <a:r>
              <a:rPr lang="en-US" b="1" dirty="0"/>
              <a:t>, vi </a:t>
            </a:r>
            <a:r>
              <a:rPr lang="en-US" b="1" dirty="0" err="1"/>
              <a:t>phạm</a:t>
            </a:r>
            <a:r>
              <a:rPr lang="en-US" b="1" dirty="0"/>
              <a:t> </a:t>
            </a:r>
            <a:r>
              <a:rPr lang="en-US" b="1" dirty="0" err="1"/>
              <a:t>đạo</a:t>
            </a:r>
            <a:r>
              <a:rPr lang="en-US" b="1" dirty="0"/>
              <a:t> </a:t>
            </a:r>
            <a:r>
              <a:rPr lang="en-US" b="1" dirty="0" err="1"/>
              <a:t>đức</a:t>
            </a:r>
            <a:r>
              <a:rPr lang="en-US" b="1" dirty="0"/>
              <a:t> </a:t>
            </a:r>
            <a:r>
              <a:rPr lang="en-US" b="1" dirty="0" err="1"/>
              <a:t>và</a:t>
            </a:r>
            <a:r>
              <a:rPr lang="en-US" b="1" dirty="0"/>
              <a:t> </a:t>
            </a:r>
            <a:r>
              <a:rPr lang="en-US" b="1" dirty="0" err="1"/>
              <a:t>pháp</a:t>
            </a:r>
            <a:r>
              <a:rPr lang="en-US" b="1" dirty="0"/>
              <a:t> </a:t>
            </a:r>
            <a:r>
              <a:rPr lang="en-US" b="1" dirty="0" err="1"/>
              <a:t>luật</a:t>
            </a:r>
            <a:r>
              <a:rPr lang="en-US" b="1" dirty="0"/>
              <a:t> </a:t>
            </a:r>
            <a:r>
              <a:rPr lang="en-US" b="1" dirty="0" err="1"/>
              <a:t>gây</a:t>
            </a:r>
            <a:r>
              <a:rPr lang="en-US" b="1" dirty="0"/>
              <a:t> </a:t>
            </a:r>
            <a:r>
              <a:rPr lang="en-US" b="1" dirty="0" err="1"/>
              <a:t>hậu</a:t>
            </a:r>
            <a:r>
              <a:rPr lang="en-US" b="1" dirty="0"/>
              <a:t> </a:t>
            </a:r>
            <a:r>
              <a:rPr lang="en-US" b="1" dirty="0" err="1"/>
              <a:t>quả</a:t>
            </a:r>
            <a:r>
              <a:rPr lang="en-US" b="1" dirty="0"/>
              <a:t> </a:t>
            </a:r>
            <a:r>
              <a:rPr lang="en-US" b="1" dirty="0" err="1"/>
              <a:t>xấu</a:t>
            </a:r>
            <a:r>
              <a:rPr lang="en-US" b="1" dirty="0"/>
              <a:t> </a:t>
            </a:r>
            <a:r>
              <a:rPr lang="en-US" b="1" dirty="0" err="1"/>
              <a:t>về</a:t>
            </a:r>
            <a:r>
              <a:rPr lang="en-US" b="1" dirty="0"/>
              <a:t> </a:t>
            </a:r>
            <a:r>
              <a:rPr lang="en-US" b="1" dirty="0" err="1"/>
              <a:t>mọi</a:t>
            </a:r>
            <a:r>
              <a:rPr lang="en-US" b="1" dirty="0"/>
              <a:t> </a:t>
            </a:r>
            <a:r>
              <a:rPr lang="en-US" b="1" dirty="0" err="1"/>
              <a:t>mặt</a:t>
            </a:r>
            <a:r>
              <a:rPr lang="en-US" b="1" dirty="0"/>
              <a:t>.</a:t>
            </a:r>
          </a:p>
        </p:txBody>
      </p:sp>
    </p:spTree>
  </p:cSld>
  <p:clrMapOvr>
    <a:masterClrMapping/>
  </p:clrMapOvr>
  <p:transition>
    <p:pull dir="rd"/>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a:ln>
                  <a:prstDash val="solid"/>
                </a:ln>
                <a:solidFill>
                  <a:srgbClr val="FF0000"/>
                </a:solidFill>
                <a:effectLst>
                  <a:outerShdw blurRad="88000" dist="50800" dir="5040000" algn="tl">
                    <a:schemeClr val="accent4">
                      <a:tint val="80000"/>
                      <a:satMod val="250000"/>
                      <a:alpha val="45000"/>
                    </a:schemeClr>
                  </a:outerShdw>
                </a:effectLst>
              </a:rPr>
              <a:t>2. </a:t>
            </a:r>
            <a:r>
              <a:rPr lang="en-US" sz="3200" b="1" dirty="0" err="1">
                <a:ln>
                  <a:prstDash val="solid"/>
                </a:ln>
                <a:solidFill>
                  <a:srgbClr val="FF0000"/>
                </a:solidFill>
                <a:effectLst>
                  <a:outerShdw blurRad="88000" dist="50800" dir="5040000" algn="tl">
                    <a:schemeClr val="accent4">
                      <a:tint val="80000"/>
                      <a:satMod val="250000"/>
                      <a:alpha val="45000"/>
                    </a:schemeClr>
                  </a:outerShdw>
                </a:effectLst>
              </a:rPr>
              <a:t>Tác</a:t>
            </a:r>
            <a:r>
              <a:rPr lang="en-US" sz="3200" b="1" dirty="0">
                <a:ln>
                  <a:prstDash val="solid"/>
                </a:ln>
                <a:solidFill>
                  <a:srgbClr val="FF0000"/>
                </a:solidFill>
                <a:effectLst>
                  <a:outerShdw blurRad="88000" dist="50800" dir="5040000" algn="tl">
                    <a:schemeClr val="accent4">
                      <a:tint val="80000"/>
                      <a:satMod val="250000"/>
                      <a:alpha val="45000"/>
                    </a:schemeClr>
                  </a:outerShdw>
                </a:effectLst>
              </a:rPr>
              <a:t> </a:t>
            </a:r>
            <a:r>
              <a:rPr lang="en-US" sz="3200" b="1" err="1">
                <a:ln>
                  <a:prstDash val="solid"/>
                </a:ln>
                <a:solidFill>
                  <a:srgbClr val="FF0000"/>
                </a:solidFill>
                <a:effectLst>
                  <a:outerShdw blurRad="88000" dist="50800" dir="5040000" algn="tl">
                    <a:schemeClr val="accent4">
                      <a:tint val="80000"/>
                      <a:satMod val="250000"/>
                      <a:alpha val="45000"/>
                    </a:schemeClr>
                  </a:outerShdw>
                </a:effectLst>
              </a:rPr>
              <a:t>hại</a:t>
            </a:r>
            <a:r>
              <a:rPr lang="en-US" sz="3200" b="1">
                <a:ln>
                  <a:prstDash val="solid"/>
                </a:ln>
                <a:solidFill>
                  <a:srgbClr val="FF0000"/>
                </a:solidFill>
                <a:effectLst>
                  <a:outerShdw blurRad="88000" dist="50800" dir="5040000" algn="tl">
                    <a:schemeClr val="accent4">
                      <a:tint val="80000"/>
                      <a:satMod val="250000"/>
                      <a:alpha val="45000"/>
                    </a:schemeClr>
                  </a:outerShdw>
                </a:effectLst>
              </a:rPr>
              <a:t> của </a:t>
            </a:r>
            <a:r>
              <a:rPr lang="en-US" sz="3200" b="1" dirty="0" err="1">
                <a:ln>
                  <a:prstDash val="solid"/>
                </a:ln>
                <a:solidFill>
                  <a:srgbClr val="FF0000"/>
                </a:solidFill>
                <a:effectLst>
                  <a:outerShdw blurRad="88000" dist="50800" dir="5040000" algn="tl">
                    <a:schemeClr val="accent4">
                      <a:tint val="80000"/>
                      <a:satMod val="250000"/>
                      <a:alpha val="45000"/>
                    </a:schemeClr>
                  </a:outerShdw>
                </a:effectLst>
              </a:rPr>
              <a:t>tệ</a:t>
            </a:r>
            <a:r>
              <a:rPr lang="en-US" sz="3200" b="1" dirty="0">
                <a:ln>
                  <a:prstDash val="solid"/>
                </a:ln>
                <a:solidFill>
                  <a:srgbClr val="FF0000"/>
                </a:solidFill>
                <a:effectLst>
                  <a:outerShdw blurRad="88000" dist="50800" dir="5040000" algn="tl">
                    <a:schemeClr val="accent4">
                      <a:tint val="80000"/>
                      <a:satMod val="250000"/>
                      <a:alpha val="45000"/>
                    </a:schemeClr>
                  </a:outerShdw>
                </a:effectLst>
              </a:rPr>
              <a:t> </a:t>
            </a:r>
            <a:r>
              <a:rPr lang="en-US" sz="3200" b="1" dirty="0" err="1">
                <a:ln>
                  <a:prstDash val="solid"/>
                </a:ln>
                <a:solidFill>
                  <a:srgbClr val="FF0000"/>
                </a:solidFill>
                <a:effectLst>
                  <a:outerShdw blurRad="88000" dist="50800" dir="5040000" algn="tl">
                    <a:schemeClr val="accent4">
                      <a:tint val="80000"/>
                      <a:satMod val="250000"/>
                      <a:alpha val="45000"/>
                    </a:schemeClr>
                  </a:outerShdw>
                </a:effectLst>
              </a:rPr>
              <a:t>nạn</a:t>
            </a:r>
            <a:r>
              <a:rPr lang="en-US" sz="3200" b="1" dirty="0">
                <a:ln>
                  <a:prstDash val="solid"/>
                </a:ln>
                <a:solidFill>
                  <a:srgbClr val="FF0000"/>
                </a:solidFill>
                <a:effectLst>
                  <a:outerShdw blurRad="88000" dist="50800" dir="5040000" algn="tl">
                    <a:schemeClr val="accent4">
                      <a:tint val="80000"/>
                      <a:satMod val="250000"/>
                      <a:alpha val="45000"/>
                    </a:schemeClr>
                  </a:outerShdw>
                </a:effectLst>
              </a:rPr>
              <a:t> </a:t>
            </a:r>
            <a:r>
              <a:rPr lang="en-US" sz="3200" b="1" dirty="0" err="1">
                <a:ln>
                  <a:prstDash val="solid"/>
                </a:ln>
                <a:solidFill>
                  <a:srgbClr val="FF0000"/>
                </a:solidFill>
                <a:effectLst>
                  <a:outerShdw blurRad="88000" dist="50800" dir="5040000" algn="tl">
                    <a:schemeClr val="accent4">
                      <a:tint val="80000"/>
                      <a:satMod val="250000"/>
                      <a:alpha val="45000"/>
                    </a:schemeClr>
                  </a:outerShdw>
                </a:effectLst>
              </a:rPr>
              <a:t>xã</a:t>
            </a:r>
            <a:r>
              <a:rPr lang="en-US" sz="3200" b="1" dirty="0">
                <a:ln>
                  <a:prstDash val="solid"/>
                </a:ln>
                <a:solidFill>
                  <a:srgbClr val="FF0000"/>
                </a:solidFill>
                <a:effectLst>
                  <a:outerShdw blurRad="88000" dist="50800" dir="5040000" algn="tl">
                    <a:schemeClr val="accent4">
                      <a:tint val="80000"/>
                      <a:satMod val="250000"/>
                      <a:alpha val="45000"/>
                    </a:schemeClr>
                  </a:outerShdw>
                </a:effectLst>
              </a:rPr>
              <a:t> </a:t>
            </a:r>
            <a:r>
              <a:rPr lang="en-US" sz="3200" b="1" dirty="0" err="1">
                <a:ln>
                  <a:prstDash val="solid"/>
                </a:ln>
                <a:solidFill>
                  <a:srgbClr val="FF0000"/>
                </a:solidFill>
                <a:effectLst>
                  <a:outerShdw blurRad="88000" dist="50800" dir="5040000" algn="tl">
                    <a:schemeClr val="accent4">
                      <a:tint val="80000"/>
                      <a:satMod val="250000"/>
                      <a:alpha val="45000"/>
                    </a:schemeClr>
                  </a:outerShdw>
                </a:effectLst>
              </a:rPr>
              <a:t>hội</a:t>
            </a:r>
            <a:r>
              <a:rPr lang="en-US" sz="3200" b="1" dirty="0">
                <a:ln>
                  <a:prstDash val="solid"/>
                </a:ln>
                <a:solidFill>
                  <a:srgbClr val="FF0000"/>
                </a:solidFill>
                <a:effectLst>
                  <a:outerShdw blurRad="88000" dist="50800" dir="5040000" algn="tl">
                    <a:schemeClr val="accent4">
                      <a:tint val="80000"/>
                      <a:satMod val="250000"/>
                      <a:alpha val="45000"/>
                    </a:schemeClr>
                  </a:outerShdw>
                </a:effectLst>
              </a:rPr>
              <a:t>.</a:t>
            </a:r>
            <a:br>
              <a:rPr lang="en-US" sz="32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br>
            <a:endParaRPr lang="en-US" dirty="0"/>
          </a:p>
        </p:txBody>
      </p:sp>
      <p:sp>
        <p:nvSpPr>
          <p:cNvPr id="3" name="Content Placeholder 2"/>
          <p:cNvSpPr>
            <a:spLocks noGrp="1"/>
          </p:cNvSpPr>
          <p:nvPr>
            <p:ph idx="1"/>
          </p:nvPr>
        </p:nvSpPr>
        <p:spPr>
          <a:xfrm>
            <a:off x="822960" y="6629400"/>
            <a:ext cx="7543801" cy="4023360"/>
          </a:xfrm>
        </p:spPr>
        <p:txBody>
          <a:bodyPr/>
          <a:lstStyle/>
          <a:p>
            <a:endParaRPr lang="en-US" dirty="0"/>
          </a:p>
        </p:txBody>
      </p:sp>
    </p:spTree>
  </p:cSld>
  <p:clrMapOvr>
    <a:masterClrMapping/>
  </p:clrMapOvr>
  <p:transition>
    <p:wipe dir="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477000"/>
            <a:ext cx="7543800" cy="1450757"/>
          </a:xfrm>
        </p:spPr>
        <p:txBody>
          <a:bodyPr/>
          <a:lstStyle/>
          <a:p>
            <a:endParaRPr lang="en-US" dirty="0"/>
          </a:p>
        </p:txBody>
      </p:sp>
      <p:pic>
        <p:nvPicPr>
          <p:cNvPr id="4" name="Content Placeholder 3" descr="226485339004202.jpg"/>
          <p:cNvPicPr>
            <a:picLocks noGrp="1" noChangeAspect="1"/>
          </p:cNvPicPr>
          <p:nvPr>
            <p:ph idx="1"/>
          </p:nvPr>
        </p:nvPicPr>
        <p:blipFill>
          <a:blip r:embed="rId2"/>
          <a:stretch>
            <a:fillRect/>
          </a:stretch>
        </p:blipFill>
        <p:spPr>
          <a:xfrm>
            <a:off x="6019800" y="2933700"/>
            <a:ext cx="2286000" cy="3009900"/>
          </a:xfrm>
        </p:spPr>
      </p:pic>
      <p:sp>
        <p:nvSpPr>
          <p:cNvPr id="5" name="Cloud 4"/>
          <p:cNvSpPr/>
          <p:nvPr/>
        </p:nvSpPr>
        <p:spPr>
          <a:xfrm>
            <a:off x="5122985" y="2983523"/>
            <a:ext cx="457200" cy="228600"/>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Cloud 5"/>
          <p:cNvSpPr/>
          <p:nvPr/>
        </p:nvSpPr>
        <p:spPr>
          <a:xfrm>
            <a:off x="4876800" y="2743200"/>
            <a:ext cx="457200" cy="381000"/>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Cloud 6"/>
          <p:cNvSpPr/>
          <p:nvPr/>
        </p:nvSpPr>
        <p:spPr>
          <a:xfrm>
            <a:off x="1219200" y="762000"/>
            <a:ext cx="4343400" cy="2743200"/>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500" dirty="0"/>
              <a:t> </a:t>
            </a:r>
            <a:r>
              <a:rPr lang="en-US" sz="2500" dirty="0" err="1"/>
              <a:t>Các</a:t>
            </a:r>
            <a:r>
              <a:rPr lang="en-US" sz="2500" dirty="0"/>
              <a:t> </a:t>
            </a:r>
            <a:r>
              <a:rPr lang="en-US" sz="2500" dirty="0" err="1"/>
              <a:t>bạn</a:t>
            </a:r>
            <a:r>
              <a:rPr lang="en-US" sz="2500" dirty="0"/>
              <a:t> </a:t>
            </a:r>
            <a:r>
              <a:rPr lang="en-US" sz="2500" dirty="0" err="1"/>
              <a:t>có</a:t>
            </a:r>
            <a:r>
              <a:rPr lang="en-US" sz="2500" dirty="0"/>
              <a:t> </a:t>
            </a:r>
            <a:r>
              <a:rPr lang="en-US" sz="2500" dirty="0" err="1"/>
              <a:t>biết</a:t>
            </a:r>
            <a:r>
              <a:rPr lang="en-US" sz="2500" dirty="0"/>
              <a:t> </a:t>
            </a:r>
            <a:r>
              <a:rPr lang="en-US" sz="2500" dirty="0" err="1"/>
              <a:t>những</a:t>
            </a:r>
            <a:r>
              <a:rPr lang="en-US" sz="2500" dirty="0"/>
              <a:t> </a:t>
            </a:r>
            <a:r>
              <a:rPr lang="en-US" sz="2500" dirty="0" err="1"/>
              <a:t>tác</a:t>
            </a:r>
            <a:r>
              <a:rPr lang="en-US" sz="2500" dirty="0"/>
              <a:t> </a:t>
            </a:r>
            <a:r>
              <a:rPr lang="en-US" sz="2500" dirty="0" err="1"/>
              <a:t>hại</a:t>
            </a:r>
            <a:r>
              <a:rPr lang="en-US" sz="2500" dirty="0"/>
              <a:t> </a:t>
            </a:r>
            <a:r>
              <a:rPr lang="en-US" sz="2500" dirty="0" err="1"/>
              <a:t>của</a:t>
            </a:r>
            <a:r>
              <a:rPr lang="en-US" sz="2500" dirty="0"/>
              <a:t> </a:t>
            </a:r>
            <a:r>
              <a:rPr lang="en-US" sz="2500" dirty="0" err="1"/>
              <a:t>tệ</a:t>
            </a:r>
            <a:r>
              <a:rPr lang="en-US" sz="2500" dirty="0"/>
              <a:t> </a:t>
            </a:r>
            <a:r>
              <a:rPr lang="en-US" sz="2500" dirty="0" err="1"/>
              <a:t>nạn</a:t>
            </a:r>
            <a:r>
              <a:rPr lang="en-US" sz="2500" dirty="0"/>
              <a:t> </a:t>
            </a:r>
            <a:r>
              <a:rPr lang="en-US" sz="2500" dirty="0" err="1"/>
              <a:t>xã</a:t>
            </a:r>
            <a:r>
              <a:rPr lang="en-US" sz="2500" dirty="0"/>
              <a:t> </a:t>
            </a:r>
            <a:r>
              <a:rPr lang="en-US" sz="2500" dirty="0" err="1"/>
              <a:t>hội</a:t>
            </a:r>
            <a:r>
              <a:rPr lang="en-US" sz="2500" dirty="0"/>
              <a:t> </a:t>
            </a:r>
            <a:r>
              <a:rPr lang="en-US" sz="2500" dirty="0" err="1"/>
              <a:t>là</a:t>
            </a:r>
            <a:r>
              <a:rPr lang="en-US" sz="2500" dirty="0"/>
              <a:t> </a:t>
            </a:r>
            <a:r>
              <a:rPr lang="en-US" sz="2500" dirty="0" err="1"/>
              <a:t>gì</a:t>
            </a:r>
            <a:r>
              <a:rPr lang="en-US" sz="2500" dirty="0"/>
              <a:t> </a:t>
            </a:r>
            <a:r>
              <a:rPr lang="en-US" sz="2500" dirty="0" err="1"/>
              <a:t>không</a:t>
            </a:r>
            <a:r>
              <a:rPr lang="en-US" sz="2500" dirty="0"/>
              <a:t>?</a:t>
            </a:r>
            <a:endParaRPr lang="en-US" dirty="0"/>
          </a:p>
        </p:txBody>
      </p:sp>
    </p:spTree>
  </p:cSld>
  <p:clrMapOvr>
    <a:masterClrMapping/>
  </p:clrMapOvr>
  <p:transition>
    <p:pull dir="lu"/>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tải xuống (4).jpg"/>
          <p:cNvPicPr>
            <a:picLocks noGrp="1" noChangeAspect="1"/>
          </p:cNvPicPr>
          <p:nvPr>
            <p:ph idx="1"/>
          </p:nvPr>
        </p:nvPicPr>
        <p:blipFill>
          <a:blip r:embed="rId2"/>
          <a:stretch>
            <a:fillRect/>
          </a:stretch>
        </p:blipFill>
        <p:spPr>
          <a:xfrm>
            <a:off x="457200" y="152400"/>
            <a:ext cx="7467599" cy="5410200"/>
          </a:xfrm>
        </p:spPr>
      </p:pic>
    </p:spTree>
  </p:cSld>
  <p:clrMapOvr>
    <a:masterClrMapping/>
  </p:clrMapOvr>
  <p:transition>
    <p:zoom/>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648200"/>
            <a:ext cx="7467600" cy="1143000"/>
          </a:xfrm>
        </p:spPr>
        <p:txBody>
          <a:bodyPr/>
          <a:lstStyle/>
          <a:p>
            <a:r>
              <a:rPr lang="en-US" dirty="0">
                <a:solidFill>
                  <a:srgbClr val="FF0000"/>
                </a:solidFill>
              </a:rPr>
              <a:t>             </a:t>
            </a:r>
            <a:r>
              <a:rPr lang="en-US" dirty="0" err="1">
                <a:solidFill>
                  <a:srgbClr val="FF0000"/>
                </a:solidFill>
              </a:rPr>
              <a:t>Chơi</a:t>
            </a:r>
            <a:r>
              <a:rPr lang="en-US" dirty="0">
                <a:solidFill>
                  <a:srgbClr val="FF0000"/>
                </a:solidFill>
              </a:rPr>
              <a:t> </a:t>
            </a:r>
            <a:r>
              <a:rPr lang="en-US" dirty="0" err="1">
                <a:solidFill>
                  <a:srgbClr val="FF0000"/>
                </a:solidFill>
              </a:rPr>
              <a:t>bài</a:t>
            </a:r>
            <a:r>
              <a:rPr lang="en-US" dirty="0">
                <a:solidFill>
                  <a:srgbClr val="FF0000"/>
                </a:solidFill>
              </a:rPr>
              <a:t> </a:t>
            </a:r>
            <a:r>
              <a:rPr lang="en-US" dirty="0" err="1">
                <a:solidFill>
                  <a:srgbClr val="FF0000"/>
                </a:solidFill>
              </a:rPr>
              <a:t>ăn</a:t>
            </a:r>
            <a:r>
              <a:rPr lang="en-US" dirty="0">
                <a:solidFill>
                  <a:srgbClr val="FF0000"/>
                </a:solidFill>
              </a:rPr>
              <a:t> </a:t>
            </a:r>
            <a:r>
              <a:rPr lang="en-US" dirty="0" err="1">
                <a:solidFill>
                  <a:srgbClr val="FF0000"/>
                </a:solidFill>
              </a:rPr>
              <a:t>tiền,cá</a:t>
            </a:r>
            <a:r>
              <a:rPr lang="en-US" dirty="0">
                <a:solidFill>
                  <a:srgbClr val="FF0000"/>
                </a:solidFill>
              </a:rPr>
              <a:t> </a:t>
            </a:r>
            <a:r>
              <a:rPr lang="en-US" dirty="0" err="1">
                <a:solidFill>
                  <a:srgbClr val="FF0000"/>
                </a:solidFill>
              </a:rPr>
              <a:t>độ</a:t>
            </a:r>
            <a:endParaRPr lang="en-US" dirty="0">
              <a:solidFill>
                <a:srgbClr val="FF0000"/>
              </a:solidFill>
            </a:endParaRPr>
          </a:p>
        </p:txBody>
      </p:sp>
      <p:pic>
        <p:nvPicPr>
          <p:cNvPr id="4" name="Content Placeholder 3" descr="tải xuống (2).jpg"/>
          <p:cNvPicPr>
            <a:picLocks noGrp="1" noChangeAspect="1"/>
          </p:cNvPicPr>
          <p:nvPr>
            <p:ph idx="1"/>
          </p:nvPr>
        </p:nvPicPr>
        <p:blipFill>
          <a:blip r:embed="rId2"/>
          <a:stretch>
            <a:fillRect/>
          </a:stretch>
        </p:blipFill>
        <p:spPr>
          <a:xfrm>
            <a:off x="1365738" y="457200"/>
            <a:ext cx="6781800" cy="4503737"/>
          </a:xfrm>
        </p:spPr>
      </p:pic>
    </p:spTree>
  </p:cSld>
  <p:clrMapOvr>
    <a:masterClrMapping/>
  </p:clrMapOvr>
  <p:transition>
    <p:zoom/>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tải xuống (5).jpg"/>
          <p:cNvPicPr>
            <a:picLocks noGrp="1" noChangeAspect="1"/>
          </p:cNvPicPr>
          <p:nvPr>
            <p:ph idx="1"/>
          </p:nvPr>
        </p:nvPicPr>
        <p:blipFill>
          <a:blip r:embed="rId2"/>
          <a:stretch>
            <a:fillRect/>
          </a:stretch>
        </p:blipFill>
        <p:spPr>
          <a:xfrm>
            <a:off x="609600" y="304800"/>
            <a:ext cx="7620000" cy="5341937"/>
          </a:xfrm>
        </p:spPr>
      </p:pic>
    </p:spTree>
  </p:cSld>
  <p:clrMapOvr>
    <a:masterClrMapping/>
  </p:clrMapOvr>
  <p:transition>
    <p:zoom dir="in"/>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images (2).jpg"/>
          <p:cNvPicPr>
            <a:picLocks noGrp="1" noChangeAspect="1"/>
          </p:cNvPicPr>
          <p:nvPr>
            <p:ph idx="1"/>
          </p:nvPr>
        </p:nvPicPr>
        <p:blipFill>
          <a:blip r:embed="rId2"/>
          <a:stretch>
            <a:fillRect/>
          </a:stretch>
        </p:blipFill>
        <p:spPr>
          <a:xfrm>
            <a:off x="457200" y="381000"/>
            <a:ext cx="7696200" cy="5029199"/>
          </a:xfrm>
        </p:spPr>
      </p:pic>
    </p:spTree>
  </p:cSld>
  <p:clrMapOvr>
    <a:masterClrMapping/>
  </p:clrMapOvr>
  <p:transition>
    <p:zoom/>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4" name="Content Placeholder 3" descr="tải xuống (6).jpg"/>
          <p:cNvPicPr>
            <a:picLocks noGrp="1" noChangeAspect="1"/>
          </p:cNvPicPr>
          <p:nvPr>
            <p:ph idx="1"/>
          </p:nvPr>
        </p:nvPicPr>
        <p:blipFill>
          <a:blip r:embed="rId2"/>
          <a:stretch>
            <a:fillRect/>
          </a:stretch>
        </p:blipFill>
        <p:spPr>
          <a:xfrm>
            <a:off x="914400" y="457200"/>
            <a:ext cx="7315200" cy="5105400"/>
          </a:xfrm>
        </p:spPr>
      </p:pic>
    </p:spTree>
  </p:cSld>
  <p:clrMapOvr>
    <a:masterClrMapping/>
  </p:clrMapOvr>
  <p:transition>
    <p:zoom dir="in"/>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tải xuống (7).jpg"/>
          <p:cNvPicPr>
            <a:picLocks noGrp="1" noChangeAspect="1"/>
          </p:cNvPicPr>
          <p:nvPr>
            <p:ph idx="1"/>
          </p:nvPr>
        </p:nvPicPr>
        <p:blipFill>
          <a:blip r:embed="rId2"/>
          <a:stretch>
            <a:fillRect/>
          </a:stretch>
        </p:blipFill>
        <p:spPr>
          <a:xfrm>
            <a:off x="838200" y="381000"/>
            <a:ext cx="7239000" cy="4952999"/>
          </a:xfrm>
        </p:spPr>
      </p:pic>
    </p:spTree>
  </p:cSld>
  <p:clrMapOvr>
    <a:masterClrMapping/>
  </p:clrMapOvr>
  <p:transition>
    <p:zoom/>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images.jpg"/>
          <p:cNvPicPr>
            <a:picLocks noGrp="1" noChangeAspect="1"/>
          </p:cNvPicPr>
          <p:nvPr>
            <p:ph idx="1"/>
          </p:nvPr>
        </p:nvPicPr>
        <p:blipFill>
          <a:blip r:embed="rId2"/>
          <a:stretch>
            <a:fillRect/>
          </a:stretch>
        </p:blipFill>
        <p:spPr>
          <a:xfrm>
            <a:off x="533400" y="457200"/>
            <a:ext cx="8001000" cy="5105400"/>
          </a:xfrm>
        </p:spPr>
      </p:pic>
    </p:spTree>
  </p:cSld>
  <p:clrMapOvr>
    <a:masterClrMapping/>
  </p:clrMapOvr>
  <p:transition>
    <p:pull dir="ld"/>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bieudo2.jpg"/>
          <p:cNvPicPr>
            <a:picLocks noGrp="1" noChangeAspect="1"/>
          </p:cNvPicPr>
          <p:nvPr>
            <p:ph idx="1"/>
          </p:nvPr>
        </p:nvPicPr>
        <p:blipFill>
          <a:blip r:embed="rId2"/>
          <a:stretch>
            <a:fillRect/>
          </a:stretch>
        </p:blipFill>
        <p:spPr>
          <a:xfrm>
            <a:off x="457200" y="304800"/>
            <a:ext cx="7467600" cy="5697125"/>
          </a:xfrm>
        </p:spPr>
      </p:pic>
    </p:spTree>
  </p:cSld>
  <p:clrMapOvr>
    <a:masterClrMapping/>
  </p:clrMapOvr>
  <p:transition>
    <p:pull dir="u"/>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image011.jpg"/>
          <p:cNvPicPr>
            <a:picLocks noGrp="1" noChangeAspect="1"/>
          </p:cNvPicPr>
          <p:nvPr>
            <p:ph idx="1"/>
          </p:nvPr>
        </p:nvPicPr>
        <p:blipFill>
          <a:blip r:embed="rId2"/>
          <a:stretch>
            <a:fillRect/>
          </a:stretch>
        </p:blipFill>
        <p:spPr>
          <a:xfrm>
            <a:off x="685800" y="381000"/>
            <a:ext cx="7467600" cy="5943600"/>
          </a:xfrm>
        </p:spPr>
      </p:pic>
    </p:spTree>
  </p:cSld>
  <p:clrMapOvr>
    <a:masterClrMapping/>
  </p:clrMapOvr>
  <p:transition>
    <p:pull dir="u"/>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7543800" cy="1450757"/>
          </a:xfrm>
        </p:spPr>
        <p:txBody>
          <a:bodyPr/>
          <a:lstStyle/>
          <a:p>
            <a:r>
              <a:rPr lang="en-US" sz="2800" b="1" dirty="0">
                <a:ln>
                  <a:prstDash val="solid"/>
                </a:ln>
                <a:solidFill>
                  <a:srgbClr val="FF0000"/>
                </a:solidFill>
                <a:effectLst>
                  <a:outerShdw blurRad="88000" dist="50800" dir="5040000" algn="tl">
                    <a:schemeClr val="accent4">
                      <a:tint val="80000"/>
                      <a:satMod val="250000"/>
                      <a:alpha val="45000"/>
                    </a:schemeClr>
                  </a:outerShdw>
                </a:effectLst>
              </a:rPr>
              <a:t>2. </a:t>
            </a:r>
            <a:r>
              <a:rPr lang="en-US" sz="2800" b="1" dirty="0" err="1">
                <a:ln>
                  <a:prstDash val="solid"/>
                </a:ln>
                <a:solidFill>
                  <a:srgbClr val="FF0000"/>
                </a:solidFill>
                <a:effectLst>
                  <a:outerShdw blurRad="88000" dist="50800" dir="5040000" algn="tl">
                    <a:schemeClr val="accent4">
                      <a:tint val="80000"/>
                      <a:satMod val="250000"/>
                      <a:alpha val="45000"/>
                    </a:schemeClr>
                  </a:outerShdw>
                </a:effectLst>
              </a:rPr>
              <a:t>Tác</a:t>
            </a:r>
            <a:r>
              <a:rPr lang="en-US" sz="2800" b="1" dirty="0">
                <a:ln>
                  <a:prstDash val="solid"/>
                </a:ln>
                <a:solidFill>
                  <a:srgbClr val="FF0000"/>
                </a:solidFill>
                <a:effectLst>
                  <a:outerShdw blurRad="88000" dist="50800" dir="5040000" algn="tl">
                    <a:schemeClr val="accent4">
                      <a:tint val="80000"/>
                      <a:satMod val="250000"/>
                      <a:alpha val="45000"/>
                    </a:schemeClr>
                  </a:outerShdw>
                </a:effectLst>
              </a:rPr>
              <a:t> </a:t>
            </a:r>
            <a:r>
              <a:rPr lang="en-US" sz="2800" b="1" err="1">
                <a:ln>
                  <a:prstDash val="solid"/>
                </a:ln>
                <a:solidFill>
                  <a:srgbClr val="FF0000"/>
                </a:solidFill>
                <a:effectLst>
                  <a:outerShdw blurRad="88000" dist="50800" dir="5040000" algn="tl">
                    <a:schemeClr val="accent4">
                      <a:tint val="80000"/>
                      <a:satMod val="250000"/>
                      <a:alpha val="45000"/>
                    </a:schemeClr>
                  </a:outerShdw>
                </a:effectLst>
              </a:rPr>
              <a:t>hại</a:t>
            </a:r>
            <a:r>
              <a:rPr lang="en-US" sz="2800" b="1">
                <a:ln>
                  <a:prstDash val="solid"/>
                </a:ln>
                <a:solidFill>
                  <a:srgbClr val="FF0000"/>
                </a:solidFill>
                <a:effectLst>
                  <a:outerShdw blurRad="88000" dist="50800" dir="5040000" algn="tl">
                    <a:schemeClr val="accent4">
                      <a:tint val="80000"/>
                      <a:satMod val="250000"/>
                      <a:alpha val="45000"/>
                    </a:schemeClr>
                  </a:outerShdw>
                </a:effectLst>
              </a:rPr>
              <a:t> của </a:t>
            </a:r>
            <a:r>
              <a:rPr lang="en-US" sz="2800" b="1" dirty="0" err="1">
                <a:ln>
                  <a:prstDash val="solid"/>
                </a:ln>
                <a:solidFill>
                  <a:srgbClr val="FF0000"/>
                </a:solidFill>
                <a:effectLst>
                  <a:outerShdw blurRad="88000" dist="50800" dir="5040000" algn="tl">
                    <a:schemeClr val="accent4">
                      <a:tint val="80000"/>
                      <a:satMod val="250000"/>
                      <a:alpha val="45000"/>
                    </a:schemeClr>
                  </a:outerShdw>
                </a:effectLst>
              </a:rPr>
              <a:t>tệ</a:t>
            </a:r>
            <a:r>
              <a:rPr lang="en-US" sz="2800" b="1" dirty="0">
                <a:ln>
                  <a:prstDash val="solid"/>
                </a:ln>
                <a:solidFill>
                  <a:srgbClr val="FF0000"/>
                </a:solidFill>
                <a:effectLst>
                  <a:outerShdw blurRad="88000" dist="50800" dir="5040000" algn="tl">
                    <a:schemeClr val="accent4">
                      <a:tint val="80000"/>
                      <a:satMod val="250000"/>
                      <a:alpha val="45000"/>
                    </a:schemeClr>
                  </a:outerShdw>
                </a:effectLst>
              </a:rPr>
              <a:t> </a:t>
            </a:r>
            <a:r>
              <a:rPr lang="en-US" sz="2800" b="1" dirty="0" err="1">
                <a:ln>
                  <a:prstDash val="solid"/>
                </a:ln>
                <a:solidFill>
                  <a:srgbClr val="FF0000"/>
                </a:solidFill>
                <a:effectLst>
                  <a:outerShdw blurRad="88000" dist="50800" dir="5040000" algn="tl">
                    <a:schemeClr val="accent4">
                      <a:tint val="80000"/>
                      <a:satMod val="250000"/>
                      <a:alpha val="45000"/>
                    </a:schemeClr>
                  </a:outerShdw>
                </a:effectLst>
              </a:rPr>
              <a:t>nạn</a:t>
            </a:r>
            <a:r>
              <a:rPr lang="en-US" sz="2800" b="1" dirty="0">
                <a:ln>
                  <a:prstDash val="solid"/>
                </a:ln>
                <a:solidFill>
                  <a:srgbClr val="FF0000"/>
                </a:solidFill>
                <a:effectLst>
                  <a:outerShdw blurRad="88000" dist="50800" dir="5040000" algn="tl">
                    <a:schemeClr val="accent4">
                      <a:tint val="80000"/>
                      <a:satMod val="250000"/>
                      <a:alpha val="45000"/>
                    </a:schemeClr>
                  </a:outerShdw>
                </a:effectLst>
              </a:rPr>
              <a:t> </a:t>
            </a:r>
            <a:r>
              <a:rPr lang="en-US" sz="2800" b="1" dirty="0" err="1">
                <a:ln>
                  <a:prstDash val="solid"/>
                </a:ln>
                <a:solidFill>
                  <a:srgbClr val="FF0000"/>
                </a:solidFill>
                <a:effectLst>
                  <a:outerShdw blurRad="88000" dist="50800" dir="5040000" algn="tl">
                    <a:schemeClr val="accent4">
                      <a:tint val="80000"/>
                      <a:satMod val="250000"/>
                      <a:alpha val="45000"/>
                    </a:schemeClr>
                  </a:outerShdw>
                </a:effectLst>
              </a:rPr>
              <a:t>xã</a:t>
            </a:r>
            <a:r>
              <a:rPr lang="en-US" sz="2800" b="1" dirty="0">
                <a:ln>
                  <a:prstDash val="solid"/>
                </a:ln>
                <a:solidFill>
                  <a:srgbClr val="FF0000"/>
                </a:solidFill>
                <a:effectLst>
                  <a:outerShdw blurRad="88000" dist="50800" dir="5040000" algn="tl">
                    <a:schemeClr val="accent4">
                      <a:tint val="80000"/>
                      <a:satMod val="250000"/>
                      <a:alpha val="45000"/>
                    </a:schemeClr>
                  </a:outerShdw>
                </a:effectLst>
              </a:rPr>
              <a:t> </a:t>
            </a:r>
            <a:r>
              <a:rPr lang="en-US" sz="2800" b="1" dirty="0" err="1">
                <a:ln>
                  <a:prstDash val="solid"/>
                </a:ln>
                <a:solidFill>
                  <a:srgbClr val="FF0000"/>
                </a:solidFill>
                <a:effectLst>
                  <a:outerShdw blurRad="88000" dist="50800" dir="5040000" algn="tl">
                    <a:schemeClr val="accent4">
                      <a:tint val="80000"/>
                      <a:satMod val="250000"/>
                      <a:alpha val="45000"/>
                    </a:schemeClr>
                  </a:outerShdw>
                </a:effectLst>
              </a:rPr>
              <a:t>hội</a:t>
            </a:r>
            <a:r>
              <a:rPr lang="en-US" sz="2800" b="1" dirty="0">
                <a:ln>
                  <a:prstDash val="solid"/>
                </a:ln>
                <a:solidFill>
                  <a:srgbClr val="FF0000"/>
                </a:solidFill>
                <a:effectLst>
                  <a:outerShdw blurRad="88000" dist="50800" dir="5040000" algn="tl">
                    <a:schemeClr val="accent4">
                      <a:tint val="80000"/>
                      <a:satMod val="250000"/>
                      <a:alpha val="45000"/>
                    </a:schemeClr>
                  </a:outerShdw>
                </a:effectLst>
              </a:rPr>
              <a:t>.</a:t>
            </a:r>
            <a:endParaRPr lang="en-US" dirty="0">
              <a:solidFill>
                <a:srgbClr val="FF0000"/>
              </a:solidFill>
            </a:endParaRPr>
          </a:p>
        </p:txBody>
      </p:sp>
      <p:sp>
        <p:nvSpPr>
          <p:cNvPr id="3" name="Content Placeholder 2"/>
          <p:cNvSpPr>
            <a:spLocks noGrp="1"/>
          </p:cNvSpPr>
          <p:nvPr>
            <p:ph idx="1"/>
          </p:nvPr>
        </p:nvSpPr>
        <p:spPr>
          <a:xfrm>
            <a:off x="381000" y="1371600"/>
            <a:ext cx="8702041" cy="4023360"/>
          </a:xfrm>
        </p:spPr>
        <p:txBody>
          <a:bodyPr>
            <a:normAutofit/>
          </a:bodyPr>
          <a:lstStyle/>
          <a:p>
            <a:r>
              <a:rPr lang="en-US" sz="2400" dirty="0" err="1"/>
              <a:t>Tệ</a:t>
            </a:r>
            <a:r>
              <a:rPr lang="en-US" sz="2400" dirty="0"/>
              <a:t> </a:t>
            </a:r>
            <a:r>
              <a:rPr lang="en-US" sz="2400" dirty="0" err="1"/>
              <a:t>nạn</a:t>
            </a:r>
            <a:r>
              <a:rPr lang="en-US" sz="2400" dirty="0"/>
              <a:t> </a:t>
            </a:r>
            <a:r>
              <a:rPr lang="en-US" sz="2400" dirty="0" err="1"/>
              <a:t>xã</a:t>
            </a:r>
            <a:r>
              <a:rPr lang="en-US" sz="2400" dirty="0"/>
              <a:t> </a:t>
            </a:r>
            <a:r>
              <a:rPr lang="en-US" sz="2400" dirty="0" err="1"/>
              <a:t>hội</a:t>
            </a:r>
            <a:r>
              <a:rPr lang="en-US" sz="2400" dirty="0"/>
              <a:t> </a:t>
            </a:r>
            <a:r>
              <a:rPr lang="en-US" sz="2400" dirty="0" err="1"/>
              <a:t>ảnh</a:t>
            </a:r>
            <a:r>
              <a:rPr lang="en-US" sz="2400" dirty="0"/>
              <a:t> </a:t>
            </a:r>
            <a:r>
              <a:rPr lang="en-US" sz="2400" dirty="0" err="1"/>
              <a:t>hưởng</a:t>
            </a:r>
            <a:r>
              <a:rPr lang="en-US" sz="2400" dirty="0"/>
              <a:t> </a:t>
            </a:r>
            <a:r>
              <a:rPr lang="en-US" sz="2400" dirty="0" err="1"/>
              <a:t>xấu</a:t>
            </a:r>
            <a:r>
              <a:rPr lang="en-US" sz="2400" dirty="0"/>
              <a:t> </a:t>
            </a:r>
            <a:r>
              <a:rPr lang="en-US" sz="2400" dirty="0" err="1"/>
              <a:t>đến</a:t>
            </a:r>
            <a:r>
              <a:rPr lang="en-US" sz="2400" dirty="0"/>
              <a:t> </a:t>
            </a:r>
            <a:r>
              <a:rPr lang="en-US" sz="2400" dirty="0" err="1"/>
              <a:t>sức</a:t>
            </a:r>
            <a:r>
              <a:rPr lang="en-US" sz="2400" dirty="0"/>
              <a:t> </a:t>
            </a:r>
            <a:r>
              <a:rPr lang="en-US" sz="2400" dirty="0" err="1"/>
              <a:t>khỏe</a:t>
            </a:r>
            <a:r>
              <a:rPr lang="en-US" sz="2400" dirty="0"/>
              <a:t>, </a:t>
            </a:r>
            <a:r>
              <a:rPr lang="en-US" sz="2400" dirty="0" err="1"/>
              <a:t>tinh</a:t>
            </a:r>
            <a:r>
              <a:rPr lang="en-US" sz="2400" dirty="0"/>
              <a:t> </a:t>
            </a:r>
            <a:r>
              <a:rPr lang="en-US" sz="2400" dirty="0" err="1"/>
              <a:t>thần</a:t>
            </a:r>
            <a:r>
              <a:rPr lang="en-US" sz="2400" dirty="0"/>
              <a:t> </a:t>
            </a:r>
            <a:r>
              <a:rPr lang="en-US" sz="2400" dirty="0" err="1"/>
              <a:t>và</a:t>
            </a:r>
            <a:r>
              <a:rPr lang="en-US" sz="2400" dirty="0"/>
              <a:t> </a:t>
            </a:r>
            <a:r>
              <a:rPr lang="en-US" sz="2400" dirty="0" err="1"/>
              <a:t>đạo</a:t>
            </a:r>
            <a:r>
              <a:rPr lang="en-US" sz="2400" dirty="0"/>
              <a:t> </a:t>
            </a:r>
            <a:r>
              <a:rPr lang="en-US" sz="2400" dirty="0" err="1"/>
              <a:t>đức</a:t>
            </a:r>
            <a:r>
              <a:rPr lang="en-US" sz="2400" dirty="0"/>
              <a:t> con </a:t>
            </a:r>
            <a:r>
              <a:rPr lang="en-US" sz="2400" dirty="0" err="1"/>
              <a:t>người</a:t>
            </a:r>
            <a:r>
              <a:rPr lang="en-US" sz="2400" dirty="0"/>
              <a:t>, </a:t>
            </a:r>
            <a:r>
              <a:rPr lang="en-US" sz="2400" dirty="0" err="1"/>
              <a:t>làm</a:t>
            </a:r>
            <a:r>
              <a:rPr lang="en-US" sz="2400" dirty="0"/>
              <a:t> tan </a:t>
            </a:r>
            <a:r>
              <a:rPr lang="en-US" sz="2400" dirty="0" err="1"/>
              <a:t>vỡ</a:t>
            </a:r>
            <a:r>
              <a:rPr lang="en-US" sz="2400" dirty="0"/>
              <a:t> </a:t>
            </a:r>
            <a:r>
              <a:rPr lang="en-US" sz="2400" dirty="0" err="1"/>
              <a:t>hạnh</a:t>
            </a:r>
            <a:r>
              <a:rPr lang="en-US" sz="2400" dirty="0"/>
              <a:t> </a:t>
            </a:r>
            <a:r>
              <a:rPr lang="en-US" sz="2400" dirty="0" err="1"/>
              <a:t>phúc</a:t>
            </a:r>
            <a:r>
              <a:rPr lang="en-US" sz="2400" dirty="0"/>
              <a:t> </a:t>
            </a:r>
            <a:r>
              <a:rPr lang="en-US" sz="2400" dirty="0" err="1"/>
              <a:t>gia</a:t>
            </a:r>
            <a:r>
              <a:rPr lang="en-US" sz="2400" dirty="0"/>
              <a:t> </a:t>
            </a:r>
            <a:r>
              <a:rPr lang="en-US" sz="2400" dirty="0" err="1"/>
              <a:t>đình</a:t>
            </a:r>
            <a:r>
              <a:rPr lang="en-US" sz="2400" dirty="0"/>
              <a:t>, </a:t>
            </a:r>
            <a:r>
              <a:rPr lang="en-US" sz="2400" dirty="0" err="1"/>
              <a:t>rối</a:t>
            </a:r>
            <a:r>
              <a:rPr lang="en-US" sz="2400" dirty="0"/>
              <a:t> </a:t>
            </a:r>
            <a:r>
              <a:rPr lang="en-US" sz="2400" dirty="0" err="1"/>
              <a:t>loạn</a:t>
            </a:r>
            <a:r>
              <a:rPr lang="en-US" sz="2400" dirty="0"/>
              <a:t> </a:t>
            </a:r>
            <a:r>
              <a:rPr lang="en-US" sz="2400" dirty="0" err="1"/>
              <a:t>trật</a:t>
            </a:r>
            <a:r>
              <a:rPr lang="en-US" sz="2400" dirty="0"/>
              <a:t> </a:t>
            </a:r>
            <a:r>
              <a:rPr lang="en-US" sz="2400" dirty="0" err="1"/>
              <a:t>tự</a:t>
            </a:r>
            <a:r>
              <a:rPr lang="en-US" sz="2400" dirty="0"/>
              <a:t> </a:t>
            </a:r>
            <a:r>
              <a:rPr lang="en-US" sz="2400" dirty="0" err="1"/>
              <a:t>xã</a:t>
            </a:r>
            <a:r>
              <a:rPr lang="en-US" sz="2400" dirty="0"/>
              <a:t> </a:t>
            </a:r>
            <a:r>
              <a:rPr lang="en-US" sz="2400" dirty="0" err="1"/>
              <a:t>hội,suy</a:t>
            </a:r>
            <a:r>
              <a:rPr lang="en-US" sz="2400" dirty="0"/>
              <a:t> </a:t>
            </a:r>
            <a:r>
              <a:rPr lang="en-US" sz="2400" dirty="0" err="1"/>
              <a:t>thoái</a:t>
            </a:r>
            <a:r>
              <a:rPr lang="en-US" sz="2400" dirty="0"/>
              <a:t> </a:t>
            </a:r>
            <a:r>
              <a:rPr lang="en-US" sz="2400" dirty="0" err="1"/>
              <a:t>giống</a:t>
            </a:r>
            <a:r>
              <a:rPr lang="en-US" sz="2400" dirty="0"/>
              <a:t> </a:t>
            </a:r>
            <a:r>
              <a:rPr lang="en-US" sz="2400" dirty="0" err="1"/>
              <a:t>nòi,dân</a:t>
            </a:r>
            <a:r>
              <a:rPr lang="en-US" sz="2400" dirty="0"/>
              <a:t> </a:t>
            </a:r>
            <a:r>
              <a:rPr lang="en-US" sz="2400" dirty="0" err="1"/>
              <a:t>tộc.Các</a:t>
            </a:r>
            <a:r>
              <a:rPr lang="en-US" sz="2400" dirty="0"/>
              <a:t> </a:t>
            </a:r>
            <a:r>
              <a:rPr lang="en-US" sz="2400" dirty="0" err="1"/>
              <a:t>tệ</a:t>
            </a:r>
            <a:r>
              <a:rPr lang="en-US" sz="2400" dirty="0"/>
              <a:t> </a:t>
            </a:r>
            <a:r>
              <a:rPr lang="en-US" sz="2400" dirty="0" err="1"/>
              <a:t>nạn</a:t>
            </a:r>
            <a:r>
              <a:rPr lang="en-US" sz="2400" dirty="0"/>
              <a:t> </a:t>
            </a:r>
            <a:r>
              <a:rPr lang="en-US" sz="2400" dirty="0" err="1"/>
              <a:t>xã</a:t>
            </a:r>
            <a:r>
              <a:rPr lang="en-US" sz="2400" dirty="0"/>
              <a:t> </a:t>
            </a:r>
            <a:r>
              <a:rPr lang="en-US" sz="2400" dirty="0" err="1"/>
              <a:t>hội</a:t>
            </a:r>
            <a:r>
              <a:rPr lang="en-US" sz="2400" dirty="0"/>
              <a:t> </a:t>
            </a:r>
            <a:r>
              <a:rPr lang="en-US" sz="2400" dirty="0" err="1"/>
              <a:t>luôn</a:t>
            </a:r>
            <a:r>
              <a:rPr lang="en-US" sz="2400" dirty="0"/>
              <a:t> </a:t>
            </a:r>
            <a:r>
              <a:rPr lang="en-US" sz="2400" dirty="0" err="1"/>
              <a:t>có</a:t>
            </a:r>
            <a:r>
              <a:rPr lang="en-US" sz="2400" dirty="0"/>
              <a:t> </a:t>
            </a:r>
            <a:r>
              <a:rPr lang="en-US" sz="2400" dirty="0" err="1"/>
              <a:t>mối</a:t>
            </a:r>
            <a:r>
              <a:rPr lang="en-US" sz="2400" dirty="0"/>
              <a:t> </a:t>
            </a:r>
            <a:r>
              <a:rPr lang="en-US" sz="2400" dirty="0" err="1"/>
              <a:t>quan</a:t>
            </a:r>
            <a:r>
              <a:rPr lang="en-US" sz="2400" dirty="0"/>
              <a:t> </a:t>
            </a:r>
            <a:r>
              <a:rPr lang="en-US" sz="2400" dirty="0" err="1"/>
              <a:t>hệ</a:t>
            </a:r>
            <a:r>
              <a:rPr lang="en-US" sz="2400" dirty="0"/>
              <a:t> </a:t>
            </a:r>
            <a:r>
              <a:rPr lang="en-US" sz="2400" dirty="0" err="1"/>
              <a:t>chặt</a:t>
            </a:r>
            <a:r>
              <a:rPr lang="en-US" sz="2400" dirty="0"/>
              <a:t> </a:t>
            </a:r>
            <a:r>
              <a:rPr lang="en-US" sz="2400" dirty="0" err="1"/>
              <a:t>chẽ</a:t>
            </a:r>
            <a:r>
              <a:rPr lang="en-US" sz="2400" dirty="0"/>
              <a:t> </a:t>
            </a:r>
            <a:r>
              <a:rPr lang="en-US" sz="2400" dirty="0" err="1"/>
              <a:t>với</a:t>
            </a:r>
            <a:r>
              <a:rPr lang="en-US" sz="2400" dirty="0"/>
              <a:t> </a:t>
            </a:r>
            <a:r>
              <a:rPr lang="en-US" sz="2400" dirty="0" err="1"/>
              <a:t>nhau</a:t>
            </a:r>
            <a:r>
              <a:rPr lang="en-US" sz="2400" dirty="0"/>
              <a:t>. Ma </a:t>
            </a:r>
            <a:r>
              <a:rPr lang="en-US" sz="2400" dirty="0" err="1"/>
              <a:t>túy</a:t>
            </a:r>
            <a:r>
              <a:rPr lang="en-US" sz="2400" dirty="0"/>
              <a:t>, </a:t>
            </a:r>
            <a:r>
              <a:rPr lang="en-US" sz="2400" dirty="0" err="1"/>
              <a:t>mại</a:t>
            </a:r>
            <a:r>
              <a:rPr lang="en-US" sz="2400" dirty="0"/>
              <a:t> </a:t>
            </a:r>
            <a:r>
              <a:rPr lang="en-US" sz="2400" dirty="0" err="1"/>
              <a:t>dâm</a:t>
            </a:r>
            <a:r>
              <a:rPr lang="en-US" sz="2400" dirty="0"/>
              <a:t> </a:t>
            </a:r>
            <a:r>
              <a:rPr lang="en-US" sz="2400" dirty="0" err="1"/>
              <a:t>là</a:t>
            </a:r>
            <a:r>
              <a:rPr lang="en-US" sz="2400" dirty="0"/>
              <a:t> con </a:t>
            </a:r>
            <a:r>
              <a:rPr lang="en-US" sz="2400" dirty="0" err="1"/>
              <a:t>đường</a:t>
            </a:r>
            <a:r>
              <a:rPr lang="en-US" sz="2400" dirty="0"/>
              <a:t> </a:t>
            </a:r>
            <a:r>
              <a:rPr lang="en-US" sz="2400" dirty="0" err="1"/>
              <a:t>ngắn</a:t>
            </a:r>
            <a:r>
              <a:rPr lang="en-US" sz="2400" dirty="0"/>
              <a:t> </a:t>
            </a:r>
            <a:r>
              <a:rPr lang="en-US" sz="2400" dirty="0" err="1"/>
              <a:t>nhất</a:t>
            </a:r>
            <a:r>
              <a:rPr lang="en-US" sz="2400" dirty="0"/>
              <a:t> </a:t>
            </a:r>
            <a:r>
              <a:rPr lang="en-US" sz="2400" dirty="0" err="1"/>
              <a:t>làm</a:t>
            </a:r>
            <a:r>
              <a:rPr lang="en-US" sz="2400" dirty="0"/>
              <a:t> </a:t>
            </a:r>
            <a:r>
              <a:rPr lang="en-US" sz="2400" dirty="0" err="1"/>
              <a:t>lây</a:t>
            </a:r>
            <a:r>
              <a:rPr lang="en-US" sz="2400" dirty="0"/>
              <a:t> </a:t>
            </a:r>
            <a:r>
              <a:rPr lang="en-US" sz="2400" dirty="0" err="1"/>
              <a:t>truyền</a:t>
            </a:r>
            <a:r>
              <a:rPr lang="en-US" sz="2400" dirty="0"/>
              <a:t> HIV/AIDS, </a:t>
            </a:r>
            <a:r>
              <a:rPr lang="en-US" sz="2400" dirty="0" err="1"/>
              <a:t>một</a:t>
            </a:r>
            <a:r>
              <a:rPr lang="en-US" sz="2400" dirty="0"/>
              <a:t> </a:t>
            </a:r>
            <a:r>
              <a:rPr lang="en-US" sz="2400" dirty="0" err="1"/>
              <a:t>căn</a:t>
            </a:r>
            <a:r>
              <a:rPr lang="en-US" sz="2400" dirty="0"/>
              <a:t> </a:t>
            </a:r>
            <a:r>
              <a:rPr lang="en-US" sz="2400" dirty="0" err="1"/>
              <a:t>bệnh</a:t>
            </a:r>
            <a:r>
              <a:rPr lang="en-US" sz="2400" dirty="0"/>
              <a:t> </a:t>
            </a:r>
            <a:r>
              <a:rPr lang="en-US" sz="2400" dirty="0" err="1"/>
              <a:t>vô</a:t>
            </a:r>
            <a:r>
              <a:rPr lang="en-US" sz="2400" dirty="0"/>
              <a:t> </a:t>
            </a:r>
            <a:r>
              <a:rPr lang="en-US" sz="2400" dirty="0" err="1"/>
              <a:t>cùng</a:t>
            </a:r>
            <a:r>
              <a:rPr lang="en-US" sz="2400" dirty="0"/>
              <a:t> </a:t>
            </a:r>
            <a:r>
              <a:rPr lang="en-US" sz="2400" dirty="0" err="1"/>
              <a:t>nguy</a:t>
            </a:r>
            <a:r>
              <a:rPr lang="en-US" sz="2400" dirty="0"/>
              <a:t> </a:t>
            </a:r>
            <a:r>
              <a:rPr lang="en-US" sz="2400" dirty="0" err="1"/>
              <a:t>hiểm</a:t>
            </a:r>
            <a:r>
              <a:rPr lang="en-US" sz="2400" dirty="0"/>
              <a:t>.</a:t>
            </a:r>
          </a:p>
        </p:txBody>
      </p:sp>
    </p:spTree>
  </p:cSld>
  <p:clrMapOvr>
    <a:masterClrMapping/>
  </p:clrMapOvr>
  <p:transition>
    <p:wedg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1" dirty="0">
                <a:ln>
                  <a:prstDash val="solid"/>
                </a:ln>
                <a:solidFill>
                  <a:srgbClr val="FF0000"/>
                </a:solidFill>
                <a:effectLst>
                  <a:outerShdw blurRad="88000" dist="50800" dir="5040000" algn="tl">
                    <a:schemeClr val="accent4">
                      <a:tint val="80000"/>
                      <a:satMod val="250000"/>
                      <a:alpha val="45000"/>
                    </a:schemeClr>
                  </a:outerShdw>
                </a:effectLst>
              </a:rPr>
              <a:t>3.QUY ĐỊNH CỦA PHÁP </a:t>
            </a:r>
            <a:r>
              <a:rPr lang="en-US" sz="2800" b="1" dirty="0" err="1">
                <a:ln>
                  <a:prstDash val="solid"/>
                </a:ln>
                <a:solidFill>
                  <a:srgbClr val="FF0000"/>
                </a:solidFill>
                <a:effectLst>
                  <a:outerShdw blurRad="88000" dist="50800" dir="5040000" algn="tl">
                    <a:schemeClr val="accent4">
                      <a:tint val="80000"/>
                      <a:satMod val="250000"/>
                      <a:alpha val="45000"/>
                    </a:schemeClr>
                  </a:outerShdw>
                </a:effectLst>
              </a:rPr>
              <a:t>LuẬT</a:t>
            </a:r>
            <a:r>
              <a:rPr lang="en-US" sz="2800" b="1" dirty="0">
                <a:ln>
                  <a:prstDash val="solid"/>
                </a:ln>
                <a:solidFill>
                  <a:srgbClr val="FF0000"/>
                </a:solidFill>
                <a:effectLst>
                  <a:outerShdw blurRad="88000" dist="50800" dir="5040000" algn="tl">
                    <a:schemeClr val="accent4">
                      <a:tint val="80000"/>
                      <a:satMod val="250000"/>
                      <a:alpha val="45000"/>
                    </a:schemeClr>
                  </a:outerShdw>
                </a:effectLst>
              </a:rPr>
              <a:t> VỀ PHÒNG CHỐNG TỆ NẠN XÃ HỘI.</a:t>
            </a:r>
            <a:endParaRPr lang="en-US" dirty="0">
              <a:solidFill>
                <a:srgbClr val="FF0000"/>
              </a:solidFill>
            </a:endParaRPr>
          </a:p>
        </p:txBody>
      </p:sp>
      <p:sp>
        <p:nvSpPr>
          <p:cNvPr id="3" name="Content Placeholder 2"/>
          <p:cNvSpPr>
            <a:spLocks noGrp="1"/>
          </p:cNvSpPr>
          <p:nvPr>
            <p:ph idx="1"/>
          </p:nvPr>
        </p:nvSpPr>
        <p:spPr>
          <a:xfrm>
            <a:off x="533400" y="6477000"/>
            <a:ext cx="7467600" cy="4873752"/>
          </a:xfrm>
        </p:spPr>
        <p:txBody>
          <a:bodyPr/>
          <a:lstStyle/>
          <a:p>
            <a:endParaRPr lang="en-US" dirty="0"/>
          </a:p>
        </p:txBody>
      </p:sp>
    </p:spTree>
  </p:cSld>
  <p:clrMapOvr>
    <a:masterClrMapping/>
  </p:clrMapOvr>
  <p:transition>
    <p:wheel spokes="1"/>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9308"/>
            <a:ext cx="9144000" cy="1450757"/>
          </a:xfrm>
        </p:spPr>
        <p:txBody>
          <a:bodyPr/>
          <a:lstStyle/>
          <a:p>
            <a:r>
              <a:rPr lang="en-US" sz="3200" b="1" dirty="0">
                <a:ln>
                  <a:prstDash val="solid"/>
                </a:ln>
                <a:solidFill>
                  <a:srgbClr val="FF0000"/>
                </a:solidFill>
                <a:effectLst>
                  <a:outerShdw blurRad="88000" dist="50800" dir="5040000" algn="tl">
                    <a:schemeClr val="accent4">
                      <a:tint val="80000"/>
                      <a:satMod val="250000"/>
                      <a:alpha val="45000"/>
                    </a:schemeClr>
                  </a:outerShdw>
                </a:effectLst>
              </a:rPr>
              <a:t>3.QUY ĐỊNH CỦA PHÁP </a:t>
            </a:r>
            <a:r>
              <a:rPr lang="en-US" sz="3200" b="1" dirty="0" err="1">
                <a:ln>
                  <a:prstDash val="solid"/>
                </a:ln>
                <a:solidFill>
                  <a:srgbClr val="FF0000"/>
                </a:solidFill>
                <a:effectLst>
                  <a:outerShdw blurRad="88000" dist="50800" dir="5040000" algn="tl">
                    <a:schemeClr val="accent4">
                      <a:tint val="80000"/>
                      <a:satMod val="250000"/>
                      <a:alpha val="45000"/>
                    </a:schemeClr>
                  </a:outerShdw>
                </a:effectLst>
              </a:rPr>
              <a:t>LuẬT</a:t>
            </a:r>
            <a:r>
              <a:rPr lang="en-US" sz="3200" b="1" dirty="0">
                <a:ln>
                  <a:prstDash val="solid"/>
                </a:ln>
                <a:solidFill>
                  <a:srgbClr val="FF0000"/>
                </a:solidFill>
                <a:effectLst>
                  <a:outerShdw blurRad="88000" dist="50800" dir="5040000" algn="tl">
                    <a:schemeClr val="accent4">
                      <a:tint val="80000"/>
                      <a:satMod val="250000"/>
                      <a:alpha val="45000"/>
                    </a:schemeClr>
                  </a:outerShdw>
                </a:effectLst>
              </a:rPr>
              <a:t> VỀ PHÒNG CHỐNG TỆ NẠN XÃ HỘI.</a:t>
            </a:r>
            <a:endParaRPr lang="en-US" dirty="0">
              <a:solidFill>
                <a:srgbClr val="FF0000"/>
              </a:solidFill>
            </a:endParaRPr>
          </a:p>
        </p:txBody>
      </p:sp>
      <p:sp>
        <p:nvSpPr>
          <p:cNvPr id="3" name="Content Placeholder 2"/>
          <p:cNvSpPr>
            <a:spLocks noGrp="1"/>
          </p:cNvSpPr>
          <p:nvPr>
            <p:ph idx="1"/>
          </p:nvPr>
        </p:nvSpPr>
        <p:spPr>
          <a:xfrm>
            <a:off x="208084" y="1828800"/>
            <a:ext cx="9032631" cy="4023360"/>
          </a:xfrm>
        </p:spPr>
        <p:txBody>
          <a:bodyPr/>
          <a:lstStyle/>
          <a:p>
            <a:r>
              <a:rPr lang="en-US" dirty="0" err="1"/>
              <a:t>Cấm</a:t>
            </a:r>
            <a:r>
              <a:rPr lang="en-US" dirty="0"/>
              <a:t> </a:t>
            </a:r>
            <a:r>
              <a:rPr lang="en-US" dirty="0" err="1"/>
              <a:t>đánh</a:t>
            </a:r>
            <a:r>
              <a:rPr lang="en-US" dirty="0"/>
              <a:t> </a:t>
            </a:r>
            <a:r>
              <a:rPr lang="en-US" dirty="0" err="1"/>
              <a:t>bạc</a:t>
            </a:r>
            <a:r>
              <a:rPr lang="en-US" dirty="0"/>
              <a:t> </a:t>
            </a:r>
            <a:r>
              <a:rPr lang="en-US" dirty="0" err="1"/>
              <a:t>dưới</a:t>
            </a:r>
            <a:r>
              <a:rPr lang="en-US" dirty="0"/>
              <a:t> </a:t>
            </a:r>
            <a:r>
              <a:rPr lang="en-US" dirty="0" err="1"/>
              <a:t>bất</a:t>
            </a:r>
            <a:r>
              <a:rPr lang="en-US" dirty="0"/>
              <a:t> </a:t>
            </a:r>
            <a:r>
              <a:rPr lang="en-US" dirty="0" err="1"/>
              <a:t>kì</a:t>
            </a:r>
            <a:r>
              <a:rPr lang="en-US" dirty="0"/>
              <a:t> </a:t>
            </a:r>
            <a:r>
              <a:rPr lang="en-US" dirty="0" err="1"/>
              <a:t>hình</a:t>
            </a:r>
            <a:r>
              <a:rPr lang="en-US" dirty="0"/>
              <a:t> </a:t>
            </a:r>
            <a:r>
              <a:rPr lang="en-US" dirty="0" err="1"/>
              <a:t>thức</a:t>
            </a:r>
            <a:r>
              <a:rPr lang="en-US" dirty="0"/>
              <a:t> </a:t>
            </a:r>
            <a:r>
              <a:rPr lang="en-US" dirty="0" err="1"/>
              <a:t>nào</a:t>
            </a:r>
            <a:r>
              <a:rPr lang="en-US" dirty="0"/>
              <a:t>.</a:t>
            </a:r>
          </a:p>
          <a:p>
            <a:r>
              <a:rPr lang="en-US" dirty="0" err="1"/>
              <a:t>Nghiêm</a:t>
            </a:r>
            <a:r>
              <a:rPr lang="en-US" dirty="0"/>
              <a:t> </a:t>
            </a:r>
            <a:r>
              <a:rPr lang="en-US" dirty="0" err="1"/>
              <a:t>cấm</a:t>
            </a:r>
            <a:r>
              <a:rPr lang="en-US" dirty="0"/>
              <a:t> </a:t>
            </a:r>
            <a:r>
              <a:rPr lang="en-US" dirty="0" err="1"/>
              <a:t>sản</a:t>
            </a:r>
            <a:r>
              <a:rPr lang="en-US" dirty="0"/>
              <a:t> </a:t>
            </a:r>
            <a:r>
              <a:rPr lang="en-US" dirty="0" err="1"/>
              <a:t>suât</a:t>
            </a:r>
            <a:r>
              <a:rPr lang="en-US" dirty="0"/>
              <a:t>, </a:t>
            </a:r>
            <a:r>
              <a:rPr lang="en-US" dirty="0" err="1"/>
              <a:t>tàng</a:t>
            </a:r>
            <a:r>
              <a:rPr lang="en-US" dirty="0"/>
              <a:t> </a:t>
            </a:r>
            <a:r>
              <a:rPr lang="en-US" dirty="0" err="1"/>
              <a:t>trữ</a:t>
            </a:r>
            <a:r>
              <a:rPr lang="en-US" dirty="0"/>
              <a:t> </a:t>
            </a:r>
            <a:r>
              <a:rPr lang="en-US" dirty="0" err="1"/>
              <a:t>vận</a:t>
            </a:r>
            <a:r>
              <a:rPr lang="en-US" dirty="0"/>
              <a:t> </a:t>
            </a:r>
            <a:r>
              <a:rPr lang="en-US" dirty="0" err="1"/>
              <a:t>chuyển</a:t>
            </a:r>
            <a:r>
              <a:rPr lang="en-US" dirty="0"/>
              <a:t>, </a:t>
            </a:r>
            <a:r>
              <a:rPr lang="en-US" dirty="0" err="1"/>
              <a:t>mua</a:t>
            </a:r>
            <a:r>
              <a:rPr lang="en-US" dirty="0"/>
              <a:t> </a:t>
            </a:r>
            <a:r>
              <a:rPr lang="en-US" dirty="0" err="1"/>
              <a:t>bán</a:t>
            </a:r>
            <a:r>
              <a:rPr lang="en-US" dirty="0"/>
              <a:t> </a:t>
            </a:r>
            <a:r>
              <a:rPr lang="en-US" dirty="0" err="1"/>
              <a:t>trái</a:t>
            </a:r>
            <a:r>
              <a:rPr lang="en-US" dirty="0"/>
              <a:t> </a:t>
            </a:r>
            <a:r>
              <a:rPr lang="en-US" dirty="0" err="1"/>
              <a:t>phép</a:t>
            </a:r>
            <a:r>
              <a:rPr lang="en-US" dirty="0"/>
              <a:t> </a:t>
            </a:r>
            <a:r>
              <a:rPr lang="en-US" dirty="0" err="1"/>
              <a:t>chất</a:t>
            </a:r>
            <a:r>
              <a:rPr lang="en-US" dirty="0"/>
              <a:t> </a:t>
            </a:r>
            <a:r>
              <a:rPr lang="en-US" dirty="0" err="1"/>
              <a:t>ngây</a:t>
            </a:r>
            <a:r>
              <a:rPr lang="en-US" dirty="0"/>
              <a:t> </a:t>
            </a:r>
            <a:r>
              <a:rPr lang="en-US" dirty="0" err="1"/>
              <a:t>nghiện</a:t>
            </a:r>
            <a:r>
              <a:rPr lang="en-US" dirty="0"/>
              <a:t>.</a:t>
            </a:r>
          </a:p>
          <a:p>
            <a:r>
              <a:rPr lang="en-US" dirty="0" err="1"/>
              <a:t>Nghiêm</a:t>
            </a:r>
            <a:r>
              <a:rPr lang="en-US" dirty="0"/>
              <a:t> </a:t>
            </a:r>
            <a:r>
              <a:rPr lang="en-US" dirty="0" err="1"/>
              <a:t>cấm</a:t>
            </a:r>
            <a:r>
              <a:rPr lang="en-US" dirty="0"/>
              <a:t> </a:t>
            </a:r>
            <a:r>
              <a:rPr lang="en-US" dirty="0" err="1"/>
              <a:t>hành</a:t>
            </a:r>
            <a:r>
              <a:rPr lang="en-US" dirty="0"/>
              <a:t> vi </a:t>
            </a:r>
            <a:r>
              <a:rPr lang="en-US" dirty="0" err="1"/>
              <a:t>mại</a:t>
            </a:r>
            <a:r>
              <a:rPr lang="en-US" dirty="0"/>
              <a:t> </a:t>
            </a:r>
            <a:r>
              <a:rPr lang="en-US" dirty="0" err="1"/>
              <a:t>dâm</a:t>
            </a:r>
            <a:r>
              <a:rPr lang="en-US" dirty="0"/>
              <a:t>.</a:t>
            </a:r>
          </a:p>
          <a:p>
            <a:r>
              <a:rPr lang="en-US" dirty="0" err="1"/>
              <a:t>Trẻ</a:t>
            </a:r>
            <a:r>
              <a:rPr lang="en-US" dirty="0"/>
              <a:t> </a:t>
            </a:r>
            <a:r>
              <a:rPr lang="en-US" dirty="0" err="1"/>
              <a:t>em</a:t>
            </a:r>
            <a:r>
              <a:rPr lang="en-US" dirty="0"/>
              <a:t> </a:t>
            </a:r>
            <a:r>
              <a:rPr lang="en-US" dirty="0" err="1"/>
              <a:t>không</a:t>
            </a:r>
            <a:r>
              <a:rPr lang="en-US" dirty="0"/>
              <a:t> </a:t>
            </a:r>
            <a:r>
              <a:rPr lang="en-US" dirty="0" err="1"/>
              <a:t>được</a:t>
            </a:r>
            <a:r>
              <a:rPr lang="en-US" dirty="0"/>
              <a:t> </a:t>
            </a:r>
            <a:r>
              <a:rPr lang="en-US" dirty="0" err="1"/>
              <a:t>đánh</a:t>
            </a:r>
            <a:r>
              <a:rPr lang="en-US" dirty="0"/>
              <a:t> </a:t>
            </a:r>
            <a:r>
              <a:rPr lang="en-US" dirty="0" err="1"/>
              <a:t>bạc</a:t>
            </a:r>
            <a:r>
              <a:rPr lang="en-US" dirty="0"/>
              <a:t>, </a:t>
            </a:r>
            <a:r>
              <a:rPr lang="en-US" dirty="0" err="1"/>
              <a:t>uống</a:t>
            </a:r>
            <a:r>
              <a:rPr lang="en-US" dirty="0"/>
              <a:t> </a:t>
            </a:r>
            <a:r>
              <a:rPr lang="en-US" dirty="0" err="1"/>
              <a:t>rựu</a:t>
            </a:r>
            <a:r>
              <a:rPr lang="en-US" dirty="0"/>
              <a:t>, </a:t>
            </a:r>
            <a:r>
              <a:rPr lang="en-US" dirty="0" err="1"/>
              <a:t>hút</a:t>
            </a:r>
            <a:r>
              <a:rPr lang="en-US" dirty="0"/>
              <a:t> </a:t>
            </a:r>
            <a:r>
              <a:rPr lang="en-US" dirty="0" err="1"/>
              <a:t>thuốc</a:t>
            </a:r>
            <a:r>
              <a:rPr lang="en-US" dirty="0"/>
              <a:t>…</a:t>
            </a:r>
          </a:p>
          <a:p>
            <a:endParaRPr lang="en-US" dirty="0"/>
          </a:p>
        </p:txBody>
      </p:sp>
    </p:spTree>
  </p:cSld>
  <p:clrMapOvr>
    <a:masterClrMapping/>
  </p:clrMapOvr>
  <p:transition>
    <p:pull dir="l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495800"/>
            <a:ext cx="7467600" cy="1143000"/>
          </a:xfrm>
        </p:spPr>
        <p:txBody>
          <a:bodyPr/>
          <a:lstStyle/>
          <a:p>
            <a:r>
              <a:rPr lang="en-US" dirty="0">
                <a:solidFill>
                  <a:srgbClr val="FF0000"/>
                </a:solidFill>
              </a:rPr>
              <a:t>                      </a:t>
            </a:r>
            <a:r>
              <a:rPr lang="en-US" dirty="0" err="1">
                <a:solidFill>
                  <a:srgbClr val="FF0000"/>
                </a:solidFill>
              </a:rPr>
              <a:t>Đánh</a:t>
            </a:r>
            <a:r>
              <a:rPr lang="en-US" dirty="0">
                <a:solidFill>
                  <a:srgbClr val="FF0000"/>
                </a:solidFill>
              </a:rPr>
              <a:t> </a:t>
            </a:r>
            <a:r>
              <a:rPr lang="en-US" dirty="0" err="1">
                <a:solidFill>
                  <a:srgbClr val="FF0000"/>
                </a:solidFill>
              </a:rPr>
              <a:t>nhau</a:t>
            </a:r>
            <a:endParaRPr lang="en-US" dirty="0">
              <a:solidFill>
                <a:srgbClr val="FF0000"/>
              </a:solidFill>
            </a:endParaRPr>
          </a:p>
        </p:txBody>
      </p:sp>
      <p:pic>
        <p:nvPicPr>
          <p:cNvPr id="4" name="Content Placeholder 3" descr="images (6).jpg"/>
          <p:cNvPicPr>
            <a:picLocks noGrp="1" noChangeAspect="1"/>
          </p:cNvPicPr>
          <p:nvPr>
            <p:ph idx="1"/>
          </p:nvPr>
        </p:nvPicPr>
        <p:blipFill>
          <a:blip r:embed="rId2"/>
          <a:stretch>
            <a:fillRect/>
          </a:stretch>
        </p:blipFill>
        <p:spPr>
          <a:xfrm>
            <a:off x="1066800" y="381000"/>
            <a:ext cx="6781800" cy="4427537"/>
          </a:xfrm>
        </p:spPr>
      </p:pic>
    </p:spTree>
  </p:cSld>
  <p:clrMapOvr>
    <a:masterClrMapping/>
  </p:clrMapOvr>
  <p:transition>
    <p:zoom/>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1723"/>
            <a:ext cx="7543800" cy="1450757"/>
          </a:xfrm>
        </p:spPr>
        <p:txBody>
          <a:bodyPr/>
          <a:lstStyle/>
          <a:p>
            <a:r>
              <a:rPr lang="en-US" sz="2800" b="1" dirty="0">
                <a:ln>
                  <a:prstDash val="solid"/>
                </a:ln>
                <a:solidFill>
                  <a:srgbClr val="FF0000"/>
                </a:solidFill>
                <a:effectLst>
                  <a:outerShdw blurRad="88000" dist="50800" dir="5040000" algn="tl">
                    <a:schemeClr val="accent4">
                      <a:tint val="80000"/>
                      <a:satMod val="250000"/>
                      <a:alpha val="45000"/>
                    </a:schemeClr>
                  </a:outerShdw>
                </a:effectLst>
              </a:rPr>
              <a:t>4.Trách </a:t>
            </a:r>
            <a:r>
              <a:rPr lang="en-US" sz="2800" b="1" dirty="0" err="1">
                <a:ln>
                  <a:prstDash val="solid"/>
                </a:ln>
                <a:solidFill>
                  <a:srgbClr val="FF0000"/>
                </a:solidFill>
                <a:effectLst>
                  <a:outerShdw blurRad="88000" dist="50800" dir="5040000" algn="tl">
                    <a:schemeClr val="accent4">
                      <a:tint val="80000"/>
                      <a:satMod val="250000"/>
                      <a:alpha val="45000"/>
                    </a:schemeClr>
                  </a:outerShdw>
                </a:effectLst>
              </a:rPr>
              <a:t>nhiệm</a:t>
            </a:r>
            <a:r>
              <a:rPr lang="en-US" sz="2800" b="1" dirty="0">
                <a:ln>
                  <a:prstDash val="solid"/>
                </a:ln>
                <a:solidFill>
                  <a:srgbClr val="FF0000"/>
                </a:solidFill>
                <a:effectLst>
                  <a:outerShdw blurRad="88000" dist="50800" dir="5040000" algn="tl">
                    <a:schemeClr val="accent4">
                      <a:tint val="80000"/>
                      <a:satMod val="250000"/>
                      <a:alpha val="45000"/>
                    </a:schemeClr>
                  </a:outerShdw>
                </a:effectLst>
              </a:rPr>
              <a:t> </a:t>
            </a:r>
            <a:r>
              <a:rPr lang="en-US" sz="2800" b="1" dirty="0" err="1">
                <a:ln>
                  <a:prstDash val="solid"/>
                </a:ln>
                <a:solidFill>
                  <a:srgbClr val="FF0000"/>
                </a:solidFill>
                <a:effectLst>
                  <a:outerShdw blurRad="88000" dist="50800" dir="5040000" algn="tl">
                    <a:schemeClr val="accent4">
                      <a:tint val="80000"/>
                      <a:satMod val="250000"/>
                      <a:alpha val="45000"/>
                    </a:schemeClr>
                  </a:outerShdw>
                </a:effectLst>
              </a:rPr>
              <a:t>của</a:t>
            </a:r>
            <a:r>
              <a:rPr lang="en-US" sz="2800" b="1" dirty="0">
                <a:ln>
                  <a:prstDash val="solid"/>
                </a:ln>
                <a:solidFill>
                  <a:srgbClr val="FF0000"/>
                </a:solidFill>
                <a:effectLst>
                  <a:outerShdw blurRad="88000" dist="50800" dir="5040000" algn="tl">
                    <a:schemeClr val="accent4">
                      <a:tint val="80000"/>
                      <a:satMod val="250000"/>
                      <a:alpha val="45000"/>
                    </a:schemeClr>
                  </a:outerShdw>
                </a:effectLst>
              </a:rPr>
              <a:t> </a:t>
            </a:r>
            <a:r>
              <a:rPr lang="en-US" sz="2800" b="1" dirty="0" err="1">
                <a:ln>
                  <a:prstDash val="solid"/>
                </a:ln>
                <a:solidFill>
                  <a:srgbClr val="FF0000"/>
                </a:solidFill>
                <a:effectLst>
                  <a:outerShdw blurRad="88000" dist="50800" dir="5040000" algn="tl">
                    <a:schemeClr val="accent4">
                      <a:tint val="80000"/>
                      <a:satMod val="250000"/>
                      <a:alpha val="45000"/>
                    </a:schemeClr>
                  </a:outerShdw>
                </a:effectLst>
              </a:rPr>
              <a:t>công</a:t>
            </a:r>
            <a:r>
              <a:rPr lang="en-US" sz="2800" b="1" dirty="0">
                <a:ln>
                  <a:prstDash val="solid"/>
                </a:ln>
                <a:solidFill>
                  <a:srgbClr val="FF0000"/>
                </a:solidFill>
                <a:effectLst>
                  <a:outerShdw blurRad="88000" dist="50800" dir="5040000" algn="tl">
                    <a:schemeClr val="accent4">
                      <a:tint val="80000"/>
                      <a:satMod val="250000"/>
                      <a:alpha val="45000"/>
                    </a:schemeClr>
                  </a:outerShdw>
                </a:effectLst>
              </a:rPr>
              <a:t> </a:t>
            </a:r>
            <a:r>
              <a:rPr lang="en-US" sz="2800" b="1" dirty="0" err="1">
                <a:ln>
                  <a:prstDash val="solid"/>
                </a:ln>
                <a:solidFill>
                  <a:srgbClr val="FF0000"/>
                </a:solidFill>
                <a:effectLst>
                  <a:outerShdw blurRad="88000" dist="50800" dir="5040000" algn="tl">
                    <a:schemeClr val="accent4">
                      <a:tint val="80000"/>
                      <a:satMod val="250000"/>
                      <a:alpha val="45000"/>
                    </a:schemeClr>
                  </a:outerShdw>
                </a:effectLst>
              </a:rPr>
              <a:t>dân</a:t>
            </a:r>
            <a:r>
              <a:rPr lang="en-US" sz="2800" b="1" dirty="0">
                <a:ln>
                  <a:prstDash val="solid"/>
                </a:ln>
                <a:solidFill>
                  <a:srgbClr val="FF0000"/>
                </a:solidFill>
                <a:effectLst>
                  <a:outerShdw blurRad="88000" dist="50800" dir="5040000" algn="tl">
                    <a:schemeClr val="accent4">
                      <a:tint val="80000"/>
                      <a:satMod val="250000"/>
                      <a:alpha val="45000"/>
                    </a:schemeClr>
                  </a:outerShdw>
                </a:effectLst>
              </a:rPr>
              <a:t> </a:t>
            </a:r>
            <a:r>
              <a:rPr lang="en-US" sz="2800" b="1" dirty="0" err="1">
                <a:ln>
                  <a:prstDash val="solid"/>
                </a:ln>
                <a:solidFill>
                  <a:srgbClr val="FF0000"/>
                </a:solidFill>
                <a:effectLst>
                  <a:outerShdw blurRad="88000" dist="50800" dir="5040000" algn="tl">
                    <a:schemeClr val="accent4">
                      <a:tint val="80000"/>
                      <a:satMod val="250000"/>
                      <a:alpha val="45000"/>
                    </a:schemeClr>
                  </a:outerShdw>
                </a:effectLst>
              </a:rPr>
              <a:t>trong</a:t>
            </a:r>
            <a:r>
              <a:rPr lang="en-US" sz="2800" b="1" dirty="0">
                <a:ln>
                  <a:prstDash val="solid"/>
                </a:ln>
                <a:solidFill>
                  <a:srgbClr val="FF0000"/>
                </a:solidFill>
                <a:effectLst>
                  <a:outerShdw blurRad="88000" dist="50800" dir="5040000" algn="tl">
                    <a:schemeClr val="accent4">
                      <a:tint val="80000"/>
                      <a:satMod val="250000"/>
                      <a:alpha val="45000"/>
                    </a:schemeClr>
                  </a:outerShdw>
                </a:effectLst>
              </a:rPr>
              <a:t> </a:t>
            </a:r>
            <a:r>
              <a:rPr lang="en-US" sz="2800" b="1" dirty="0" err="1">
                <a:ln>
                  <a:prstDash val="solid"/>
                </a:ln>
                <a:solidFill>
                  <a:srgbClr val="FF0000"/>
                </a:solidFill>
                <a:effectLst>
                  <a:outerShdw blurRad="88000" dist="50800" dir="5040000" algn="tl">
                    <a:schemeClr val="accent4">
                      <a:tint val="80000"/>
                      <a:satMod val="250000"/>
                      <a:alpha val="45000"/>
                    </a:schemeClr>
                  </a:outerShdw>
                </a:effectLst>
              </a:rPr>
              <a:t>việc</a:t>
            </a:r>
            <a:r>
              <a:rPr lang="en-US" sz="2800" b="1" dirty="0">
                <a:ln>
                  <a:prstDash val="solid"/>
                </a:ln>
                <a:solidFill>
                  <a:srgbClr val="FF0000"/>
                </a:solidFill>
                <a:effectLst>
                  <a:outerShdw blurRad="88000" dist="50800" dir="5040000" algn="tl">
                    <a:schemeClr val="accent4">
                      <a:tint val="80000"/>
                      <a:satMod val="250000"/>
                      <a:alpha val="45000"/>
                    </a:schemeClr>
                  </a:outerShdw>
                </a:effectLst>
              </a:rPr>
              <a:t> </a:t>
            </a:r>
            <a:r>
              <a:rPr lang="en-US" sz="2800" b="1" dirty="0" err="1">
                <a:ln>
                  <a:prstDash val="solid"/>
                </a:ln>
                <a:solidFill>
                  <a:srgbClr val="FF0000"/>
                </a:solidFill>
                <a:effectLst>
                  <a:outerShdw blurRad="88000" dist="50800" dir="5040000" algn="tl">
                    <a:schemeClr val="accent4">
                      <a:tint val="80000"/>
                      <a:satMod val="250000"/>
                      <a:alpha val="45000"/>
                    </a:schemeClr>
                  </a:outerShdw>
                </a:effectLst>
              </a:rPr>
              <a:t>phòng</a:t>
            </a:r>
            <a:r>
              <a:rPr lang="en-US" sz="2800" b="1" dirty="0">
                <a:ln>
                  <a:prstDash val="solid"/>
                </a:ln>
                <a:solidFill>
                  <a:srgbClr val="FF0000"/>
                </a:solidFill>
                <a:effectLst>
                  <a:outerShdw blurRad="88000" dist="50800" dir="5040000" algn="tl">
                    <a:schemeClr val="accent4">
                      <a:tint val="80000"/>
                      <a:satMod val="250000"/>
                      <a:alpha val="45000"/>
                    </a:schemeClr>
                  </a:outerShdw>
                </a:effectLst>
              </a:rPr>
              <a:t> </a:t>
            </a:r>
            <a:r>
              <a:rPr lang="en-US" sz="2800" b="1" dirty="0" err="1">
                <a:ln>
                  <a:prstDash val="solid"/>
                </a:ln>
                <a:solidFill>
                  <a:srgbClr val="FF0000"/>
                </a:solidFill>
                <a:effectLst>
                  <a:outerShdw blurRad="88000" dist="50800" dir="5040000" algn="tl">
                    <a:schemeClr val="accent4">
                      <a:tint val="80000"/>
                      <a:satMod val="250000"/>
                      <a:alpha val="45000"/>
                    </a:schemeClr>
                  </a:outerShdw>
                </a:effectLst>
              </a:rPr>
              <a:t>chống</a:t>
            </a:r>
            <a:r>
              <a:rPr lang="en-US" sz="2800" b="1" dirty="0">
                <a:ln>
                  <a:prstDash val="solid"/>
                </a:ln>
                <a:solidFill>
                  <a:srgbClr val="FF0000"/>
                </a:solidFill>
                <a:effectLst>
                  <a:outerShdw blurRad="88000" dist="50800" dir="5040000" algn="tl">
                    <a:schemeClr val="accent4">
                      <a:tint val="80000"/>
                      <a:satMod val="250000"/>
                      <a:alpha val="45000"/>
                    </a:schemeClr>
                  </a:outerShdw>
                </a:effectLst>
              </a:rPr>
              <a:t> </a:t>
            </a:r>
            <a:r>
              <a:rPr lang="en-US" sz="2800" b="1" dirty="0" err="1">
                <a:ln>
                  <a:prstDash val="solid"/>
                </a:ln>
                <a:solidFill>
                  <a:srgbClr val="FF0000"/>
                </a:solidFill>
                <a:effectLst>
                  <a:outerShdw blurRad="88000" dist="50800" dir="5040000" algn="tl">
                    <a:schemeClr val="accent4">
                      <a:tint val="80000"/>
                      <a:satMod val="250000"/>
                      <a:alpha val="45000"/>
                    </a:schemeClr>
                  </a:outerShdw>
                </a:effectLst>
              </a:rPr>
              <a:t>các</a:t>
            </a:r>
            <a:r>
              <a:rPr lang="en-US" sz="2800" b="1" dirty="0">
                <a:ln>
                  <a:prstDash val="solid"/>
                </a:ln>
                <a:solidFill>
                  <a:srgbClr val="FF0000"/>
                </a:solidFill>
                <a:effectLst>
                  <a:outerShdw blurRad="88000" dist="50800" dir="5040000" algn="tl">
                    <a:schemeClr val="accent4">
                      <a:tint val="80000"/>
                      <a:satMod val="250000"/>
                      <a:alpha val="45000"/>
                    </a:schemeClr>
                  </a:outerShdw>
                </a:effectLst>
              </a:rPr>
              <a:t> </a:t>
            </a:r>
            <a:r>
              <a:rPr lang="en-US" sz="2800" b="1" dirty="0" err="1">
                <a:ln>
                  <a:prstDash val="solid"/>
                </a:ln>
                <a:solidFill>
                  <a:srgbClr val="FF0000"/>
                </a:solidFill>
                <a:effectLst>
                  <a:outerShdw blurRad="88000" dist="50800" dir="5040000" algn="tl">
                    <a:schemeClr val="accent4">
                      <a:tint val="80000"/>
                      <a:satMod val="250000"/>
                      <a:alpha val="45000"/>
                    </a:schemeClr>
                  </a:outerShdw>
                </a:effectLst>
              </a:rPr>
              <a:t>tệ</a:t>
            </a:r>
            <a:r>
              <a:rPr lang="en-US" sz="2800" b="1" dirty="0">
                <a:ln>
                  <a:prstDash val="solid"/>
                </a:ln>
                <a:solidFill>
                  <a:srgbClr val="FF0000"/>
                </a:solidFill>
                <a:effectLst>
                  <a:outerShdw blurRad="88000" dist="50800" dir="5040000" algn="tl">
                    <a:schemeClr val="accent4">
                      <a:tint val="80000"/>
                      <a:satMod val="250000"/>
                      <a:alpha val="45000"/>
                    </a:schemeClr>
                  </a:outerShdw>
                </a:effectLst>
              </a:rPr>
              <a:t> </a:t>
            </a:r>
            <a:r>
              <a:rPr lang="en-US" sz="2800" b="1" dirty="0" err="1">
                <a:ln>
                  <a:prstDash val="solid"/>
                </a:ln>
                <a:solidFill>
                  <a:srgbClr val="FF0000"/>
                </a:solidFill>
                <a:effectLst>
                  <a:outerShdw blurRad="88000" dist="50800" dir="5040000" algn="tl">
                    <a:schemeClr val="accent4">
                      <a:tint val="80000"/>
                      <a:satMod val="250000"/>
                      <a:alpha val="45000"/>
                    </a:schemeClr>
                  </a:outerShdw>
                </a:effectLst>
              </a:rPr>
              <a:t>nạn</a:t>
            </a:r>
            <a:r>
              <a:rPr lang="en-US" sz="2800" b="1" dirty="0">
                <a:ln>
                  <a:prstDash val="solid"/>
                </a:ln>
                <a:solidFill>
                  <a:srgbClr val="FF0000"/>
                </a:solidFill>
                <a:effectLst>
                  <a:outerShdw blurRad="88000" dist="50800" dir="5040000" algn="tl">
                    <a:schemeClr val="accent4">
                      <a:tint val="80000"/>
                      <a:satMod val="250000"/>
                      <a:alpha val="45000"/>
                    </a:schemeClr>
                  </a:outerShdw>
                </a:effectLst>
              </a:rPr>
              <a:t> </a:t>
            </a:r>
            <a:r>
              <a:rPr lang="en-US" sz="2800" b="1" dirty="0" err="1">
                <a:ln>
                  <a:prstDash val="solid"/>
                </a:ln>
                <a:solidFill>
                  <a:srgbClr val="FF0000"/>
                </a:solidFill>
                <a:effectLst>
                  <a:outerShdw blurRad="88000" dist="50800" dir="5040000" algn="tl">
                    <a:schemeClr val="accent4">
                      <a:tint val="80000"/>
                      <a:satMod val="250000"/>
                      <a:alpha val="45000"/>
                    </a:schemeClr>
                  </a:outerShdw>
                </a:effectLst>
              </a:rPr>
              <a:t>xã</a:t>
            </a:r>
            <a:r>
              <a:rPr lang="en-US" sz="2800" b="1" dirty="0">
                <a:ln>
                  <a:prstDash val="solid"/>
                </a:ln>
                <a:solidFill>
                  <a:srgbClr val="FF0000"/>
                </a:solidFill>
                <a:effectLst>
                  <a:outerShdw blurRad="88000" dist="50800" dir="5040000" algn="tl">
                    <a:schemeClr val="accent4">
                      <a:tint val="80000"/>
                      <a:satMod val="250000"/>
                      <a:alpha val="45000"/>
                    </a:schemeClr>
                  </a:outerShdw>
                </a:effectLst>
              </a:rPr>
              <a:t> </a:t>
            </a:r>
            <a:r>
              <a:rPr lang="en-US" sz="2800" b="1" dirty="0" err="1">
                <a:ln>
                  <a:prstDash val="solid"/>
                </a:ln>
                <a:solidFill>
                  <a:srgbClr val="FF0000"/>
                </a:solidFill>
                <a:effectLst>
                  <a:outerShdw blurRad="88000" dist="50800" dir="5040000" algn="tl">
                    <a:schemeClr val="accent4">
                      <a:tint val="80000"/>
                      <a:satMod val="250000"/>
                      <a:alpha val="45000"/>
                    </a:schemeClr>
                  </a:outerShdw>
                </a:effectLst>
              </a:rPr>
              <a:t>hội</a:t>
            </a:r>
            <a:r>
              <a:rPr lang="en-US" sz="2800" b="1" dirty="0">
                <a:ln>
                  <a:prstDash val="solid"/>
                </a:ln>
                <a:solidFill>
                  <a:srgbClr val="FF0000"/>
                </a:solidFill>
                <a:effectLst>
                  <a:outerShdw blurRad="88000" dist="50800" dir="5040000" algn="tl">
                    <a:schemeClr val="accent4">
                      <a:tint val="80000"/>
                      <a:satMod val="250000"/>
                      <a:alpha val="45000"/>
                    </a:schemeClr>
                  </a:outerShdw>
                </a:effectLst>
              </a:rPr>
              <a:t>.</a:t>
            </a:r>
            <a:endParaRPr lang="en-US" dirty="0">
              <a:solidFill>
                <a:srgbClr val="FF0000"/>
              </a:solidFill>
            </a:endParaRPr>
          </a:p>
        </p:txBody>
      </p:sp>
      <p:sp>
        <p:nvSpPr>
          <p:cNvPr id="3" name="Content Placeholder 2"/>
          <p:cNvSpPr>
            <a:spLocks noGrp="1"/>
          </p:cNvSpPr>
          <p:nvPr>
            <p:ph idx="1"/>
          </p:nvPr>
        </p:nvSpPr>
        <p:spPr>
          <a:xfrm>
            <a:off x="641838" y="6553200"/>
            <a:ext cx="7543801" cy="4023360"/>
          </a:xfrm>
        </p:spPr>
        <p:txBody>
          <a:bodyPr/>
          <a:lstStyle/>
          <a:p>
            <a:endParaRPr lang="en-US" dirty="0"/>
          </a:p>
        </p:txBody>
      </p:sp>
    </p:spTree>
  </p:cSld>
  <p:clrMapOvr>
    <a:masterClrMapping/>
  </p:clrMapOvr>
  <p:transition>
    <p:wheel spokes="1"/>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6843346"/>
            <a:ext cx="2890325" cy="1450757"/>
          </a:xfrm>
        </p:spPr>
        <p:txBody>
          <a:bodyPr/>
          <a:lstStyle/>
          <a:p>
            <a:endParaRPr lang="en-US" dirty="0"/>
          </a:p>
        </p:txBody>
      </p:sp>
      <p:pic>
        <p:nvPicPr>
          <p:cNvPr id="4" name="Content Placeholder 3" descr="226485339004202.jpg"/>
          <p:cNvPicPr>
            <a:picLocks noGrp="1" noChangeAspect="1"/>
          </p:cNvPicPr>
          <p:nvPr>
            <p:ph idx="1"/>
          </p:nvPr>
        </p:nvPicPr>
        <p:blipFill>
          <a:blip r:embed="rId2"/>
          <a:stretch>
            <a:fillRect/>
          </a:stretch>
        </p:blipFill>
        <p:spPr>
          <a:xfrm>
            <a:off x="6040902" y="3086100"/>
            <a:ext cx="2286000" cy="3009900"/>
          </a:xfrm>
        </p:spPr>
      </p:pic>
      <p:sp>
        <p:nvSpPr>
          <p:cNvPr id="5" name="Cloud 4"/>
          <p:cNvSpPr/>
          <p:nvPr/>
        </p:nvSpPr>
        <p:spPr>
          <a:xfrm>
            <a:off x="5633525" y="3086100"/>
            <a:ext cx="762000" cy="533400"/>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Cloud 5"/>
          <p:cNvSpPr/>
          <p:nvPr/>
        </p:nvSpPr>
        <p:spPr>
          <a:xfrm>
            <a:off x="4918417" y="2857500"/>
            <a:ext cx="1025183" cy="495300"/>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Cloud 6"/>
          <p:cNvSpPr/>
          <p:nvPr/>
        </p:nvSpPr>
        <p:spPr>
          <a:xfrm>
            <a:off x="1213925" y="895350"/>
            <a:ext cx="4800600" cy="2667000"/>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r>
              <a:rPr lang="en-US" dirty="0" err="1"/>
              <a:t>Đối</a:t>
            </a:r>
            <a:r>
              <a:rPr lang="en-US" dirty="0"/>
              <a:t> </a:t>
            </a:r>
            <a:r>
              <a:rPr lang="en-US" dirty="0" err="1"/>
              <a:t>với</a:t>
            </a:r>
            <a:r>
              <a:rPr lang="en-US" dirty="0"/>
              <a:t> </a:t>
            </a:r>
            <a:r>
              <a:rPr lang="en-US" dirty="0" err="1"/>
              <a:t>học</a:t>
            </a:r>
            <a:r>
              <a:rPr lang="en-US" dirty="0"/>
              <a:t> </a:t>
            </a:r>
            <a:r>
              <a:rPr lang="en-US" dirty="0" err="1"/>
              <a:t>sinh</a:t>
            </a:r>
            <a:r>
              <a:rPr lang="en-US" dirty="0"/>
              <a:t> </a:t>
            </a:r>
            <a:r>
              <a:rPr lang="en-US" dirty="0" err="1"/>
              <a:t>như</a:t>
            </a:r>
            <a:r>
              <a:rPr lang="en-US" dirty="0"/>
              <a:t> </a:t>
            </a:r>
            <a:r>
              <a:rPr lang="en-US" dirty="0" err="1"/>
              <a:t>chúng</a:t>
            </a:r>
            <a:r>
              <a:rPr lang="en-US" dirty="0"/>
              <a:t> </a:t>
            </a:r>
            <a:r>
              <a:rPr lang="en-US" dirty="0" err="1"/>
              <a:t>ta</a:t>
            </a:r>
            <a:r>
              <a:rPr lang="en-US" dirty="0"/>
              <a:t> </a:t>
            </a:r>
            <a:r>
              <a:rPr lang="en-US" dirty="0" err="1"/>
              <a:t>thì</a:t>
            </a:r>
            <a:r>
              <a:rPr lang="en-US" dirty="0"/>
              <a:t> </a:t>
            </a:r>
            <a:r>
              <a:rPr lang="en-US" dirty="0" err="1"/>
              <a:t>cần</a:t>
            </a:r>
            <a:r>
              <a:rPr lang="en-US" dirty="0"/>
              <a:t> </a:t>
            </a:r>
            <a:r>
              <a:rPr lang="en-US" dirty="0" err="1"/>
              <a:t>phải</a:t>
            </a:r>
            <a:r>
              <a:rPr lang="en-US" dirty="0"/>
              <a:t> </a:t>
            </a:r>
            <a:r>
              <a:rPr lang="en-US" dirty="0" err="1"/>
              <a:t>làm</a:t>
            </a:r>
            <a:r>
              <a:rPr lang="en-US" dirty="0"/>
              <a:t> </a:t>
            </a:r>
            <a:r>
              <a:rPr lang="en-US" dirty="0" err="1"/>
              <a:t>gì</a:t>
            </a:r>
            <a:r>
              <a:rPr lang="en-US" dirty="0"/>
              <a:t> </a:t>
            </a:r>
            <a:r>
              <a:rPr lang="en-US" dirty="0" err="1"/>
              <a:t>để</a:t>
            </a:r>
            <a:r>
              <a:rPr lang="en-US" dirty="0"/>
              <a:t> </a:t>
            </a:r>
            <a:r>
              <a:rPr lang="en-US" dirty="0" err="1"/>
              <a:t>phòng</a:t>
            </a:r>
            <a:r>
              <a:rPr lang="en-US" dirty="0"/>
              <a:t> </a:t>
            </a:r>
            <a:r>
              <a:rPr lang="en-US" dirty="0" err="1"/>
              <a:t>chống</a:t>
            </a:r>
            <a:r>
              <a:rPr lang="en-US" dirty="0"/>
              <a:t> </a:t>
            </a:r>
            <a:r>
              <a:rPr lang="en-US" dirty="0" err="1"/>
              <a:t>tệ</a:t>
            </a:r>
            <a:r>
              <a:rPr lang="en-US" dirty="0"/>
              <a:t> </a:t>
            </a:r>
            <a:r>
              <a:rPr lang="en-US" dirty="0" err="1"/>
              <a:t>nạn</a:t>
            </a:r>
            <a:r>
              <a:rPr lang="en-US" dirty="0"/>
              <a:t> </a:t>
            </a:r>
            <a:r>
              <a:rPr lang="en-US" dirty="0" err="1"/>
              <a:t>xã</a:t>
            </a:r>
            <a:r>
              <a:rPr lang="en-US" dirty="0"/>
              <a:t> </a:t>
            </a:r>
            <a:r>
              <a:rPr lang="en-US" dirty="0" err="1"/>
              <a:t>hội</a:t>
            </a:r>
            <a:r>
              <a:rPr lang="en-US" dirty="0"/>
              <a:t>.</a:t>
            </a:r>
          </a:p>
        </p:txBody>
      </p:sp>
    </p:spTree>
  </p:cSld>
  <p:clrMapOvr>
    <a:masterClrMapping/>
  </p:clrMapOvr>
  <p:transition>
    <p:pull dir="ru"/>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048000"/>
            <a:ext cx="7467600" cy="1143000"/>
          </a:xfrm>
        </p:spPr>
        <p:txBody>
          <a:bodyPr/>
          <a:lstStyle/>
          <a:p>
            <a:endParaRPr lang="en-US" dirty="0"/>
          </a:p>
        </p:txBody>
      </p:sp>
      <p:pic>
        <p:nvPicPr>
          <p:cNvPr id="4" name="Content Placeholder 3" descr="tải xuống (8).jpg"/>
          <p:cNvPicPr>
            <a:picLocks noGrp="1" noChangeAspect="1"/>
          </p:cNvPicPr>
          <p:nvPr>
            <p:ph idx="1"/>
          </p:nvPr>
        </p:nvPicPr>
        <p:blipFill>
          <a:blip r:embed="rId2"/>
          <a:stretch>
            <a:fillRect/>
          </a:stretch>
        </p:blipFill>
        <p:spPr>
          <a:xfrm>
            <a:off x="914400" y="304800"/>
            <a:ext cx="7162800" cy="4656137"/>
          </a:xfrm>
        </p:spPr>
      </p:pic>
    </p:spTree>
  </p:cSld>
  <p:clrMapOvr>
    <a:masterClrMapping/>
  </p:clrMapOvr>
  <p:transition>
    <p:pull dir="ld"/>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tải xuống.jpg"/>
          <p:cNvPicPr>
            <a:picLocks noGrp="1" noChangeAspect="1"/>
          </p:cNvPicPr>
          <p:nvPr>
            <p:ph idx="1"/>
          </p:nvPr>
        </p:nvPicPr>
        <p:blipFill>
          <a:blip r:embed="rId2"/>
          <a:stretch>
            <a:fillRect/>
          </a:stretch>
        </p:blipFill>
        <p:spPr>
          <a:xfrm>
            <a:off x="1371600" y="533401"/>
            <a:ext cx="6400800" cy="4718050"/>
          </a:xfrm>
        </p:spPr>
      </p:pic>
    </p:spTree>
  </p:cSld>
  <p:clrMapOvr>
    <a:masterClrMapping/>
  </p:clrMapOvr>
  <p:transition>
    <p:zoom dir="in"/>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ln>
                  <a:prstDash val="solid"/>
                </a:ln>
                <a:solidFill>
                  <a:srgbClr val="FF0000"/>
                </a:solidFill>
                <a:effectLst>
                  <a:outerShdw blurRad="88000" dist="50800" dir="5040000" algn="tl">
                    <a:schemeClr val="accent4">
                      <a:tint val="80000"/>
                      <a:satMod val="250000"/>
                      <a:alpha val="45000"/>
                    </a:schemeClr>
                  </a:outerShdw>
                </a:effectLst>
              </a:rPr>
              <a:t>4.Trách </a:t>
            </a:r>
            <a:r>
              <a:rPr lang="en-US" sz="3200" b="1" dirty="0" err="1">
                <a:ln>
                  <a:prstDash val="solid"/>
                </a:ln>
                <a:solidFill>
                  <a:srgbClr val="FF0000"/>
                </a:solidFill>
                <a:effectLst>
                  <a:outerShdw blurRad="88000" dist="50800" dir="5040000" algn="tl">
                    <a:schemeClr val="accent4">
                      <a:tint val="80000"/>
                      <a:satMod val="250000"/>
                      <a:alpha val="45000"/>
                    </a:schemeClr>
                  </a:outerShdw>
                </a:effectLst>
              </a:rPr>
              <a:t>nhiệm</a:t>
            </a:r>
            <a:r>
              <a:rPr lang="en-US" sz="3200" b="1" dirty="0">
                <a:ln>
                  <a:prstDash val="solid"/>
                </a:ln>
                <a:solidFill>
                  <a:srgbClr val="FF0000"/>
                </a:solidFill>
                <a:effectLst>
                  <a:outerShdw blurRad="88000" dist="50800" dir="5040000" algn="tl">
                    <a:schemeClr val="accent4">
                      <a:tint val="80000"/>
                      <a:satMod val="250000"/>
                      <a:alpha val="45000"/>
                    </a:schemeClr>
                  </a:outerShdw>
                </a:effectLst>
              </a:rPr>
              <a:t> </a:t>
            </a:r>
            <a:r>
              <a:rPr lang="en-US" sz="3200" b="1" dirty="0" err="1">
                <a:ln>
                  <a:prstDash val="solid"/>
                </a:ln>
                <a:solidFill>
                  <a:srgbClr val="FF0000"/>
                </a:solidFill>
                <a:effectLst>
                  <a:outerShdw blurRad="88000" dist="50800" dir="5040000" algn="tl">
                    <a:schemeClr val="accent4">
                      <a:tint val="80000"/>
                      <a:satMod val="250000"/>
                      <a:alpha val="45000"/>
                    </a:schemeClr>
                  </a:outerShdw>
                </a:effectLst>
              </a:rPr>
              <a:t>của</a:t>
            </a:r>
            <a:r>
              <a:rPr lang="en-US" sz="3200" b="1" dirty="0">
                <a:ln>
                  <a:prstDash val="solid"/>
                </a:ln>
                <a:solidFill>
                  <a:srgbClr val="FF0000"/>
                </a:solidFill>
                <a:effectLst>
                  <a:outerShdw blurRad="88000" dist="50800" dir="5040000" algn="tl">
                    <a:schemeClr val="accent4">
                      <a:tint val="80000"/>
                      <a:satMod val="250000"/>
                      <a:alpha val="45000"/>
                    </a:schemeClr>
                  </a:outerShdw>
                </a:effectLst>
              </a:rPr>
              <a:t> </a:t>
            </a:r>
            <a:r>
              <a:rPr lang="en-US" sz="3200" b="1" dirty="0" err="1">
                <a:ln>
                  <a:prstDash val="solid"/>
                </a:ln>
                <a:solidFill>
                  <a:srgbClr val="FF0000"/>
                </a:solidFill>
                <a:effectLst>
                  <a:outerShdw blurRad="88000" dist="50800" dir="5040000" algn="tl">
                    <a:schemeClr val="accent4">
                      <a:tint val="80000"/>
                      <a:satMod val="250000"/>
                      <a:alpha val="45000"/>
                    </a:schemeClr>
                  </a:outerShdw>
                </a:effectLst>
              </a:rPr>
              <a:t>công</a:t>
            </a:r>
            <a:r>
              <a:rPr lang="en-US" sz="3200" b="1" dirty="0">
                <a:ln>
                  <a:prstDash val="solid"/>
                </a:ln>
                <a:solidFill>
                  <a:srgbClr val="FF0000"/>
                </a:solidFill>
                <a:effectLst>
                  <a:outerShdw blurRad="88000" dist="50800" dir="5040000" algn="tl">
                    <a:schemeClr val="accent4">
                      <a:tint val="80000"/>
                      <a:satMod val="250000"/>
                      <a:alpha val="45000"/>
                    </a:schemeClr>
                  </a:outerShdw>
                </a:effectLst>
              </a:rPr>
              <a:t> </a:t>
            </a:r>
            <a:r>
              <a:rPr lang="en-US" sz="3200" b="1" dirty="0" err="1">
                <a:ln>
                  <a:prstDash val="solid"/>
                </a:ln>
                <a:solidFill>
                  <a:srgbClr val="FF0000"/>
                </a:solidFill>
                <a:effectLst>
                  <a:outerShdw blurRad="88000" dist="50800" dir="5040000" algn="tl">
                    <a:schemeClr val="accent4">
                      <a:tint val="80000"/>
                      <a:satMod val="250000"/>
                      <a:alpha val="45000"/>
                    </a:schemeClr>
                  </a:outerShdw>
                </a:effectLst>
              </a:rPr>
              <a:t>dân</a:t>
            </a:r>
            <a:r>
              <a:rPr lang="en-US" sz="3200" b="1" dirty="0">
                <a:ln>
                  <a:prstDash val="solid"/>
                </a:ln>
                <a:solidFill>
                  <a:srgbClr val="FF0000"/>
                </a:solidFill>
                <a:effectLst>
                  <a:outerShdw blurRad="88000" dist="50800" dir="5040000" algn="tl">
                    <a:schemeClr val="accent4">
                      <a:tint val="80000"/>
                      <a:satMod val="250000"/>
                      <a:alpha val="45000"/>
                    </a:schemeClr>
                  </a:outerShdw>
                </a:effectLst>
              </a:rPr>
              <a:t> </a:t>
            </a:r>
            <a:r>
              <a:rPr lang="en-US" sz="3200" b="1" dirty="0" err="1">
                <a:ln>
                  <a:prstDash val="solid"/>
                </a:ln>
                <a:solidFill>
                  <a:srgbClr val="FF0000"/>
                </a:solidFill>
                <a:effectLst>
                  <a:outerShdw blurRad="88000" dist="50800" dir="5040000" algn="tl">
                    <a:schemeClr val="accent4">
                      <a:tint val="80000"/>
                      <a:satMod val="250000"/>
                      <a:alpha val="45000"/>
                    </a:schemeClr>
                  </a:outerShdw>
                </a:effectLst>
              </a:rPr>
              <a:t>trong</a:t>
            </a:r>
            <a:r>
              <a:rPr lang="en-US" sz="3200" b="1" dirty="0">
                <a:ln>
                  <a:prstDash val="solid"/>
                </a:ln>
                <a:solidFill>
                  <a:srgbClr val="FF0000"/>
                </a:solidFill>
                <a:effectLst>
                  <a:outerShdw blurRad="88000" dist="50800" dir="5040000" algn="tl">
                    <a:schemeClr val="accent4">
                      <a:tint val="80000"/>
                      <a:satMod val="250000"/>
                      <a:alpha val="45000"/>
                    </a:schemeClr>
                  </a:outerShdw>
                </a:effectLst>
              </a:rPr>
              <a:t> </a:t>
            </a:r>
            <a:r>
              <a:rPr lang="en-US" sz="3200" b="1" dirty="0" err="1">
                <a:ln>
                  <a:prstDash val="solid"/>
                </a:ln>
                <a:solidFill>
                  <a:srgbClr val="FF0000"/>
                </a:solidFill>
                <a:effectLst>
                  <a:outerShdw blurRad="88000" dist="50800" dir="5040000" algn="tl">
                    <a:schemeClr val="accent4">
                      <a:tint val="80000"/>
                      <a:satMod val="250000"/>
                      <a:alpha val="45000"/>
                    </a:schemeClr>
                  </a:outerShdw>
                </a:effectLst>
              </a:rPr>
              <a:t>việc</a:t>
            </a:r>
            <a:r>
              <a:rPr lang="en-US" sz="3200" b="1" dirty="0">
                <a:ln>
                  <a:prstDash val="solid"/>
                </a:ln>
                <a:solidFill>
                  <a:srgbClr val="FF0000"/>
                </a:solidFill>
                <a:effectLst>
                  <a:outerShdw blurRad="88000" dist="50800" dir="5040000" algn="tl">
                    <a:schemeClr val="accent4">
                      <a:tint val="80000"/>
                      <a:satMod val="250000"/>
                      <a:alpha val="45000"/>
                    </a:schemeClr>
                  </a:outerShdw>
                </a:effectLst>
              </a:rPr>
              <a:t> </a:t>
            </a:r>
            <a:r>
              <a:rPr lang="en-US" sz="3200" b="1" dirty="0" err="1">
                <a:ln>
                  <a:prstDash val="solid"/>
                </a:ln>
                <a:solidFill>
                  <a:srgbClr val="FF0000"/>
                </a:solidFill>
                <a:effectLst>
                  <a:outerShdw blurRad="88000" dist="50800" dir="5040000" algn="tl">
                    <a:schemeClr val="accent4">
                      <a:tint val="80000"/>
                      <a:satMod val="250000"/>
                      <a:alpha val="45000"/>
                    </a:schemeClr>
                  </a:outerShdw>
                </a:effectLst>
              </a:rPr>
              <a:t>phòng</a:t>
            </a:r>
            <a:r>
              <a:rPr lang="en-US" sz="3200" b="1" dirty="0">
                <a:ln>
                  <a:prstDash val="solid"/>
                </a:ln>
                <a:solidFill>
                  <a:srgbClr val="FF0000"/>
                </a:solidFill>
                <a:effectLst>
                  <a:outerShdw blurRad="88000" dist="50800" dir="5040000" algn="tl">
                    <a:schemeClr val="accent4">
                      <a:tint val="80000"/>
                      <a:satMod val="250000"/>
                      <a:alpha val="45000"/>
                    </a:schemeClr>
                  </a:outerShdw>
                </a:effectLst>
              </a:rPr>
              <a:t> </a:t>
            </a:r>
            <a:r>
              <a:rPr lang="en-US" sz="3200" b="1" dirty="0" err="1">
                <a:ln>
                  <a:prstDash val="solid"/>
                </a:ln>
                <a:solidFill>
                  <a:srgbClr val="FF0000"/>
                </a:solidFill>
                <a:effectLst>
                  <a:outerShdw blurRad="88000" dist="50800" dir="5040000" algn="tl">
                    <a:schemeClr val="accent4">
                      <a:tint val="80000"/>
                      <a:satMod val="250000"/>
                      <a:alpha val="45000"/>
                    </a:schemeClr>
                  </a:outerShdw>
                </a:effectLst>
              </a:rPr>
              <a:t>chống</a:t>
            </a:r>
            <a:r>
              <a:rPr lang="en-US" sz="3200" b="1" dirty="0">
                <a:ln>
                  <a:prstDash val="solid"/>
                </a:ln>
                <a:solidFill>
                  <a:srgbClr val="FF0000"/>
                </a:solidFill>
                <a:effectLst>
                  <a:outerShdw blurRad="88000" dist="50800" dir="5040000" algn="tl">
                    <a:schemeClr val="accent4">
                      <a:tint val="80000"/>
                      <a:satMod val="250000"/>
                      <a:alpha val="45000"/>
                    </a:schemeClr>
                  </a:outerShdw>
                </a:effectLst>
              </a:rPr>
              <a:t> </a:t>
            </a:r>
            <a:r>
              <a:rPr lang="en-US" sz="3200" b="1" dirty="0" err="1">
                <a:ln>
                  <a:prstDash val="solid"/>
                </a:ln>
                <a:solidFill>
                  <a:srgbClr val="FF0000"/>
                </a:solidFill>
                <a:effectLst>
                  <a:outerShdw blurRad="88000" dist="50800" dir="5040000" algn="tl">
                    <a:schemeClr val="accent4">
                      <a:tint val="80000"/>
                      <a:satMod val="250000"/>
                      <a:alpha val="45000"/>
                    </a:schemeClr>
                  </a:outerShdw>
                </a:effectLst>
              </a:rPr>
              <a:t>các</a:t>
            </a:r>
            <a:r>
              <a:rPr lang="en-US" sz="3200" b="1" dirty="0">
                <a:ln>
                  <a:prstDash val="solid"/>
                </a:ln>
                <a:solidFill>
                  <a:srgbClr val="FF0000"/>
                </a:solidFill>
                <a:effectLst>
                  <a:outerShdw blurRad="88000" dist="50800" dir="5040000" algn="tl">
                    <a:schemeClr val="accent4">
                      <a:tint val="80000"/>
                      <a:satMod val="250000"/>
                      <a:alpha val="45000"/>
                    </a:schemeClr>
                  </a:outerShdw>
                </a:effectLst>
              </a:rPr>
              <a:t> </a:t>
            </a:r>
            <a:r>
              <a:rPr lang="en-US" sz="3200" b="1" dirty="0" err="1">
                <a:ln>
                  <a:prstDash val="solid"/>
                </a:ln>
                <a:solidFill>
                  <a:srgbClr val="FF0000"/>
                </a:solidFill>
                <a:effectLst>
                  <a:outerShdw blurRad="88000" dist="50800" dir="5040000" algn="tl">
                    <a:schemeClr val="accent4">
                      <a:tint val="80000"/>
                      <a:satMod val="250000"/>
                      <a:alpha val="45000"/>
                    </a:schemeClr>
                  </a:outerShdw>
                </a:effectLst>
              </a:rPr>
              <a:t>tệ</a:t>
            </a:r>
            <a:r>
              <a:rPr lang="en-US" sz="3200" b="1" dirty="0">
                <a:ln>
                  <a:prstDash val="solid"/>
                </a:ln>
                <a:solidFill>
                  <a:srgbClr val="FF0000"/>
                </a:solidFill>
                <a:effectLst>
                  <a:outerShdw blurRad="88000" dist="50800" dir="5040000" algn="tl">
                    <a:schemeClr val="accent4">
                      <a:tint val="80000"/>
                      <a:satMod val="250000"/>
                      <a:alpha val="45000"/>
                    </a:schemeClr>
                  </a:outerShdw>
                </a:effectLst>
              </a:rPr>
              <a:t> </a:t>
            </a:r>
            <a:r>
              <a:rPr lang="en-US" sz="3200" b="1" dirty="0" err="1">
                <a:ln>
                  <a:prstDash val="solid"/>
                </a:ln>
                <a:solidFill>
                  <a:srgbClr val="FF0000"/>
                </a:solidFill>
                <a:effectLst>
                  <a:outerShdw blurRad="88000" dist="50800" dir="5040000" algn="tl">
                    <a:schemeClr val="accent4">
                      <a:tint val="80000"/>
                      <a:satMod val="250000"/>
                      <a:alpha val="45000"/>
                    </a:schemeClr>
                  </a:outerShdw>
                </a:effectLst>
              </a:rPr>
              <a:t>nạn</a:t>
            </a:r>
            <a:r>
              <a:rPr lang="en-US" sz="3200" b="1" dirty="0">
                <a:ln>
                  <a:prstDash val="solid"/>
                </a:ln>
                <a:solidFill>
                  <a:srgbClr val="FF0000"/>
                </a:solidFill>
                <a:effectLst>
                  <a:outerShdw blurRad="88000" dist="50800" dir="5040000" algn="tl">
                    <a:schemeClr val="accent4">
                      <a:tint val="80000"/>
                      <a:satMod val="250000"/>
                      <a:alpha val="45000"/>
                    </a:schemeClr>
                  </a:outerShdw>
                </a:effectLst>
              </a:rPr>
              <a:t> </a:t>
            </a:r>
            <a:r>
              <a:rPr lang="en-US" sz="3200" b="1" dirty="0" err="1">
                <a:ln>
                  <a:prstDash val="solid"/>
                </a:ln>
                <a:solidFill>
                  <a:srgbClr val="FF0000"/>
                </a:solidFill>
                <a:effectLst>
                  <a:outerShdw blurRad="88000" dist="50800" dir="5040000" algn="tl">
                    <a:schemeClr val="accent4">
                      <a:tint val="80000"/>
                      <a:satMod val="250000"/>
                      <a:alpha val="45000"/>
                    </a:schemeClr>
                  </a:outerShdw>
                </a:effectLst>
              </a:rPr>
              <a:t>xã</a:t>
            </a:r>
            <a:r>
              <a:rPr lang="en-US" sz="3200" b="1" dirty="0">
                <a:ln>
                  <a:prstDash val="solid"/>
                </a:ln>
                <a:solidFill>
                  <a:srgbClr val="FF0000"/>
                </a:solidFill>
                <a:effectLst>
                  <a:outerShdw blurRad="88000" dist="50800" dir="5040000" algn="tl">
                    <a:schemeClr val="accent4">
                      <a:tint val="80000"/>
                      <a:satMod val="250000"/>
                      <a:alpha val="45000"/>
                    </a:schemeClr>
                  </a:outerShdw>
                </a:effectLst>
              </a:rPr>
              <a:t> </a:t>
            </a:r>
            <a:r>
              <a:rPr lang="en-US" sz="3200" b="1" dirty="0" err="1">
                <a:ln>
                  <a:prstDash val="solid"/>
                </a:ln>
                <a:solidFill>
                  <a:srgbClr val="FF0000"/>
                </a:solidFill>
                <a:effectLst>
                  <a:outerShdw blurRad="88000" dist="50800" dir="5040000" algn="tl">
                    <a:schemeClr val="accent4">
                      <a:tint val="80000"/>
                      <a:satMod val="250000"/>
                      <a:alpha val="45000"/>
                    </a:schemeClr>
                  </a:outerShdw>
                </a:effectLst>
              </a:rPr>
              <a:t>hội</a:t>
            </a:r>
            <a:r>
              <a:rPr lang="en-US" sz="3200" b="1" dirty="0">
                <a:ln>
                  <a:prstDash val="solid"/>
                </a:ln>
                <a:solidFill>
                  <a:srgbClr val="FF0000"/>
                </a:solidFill>
                <a:effectLst>
                  <a:outerShdw blurRad="88000" dist="50800" dir="5040000" algn="tl">
                    <a:schemeClr val="accent4">
                      <a:tint val="80000"/>
                      <a:satMod val="250000"/>
                      <a:alpha val="45000"/>
                    </a:schemeClr>
                  </a:outerShdw>
                </a:effectLst>
              </a:rPr>
              <a:t>.</a:t>
            </a:r>
            <a:endParaRPr lang="en-US" dirty="0">
              <a:solidFill>
                <a:srgbClr val="FF0000"/>
              </a:solidFill>
            </a:endParaRPr>
          </a:p>
        </p:txBody>
      </p:sp>
      <p:sp>
        <p:nvSpPr>
          <p:cNvPr id="3" name="Content Placeholder 2"/>
          <p:cNvSpPr>
            <a:spLocks noGrp="1"/>
          </p:cNvSpPr>
          <p:nvPr>
            <p:ph idx="1"/>
          </p:nvPr>
        </p:nvSpPr>
        <p:spPr/>
        <p:txBody>
          <a:bodyPr>
            <a:normAutofit/>
          </a:bodyPr>
          <a:lstStyle/>
          <a:p>
            <a:r>
              <a:rPr lang="en-US" sz="2400" b="1" dirty="0" err="1">
                <a:solidFill>
                  <a:srgbClr val="002060"/>
                </a:solidFill>
              </a:rPr>
              <a:t>Chúng</a:t>
            </a:r>
            <a:r>
              <a:rPr lang="en-US" sz="2400" b="1" dirty="0">
                <a:solidFill>
                  <a:srgbClr val="002060"/>
                </a:solidFill>
              </a:rPr>
              <a:t> </a:t>
            </a:r>
            <a:r>
              <a:rPr lang="en-US" sz="2400" b="1" dirty="0" err="1">
                <a:solidFill>
                  <a:srgbClr val="002060"/>
                </a:solidFill>
              </a:rPr>
              <a:t>ta</a:t>
            </a:r>
            <a:r>
              <a:rPr lang="en-US" sz="2400" b="1" dirty="0">
                <a:solidFill>
                  <a:srgbClr val="002060"/>
                </a:solidFill>
              </a:rPr>
              <a:t> </a:t>
            </a:r>
            <a:r>
              <a:rPr lang="en-US" sz="2400" b="1" dirty="0" err="1">
                <a:solidFill>
                  <a:srgbClr val="002060"/>
                </a:solidFill>
              </a:rPr>
              <a:t>phải</a:t>
            </a:r>
            <a:r>
              <a:rPr lang="en-US" sz="2400" b="1" dirty="0">
                <a:solidFill>
                  <a:srgbClr val="002060"/>
                </a:solidFill>
              </a:rPr>
              <a:t> </a:t>
            </a:r>
            <a:r>
              <a:rPr lang="en-US" sz="2400" b="1" dirty="0" err="1">
                <a:solidFill>
                  <a:srgbClr val="002060"/>
                </a:solidFill>
              </a:rPr>
              <a:t>sống</a:t>
            </a:r>
            <a:r>
              <a:rPr lang="en-US" sz="2400" b="1" dirty="0">
                <a:solidFill>
                  <a:srgbClr val="002060"/>
                </a:solidFill>
              </a:rPr>
              <a:t> </a:t>
            </a:r>
            <a:r>
              <a:rPr lang="en-US" sz="2400" b="1" dirty="0" err="1">
                <a:solidFill>
                  <a:srgbClr val="002060"/>
                </a:solidFill>
              </a:rPr>
              <a:t>giản</a:t>
            </a:r>
            <a:r>
              <a:rPr lang="en-US" sz="2400" b="1" dirty="0">
                <a:solidFill>
                  <a:srgbClr val="002060"/>
                </a:solidFill>
              </a:rPr>
              <a:t> </a:t>
            </a:r>
            <a:r>
              <a:rPr lang="en-US" sz="2400" b="1" dirty="0" err="1">
                <a:solidFill>
                  <a:srgbClr val="002060"/>
                </a:solidFill>
              </a:rPr>
              <a:t>dị</a:t>
            </a:r>
            <a:r>
              <a:rPr lang="en-US" sz="2400" b="1" dirty="0">
                <a:solidFill>
                  <a:srgbClr val="002060"/>
                </a:solidFill>
              </a:rPr>
              <a:t>, </a:t>
            </a:r>
            <a:r>
              <a:rPr lang="en-US" sz="2400" b="1" dirty="0" err="1">
                <a:solidFill>
                  <a:srgbClr val="002060"/>
                </a:solidFill>
              </a:rPr>
              <a:t>lành</a:t>
            </a:r>
            <a:r>
              <a:rPr lang="en-US" sz="2400" b="1" dirty="0">
                <a:solidFill>
                  <a:srgbClr val="002060"/>
                </a:solidFill>
              </a:rPr>
              <a:t> </a:t>
            </a:r>
            <a:r>
              <a:rPr lang="en-US" sz="2400" b="1" dirty="0" err="1">
                <a:solidFill>
                  <a:srgbClr val="002060"/>
                </a:solidFill>
              </a:rPr>
              <a:t>mạnh</a:t>
            </a:r>
            <a:r>
              <a:rPr lang="en-US" sz="2400" b="1" dirty="0">
                <a:solidFill>
                  <a:srgbClr val="002060"/>
                </a:solidFill>
              </a:rPr>
              <a:t>, </a:t>
            </a:r>
            <a:r>
              <a:rPr lang="en-US" sz="2400" b="1" dirty="0" err="1">
                <a:solidFill>
                  <a:srgbClr val="002060"/>
                </a:solidFill>
              </a:rPr>
              <a:t>biết</a:t>
            </a:r>
            <a:r>
              <a:rPr lang="en-US" sz="2400" b="1" dirty="0">
                <a:solidFill>
                  <a:srgbClr val="002060"/>
                </a:solidFill>
              </a:rPr>
              <a:t> </a:t>
            </a:r>
            <a:r>
              <a:rPr lang="en-US" sz="2400" b="1" dirty="0" err="1">
                <a:solidFill>
                  <a:srgbClr val="002060"/>
                </a:solidFill>
              </a:rPr>
              <a:t>giữ</a:t>
            </a:r>
            <a:r>
              <a:rPr lang="en-US" sz="2400" b="1" dirty="0">
                <a:solidFill>
                  <a:srgbClr val="002060"/>
                </a:solidFill>
              </a:rPr>
              <a:t> </a:t>
            </a:r>
            <a:r>
              <a:rPr lang="en-US" sz="2400" b="1" dirty="0" err="1">
                <a:solidFill>
                  <a:srgbClr val="002060"/>
                </a:solidFill>
              </a:rPr>
              <a:t>mình</a:t>
            </a:r>
            <a:r>
              <a:rPr lang="en-US" sz="2400" b="1" dirty="0">
                <a:solidFill>
                  <a:srgbClr val="002060"/>
                </a:solidFill>
              </a:rPr>
              <a:t> </a:t>
            </a:r>
            <a:r>
              <a:rPr lang="en-US" sz="2400" b="1" dirty="0" err="1">
                <a:solidFill>
                  <a:srgbClr val="002060"/>
                </a:solidFill>
              </a:rPr>
              <a:t>và</a:t>
            </a:r>
            <a:r>
              <a:rPr lang="en-US" sz="2400" b="1" dirty="0">
                <a:solidFill>
                  <a:srgbClr val="002060"/>
                </a:solidFill>
              </a:rPr>
              <a:t> </a:t>
            </a:r>
            <a:r>
              <a:rPr lang="en-US" sz="2400" b="1" dirty="0" err="1">
                <a:solidFill>
                  <a:srgbClr val="002060"/>
                </a:solidFill>
              </a:rPr>
              <a:t>giúp</a:t>
            </a:r>
            <a:r>
              <a:rPr lang="en-US" sz="2400" b="1" dirty="0">
                <a:solidFill>
                  <a:srgbClr val="002060"/>
                </a:solidFill>
              </a:rPr>
              <a:t> </a:t>
            </a:r>
            <a:r>
              <a:rPr lang="en-US" sz="2400" b="1" dirty="0" err="1">
                <a:solidFill>
                  <a:srgbClr val="002060"/>
                </a:solidFill>
              </a:rPr>
              <a:t>nhau</a:t>
            </a:r>
            <a:r>
              <a:rPr lang="en-US" sz="2400" b="1" dirty="0">
                <a:solidFill>
                  <a:srgbClr val="002060"/>
                </a:solidFill>
              </a:rPr>
              <a:t> </a:t>
            </a:r>
            <a:r>
              <a:rPr lang="en-US" sz="2400" b="1" dirty="0" err="1">
                <a:solidFill>
                  <a:srgbClr val="002060"/>
                </a:solidFill>
              </a:rPr>
              <a:t>để</a:t>
            </a:r>
            <a:r>
              <a:rPr lang="en-US" sz="2400" b="1" dirty="0">
                <a:solidFill>
                  <a:srgbClr val="002060"/>
                </a:solidFill>
              </a:rPr>
              <a:t> </a:t>
            </a:r>
            <a:r>
              <a:rPr lang="en-US" sz="2400" b="1" dirty="0" err="1">
                <a:solidFill>
                  <a:srgbClr val="002060"/>
                </a:solidFill>
              </a:rPr>
              <a:t>không</a:t>
            </a:r>
            <a:r>
              <a:rPr lang="en-US" sz="2400" b="1" dirty="0">
                <a:solidFill>
                  <a:srgbClr val="002060"/>
                </a:solidFill>
              </a:rPr>
              <a:t> </a:t>
            </a:r>
            <a:r>
              <a:rPr lang="en-US" sz="2400" b="1" dirty="0" err="1">
                <a:solidFill>
                  <a:srgbClr val="002060"/>
                </a:solidFill>
              </a:rPr>
              <a:t>sa</a:t>
            </a:r>
            <a:r>
              <a:rPr lang="en-US" sz="2400" b="1" dirty="0">
                <a:solidFill>
                  <a:srgbClr val="002060"/>
                </a:solidFill>
              </a:rPr>
              <a:t> </a:t>
            </a:r>
            <a:r>
              <a:rPr lang="en-US" sz="2400" b="1" dirty="0" err="1">
                <a:solidFill>
                  <a:srgbClr val="002060"/>
                </a:solidFill>
              </a:rPr>
              <a:t>vào</a:t>
            </a:r>
            <a:r>
              <a:rPr lang="en-US" sz="2400" b="1" dirty="0">
                <a:solidFill>
                  <a:srgbClr val="002060"/>
                </a:solidFill>
              </a:rPr>
              <a:t> </a:t>
            </a:r>
            <a:r>
              <a:rPr lang="en-US" sz="2400" b="1" dirty="0" err="1">
                <a:solidFill>
                  <a:srgbClr val="002060"/>
                </a:solidFill>
              </a:rPr>
              <a:t>tệ</a:t>
            </a:r>
            <a:r>
              <a:rPr lang="en-US" sz="2400" b="1" dirty="0">
                <a:solidFill>
                  <a:srgbClr val="002060"/>
                </a:solidFill>
              </a:rPr>
              <a:t> </a:t>
            </a:r>
            <a:r>
              <a:rPr lang="en-US" sz="2400" b="1" dirty="0" err="1">
                <a:solidFill>
                  <a:srgbClr val="002060"/>
                </a:solidFill>
              </a:rPr>
              <a:t>nạn</a:t>
            </a:r>
            <a:r>
              <a:rPr lang="en-US" sz="2400" b="1" dirty="0">
                <a:solidFill>
                  <a:srgbClr val="002060"/>
                </a:solidFill>
              </a:rPr>
              <a:t> </a:t>
            </a:r>
            <a:r>
              <a:rPr lang="en-US" sz="2400" b="1" dirty="0" err="1">
                <a:solidFill>
                  <a:srgbClr val="002060"/>
                </a:solidFill>
              </a:rPr>
              <a:t>xã</a:t>
            </a:r>
            <a:r>
              <a:rPr lang="en-US" sz="2400" b="1" dirty="0">
                <a:solidFill>
                  <a:srgbClr val="002060"/>
                </a:solidFill>
              </a:rPr>
              <a:t> </a:t>
            </a:r>
            <a:r>
              <a:rPr lang="en-US" sz="2400" b="1" dirty="0" err="1">
                <a:solidFill>
                  <a:srgbClr val="002060"/>
                </a:solidFill>
              </a:rPr>
              <a:t>hội</a:t>
            </a:r>
            <a:r>
              <a:rPr lang="en-US" sz="2400" b="1" dirty="0">
                <a:solidFill>
                  <a:srgbClr val="002060"/>
                </a:solidFill>
              </a:rPr>
              <a:t>. </a:t>
            </a:r>
            <a:r>
              <a:rPr lang="en-US" sz="2400" b="1" dirty="0" err="1">
                <a:solidFill>
                  <a:srgbClr val="002060"/>
                </a:solidFill>
              </a:rPr>
              <a:t>Cần</a:t>
            </a:r>
            <a:r>
              <a:rPr lang="en-US" sz="2400" b="1" dirty="0">
                <a:solidFill>
                  <a:srgbClr val="002060"/>
                </a:solidFill>
              </a:rPr>
              <a:t> </a:t>
            </a:r>
            <a:r>
              <a:rPr lang="en-US" sz="2400" b="1" dirty="0" err="1">
                <a:solidFill>
                  <a:srgbClr val="002060"/>
                </a:solidFill>
              </a:rPr>
              <a:t>tuân</a:t>
            </a:r>
            <a:r>
              <a:rPr lang="en-US" sz="2400" b="1" dirty="0">
                <a:solidFill>
                  <a:srgbClr val="002060"/>
                </a:solidFill>
              </a:rPr>
              <a:t> </a:t>
            </a:r>
            <a:r>
              <a:rPr lang="en-US" sz="2400" b="1" dirty="0" err="1">
                <a:solidFill>
                  <a:srgbClr val="002060"/>
                </a:solidFill>
              </a:rPr>
              <a:t>theo</a:t>
            </a:r>
            <a:r>
              <a:rPr lang="en-US" sz="2400" b="1" dirty="0">
                <a:solidFill>
                  <a:srgbClr val="002060"/>
                </a:solidFill>
              </a:rPr>
              <a:t> </a:t>
            </a:r>
            <a:r>
              <a:rPr lang="en-US" sz="2400" b="1" dirty="0" err="1">
                <a:solidFill>
                  <a:srgbClr val="002060"/>
                </a:solidFill>
              </a:rPr>
              <a:t>những</a:t>
            </a:r>
            <a:r>
              <a:rPr lang="en-US" sz="2400" b="1" dirty="0">
                <a:solidFill>
                  <a:srgbClr val="002060"/>
                </a:solidFill>
              </a:rPr>
              <a:t> </a:t>
            </a:r>
            <a:r>
              <a:rPr lang="en-US" sz="2400" b="1" dirty="0" err="1">
                <a:solidFill>
                  <a:srgbClr val="002060"/>
                </a:solidFill>
              </a:rPr>
              <a:t>quy</a:t>
            </a:r>
            <a:r>
              <a:rPr lang="en-US" sz="2400" b="1" dirty="0">
                <a:solidFill>
                  <a:srgbClr val="002060"/>
                </a:solidFill>
              </a:rPr>
              <a:t> </a:t>
            </a:r>
            <a:r>
              <a:rPr lang="en-US" sz="2400" b="1" dirty="0" err="1">
                <a:solidFill>
                  <a:srgbClr val="002060"/>
                </a:solidFill>
              </a:rPr>
              <a:t>định</a:t>
            </a:r>
            <a:r>
              <a:rPr lang="en-US" sz="2400" b="1" dirty="0">
                <a:solidFill>
                  <a:srgbClr val="002060"/>
                </a:solidFill>
              </a:rPr>
              <a:t> </a:t>
            </a:r>
            <a:r>
              <a:rPr lang="en-US" sz="2400" b="1" dirty="0" err="1">
                <a:solidFill>
                  <a:srgbClr val="002060"/>
                </a:solidFill>
              </a:rPr>
              <a:t>của</a:t>
            </a:r>
            <a:r>
              <a:rPr lang="en-US" sz="2400" b="1" dirty="0">
                <a:solidFill>
                  <a:srgbClr val="002060"/>
                </a:solidFill>
              </a:rPr>
              <a:t> </a:t>
            </a:r>
            <a:r>
              <a:rPr lang="en-US" sz="2400" b="1" dirty="0" err="1">
                <a:solidFill>
                  <a:srgbClr val="002060"/>
                </a:solidFill>
              </a:rPr>
              <a:t>pháp</a:t>
            </a:r>
            <a:r>
              <a:rPr lang="en-US" sz="2400" b="1" dirty="0">
                <a:solidFill>
                  <a:srgbClr val="002060"/>
                </a:solidFill>
              </a:rPr>
              <a:t> </a:t>
            </a:r>
            <a:r>
              <a:rPr lang="en-US" sz="2400" b="1" dirty="0" err="1">
                <a:solidFill>
                  <a:srgbClr val="002060"/>
                </a:solidFill>
              </a:rPr>
              <a:t>luật</a:t>
            </a:r>
            <a:r>
              <a:rPr lang="en-US" sz="2400" b="1" dirty="0">
                <a:solidFill>
                  <a:srgbClr val="002060"/>
                </a:solidFill>
              </a:rPr>
              <a:t> </a:t>
            </a:r>
            <a:r>
              <a:rPr lang="en-US" sz="2400" b="1" dirty="0" err="1">
                <a:solidFill>
                  <a:srgbClr val="002060"/>
                </a:solidFill>
              </a:rPr>
              <a:t>và</a:t>
            </a:r>
            <a:r>
              <a:rPr lang="en-US" sz="2400" b="1" dirty="0">
                <a:solidFill>
                  <a:srgbClr val="002060"/>
                </a:solidFill>
              </a:rPr>
              <a:t> </a:t>
            </a:r>
            <a:r>
              <a:rPr lang="en-US" sz="2400" b="1" dirty="0" err="1">
                <a:solidFill>
                  <a:srgbClr val="002060"/>
                </a:solidFill>
              </a:rPr>
              <a:t>tích</a:t>
            </a:r>
            <a:r>
              <a:rPr lang="en-US" sz="2400" b="1" dirty="0">
                <a:solidFill>
                  <a:srgbClr val="002060"/>
                </a:solidFill>
              </a:rPr>
              <a:t> </a:t>
            </a:r>
            <a:r>
              <a:rPr lang="en-US" sz="2400" b="1" dirty="0" err="1">
                <a:solidFill>
                  <a:srgbClr val="002060"/>
                </a:solidFill>
              </a:rPr>
              <a:t>cực</a:t>
            </a:r>
            <a:r>
              <a:rPr lang="en-US" sz="2400" b="1" dirty="0">
                <a:solidFill>
                  <a:srgbClr val="002060"/>
                </a:solidFill>
              </a:rPr>
              <a:t> </a:t>
            </a:r>
            <a:r>
              <a:rPr lang="en-US" sz="2400" b="1" dirty="0" err="1">
                <a:solidFill>
                  <a:srgbClr val="002060"/>
                </a:solidFill>
              </a:rPr>
              <a:t>tham</a:t>
            </a:r>
            <a:r>
              <a:rPr lang="en-US" sz="2400" b="1" dirty="0">
                <a:solidFill>
                  <a:srgbClr val="002060"/>
                </a:solidFill>
              </a:rPr>
              <a:t> </a:t>
            </a:r>
            <a:r>
              <a:rPr lang="en-US" sz="2400" b="1" dirty="0" err="1">
                <a:solidFill>
                  <a:srgbClr val="002060"/>
                </a:solidFill>
              </a:rPr>
              <a:t>gia</a:t>
            </a:r>
            <a:r>
              <a:rPr lang="en-US" sz="2400" b="1" dirty="0">
                <a:solidFill>
                  <a:srgbClr val="002060"/>
                </a:solidFill>
              </a:rPr>
              <a:t> </a:t>
            </a:r>
            <a:r>
              <a:rPr lang="en-US" sz="2400" b="1" dirty="0" err="1">
                <a:solidFill>
                  <a:srgbClr val="002060"/>
                </a:solidFill>
              </a:rPr>
              <a:t>các</a:t>
            </a:r>
            <a:r>
              <a:rPr lang="en-US" sz="2400" b="1" dirty="0">
                <a:solidFill>
                  <a:srgbClr val="002060"/>
                </a:solidFill>
              </a:rPr>
              <a:t> </a:t>
            </a:r>
            <a:r>
              <a:rPr lang="en-US" sz="2400" b="1" dirty="0" err="1">
                <a:solidFill>
                  <a:srgbClr val="002060"/>
                </a:solidFill>
              </a:rPr>
              <a:t>hoạt</a:t>
            </a:r>
            <a:r>
              <a:rPr lang="en-US" sz="2400" b="1" dirty="0">
                <a:solidFill>
                  <a:srgbClr val="002060"/>
                </a:solidFill>
              </a:rPr>
              <a:t> </a:t>
            </a:r>
            <a:r>
              <a:rPr lang="en-US" sz="2400" b="1" dirty="0" err="1">
                <a:solidFill>
                  <a:srgbClr val="002060"/>
                </a:solidFill>
              </a:rPr>
              <a:t>động</a:t>
            </a:r>
            <a:r>
              <a:rPr lang="en-US" sz="2400" b="1" dirty="0">
                <a:solidFill>
                  <a:srgbClr val="002060"/>
                </a:solidFill>
              </a:rPr>
              <a:t> </a:t>
            </a:r>
            <a:r>
              <a:rPr lang="en-US" sz="2400" b="1" dirty="0" err="1">
                <a:solidFill>
                  <a:srgbClr val="002060"/>
                </a:solidFill>
              </a:rPr>
              <a:t>phòng</a:t>
            </a:r>
            <a:r>
              <a:rPr lang="en-US" sz="2400" b="1" dirty="0">
                <a:solidFill>
                  <a:srgbClr val="002060"/>
                </a:solidFill>
              </a:rPr>
              <a:t>, </a:t>
            </a:r>
            <a:r>
              <a:rPr lang="en-US" sz="2400" b="1" dirty="0" err="1">
                <a:solidFill>
                  <a:srgbClr val="002060"/>
                </a:solidFill>
              </a:rPr>
              <a:t>chống</a:t>
            </a:r>
            <a:r>
              <a:rPr lang="en-US" sz="2400" b="1" dirty="0">
                <a:solidFill>
                  <a:srgbClr val="002060"/>
                </a:solidFill>
              </a:rPr>
              <a:t> </a:t>
            </a:r>
            <a:r>
              <a:rPr lang="en-US" sz="2400" b="1" dirty="0" err="1">
                <a:solidFill>
                  <a:srgbClr val="002060"/>
                </a:solidFill>
              </a:rPr>
              <a:t>tệ</a:t>
            </a:r>
            <a:r>
              <a:rPr lang="en-US" sz="2400" b="1" dirty="0">
                <a:solidFill>
                  <a:srgbClr val="002060"/>
                </a:solidFill>
              </a:rPr>
              <a:t> </a:t>
            </a:r>
            <a:r>
              <a:rPr lang="en-US" sz="2400" b="1" dirty="0" err="1">
                <a:solidFill>
                  <a:srgbClr val="002060"/>
                </a:solidFill>
              </a:rPr>
              <a:t>nạn</a:t>
            </a:r>
            <a:r>
              <a:rPr lang="en-US" sz="2400" b="1" dirty="0">
                <a:solidFill>
                  <a:srgbClr val="002060"/>
                </a:solidFill>
              </a:rPr>
              <a:t> </a:t>
            </a:r>
            <a:r>
              <a:rPr lang="en-US" sz="2400" b="1" dirty="0" err="1">
                <a:solidFill>
                  <a:srgbClr val="002060"/>
                </a:solidFill>
              </a:rPr>
              <a:t>xã</a:t>
            </a:r>
            <a:r>
              <a:rPr lang="en-US" sz="2400" b="1" dirty="0">
                <a:solidFill>
                  <a:srgbClr val="002060"/>
                </a:solidFill>
              </a:rPr>
              <a:t> </a:t>
            </a:r>
            <a:r>
              <a:rPr lang="en-US" sz="2400" b="1" dirty="0" err="1">
                <a:solidFill>
                  <a:srgbClr val="002060"/>
                </a:solidFill>
              </a:rPr>
              <a:t>hội</a:t>
            </a:r>
            <a:r>
              <a:rPr lang="en-US" sz="2400" b="1" dirty="0">
                <a:solidFill>
                  <a:srgbClr val="002060"/>
                </a:solidFill>
              </a:rPr>
              <a:t> </a:t>
            </a:r>
            <a:r>
              <a:rPr lang="en-US" sz="2400" b="1" dirty="0" err="1">
                <a:solidFill>
                  <a:srgbClr val="002060"/>
                </a:solidFill>
              </a:rPr>
              <a:t>trong</a:t>
            </a:r>
            <a:r>
              <a:rPr lang="en-US" sz="2400" b="1" dirty="0">
                <a:solidFill>
                  <a:srgbClr val="002060"/>
                </a:solidFill>
              </a:rPr>
              <a:t> </a:t>
            </a:r>
            <a:r>
              <a:rPr lang="en-US" sz="2400" b="1" dirty="0" err="1">
                <a:solidFill>
                  <a:srgbClr val="002060"/>
                </a:solidFill>
              </a:rPr>
              <a:t>nhà</a:t>
            </a:r>
            <a:r>
              <a:rPr lang="en-US" sz="2400" b="1" dirty="0">
                <a:solidFill>
                  <a:srgbClr val="002060"/>
                </a:solidFill>
              </a:rPr>
              <a:t> </a:t>
            </a:r>
            <a:r>
              <a:rPr lang="en-US" sz="2400" b="1" dirty="0" err="1">
                <a:solidFill>
                  <a:srgbClr val="002060"/>
                </a:solidFill>
              </a:rPr>
              <a:t>trường</a:t>
            </a:r>
            <a:r>
              <a:rPr lang="en-US" sz="2400" b="1" dirty="0">
                <a:solidFill>
                  <a:srgbClr val="002060"/>
                </a:solidFill>
              </a:rPr>
              <a:t> </a:t>
            </a:r>
            <a:r>
              <a:rPr lang="en-US" sz="2400" b="1" dirty="0" err="1">
                <a:solidFill>
                  <a:srgbClr val="002060"/>
                </a:solidFill>
              </a:rPr>
              <a:t>và</a:t>
            </a:r>
            <a:r>
              <a:rPr lang="en-US" sz="2400" b="1" dirty="0">
                <a:solidFill>
                  <a:srgbClr val="002060"/>
                </a:solidFill>
              </a:rPr>
              <a:t> </a:t>
            </a:r>
            <a:r>
              <a:rPr lang="en-US" sz="2400" b="1" dirty="0" err="1">
                <a:solidFill>
                  <a:srgbClr val="002060"/>
                </a:solidFill>
              </a:rPr>
              <a:t>địa</a:t>
            </a:r>
            <a:r>
              <a:rPr lang="en-US" sz="2400" b="1" dirty="0">
                <a:solidFill>
                  <a:srgbClr val="002060"/>
                </a:solidFill>
              </a:rPr>
              <a:t> </a:t>
            </a:r>
            <a:r>
              <a:rPr lang="en-US" sz="2400" b="1" dirty="0" err="1">
                <a:solidFill>
                  <a:srgbClr val="002060"/>
                </a:solidFill>
              </a:rPr>
              <a:t>phương</a:t>
            </a:r>
            <a:r>
              <a:rPr lang="en-US" sz="2400" b="1" dirty="0">
                <a:solidFill>
                  <a:srgbClr val="002060"/>
                </a:solidFill>
              </a:rPr>
              <a:t>.</a:t>
            </a:r>
          </a:p>
        </p:txBody>
      </p:sp>
    </p:spTree>
  </p:cSld>
  <p:clrMapOvr>
    <a:masterClrMapping/>
  </p:clrMapOvr>
  <p:transition>
    <p:wedg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ln>
                  <a:prstDash val="solid"/>
                </a:ln>
                <a:solidFill>
                  <a:srgbClr val="FF0000"/>
                </a:solidFill>
                <a:effectLst>
                  <a:outerShdw blurRad="88000" dist="50800" dir="5040000" algn="tl">
                    <a:schemeClr val="accent4">
                      <a:tint val="80000"/>
                      <a:satMod val="250000"/>
                      <a:alpha val="45000"/>
                    </a:schemeClr>
                  </a:outerShdw>
                </a:effectLst>
              </a:rPr>
              <a:t>5.Ý </a:t>
            </a:r>
            <a:r>
              <a:rPr lang="en-US" sz="3200" b="1" dirty="0" err="1">
                <a:ln>
                  <a:prstDash val="solid"/>
                </a:ln>
                <a:solidFill>
                  <a:srgbClr val="FF0000"/>
                </a:solidFill>
                <a:effectLst>
                  <a:outerShdw blurRad="88000" dist="50800" dir="5040000" algn="tl">
                    <a:schemeClr val="accent4">
                      <a:tint val="80000"/>
                      <a:satMod val="250000"/>
                      <a:alpha val="45000"/>
                    </a:schemeClr>
                  </a:outerShdw>
                </a:effectLst>
              </a:rPr>
              <a:t>nghĩa</a:t>
            </a:r>
            <a:r>
              <a:rPr lang="en-US" sz="3200" b="1" dirty="0">
                <a:ln>
                  <a:prstDash val="solid"/>
                </a:ln>
                <a:solidFill>
                  <a:srgbClr val="FF0000"/>
                </a:solidFill>
                <a:effectLst>
                  <a:outerShdw blurRad="88000" dist="50800" dir="5040000" algn="tl">
                    <a:schemeClr val="accent4">
                      <a:tint val="80000"/>
                      <a:satMod val="250000"/>
                      <a:alpha val="45000"/>
                    </a:schemeClr>
                  </a:outerShdw>
                </a:effectLst>
              </a:rPr>
              <a:t> </a:t>
            </a:r>
            <a:r>
              <a:rPr lang="en-US" sz="3200" b="1" dirty="0" err="1">
                <a:ln>
                  <a:prstDash val="solid"/>
                </a:ln>
                <a:solidFill>
                  <a:srgbClr val="FF0000"/>
                </a:solidFill>
                <a:effectLst>
                  <a:outerShdw blurRad="88000" dist="50800" dir="5040000" algn="tl">
                    <a:schemeClr val="accent4">
                      <a:tint val="80000"/>
                      <a:satMod val="250000"/>
                      <a:alpha val="45000"/>
                    </a:schemeClr>
                  </a:outerShdw>
                </a:effectLst>
              </a:rPr>
              <a:t>bài</a:t>
            </a:r>
            <a:r>
              <a:rPr lang="en-US" sz="3200" b="1" dirty="0">
                <a:ln>
                  <a:prstDash val="solid"/>
                </a:ln>
                <a:solidFill>
                  <a:srgbClr val="FF0000"/>
                </a:solidFill>
                <a:effectLst>
                  <a:outerShdw blurRad="88000" dist="50800" dir="5040000" algn="tl">
                    <a:schemeClr val="accent4">
                      <a:tint val="80000"/>
                      <a:satMod val="250000"/>
                      <a:alpha val="45000"/>
                    </a:schemeClr>
                  </a:outerShdw>
                </a:effectLst>
              </a:rPr>
              <a:t> </a:t>
            </a:r>
            <a:r>
              <a:rPr lang="en-US" sz="3200" b="1" dirty="0" err="1">
                <a:ln>
                  <a:prstDash val="solid"/>
                </a:ln>
                <a:solidFill>
                  <a:srgbClr val="FF0000"/>
                </a:solidFill>
                <a:effectLst>
                  <a:outerShdw blurRad="88000" dist="50800" dir="5040000" algn="tl">
                    <a:schemeClr val="accent4">
                      <a:tint val="80000"/>
                      <a:satMod val="250000"/>
                      <a:alpha val="45000"/>
                    </a:schemeClr>
                  </a:outerShdw>
                </a:effectLst>
              </a:rPr>
              <a:t>học</a:t>
            </a:r>
            <a:r>
              <a:rPr lang="en-US" sz="3200" b="1" dirty="0">
                <a:ln>
                  <a:prstDash val="solid"/>
                </a:ln>
                <a:solidFill>
                  <a:srgbClr val="FF0000"/>
                </a:solidFill>
                <a:effectLst>
                  <a:outerShdw blurRad="88000" dist="50800" dir="5040000" algn="tl">
                    <a:schemeClr val="accent4">
                      <a:tint val="80000"/>
                      <a:satMod val="250000"/>
                      <a:alpha val="45000"/>
                    </a:schemeClr>
                  </a:outerShdw>
                </a:effectLst>
              </a:rPr>
              <a:t>.</a:t>
            </a:r>
            <a:endParaRPr lang="en-US" dirty="0">
              <a:solidFill>
                <a:srgbClr val="FF0000"/>
              </a:solidFill>
            </a:endParaRPr>
          </a:p>
        </p:txBody>
      </p:sp>
      <p:sp>
        <p:nvSpPr>
          <p:cNvPr id="5" name="Content Placeholder 4"/>
          <p:cNvSpPr>
            <a:spLocks noGrp="1"/>
          </p:cNvSpPr>
          <p:nvPr>
            <p:ph idx="1"/>
          </p:nvPr>
        </p:nvSpPr>
        <p:spPr>
          <a:xfrm>
            <a:off x="822959" y="6840415"/>
            <a:ext cx="7543801" cy="4023360"/>
          </a:xfrm>
        </p:spPr>
        <p:txBody>
          <a:bodyPr/>
          <a:lstStyle/>
          <a:p>
            <a:endParaRPr lang="en-US" dirty="0"/>
          </a:p>
        </p:txBody>
      </p:sp>
    </p:spTree>
  </p:cSld>
  <p:clrMapOvr>
    <a:masterClrMapping/>
  </p:clrMapOvr>
  <p:transition>
    <p:pull dir="d"/>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7543800" cy="1450757"/>
          </a:xfrm>
        </p:spPr>
        <p:txBody>
          <a:bodyPr/>
          <a:lstStyle/>
          <a:p>
            <a:r>
              <a:rPr lang="en-US" sz="2800" b="1" dirty="0">
                <a:ln>
                  <a:prstDash val="solid"/>
                </a:ln>
                <a:solidFill>
                  <a:srgbClr val="FF0000"/>
                </a:solidFill>
                <a:effectLst>
                  <a:outerShdw blurRad="88000" dist="50800" dir="5040000" algn="tl">
                    <a:schemeClr val="accent4">
                      <a:tint val="80000"/>
                      <a:satMod val="250000"/>
                      <a:alpha val="45000"/>
                    </a:schemeClr>
                  </a:outerShdw>
                </a:effectLst>
              </a:rPr>
              <a:t>5.Ý </a:t>
            </a:r>
            <a:r>
              <a:rPr lang="en-US" sz="2800" b="1" dirty="0" err="1">
                <a:ln>
                  <a:prstDash val="solid"/>
                </a:ln>
                <a:solidFill>
                  <a:srgbClr val="FF0000"/>
                </a:solidFill>
                <a:effectLst>
                  <a:outerShdw blurRad="88000" dist="50800" dir="5040000" algn="tl">
                    <a:schemeClr val="accent4">
                      <a:tint val="80000"/>
                      <a:satMod val="250000"/>
                      <a:alpha val="45000"/>
                    </a:schemeClr>
                  </a:outerShdw>
                </a:effectLst>
              </a:rPr>
              <a:t>nghĩa</a:t>
            </a:r>
            <a:r>
              <a:rPr lang="en-US" sz="2800" b="1" dirty="0">
                <a:ln>
                  <a:prstDash val="solid"/>
                </a:ln>
                <a:solidFill>
                  <a:srgbClr val="FF0000"/>
                </a:solidFill>
                <a:effectLst>
                  <a:outerShdw blurRad="88000" dist="50800" dir="5040000" algn="tl">
                    <a:schemeClr val="accent4">
                      <a:tint val="80000"/>
                      <a:satMod val="250000"/>
                      <a:alpha val="45000"/>
                    </a:schemeClr>
                  </a:outerShdw>
                </a:effectLst>
              </a:rPr>
              <a:t> </a:t>
            </a:r>
            <a:r>
              <a:rPr lang="en-US" sz="2800" b="1" dirty="0" err="1">
                <a:ln>
                  <a:prstDash val="solid"/>
                </a:ln>
                <a:solidFill>
                  <a:srgbClr val="FF0000"/>
                </a:solidFill>
                <a:effectLst>
                  <a:outerShdw blurRad="88000" dist="50800" dir="5040000" algn="tl">
                    <a:schemeClr val="accent4">
                      <a:tint val="80000"/>
                      <a:satMod val="250000"/>
                      <a:alpha val="45000"/>
                    </a:schemeClr>
                  </a:outerShdw>
                </a:effectLst>
              </a:rPr>
              <a:t>bài</a:t>
            </a:r>
            <a:r>
              <a:rPr lang="en-US" sz="2800" b="1" dirty="0">
                <a:ln>
                  <a:prstDash val="solid"/>
                </a:ln>
                <a:solidFill>
                  <a:srgbClr val="FF0000"/>
                </a:solidFill>
                <a:effectLst>
                  <a:outerShdw blurRad="88000" dist="50800" dir="5040000" algn="tl">
                    <a:schemeClr val="accent4">
                      <a:tint val="80000"/>
                      <a:satMod val="250000"/>
                      <a:alpha val="45000"/>
                    </a:schemeClr>
                  </a:outerShdw>
                </a:effectLst>
              </a:rPr>
              <a:t> </a:t>
            </a:r>
            <a:r>
              <a:rPr lang="en-US" sz="2800" b="1" dirty="0" err="1">
                <a:ln>
                  <a:prstDash val="solid"/>
                </a:ln>
                <a:solidFill>
                  <a:srgbClr val="FF0000"/>
                </a:solidFill>
                <a:effectLst>
                  <a:outerShdw blurRad="88000" dist="50800" dir="5040000" algn="tl">
                    <a:schemeClr val="accent4">
                      <a:tint val="80000"/>
                      <a:satMod val="250000"/>
                      <a:alpha val="45000"/>
                    </a:schemeClr>
                  </a:outerShdw>
                </a:effectLst>
              </a:rPr>
              <a:t>học</a:t>
            </a:r>
            <a:r>
              <a:rPr lang="en-US" sz="2800" b="1" dirty="0">
                <a:ln>
                  <a:prstDash val="solid"/>
                </a:ln>
                <a:solidFill>
                  <a:srgbClr val="FF0000"/>
                </a:solidFill>
                <a:effectLst>
                  <a:outerShdw blurRad="88000" dist="50800" dir="5040000" algn="tl">
                    <a:schemeClr val="accent4">
                      <a:tint val="80000"/>
                      <a:satMod val="250000"/>
                      <a:alpha val="45000"/>
                    </a:schemeClr>
                  </a:outerShdw>
                </a:effectLst>
              </a:rPr>
              <a:t>.</a:t>
            </a:r>
            <a:endParaRPr lang="en-US" dirty="0">
              <a:solidFill>
                <a:srgbClr val="FF0000"/>
              </a:solidFill>
            </a:endParaRPr>
          </a:p>
        </p:txBody>
      </p:sp>
      <p:sp>
        <p:nvSpPr>
          <p:cNvPr id="3" name="Content Placeholder 2"/>
          <p:cNvSpPr>
            <a:spLocks noGrp="1"/>
          </p:cNvSpPr>
          <p:nvPr>
            <p:ph idx="1"/>
          </p:nvPr>
        </p:nvSpPr>
        <p:spPr>
          <a:xfrm>
            <a:off x="228600" y="1828800"/>
            <a:ext cx="9067800" cy="4023360"/>
          </a:xfrm>
        </p:spPr>
        <p:txBody>
          <a:bodyPr/>
          <a:lstStyle/>
          <a:p>
            <a:r>
              <a:rPr lang="en-US" sz="2400" dirty="0" err="1"/>
              <a:t>Phòng</a:t>
            </a:r>
            <a:r>
              <a:rPr lang="en-US" sz="2400" dirty="0"/>
              <a:t>, </a:t>
            </a:r>
            <a:r>
              <a:rPr lang="en-US" sz="2400" dirty="0" err="1"/>
              <a:t>chống</a:t>
            </a:r>
            <a:r>
              <a:rPr lang="en-US" sz="2400" dirty="0"/>
              <a:t> </a:t>
            </a:r>
            <a:r>
              <a:rPr lang="en-US" sz="2400" dirty="0" err="1"/>
              <a:t>tệ</a:t>
            </a:r>
            <a:r>
              <a:rPr lang="en-US" sz="2400" dirty="0"/>
              <a:t> </a:t>
            </a:r>
            <a:r>
              <a:rPr lang="en-US" sz="2400" dirty="0" err="1"/>
              <a:t>nạn</a:t>
            </a:r>
            <a:r>
              <a:rPr lang="en-US" sz="2400" dirty="0"/>
              <a:t> </a:t>
            </a:r>
            <a:r>
              <a:rPr lang="en-US" sz="2400" dirty="0" err="1"/>
              <a:t>xã</a:t>
            </a:r>
            <a:r>
              <a:rPr lang="en-US" sz="2400" dirty="0"/>
              <a:t> </a:t>
            </a:r>
            <a:r>
              <a:rPr lang="en-US" sz="2400" dirty="0" err="1"/>
              <a:t>hội</a:t>
            </a:r>
            <a:r>
              <a:rPr lang="en-US" sz="2400" dirty="0"/>
              <a:t> </a:t>
            </a:r>
            <a:r>
              <a:rPr lang="en-US" sz="2400" dirty="0" err="1"/>
              <a:t>sẽ</a:t>
            </a:r>
            <a:r>
              <a:rPr lang="en-US" sz="2400" dirty="0"/>
              <a:t> </a:t>
            </a:r>
            <a:r>
              <a:rPr lang="en-US" sz="2400" dirty="0" err="1"/>
              <a:t>giúp</a:t>
            </a:r>
            <a:r>
              <a:rPr lang="en-US" sz="2400" dirty="0"/>
              <a:t> </a:t>
            </a:r>
            <a:r>
              <a:rPr lang="en-US" sz="2400" dirty="0" err="1"/>
              <a:t>xã</a:t>
            </a:r>
            <a:r>
              <a:rPr lang="en-US" sz="2400" dirty="0"/>
              <a:t> </a:t>
            </a:r>
            <a:r>
              <a:rPr lang="en-US" sz="2400" dirty="0" err="1"/>
              <a:t>hội</a:t>
            </a:r>
            <a:r>
              <a:rPr lang="en-US" sz="2400" dirty="0"/>
              <a:t> </a:t>
            </a:r>
            <a:r>
              <a:rPr lang="en-US" sz="2400" dirty="0" err="1"/>
              <a:t>phát</a:t>
            </a:r>
            <a:r>
              <a:rPr lang="en-US" sz="2400" dirty="0"/>
              <a:t> </a:t>
            </a:r>
            <a:r>
              <a:rPr lang="en-US" sz="2400" dirty="0" err="1"/>
              <a:t>triển</a:t>
            </a:r>
            <a:r>
              <a:rPr lang="en-US" sz="2400" dirty="0"/>
              <a:t>, </a:t>
            </a:r>
            <a:r>
              <a:rPr lang="en-US" sz="2400" dirty="0" err="1"/>
              <a:t>giúp</a:t>
            </a:r>
            <a:r>
              <a:rPr lang="en-US" sz="2400" dirty="0"/>
              <a:t> con </a:t>
            </a:r>
            <a:r>
              <a:rPr lang="en-US" sz="2400" dirty="0" err="1"/>
              <a:t>người</a:t>
            </a:r>
            <a:r>
              <a:rPr lang="en-US" sz="2400" dirty="0"/>
              <a:t> </a:t>
            </a:r>
            <a:r>
              <a:rPr lang="en-US" sz="2400" dirty="0" err="1"/>
              <a:t>củng</a:t>
            </a:r>
            <a:r>
              <a:rPr lang="en-US" sz="2400" dirty="0"/>
              <a:t> </a:t>
            </a:r>
            <a:r>
              <a:rPr lang="en-US" sz="2400" dirty="0" err="1"/>
              <a:t>cố</a:t>
            </a:r>
            <a:r>
              <a:rPr lang="en-US" sz="2400" dirty="0"/>
              <a:t> </a:t>
            </a:r>
            <a:r>
              <a:rPr lang="en-US" sz="2400" dirty="0" err="1"/>
              <a:t>cho</a:t>
            </a:r>
            <a:r>
              <a:rPr lang="en-US" sz="2400" dirty="0"/>
              <a:t> </a:t>
            </a:r>
            <a:r>
              <a:rPr lang="en-US" sz="2400" dirty="0" err="1"/>
              <a:t>sức</a:t>
            </a:r>
            <a:r>
              <a:rPr lang="en-US" sz="2400" dirty="0"/>
              <a:t> </a:t>
            </a:r>
            <a:r>
              <a:rPr lang="en-US" sz="2400" dirty="0" err="1"/>
              <a:t>khỏe,tinh</a:t>
            </a:r>
            <a:r>
              <a:rPr lang="en-US" sz="2400" dirty="0"/>
              <a:t> </a:t>
            </a:r>
            <a:r>
              <a:rPr lang="en-US" sz="2400" dirty="0" err="1"/>
              <a:t>thần</a:t>
            </a:r>
            <a:r>
              <a:rPr lang="en-US" sz="2400" dirty="0"/>
              <a:t> </a:t>
            </a:r>
            <a:r>
              <a:rPr lang="en-US" sz="2400" dirty="0" err="1"/>
              <a:t>và</a:t>
            </a:r>
            <a:r>
              <a:rPr lang="en-US" sz="2400" dirty="0"/>
              <a:t> </a:t>
            </a:r>
            <a:r>
              <a:rPr lang="en-US" sz="2400" dirty="0" err="1"/>
              <a:t>đạo</a:t>
            </a:r>
            <a:r>
              <a:rPr lang="en-US" sz="2400" dirty="0"/>
              <a:t> </a:t>
            </a:r>
            <a:r>
              <a:rPr lang="en-US" sz="2400" dirty="0" err="1"/>
              <a:t>đức.Cho</a:t>
            </a:r>
            <a:r>
              <a:rPr lang="en-US" sz="2400" dirty="0"/>
              <a:t> </a:t>
            </a:r>
            <a:r>
              <a:rPr lang="en-US" sz="2400" dirty="0" err="1"/>
              <a:t>gia</a:t>
            </a:r>
            <a:r>
              <a:rPr lang="en-US" sz="2400" dirty="0"/>
              <a:t> </a:t>
            </a:r>
            <a:r>
              <a:rPr lang="en-US" sz="2400" dirty="0" err="1"/>
              <a:t>đình</a:t>
            </a:r>
            <a:r>
              <a:rPr lang="en-US" sz="2400" dirty="0"/>
              <a:t> </a:t>
            </a:r>
            <a:r>
              <a:rPr lang="en-US" sz="2400" dirty="0" err="1"/>
              <a:t>có</a:t>
            </a:r>
            <a:r>
              <a:rPr lang="en-US" sz="2400" dirty="0"/>
              <a:t> </a:t>
            </a:r>
            <a:r>
              <a:rPr lang="en-US" sz="2400" dirty="0" err="1"/>
              <a:t>một</a:t>
            </a:r>
            <a:r>
              <a:rPr lang="en-US" sz="2400" dirty="0"/>
              <a:t> </a:t>
            </a:r>
            <a:r>
              <a:rPr lang="en-US" sz="2400" dirty="0" err="1"/>
              <a:t>cuộc</a:t>
            </a:r>
            <a:r>
              <a:rPr lang="en-US" sz="2400" dirty="0"/>
              <a:t> </a:t>
            </a:r>
            <a:r>
              <a:rPr lang="en-US" sz="2400" dirty="0" err="1"/>
              <a:t>sống</a:t>
            </a:r>
            <a:r>
              <a:rPr lang="en-US" sz="2400" dirty="0"/>
              <a:t> </a:t>
            </a:r>
            <a:r>
              <a:rPr lang="en-US" sz="2400" dirty="0" err="1"/>
              <a:t>lành</a:t>
            </a:r>
            <a:r>
              <a:rPr lang="en-US" sz="2400" dirty="0"/>
              <a:t> </a:t>
            </a:r>
            <a:r>
              <a:rPr lang="en-US" sz="2400" dirty="0" err="1"/>
              <a:t>mạnh,vui</a:t>
            </a:r>
            <a:r>
              <a:rPr lang="en-US" sz="2400" dirty="0"/>
              <a:t> </a:t>
            </a:r>
            <a:r>
              <a:rPr lang="en-US" sz="2400" dirty="0" err="1"/>
              <a:t>tươi</a:t>
            </a:r>
            <a:r>
              <a:rPr lang="en-US" sz="2400" dirty="0"/>
              <a:t>.</a:t>
            </a:r>
          </a:p>
          <a:p>
            <a:endParaRPr lang="en-US" dirty="0"/>
          </a:p>
        </p:txBody>
      </p:sp>
    </p:spTree>
  </p:cSld>
  <p:clrMapOvr>
    <a:masterClrMapping/>
  </p:clrMapOvr>
  <p:transition>
    <p:wedg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1" dirty="0">
                <a:ln>
                  <a:prstDash val="solid"/>
                </a:ln>
                <a:solidFill>
                  <a:srgbClr val="FF0000"/>
                </a:solidFill>
                <a:effectLst>
                  <a:outerShdw blurRad="88000" dist="50800" dir="5040000" algn="tl">
                    <a:schemeClr val="accent4">
                      <a:tint val="80000"/>
                      <a:satMod val="250000"/>
                      <a:alpha val="45000"/>
                    </a:schemeClr>
                  </a:outerShdw>
                </a:effectLst>
              </a:rPr>
              <a:t>6.Bài </a:t>
            </a:r>
            <a:r>
              <a:rPr lang="en-US" sz="2800" b="1" dirty="0" err="1">
                <a:ln>
                  <a:prstDash val="solid"/>
                </a:ln>
                <a:solidFill>
                  <a:srgbClr val="FF0000"/>
                </a:solidFill>
                <a:effectLst>
                  <a:outerShdw blurRad="88000" dist="50800" dir="5040000" algn="tl">
                    <a:schemeClr val="accent4">
                      <a:tint val="80000"/>
                      <a:satMod val="250000"/>
                      <a:alpha val="45000"/>
                    </a:schemeClr>
                  </a:outerShdw>
                </a:effectLst>
              </a:rPr>
              <a:t>tập</a:t>
            </a:r>
            <a:br>
              <a:rPr lang="en-US" sz="28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br>
            <a:endParaRPr lang="en-US" dirty="0"/>
          </a:p>
        </p:txBody>
      </p:sp>
      <p:sp>
        <p:nvSpPr>
          <p:cNvPr id="3" name="Content Placeholder 2"/>
          <p:cNvSpPr>
            <a:spLocks noGrp="1"/>
          </p:cNvSpPr>
          <p:nvPr>
            <p:ph idx="1"/>
          </p:nvPr>
        </p:nvSpPr>
        <p:spPr>
          <a:xfrm>
            <a:off x="381000" y="6400800"/>
            <a:ext cx="7543801" cy="4023360"/>
          </a:xfrm>
        </p:spPr>
        <p:txBody>
          <a:bodyPr/>
          <a:lstStyle/>
          <a:p>
            <a:endParaRPr lang="en-US" dirty="0"/>
          </a:p>
        </p:txBody>
      </p:sp>
    </p:spTree>
  </p:cSld>
  <p:clrMapOvr>
    <a:masterClrMapping/>
  </p:clrMapOvr>
  <p:transition>
    <p:pull dir="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6.Bài </a:t>
            </a:r>
            <a:r>
              <a:rPr lang="en-US" sz="2800" b="1" dirty="0" err="1">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tập</a:t>
            </a:r>
            <a:endParaRPr lang="en-US" dirty="0"/>
          </a:p>
        </p:txBody>
      </p:sp>
      <p:sp>
        <p:nvSpPr>
          <p:cNvPr id="3" name="Content Placeholder 2"/>
          <p:cNvSpPr>
            <a:spLocks noGrp="1"/>
          </p:cNvSpPr>
          <p:nvPr>
            <p:ph idx="1"/>
          </p:nvPr>
        </p:nvSpPr>
        <p:spPr/>
        <p:txBody>
          <a:bodyPr/>
          <a:lstStyle/>
          <a:p>
            <a:r>
              <a:rPr lang="vi-VN" dirty="0"/>
              <a:t>1. Em hãy kể những hình thức đánh bạc mà em biết. Liên hệ xem ở lớp em, trường em có hiện tượng đánh bạc, hút thuốc lá, uống rượu, chích hút ma tuý không và đề xuất biện pháp khắc phục.</a:t>
            </a:r>
            <a:endParaRPr lang="en-US" dirty="0"/>
          </a:p>
          <a:p>
            <a:endParaRPr lang="en-US" dirty="0"/>
          </a:p>
        </p:txBody>
      </p:sp>
    </p:spTree>
  </p:cSld>
  <p:clrMapOvr>
    <a:masterClrMapping/>
  </p:clrMapOvr>
  <p:transition>
    <p:pull dir="u"/>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5862"/>
            <a:ext cx="7543800" cy="1450757"/>
          </a:xfrm>
        </p:spPr>
        <p:txBody>
          <a:bodyPr>
            <a:normAutofit/>
          </a:bodyPr>
          <a:lstStyle/>
          <a:p>
            <a:r>
              <a:rPr lang="en-US" sz="32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6.Bài </a:t>
            </a:r>
            <a:r>
              <a:rPr lang="en-US" sz="3200" b="1" dirty="0" err="1">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tập</a:t>
            </a:r>
            <a:br>
              <a:rPr lang="en-US" sz="32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br>
            <a:endParaRPr lang="en-US" dirty="0"/>
          </a:p>
        </p:txBody>
      </p:sp>
      <p:sp>
        <p:nvSpPr>
          <p:cNvPr id="3" name="Content Placeholder 2"/>
          <p:cNvSpPr>
            <a:spLocks noGrp="1"/>
          </p:cNvSpPr>
          <p:nvPr>
            <p:ph idx="1"/>
          </p:nvPr>
        </p:nvSpPr>
        <p:spPr>
          <a:xfrm>
            <a:off x="457200" y="838200"/>
            <a:ext cx="7467600" cy="5407152"/>
          </a:xfrm>
        </p:spPr>
        <p:txBody>
          <a:bodyPr>
            <a:normAutofit fontScale="85000" lnSpcReduction="20000"/>
          </a:bodyPr>
          <a:lstStyle/>
          <a:p>
            <a:r>
              <a:rPr lang="vi-VN" dirty="0"/>
              <a:t>1. Em hãy kể những hình thức đánh bạc mà em biết. Liên hệ xem ở lớp em, trường em có hiện tượng đánh bạc, hút thuốc lá, uống rượu, chích hút ma tuý không và đề xuất biện pháp khắc phục.</a:t>
            </a:r>
            <a:endParaRPr lang="en-US" dirty="0"/>
          </a:p>
          <a:p>
            <a:r>
              <a:rPr lang="vi-VN" b="1" dirty="0"/>
              <a:t>Trả lời</a:t>
            </a:r>
            <a:endParaRPr lang="vi-VN" dirty="0"/>
          </a:p>
          <a:p>
            <a:r>
              <a:rPr lang="vi-VN" dirty="0"/>
              <a:t>- Những hình thức đánh bạc:</a:t>
            </a:r>
          </a:p>
          <a:p>
            <a:r>
              <a:rPr lang="vi-VN" dirty="0"/>
              <a:t>+ Chơi tú- lơ- khơ.</a:t>
            </a:r>
          </a:p>
          <a:p>
            <a:r>
              <a:rPr lang="vi-VN" dirty="0"/>
              <a:t>+ Cá độ bóng đá.</a:t>
            </a:r>
          </a:p>
          <a:p>
            <a:r>
              <a:rPr lang="vi-VN" dirty="0"/>
              <a:t>+ Chơi điện tử ăn tiền.</a:t>
            </a:r>
          </a:p>
          <a:p>
            <a:r>
              <a:rPr lang="vi-VN" dirty="0"/>
              <a:t>+ Chơi bài các kiểu.</a:t>
            </a:r>
          </a:p>
          <a:p>
            <a:r>
              <a:rPr lang="vi-VN" dirty="0"/>
              <a:t>+ Đánh số đề.</a:t>
            </a:r>
          </a:p>
          <a:p>
            <a:r>
              <a:rPr lang="vi-VN" dirty="0"/>
              <a:t>- Ở trường em có một số bạn hút thuốc lá.</a:t>
            </a:r>
          </a:p>
          <a:p>
            <a:r>
              <a:rPr lang="vi-VN" dirty="0"/>
              <a:t>- Biện pháp khắc phục: em sẽ khuyên nhủ bạn; bạn hút thuốc lá là vi phạm nội quy của nhà trường, hút thuốc làm ảnh hưởng đến sức khoẻ của bạn và mọi người xung quanh, gây ô nhiễm môi trường.</a:t>
            </a:r>
          </a:p>
          <a:p>
            <a:r>
              <a:rPr lang="vi-VN" dirty="0"/>
              <a:t>+ Nếu bạn không nghe, em sẽ nhờ thầy cô giáo can thiệp</a:t>
            </a:r>
          </a:p>
          <a:p>
            <a:br>
              <a:rPr lang="vi-VN" dirty="0"/>
            </a:br>
            <a:br>
              <a:rPr lang="vi-VN" dirty="0"/>
            </a:br>
            <a:endParaRPr lang="en-US" dirty="0"/>
          </a:p>
        </p:txBody>
      </p:sp>
    </p:spTree>
  </p:cSld>
  <p:clrMapOvr>
    <a:masterClrMapping/>
  </p:clrMapOvr>
  <p:transition>
    <p:pull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5105400"/>
            <a:ext cx="7467600" cy="1143000"/>
          </a:xfrm>
        </p:spPr>
        <p:txBody>
          <a:bodyPr/>
          <a:lstStyle/>
          <a:p>
            <a:r>
              <a:rPr lang="en-US" dirty="0">
                <a:solidFill>
                  <a:srgbClr val="FF0000"/>
                </a:solidFill>
              </a:rPr>
              <a:t>                     </a:t>
            </a:r>
            <a:r>
              <a:rPr lang="en-US" dirty="0" err="1">
                <a:solidFill>
                  <a:srgbClr val="FF0000"/>
                </a:solidFill>
              </a:rPr>
              <a:t>Hút</a:t>
            </a:r>
            <a:r>
              <a:rPr lang="en-US" dirty="0">
                <a:solidFill>
                  <a:srgbClr val="FF0000"/>
                </a:solidFill>
              </a:rPr>
              <a:t> </a:t>
            </a:r>
            <a:r>
              <a:rPr lang="en-US" dirty="0" err="1">
                <a:solidFill>
                  <a:srgbClr val="FF0000"/>
                </a:solidFill>
              </a:rPr>
              <a:t>thuốc</a:t>
            </a:r>
            <a:r>
              <a:rPr lang="en-US" dirty="0">
                <a:solidFill>
                  <a:srgbClr val="FF0000"/>
                </a:solidFill>
              </a:rPr>
              <a:t> </a:t>
            </a:r>
            <a:r>
              <a:rPr lang="en-US" dirty="0" err="1">
                <a:solidFill>
                  <a:srgbClr val="FF0000"/>
                </a:solidFill>
              </a:rPr>
              <a:t>lá</a:t>
            </a:r>
            <a:endParaRPr lang="en-US" dirty="0">
              <a:solidFill>
                <a:srgbClr val="FF0000"/>
              </a:solidFill>
            </a:endParaRPr>
          </a:p>
        </p:txBody>
      </p:sp>
      <p:pic>
        <p:nvPicPr>
          <p:cNvPr id="6" name="Content Placeholder 5" descr="tải xuống (3).jpg"/>
          <p:cNvPicPr>
            <a:picLocks noGrp="1" noChangeAspect="1"/>
          </p:cNvPicPr>
          <p:nvPr>
            <p:ph idx="1"/>
          </p:nvPr>
        </p:nvPicPr>
        <p:blipFill>
          <a:blip r:embed="rId2"/>
          <a:stretch>
            <a:fillRect/>
          </a:stretch>
        </p:blipFill>
        <p:spPr>
          <a:xfrm>
            <a:off x="838200" y="381000"/>
            <a:ext cx="7239000" cy="5029200"/>
          </a:xfrm>
        </p:spPr>
      </p:pic>
    </p:spTree>
  </p:cSld>
  <p:clrMapOvr>
    <a:masterClrMapping/>
  </p:clrMapOvr>
  <p:transition>
    <p:zoom dir="in"/>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543800" cy="1450757"/>
          </a:xfrm>
        </p:spPr>
        <p:txBody>
          <a:bodyPr/>
          <a:lstStyle/>
          <a:p>
            <a:r>
              <a:rPr lang="en-US" sz="28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6.Bài </a:t>
            </a:r>
            <a:r>
              <a:rPr lang="en-US" sz="2800" b="1" dirty="0" err="1">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tập</a:t>
            </a:r>
            <a:endParaRPr lang="en-US" dirty="0"/>
          </a:p>
        </p:txBody>
      </p:sp>
      <p:sp>
        <p:nvSpPr>
          <p:cNvPr id="3" name="Content Placeholder 2"/>
          <p:cNvSpPr>
            <a:spLocks noGrp="1"/>
          </p:cNvSpPr>
          <p:nvPr>
            <p:ph idx="1"/>
          </p:nvPr>
        </p:nvSpPr>
        <p:spPr>
          <a:xfrm>
            <a:off x="653561" y="1371600"/>
            <a:ext cx="7543801" cy="4023360"/>
          </a:xfrm>
        </p:spPr>
        <p:txBody>
          <a:bodyPr/>
          <a:lstStyle/>
          <a:p>
            <a:r>
              <a:rPr lang="vi-VN" b="1" dirty="0"/>
              <a:t>2. Theo, em, những nguyên nhân nào dẫn con người sa vào tệ nạn xã hội ? Em có những biện pháp gì để giữ mình không bị sa vào tệ nạn xã hội và góp phần phòng chống tệ nạn xã hội ?</a:t>
            </a:r>
            <a:endParaRPr lang="vi-VN" dirty="0"/>
          </a:p>
          <a:p>
            <a:endParaRPr lang="en-US" dirty="0"/>
          </a:p>
        </p:txBody>
      </p:sp>
    </p:spTree>
  </p:cSld>
  <p:clrMapOvr>
    <a:masterClrMapping/>
  </p:clrMapOvr>
  <p:transition>
    <p:pull dir="lu"/>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893016"/>
            <a:ext cx="7467600" cy="609600"/>
          </a:xfrm>
        </p:spPr>
        <p:txBody>
          <a:bodyPr>
            <a:normAutofit fontScale="90000"/>
          </a:bodyPr>
          <a:lstStyle/>
          <a:p>
            <a:endParaRPr lang="en-US" dirty="0"/>
          </a:p>
        </p:txBody>
      </p:sp>
      <p:sp>
        <p:nvSpPr>
          <p:cNvPr id="3" name="Content Placeholder 2"/>
          <p:cNvSpPr>
            <a:spLocks noGrp="1"/>
          </p:cNvSpPr>
          <p:nvPr>
            <p:ph idx="1"/>
          </p:nvPr>
        </p:nvSpPr>
        <p:spPr>
          <a:xfrm>
            <a:off x="304800" y="163092"/>
            <a:ext cx="8534400" cy="6397752"/>
          </a:xfrm>
        </p:spPr>
        <p:txBody>
          <a:bodyPr>
            <a:noAutofit/>
          </a:bodyPr>
          <a:lstStyle/>
          <a:p>
            <a:r>
              <a:rPr lang="vi-VN" sz="1600" b="1" dirty="0"/>
              <a:t>2. Theo, em, những nguyên nhân nào dẫn con người sa vào tệ nạn xã hội ? Em có những biện pháp gì để giữ mình không bị sa vào tệ nạn xã hội và góp phần phòng chống tệ nạn xã hội ?</a:t>
            </a:r>
            <a:endParaRPr lang="vi-VN" sz="1600" dirty="0"/>
          </a:p>
          <a:p>
            <a:r>
              <a:rPr lang="vi-VN" sz="1600" b="1" dirty="0"/>
              <a:t>Trả lời</a:t>
            </a:r>
            <a:endParaRPr lang="vi-VN" sz="1600" dirty="0"/>
          </a:p>
          <a:p>
            <a:r>
              <a:rPr lang="vi-VN" sz="1000" dirty="0"/>
              <a:t>-</a:t>
            </a:r>
            <a:br>
              <a:rPr lang="vi-VN" sz="1250" dirty="0"/>
            </a:br>
            <a:br>
              <a:rPr lang="vi-VN" sz="1250" dirty="0"/>
            </a:br>
            <a:endParaRPr lang="en-US" sz="1250" dirty="0"/>
          </a:p>
        </p:txBody>
      </p:sp>
      <p:sp>
        <p:nvSpPr>
          <p:cNvPr id="4" name="Rectangle 3"/>
          <p:cNvSpPr/>
          <p:nvPr/>
        </p:nvSpPr>
        <p:spPr>
          <a:xfrm>
            <a:off x="281354" y="1295400"/>
            <a:ext cx="9067800" cy="5047536"/>
          </a:xfrm>
          <a:prstGeom prst="rect">
            <a:avLst/>
          </a:prstGeom>
        </p:spPr>
        <p:txBody>
          <a:bodyPr wrap="square">
            <a:spAutoFit/>
          </a:bodyPr>
          <a:lstStyle/>
          <a:p>
            <a:r>
              <a:rPr lang="vi-VN" sz="1400" dirty="0"/>
              <a:t>Nguyên nhân:</a:t>
            </a:r>
          </a:p>
          <a:p>
            <a:r>
              <a:rPr lang="vi-VN" sz="1400" dirty="0"/>
              <a:t>+ Lười nhác, ham chơi, đua đòi.</a:t>
            </a:r>
          </a:p>
          <a:p>
            <a:r>
              <a:rPr lang="vi-VN" sz="1400" dirty="0"/>
              <a:t>+Cha mẹ nuông chiều.</a:t>
            </a:r>
          </a:p>
          <a:p>
            <a:r>
              <a:rPr lang="vi-VN" sz="1400" dirty="0"/>
              <a:t>+Hoàn cảnh gia đình éo le, cha mẹ buông lỏng việc quản lý con.</a:t>
            </a:r>
          </a:p>
          <a:p>
            <a:r>
              <a:rPr lang="vi-VN" sz="1400" dirty="0"/>
              <a:t>+Do bạn bè xấu rủ rê lôi kéo.</a:t>
            </a:r>
          </a:p>
          <a:p>
            <a:r>
              <a:rPr lang="vi-VN" sz="1400" dirty="0"/>
              <a:t>+Do bị dụ dỗ, bị ép buộc, khống chế.</a:t>
            </a:r>
          </a:p>
          <a:p>
            <a:r>
              <a:rPr lang="vi-VN" sz="1400" dirty="0"/>
              <a:t>+Do thiếu hiểu biết.</a:t>
            </a:r>
          </a:p>
          <a:p>
            <a:r>
              <a:rPr lang="vi-VN" sz="1400" dirty="0"/>
              <a:t>+Do nền kinh tế kém phát triển.</a:t>
            </a:r>
          </a:p>
          <a:p>
            <a:r>
              <a:rPr lang="vi-VN" sz="1400" dirty="0"/>
              <a:t>+Do chính sách mở cửa trong nền kinh tế thị trường.</a:t>
            </a:r>
          </a:p>
          <a:p>
            <a:r>
              <a:rPr lang="vi-VN" sz="1400" dirty="0"/>
              <a:t>+Ánh hưởng xâu của văn hoá đồi truỵ</a:t>
            </a:r>
          </a:p>
          <a:p>
            <a:r>
              <a:rPr lang="vi-VN" sz="1400" dirty="0"/>
              <a:t>+Kỉ cương pháp luật chưa nghiêm dẫn đến tiêu cực trong xã hội.</a:t>
            </a:r>
          </a:p>
          <a:p>
            <a:r>
              <a:rPr lang="vi-VN" sz="1400" dirty="0"/>
              <a:t>-Biện pháp của em để giữ mình.</a:t>
            </a:r>
          </a:p>
          <a:p>
            <a:r>
              <a:rPr lang="vi-VN" sz="1400" dirty="0"/>
              <a:t>+ Sống lành mạnh;</a:t>
            </a:r>
          </a:p>
          <a:p>
            <a:r>
              <a:rPr lang="vi-VN" sz="1400" dirty="0"/>
              <a:t>+ Phấn đấu học tập rèn luyện tôt;</a:t>
            </a:r>
          </a:p>
          <a:p>
            <a:r>
              <a:rPr lang="vi-VN" sz="1400" dirty="0"/>
              <a:t>+ Hiểu biết pháp luật;</a:t>
            </a:r>
          </a:p>
          <a:p>
            <a:r>
              <a:rPr lang="vi-VN" sz="1400" dirty="0"/>
              <a:t>+ Có ý chí nghị lực, làm chủ bản thân;</a:t>
            </a:r>
          </a:p>
          <a:p>
            <a:r>
              <a:rPr lang="vi-VN" sz="1400" dirty="0"/>
              <a:t>-Để góp phần phòng chông tệ nạn xã hội:</a:t>
            </a:r>
          </a:p>
          <a:p>
            <a:r>
              <a:rPr lang="vi-VN" sz="1400" dirty="0"/>
              <a:t>+ Tham gia các hoạt động về phòng chống tệ nạn xã hội: như tuyên truyền, vẽ tranh cổ động, áp phích...</a:t>
            </a:r>
          </a:p>
          <a:p>
            <a:r>
              <a:rPr lang="vi-VN" sz="1400" dirty="0"/>
              <a:t>+ Tham gia học tập dưới hình thức ngoại khoá đố vui để học về phòng chống các tệ nạn xã hội do trường tổ chức;</a:t>
            </a:r>
          </a:p>
          <a:p>
            <a:r>
              <a:rPr lang="vi-VN" sz="1400" dirty="0"/>
              <a:t>+Không tàng trữ hoặc che dấu những người tàng trữ ma tuý;</a:t>
            </a:r>
          </a:p>
          <a:p>
            <a:r>
              <a:rPr lang="vi-VN" sz="1400" dirty="0"/>
              <a:t>+Có thái độ kiên quyết trước những hành vi phạm tội của bạn</a:t>
            </a:r>
          </a:p>
          <a:p>
            <a:r>
              <a:rPr lang="vi-VN" sz="1400" dirty="0"/>
              <a:t>+Giúp đỡ cơ quan chức năng phát hiện tội phạm.</a:t>
            </a:r>
          </a:p>
        </p:txBody>
      </p:sp>
    </p:spTree>
  </p:cSld>
  <p:clrMapOvr>
    <a:masterClrMapping/>
  </p:clrMapOvr>
  <p:transition>
    <p:pull/>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7543800" cy="1450757"/>
          </a:xfrm>
        </p:spPr>
        <p:txBody>
          <a:bodyPr/>
          <a:lstStyle/>
          <a:p>
            <a:r>
              <a:rPr lang="en-US" sz="32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6.Bài </a:t>
            </a:r>
            <a:r>
              <a:rPr lang="en-US" sz="3200" b="1" dirty="0" err="1">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tập</a:t>
            </a:r>
            <a:endParaRPr lang="en-US" dirty="0"/>
          </a:p>
        </p:txBody>
      </p:sp>
      <p:sp>
        <p:nvSpPr>
          <p:cNvPr id="3" name="Content Placeholder 2"/>
          <p:cNvSpPr>
            <a:spLocks noGrp="1"/>
          </p:cNvSpPr>
          <p:nvPr>
            <p:ph idx="1"/>
          </p:nvPr>
        </p:nvSpPr>
        <p:spPr>
          <a:xfrm>
            <a:off x="762000" y="1752600"/>
            <a:ext cx="7543801" cy="4023360"/>
          </a:xfrm>
        </p:spPr>
        <p:txBody>
          <a:bodyPr/>
          <a:lstStyle/>
          <a:p>
            <a:r>
              <a:rPr lang="vi-VN" b="1" dirty="0"/>
              <a:t>3. Hoàng đã trót dùng tiền học phí mẹ cho để chơi điện tử. Hoàng đang lo lắng không biết làm thế nào thì bà hàng nước ở gần nhà dụ dỗ Hoàng mang một túi nhỏ đựng hê-rô-in đi giao cho một người hộ bà, bà sẽ cho tiền đóng học phí và không nói gì với mẹ Hoàng.</a:t>
            </a:r>
            <a:endParaRPr lang="vi-VN" dirty="0"/>
          </a:p>
          <a:p>
            <a:r>
              <a:rPr lang="vi-VN" b="1" dirty="0"/>
              <a:t>Hoàng tự nhủ : "Làm theo lời bà hàng nước cũng được, còn hơn là bị mẹ mắng ; với lại mình chỉ làm một lần này thôi, không bao giờ làm như thế nữa".</a:t>
            </a:r>
            <a:endParaRPr lang="vi-VN" dirty="0"/>
          </a:p>
          <a:p>
            <a:r>
              <a:rPr lang="vi-VN" b="1" dirty="0"/>
              <a:t>Theo em, ý nghĩ của Hoàng đúng hay sai ? Nếu em là Hoàng, em sẽ làm gì ?</a:t>
            </a:r>
            <a:endParaRPr lang="vi-VN" dirty="0"/>
          </a:p>
          <a:p>
            <a:endParaRPr lang="en-US" dirty="0"/>
          </a:p>
        </p:txBody>
      </p:sp>
    </p:spTree>
  </p:cSld>
  <p:clrMapOvr>
    <a:masterClrMapping/>
  </p:clrMapOvr>
  <p:transition>
    <p:pull dir="ru"/>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50757"/>
            <a:ext cx="7543800" cy="1450757"/>
          </a:xfrm>
        </p:spPr>
        <p:txBody>
          <a:bodyPr/>
          <a:lstStyle/>
          <a:p>
            <a:endParaRPr lang="en-US" dirty="0"/>
          </a:p>
        </p:txBody>
      </p:sp>
      <p:sp>
        <p:nvSpPr>
          <p:cNvPr id="3" name="Content Placeholder 2"/>
          <p:cNvSpPr>
            <a:spLocks noGrp="1"/>
          </p:cNvSpPr>
          <p:nvPr>
            <p:ph idx="1"/>
          </p:nvPr>
        </p:nvSpPr>
        <p:spPr>
          <a:xfrm>
            <a:off x="457200" y="685800"/>
            <a:ext cx="7467600" cy="5559552"/>
          </a:xfrm>
        </p:spPr>
        <p:txBody>
          <a:bodyPr>
            <a:normAutofit fontScale="92500" lnSpcReduction="20000"/>
          </a:bodyPr>
          <a:lstStyle/>
          <a:p>
            <a:r>
              <a:rPr lang="vi-VN" b="1" dirty="0"/>
              <a:t>3. Hoàng đã trót dùng tiền học phí mẹ cho để chơi điện tử. Hoàng đang lo lắng không biết làm thế nào thì bà hàng nước ở gần nhà dụ dỗ Hoàng mang một túi nhỏ đựng hê-rô-in đi giao cho một người hộ bà, bà sẽ cho tiền đóng học phí và không nói gì với mẹ Hoàng.</a:t>
            </a:r>
            <a:endParaRPr lang="vi-VN" dirty="0"/>
          </a:p>
          <a:p>
            <a:r>
              <a:rPr lang="vi-VN" b="1" dirty="0"/>
              <a:t>Hoàng tự nhủ : "Làm theo lời bà hàng nước cũng được, còn hơn là bị mẹ mắng ; với lại mình chỉ làm một lần này thôi, không bao giờ làm như thế nữa".</a:t>
            </a:r>
            <a:endParaRPr lang="vi-VN" dirty="0"/>
          </a:p>
          <a:p>
            <a:r>
              <a:rPr lang="vi-VN" b="1" dirty="0"/>
              <a:t>Theo em, ý nghĩ của Hoàng đúng hay sai ? Nếu em là Hoàng, em sẽ làm gì ?</a:t>
            </a:r>
            <a:endParaRPr lang="vi-VN" dirty="0"/>
          </a:p>
          <a:p>
            <a:r>
              <a:rPr lang="vi-VN" b="1" dirty="0"/>
              <a:t>Trả lời</a:t>
            </a:r>
            <a:endParaRPr lang="vi-VN" dirty="0"/>
          </a:p>
          <a:p>
            <a:r>
              <a:rPr lang="vi-VN" dirty="0"/>
              <a:t>Theo em, ý nghĩ của Hoàng là sai; bởi vì có thể khẳng định túi nhỏ chứa bên trong những thứ phạm pháp. Vì thế, bà hàng nước mới đưa tiền dụ dỗ Hoàng, như vậy Hoàng đã tiếp tay, đồng lõa với bà hàng nước làm những điều trái với pháp luật .</a:t>
            </a:r>
          </a:p>
          <a:p>
            <a:r>
              <a:rPr lang="vi-VN" dirty="0"/>
              <a:t>Nếu em là Hoàng: em sẽ nói thật với mẹ. thành thật xin lỗi mẹ và hứa từ nay không bao giờ lấy tiền của mẹ cho đóng học phí để đi chơi điện tử nữa.</a:t>
            </a:r>
          </a:p>
          <a:p>
            <a:br>
              <a:rPr lang="vi-VN" dirty="0"/>
            </a:br>
            <a:br>
              <a:rPr lang="vi-VN" dirty="0"/>
            </a:br>
            <a:endParaRPr lang="en-US" dirty="0"/>
          </a:p>
        </p:txBody>
      </p:sp>
    </p:spTree>
  </p:cSld>
  <p:clrMapOvr>
    <a:masterClrMapping/>
  </p:clrMapOvr>
  <p:transition>
    <p:pull dir="u"/>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1450757"/>
            <a:ext cx="7543800" cy="1450757"/>
          </a:xfrm>
        </p:spPr>
        <p:txBody>
          <a:bodyPr/>
          <a:lstStyle/>
          <a:p>
            <a:endParaRPr lang="en-US" dirty="0"/>
          </a:p>
        </p:txBody>
      </p:sp>
      <p:sp>
        <p:nvSpPr>
          <p:cNvPr id="3" name="Content Placeholder 2"/>
          <p:cNvSpPr>
            <a:spLocks noGrp="1"/>
          </p:cNvSpPr>
          <p:nvPr>
            <p:ph idx="1"/>
          </p:nvPr>
        </p:nvSpPr>
        <p:spPr/>
        <p:txBody>
          <a:bodyPr/>
          <a:lstStyle/>
          <a:p>
            <a:r>
              <a:rPr lang="vi-VN" b="1" dirty="0"/>
              <a:t>4. Em sẽ làm gì trong những tình huống sau :</a:t>
            </a:r>
            <a:endParaRPr lang="vi-VN" dirty="0"/>
          </a:p>
          <a:p>
            <a:r>
              <a:rPr lang="vi-VN" b="1" dirty="0"/>
              <a:t>a)   Một người bạn rủ em vào quán chơi điện tử ăn tiền ;</a:t>
            </a:r>
            <a:endParaRPr lang="vi-VN" dirty="0"/>
          </a:p>
          <a:p>
            <a:r>
              <a:rPr lang="vi-VN" b="1" dirty="0"/>
              <a:t>b)   Một người rủ em đi hít thử hê-rô-in ;</a:t>
            </a:r>
            <a:endParaRPr lang="vi-VN" dirty="0"/>
          </a:p>
          <a:p>
            <a:r>
              <a:rPr lang="vi-VN" b="1" dirty="0"/>
              <a:t>c)   Một người nhờ em mang hộ gói đồ đến địa điểm nào đó.</a:t>
            </a:r>
            <a:endParaRPr lang="vi-VN" dirty="0"/>
          </a:p>
          <a:p>
            <a:endParaRPr lang="en-US" dirty="0"/>
          </a:p>
        </p:txBody>
      </p:sp>
    </p:spTree>
  </p:cSld>
  <p:clrMapOvr>
    <a:masterClrMapping/>
  </p:clrMapOvr>
  <p:transition>
    <p:zoom dir="in"/>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600200"/>
            <a:ext cx="7543800" cy="1450757"/>
          </a:xfrm>
        </p:spPr>
        <p:txBody>
          <a:bodyPr/>
          <a:lstStyle/>
          <a:p>
            <a:endParaRPr lang="en-US" dirty="0"/>
          </a:p>
        </p:txBody>
      </p:sp>
      <p:sp>
        <p:nvSpPr>
          <p:cNvPr id="3" name="Content Placeholder 2"/>
          <p:cNvSpPr>
            <a:spLocks noGrp="1"/>
          </p:cNvSpPr>
          <p:nvPr>
            <p:ph idx="1"/>
          </p:nvPr>
        </p:nvSpPr>
        <p:spPr>
          <a:xfrm>
            <a:off x="457200" y="762000"/>
            <a:ext cx="7467600" cy="5711952"/>
          </a:xfrm>
        </p:spPr>
        <p:txBody>
          <a:bodyPr>
            <a:normAutofit/>
          </a:bodyPr>
          <a:lstStyle/>
          <a:p>
            <a:r>
              <a:rPr lang="vi-VN" b="1" dirty="0"/>
              <a:t>4. Em sẽ làm gì trong những tình huống sau :</a:t>
            </a:r>
            <a:endParaRPr lang="vi-VN" dirty="0"/>
          </a:p>
          <a:p>
            <a:r>
              <a:rPr lang="vi-VN" b="1" dirty="0"/>
              <a:t>a)   Một người bạn rủ em vào quán chơi điện tử ăn tiền ;</a:t>
            </a:r>
            <a:endParaRPr lang="vi-VN" dirty="0"/>
          </a:p>
          <a:p>
            <a:r>
              <a:rPr lang="vi-VN" b="1" dirty="0"/>
              <a:t>b)   Một người rủ em đi hít thử hê-rô-in ;</a:t>
            </a:r>
            <a:endParaRPr lang="vi-VN" dirty="0"/>
          </a:p>
          <a:p>
            <a:r>
              <a:rPr lang="vi-VN" b="1" dirty="0"/>
              <a:t>c)   Một người nhờ em mang hộ gói đồ đến địa điểm nào đó.</a:t>
            </a:r>
            <a:endParaRPr lang="vi-VN" dirty="0"/>
          </a:p>
          <a:p>
            <a:r>
              <a:rPr lang="vi-VN" b="1" dirty="0"/>
              <a:t>Trả lời</a:t>
            </a:r>
            <a:endParaRPr lang="vi-VN" dirty="0"/>
          </a:p>
          <a:p>
            <a:r>
              <a:rPr lang="vi-VN" dirty="0"/>
              <a:t>- Trước hết em sẽ kiên quyết từ chối tất cả ba tình huống trên.</a:t>
            </a:r>
          </a:p>
          <a:p>
            <a:r>
              <a:rPr lang="vi-VN" dirty="0"/>
              <a:t>-  Khuyên bạn không nên chơi điện tử ăn tiền vì đó cũng là một hình thức đánh bạc.</a:t>
            </a:r>
          </a:p>
          <a:p>
            <a:r>
              <a:rPr lang="vi-VN" b="1" dirty="0"/>
              <a:t>-</a:t>
            </a:r>
            <a:r>
              <a:rPr lang="vi-VN" dirty="0"/>
              <a:t> Em sẽ báo với các chú công an để kịp thời can thiệp</a:t>
            </a:r>
          </a:p>
          <a:p>
            <a:br>
              <a:rPr lang="vi-VN" dirty="0"/>
            </a:br>
            <a:br>
              <a:rPr lang="vi-VN" dirty="0"/>
            </a:br>
            <a:endParaRPr lang="en-US" dirty="0"/>
          </a:p>
        </p:txBody>
      </p:sp>
    </p:spTree>
  </p:cSld>
  <p:clrMapOvr>
    <a:masterClrMapping/>
  </p:clrMapOvr>
  <p:transition>
    <p:pull dir="ld"/>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1295400"/>
            <a:ext cx="7543800" cy="1450757"/>
          </a:xfrm>
        </p:spPr>
        <p:txBody>
          <a:bodyPr/>
          <a:lstStyle/>
          <a:p>
            <a:endParaRPr lang="en-US" dirty="0"/>
          </a:p>
        </p:txBody>
      </p:sp>
      <p:sp>
        <p:nvSpPr>
          <p:cNvPr id="3" name="Content Placeholder 2"/>
          <p:cNvSpPr>
            <a:spLocks noGrp="1"/>
          </p:cNvSpPr>
          <p:nvPr>
            <p:ph idx="1"/>
          </p:nvPr>
        </p:nvSpPr>
        <p:spPr/>
        <p:txBody>
          <a:bodyPr/>
          <a:lstStyle/>
          <a:p>
            <a:r>
              <a:rPr lang="vi-VN" b="1" dirty="0"/>
              <a:t>5. Trên đường đi học về, Hằng thường bị một người đàn ông lạ mặt bám theo sau. Người này làm quen với Hằng, rủ Hằng đi chơi với ông ta và hứa sẽ cho Hằng nhiều tiền và những gì Hằng thích.</a:t>
            </a:r>
            <a:endParaRPr lang="vi-VN" dirty="0"/>
          </a:p>
          <a:p>
            <a:r>
              <a:rPr lang="vi-VN" b="1" dirty="0"/>
              <a:t>Theo em, điều gì có thể xảy ra với Hằng nếu Hằng đi theo người đàn ông lạ ?</a:t>
            </a:r>
            <a:endParaRPr lang="vi-VN" dirty="0"/>
          </a:p>
          <a:p>
            <a:r>
              <a:rPr lang="vi-VN" b="1" dirty="0"/>
              <a:t>Nếu em là Hằng, em sẽ làm gì trong trường hợp đó ?</a:t>
            </a:r>
            <a:endParaRPr lang="vi-VN" dirty="0"/>
          </a:p>
          <a:p>
            <a:endParaRPr lang="en-US" dirty="0"/>
          </a:p>
        </p:txBody>
      </p:sp>
    </p:spTree>
  </p:cSld>
  <p:clrMapOvr>
    <a:masterClrMapping/>
  </p:clrMapOvr>
  <p:transition>
    <p:zoom/>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0"/>
            <a:ext cx="7543800" cy="1450757"/>
          </a:xfrm>
        </p:spPr>
        <p:txBody>
          <a:bodyPr/>
          <a:lstStyle/>
          <a:p>
            <a:endParaRPr lang="en-US" dirty="0"/>
          </a:p>
        </p:txBody>
      </p:sp>
      <p:sp>
        <p:nvSpPr>
          <p:cNvPr id="3" name="Content Placeholder 2"/>
          <p:cNvSpPr>
            <a:spLocks noGrp="1"/>
          </p:cNvSpPr>
          <p:nvPr>
            <p:ph idx="1"/>
          </p:nvPr>
        </p:nvSpPr>
        <p:spPr>
          <a:xfrm>
            <a:off x="304800" y="533400"/>
            <a:ext cx="8305800" cy="6092952"/>
          </a:xfrm>
        </p:spPr>
        <p:txBody>
          <a:bodyPr>
            <a:normAutofit fontScale="92500" lnSpcReduction="20000"/>
          </a:bodyPr>
          <a:lstStyle/>
          <a:p>
            <a:r>
              <a:rPr lang="vi-VN" b="1" dirty="0"/>
              <a:t>5. Trên đường đi học về, Hằng thường bị một người đàn ông lạ mặt bám theo sau. Người này làm quen với Hằng, rủ Hằng đi chơi với ông ta và hứa sẽ cho Hằng nhiều tiền và những gì Hằng thích.</a:t>
            </a:r>
            <a:endParaRPr lang="vi-VN" dirty="0"/>
          </a:p>
          <a:p>
            <a:r>
              <a:rPr lang="vi-VN" b="1" dirty="0"/>
              <a:t>Theo em, điều gì có thể xảy ra với Hằng nếu Hằng đi theo người đàn ông lạ ?</a:t>
            </a:r>
            <a:endParaRPr lang="vi-VN" dirty="0"/>
          </a:p>
          <a:p>
            <a:r>
              <a:rPr lang="vi-VN" b="1" dirty="0"/>
              <a:t>Nếu em là Hằng, em sẽ làm gì trong trường hợp đó ?</a:t>
            </a:r>
            <a:endParaRPr lang="vi-VN" dirty="0"/>
          </a:p>
          <a:p>
            <a:r>
              <a:rPr lang="vi-VN" b="1" dirty="0"/>
              <a:t>Trả lời</a:t>
            </a:r>
            <a:endParaRPr lang="vi-VN" dirty="0"/>
          </a:p>
          <a:p>
            <a:r>
              <a:rPr lang="vi-VN" dirty="0"/>
              <a:t>Theo em, điều đó có thể xảy ra đối với Hằng nếu Hằng đi theo người đàn ông lạ mặt.</a:t>
            </a:r>
          </a:p>
          <a:p>
            <a:r>
              <a:rPr lang="vi-VN" dirty="0"/>
              <a:t>+ Hằng sẽ bị người đàn ông lợi dụng.</a:t>
            </a:r>
          </a:p>
          <a:p>
            <a:r>
              <a:rPr lang="vi-VN" dirty="0"/>
              <a:t>+ Hằng sẽ bị ép buộc làm những điều vi phạm đến nhân cách, vi phạm pháp luật.</a:t>
            </a:r>
          </a:p>
          <a:p>
            <a:r>
              <a:rPr lang="vi-VN" dirty="0"/>
              <a:t>+ Tính mạng Hằng bị đe doạ, Hằng có thể bị bắt cóc tống tiền hoặc bán lên biên giới.</a:t>
            </a:r>
          </a:p>
          <a:p>
            <a:r>
              <a:rPr lang="vi-VN" dirty="0"/>
              <a:t>Nếu em là Hằng, em sẽ kiên quyết từ chối và báo cho bố mẹ hoặc thầy cô giáo giúp đỡ, nhờ các chú công an can thiệp vì người đàn ông đó có hành vi dụ dỗ trẻ em.</a:t>
            </a:r>
          </a:p>
          <a:p>
            <a:br>
              <a:rPr lang="vi-VN" dirty="0"/>
            </a:br>
            <a:br>
              <a:rPr lang="vi-VN" dirty="0"/>
            </a:br>
            <a:endParaRPr lang="en-US" dirty="0"/>
          </a:p>
        </p:txBody>
      </p:sp>
    </p:spTree>
  </p:cSld>
  <p:clrMapOvr>
    <a:masterClrMapping/>
  </p:clrMapOvr>
  <p:transition>
    <p:pull dir="lu"/>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1439034"/>
            <a:ext cx="7543800" cy="1450757"/>
          </a:xfrm>
        </p:spPr>
        <p:txBody>
          <a:bodyPr/>
          <a:lstStyle/>
          <a:p>
            <a:endParaRPr lang="en-US" dirty="0"/>
          </a:p>
        </p:txBody>
      </p:sp>
      <p:sp>
        <p:nvSpPr>
          <p:cNvPr id="3" name="Content Placeholder 2"/>
          <p:cNvSpPr>
            <a:spLocks noGrp="1"/>
          </p:cNvSpPr>
          <p:nvPr>
            <p:ph idx="1"/>
          </p:nvPr>
        </p:nvSpPr>
        <p:spPr>
          <a:xfrm>
            <a:off x="457200" y="533400"/>
            <a:ext cx="7467600" cy="5711952"/>
          </a:xfrm>
        </p:spPr>
        <p:txBody>
          <a:bodyPr>
            <a:normAutofit fontScale="85000" lnSpcReduction="10000"/>
          </a:bodyPr>
          <a:lstStyle/>
          <a:p>
            <a:r>
              <a:rPr lang="vi-VN" b="1" dirty="0"/>
              <a:t>6. Em đồng ý hoặc không đồng ý với những ý kiến nào sau đấy ? Vì sao ?</a:t>
            </a:r>
            <a:endParaRPr lang="vi-VN" dirty="0"/>
          </a:p>
          <a:p>
            <a:r>
              <a:rPr lang="vi-VN" b="1" dirty="0"/>
              <a:t>a)  Những người mắc tệ nạn xã hội thường là những người lười lao động, thích hưởng thụ ;</a:t>
            </a:r>
            <a:endParaRPr lang="vi-VN" dirty="0"/>
          </a:p>
          <a:p>
            <a:r>
              <a:rPr lang="vi-VN" b="1" dirty="0"/>
              <a:t>b)  Thấy người buôn bán ma tuý thì nên lờ đi, coi như không biết;</a:t>
            </a:r>
            <a:endParaRPr lang="vi-VN" dirty="0"/>
          </a:p>
          <a:p>
            <a:r>
              <a:rPr lang="vi-VN" b="1" dirty="0"/>
              <a:t>c)  Không mang hộ đồ vật của người khác khi không biết rõ là gì, cho dù được trả nhiều tiền ;</a:t>
            </a:r>
            <a:endParaRPr lang="vi-VN" dirty="0"/>
          </a:p>
          <a:p>
            <a:r>
              <a:rPr lang="vi-VN" b="1" dirty="0"/>
              <a:t>d)   Dùng thử ma tuý một lần thì cũng không sao ;</a:t>
            </a:r>
            <a:endParaRPr lang="vi-VN" dirty="0"/>
          </a:p>
          <a:p>
            <a:r>
              <a:rPr lang="vi-VN" b="1" dirty="0"/>
              <a:t>đ) Tuyệt đối không quan hệ với người nghiện ma tuý vì sẽ bị lây nghiện và mang tiếng xấu ;</a:t>
            </a:r>
            <a:endParaRPr lang="vi-VN" dirty="0"/>
          </a:p>
          <a:p>
            <a:r>
              <a:rPr lang="vi-VN" b="1" dirty="0"/>
              <a:t>e)  Pháp luật không xử lí những người nghiện và mại dâm vì đó chỉ là vi phạm đạo đức ;</a:t>
            </a:r>
            <a:endParaRPr lang="vi-VN" dirty="0"/>
          </a:p>
          <a:p>
            <a:r>
              <a:rPr lang="vi-VN" b="1" dirty="0"/>
              <a:t>g)   Tích cực học tập, lao động, hoạt động tập thể sẽ giúp ta tránh xa được tệ nạn xã hội ;</a:t>
            </a:r>
            <a:endParaRPr lang="vi-VN" dirty="0"/>
          </a:p>
          <a:p>
            <a:r>
              <a:rPr lang="vi-VN" b="1" dirty="0"/>
              <a:t>h)   Hút thuốc lá không có hại vì đó không phải là ma tuý ;</a:t>
            </a:r>
            <a:endParaRPr lang="vi-VN" dirty="0"/>
          </a:p>
          <a:p>
            <a:r>
              <a:rPr lang="vi-VN" b="1" dirty="0"/>
              <a:t>i)   Ma tuý, mại dâm là con đường lây nhiễm bệnh xã hội, đặc biệt là nhiễm HIV/AIDS ;</a:t>
            </a:r>
            <a:endParaRPr lang="vi-VN" dirty="0"/>
          </a:p>
          <a:p>
            <a:r>
              <a:rPr lang="vi-VN" b="1" dirty="0"/>
              <a:t>k) Tệ nạn xã hội là con đường dẫn đến tội ác.</a:t>
            </a:r>
            <a:endParaRPr lang="vi-VN" dirty="0"/>
          </a:p>
          <a:p>
            <a:endParaRPr lang="en-US" dirty="0"/>
          </a:p>
        </p:txBody>
      </p:sp>
    </p:spTree>
  </p:cSld>
  <p:clrMapOvr>
    <a:masterClrMapping/>
  </p:clrMapOvr>
  <p:transition>
    <p:zoom/>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1456619"/>
            <a:ext cx="7543800" cy="1450757"/>
          </a:xfrm>
        </p:spPr>
        <p:txBody>
          <a:bodyPr/>
          <a:lstStyle/>
          <a:p>
            <a:endParaRPr lang="en-US"/>
          </a:p>
        </p:txBody>
      </p:sp>
      <p:sp>
        <p:nvSpPr>
          <p:cNvPr id="3" name="Content Placeholder 2"/>
          <p:cNvSpPr>
            <a:spLocks noGrp="1"/>
          </p:cNvSpPr>
          <p:nvPr>
            <p:ph idx="1"/>
          </p:nvPr>
        </p:nvSpPr>
        <p:spPr>
          <a:xfrm>
            <a:off x="457200" y="609600"/>
            <a:ext cx="8153400" cy="6016752"/>
          </a:xfrm>
        </p:spPr>
        <p:txBody>
          <a:bodyPr>
            <a:normAutofit fontScale="70000" lnSpcReduction="20000"/>
          </a:bodyPr>
          <a:lstStyle/>
          <a:p>
            <a:r>
              <a:rPr lang="vi-VN" b="1" dirty="0"/>
              <a:t>6. Em đồng ý hoặc không đồng ý với những ý kiến nào sau đấy ? Vì sao ?</a:t>
            </a:r>
            <a:endParaRPr lang="vi-VN" dirty="0"/>
          </a:p>
          <a:p>
            <a:r>
              <a:rPr lang="vi-VN" b="1" dirty="0"/>
              <a:t>a)  Những người mắc tệ nạn xã hội thường là những người lười lao động, thích hưởng thụ ;</a:t>
            </a:r>
            <a:endParaRPr lang="vi-VN" dirty="0"/>
          </a:p>
          <a:p>
            <a:r>
              <a:rPr lang="vi-VN" b="1" dirty="0"/>
              <a:t>b)  Thấy người buôn bán ma tuý thì nên lờ đi, coi như không biết;</a:t>
            </a:r>
            <a:endParaRPr lang="vi-VN" dirty="0"/>
          </a:p>
          <a:p>
            <a:r>
              <a:rPr lang="vi-VN" b="1" dirty="0"/>
              <a:t>c)  Không mang hộ đồ vật của người khác khi không biết rõ là gì, cho dù được trả nhiều tiền ;</a:t>
            </a:r>
            <a:endParaRPr lang="vi-VN" dirty="0"/>
          </a:p>
          <a:p>
            <a:r>
              <a:rPr lang="vi-VN" b="1" dirty="0"/>
              <a:t>d)   Dùng thử ma tuý một lần thì cũng không sao ;</a:t>
            </a:r>
            <a:endParaRPr lang="vi-VN" dirty="0"/>
          </a:p>
          <a:p>
            <a:r>
              <a:rPr lang="vi-VN" b="1" dirty="0"/>
              <a:t>đ) Tuyệt đối không quan hệ với người nghiện ma tuý vì sẽ bị lây nghiện và mang tiếng xấu ;</a:t>
            </a:r>
            <a:endParaRPr lang="vi-VN" dirty="0"/>
          </a:p>
          <a:p>
            <a:r>
              <a:rPr lang="vi-VN" b="1" dirty="0"/>
              <a:t>e)  Pháp luật không xử lí những người nghiện và mại dâm vì đó chỉ là vi phạm đạo đức ;</a:t>
            </a:r>
            <a:endParaRPr lang="vi-VN" dirty="0"/>
          </a:p>
          <a:p>
            <a:r>
              <a:rPr lang="vi-VN" b="1" dirty="0"/>
              <a:t>g)   Tích cực học tập, lao động, hoạt động tập thể sẽ giúp ta tránh xa được tệ nạn xã hội ;</a:t>
            </a:r>
            <a:endParaRPr lang="vi-VN" dirty="0"/>
          </a:p>
          <a:p>
            <a:r>
              <a:rPr lang="vi-VN" b="1" dirty="0"/>
              <a:t>h)   Hút thuốc lá không có hại vì đó không phải là ma tuý ;</a:t>
            </a:r>
            <a:endParaRPr lang="vi-VN" dirty="0"/>
          </a:p>
          <a:p>
            <a:r>
              <a:rPr lang="vi-VN" b="1" dirty="0"/>
              <a:t>i)   Ma tuý, mại dâm là con đường lây nhiễm bệnh xã hội, đặc biệt là nhiễm HIV/AIDS ;</a:t>
            </a:r>
            <a:endParaRPr lang="vi-VN" dirty="0"/>
          </a:p>
          <a:p>
            <a:r>
              <a:rPr lang="vi-VN" b="1" dirty="0"/>
              <a:t>k) Tệ nạn xã hội là con đường dẫn đến tội ác.</a:t>
            </a:r>
            <a:endParaRPr lang="vi-VN" dirty="0"/>
          </a:p>
          <a:p>
            <a:r>
              <a:rPr lang="vi-VN" b="1" dirty="0"/>
              <a:t>Trả lời</a:t>
            </a:r>
            <a:endParaRPr lang="vi-VN" dirty="0"/>
          </a:p>
          <a:p>
            <a:r>
              <a:rPr lang="vi-VN" dirty="0"/>
              <a:t>Em đồng ý với những ý kiến (a), (c), (g), (i), (k).</a:t>
            </a:r>
          </a:p>
          <a:p>
            <a:r>
              <a:rPr lang="vi-VN" dirty="0"/>
              <a:t>Em không đồng ý với những ý kiến (b), (d), (đ), (e).</a:t>
            </a:r>
          </a:p>
          <a:p>
            <a:br>
              <a:rPr lang="vi-VN" dirty="0"/>
            </a:br>
            <a:br>
              <a:rPr lang="vi-VN" dirty="0"/>
            </a:br>
            <a:endParaRPr lang="en-US" dirty="0"/>
          </a:p>
        </p:txBody>
      </p:sp>
    </p:spTree>
  </p:cSld>
  <p:clrMapOvr>
    <a:masterClrMapping/>
  </p:clrMapOvr>
  <p:transition>
    <p:pull dir="rd"/>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4800600"/>
            <a:ext cx="10134600" cy="1143000"/>
          </a:xfrm>
        </p:spPr>
        <p:txBody>
          <a:bodyPr>
            <a:normAutofit/>
          </a:bodyPr>
          <a:lstStyle/>
          <a:p>
            <a:r>
              <a:rPr lang="en-US" sz="4400" dirty="0">
                <a:solidFill>
                  <a:srgbClr val="FF0000"/>
                </a:solidFill>
              </a:rPr>
              <a:t>Sử dụng ma túy hoặc chất ngây nghiện </a:t>
            </a:r>
          </a:p>
        </p:txBody>
      </p:sp>
      <p:pic>
        <p:nvPicPr>
          <p:cNvPr id="4" name="Content Placeholder 3" descr="images (8).jpg"/>
          <p:cNvPicPr>
            <a:picLocks noGrp="1" noChangeAspect="1"/>
          </p:cNvPicPr>
          <p:nvPr>
            <p:ph idx="1"/>
          </p:nvPr>
        </p:nvPicPr>
        <p:blipFill>
          <a:blip r:embed="rId2"/>
          <a:stretch>
            <a:fillRect/>
          </a:stretch>
        </p:blipFill>
        <p:spPr>
          <a:xfrm>
            <a:off x="762000" y="276348"/>
            <a:ext cx="7391400" cy="4579937"/>
          </a:xfrm>
        </p:spPr>
      </p:pic>
    </p:spTree>
  </p:cSld>
  <p:clrMapOvr>
    <a:masterClrMapping/>
  </p:clrMapOvr>
  <p:transition>
    <p:zoom dir="in"/>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2200" y="6172200"/>
            <a:ext cx="7467600" cy="1143000"/>
          </a:xfrm>
        </p:spPr>
        <p:txBody>
          <a:bodyPr/>
          <a:lstStyle/>
          <a:p>
            <a:endParaRPr lang="en-US" dirty="0"/>
          </a:p>
        </p:txBody>
      </p:sp>
      <p:sp>
        <p:nvSpPr>
          <p:cNvPr id="5" name="Rectangle 4"/>
          <p:cNvSpPr/>
          <p:nvPr/>
        </p:nvSpPr>
        <p:spPr>
          <a:xfrm>
            <a:off x="304800" y="1740176"/>
            <a:ext cx="8382000" cy="3139321"/>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6600" b="1" dirty="0">
                <a:ln w="11430"/>
                <a:solidFill>
                  <a:srgbClr val="7030A0"/>
                </a:solidFill>
                <a:effectLst>
                  <a:outerShdw blurRad="50800" dist="39000" dir="5460000" algn="tl">
                    <a:srgbClr val="000000">
                      <a:alpha val="38000"/>
                    </a:srgbClr>
                  </a:outerShdw>
                </a:effectLst>
              </a:rPr>
              <a:t>TRÂN TRỌNG CẢM ƠN </a:t>
            </a:r>
          </a:p>
          <a:p>
            <a:pPr algn="ctr"/>
            <a:r>
              <a:rPr lang="en-US" sz="6600" b="1" cap="none" spc="0" dirty="0">
                <a:ln w="11430"/>
                <a:solidFill>
                  <a:srgbClr val="7030A0"/>
                </a:solidFill>
                <a:effectLst>
                  <a:outerShdw blurRad="50800" dist="39000" dir="5460000" algn="tl">
                    <a:srgbClr val="000000">
                      <a:alpha val="38000"/>
                    </a:srgbClr>
                  </a:outerShdw>
                </a:effectLst>
              </a:rPr>
              <a:t>CÔ VÀ CÁC BẠN ĐÃ LẮNG NGHE</a:t>
            </a:r>
          </a:p>
        </p:txBody>
      </p:sp>
      <p:sp>
        <p:nvSpPr>
          <p:cNvPr id="3" name="Content Placeholder 2"/>
          <p:cNvSpPr>
            <a:spLocks noGrp="1"/>
          </p:cNvSpPr>
          <p:nvPr>
            <p:ph idx="1"/>
          </p:nvPr>
        </p:nvSpPr>
        <p:spPr>
          <a:xfrm>
            <a:off x="606669" y="6726115"/>
            <a:ext cx="7543801" cy="4023360"/>
          </a:xfrm>
        </p:spPr>
        <p:txBody>
          <a:bodyPr/>
          <a:lstStyle/>
          <a:p>
            <a:endParaRPr lang="en-US" dirty="0"/>
          </a:p>
        </p:txBody>
      </p:sp>
    </p:spTree>
  </p:cSld>
  <p:clrMapOvr>
    <a:masterClrMapping/>
  </p:clrMapOvr>
  <p:transition>
    <p:pull dir="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724400"/>
            <a:ext cx="7467600" cy="1143000"/>
          </a:xfrm>
        </p:spPr>
        <p:txBody>
          <a:bodyPr>
            <a:normAutofit fontScale="90000"/>
          </a:bodyPr>
          <a:lstStyle/>
          <a:p>
            <a:r>
              <a:rPr lang="en-US" dirty="0" err="1">
                <a:solidFill>
                  <a:srgbClr val="FF0000"/>
                </a:solidFill>
              </a:rPr>
              <a:t>Uống</a:t>
            </a:r>
            <a:r>
              <a:rPr lang="en-US" dirty="0">
                <a:solidFill>
                  <a:srgbClr val="FF0000"/>
                </a:solidFill>
              </a:rPr>
              <a:t> </a:t>
            </a:r>
            <a:r>
              <a:rPr lang="en-US" dirty="0" err="1">
                <a:solidFill>
                  <a:srgbClr val="FF0000"/>
                </a:solidFill>
              </a:rPr>
              <a:t>rựu</a:t>
            </a:r>
            <a:r>
              <a:rPr lang="en-US" dirty="0">
                <a:solidFill>
                  <a:srgbClr val="FF0000"/>
                </a:solidFill>
              </a:rPr>
              <a:t>, </a:t>
            </a:r>
            <a:r>
              <a:rPr lang="en-US" dirty="0" err="1">
                <a:solidFill>
                  <a:srgbClr val="FF0000"/>
                </a:solidFill>
              </a:rPr>
              <a:t>bia</a:t>
            </a:r>
            <a:r>
              <a:rPr lang="en-US" dirty="0">
                <a:solidFill>
                  <a:srgbClr val="FF0000"/>
                </a:solidFill>
              </a:rPr>
              <a:t> </a:t>
            </a:r>
            <a:r>
              <a:rPr lang="en-US" dirty="0" err="1">
                <a:solidFill>
                  <a:srgbClr val="FF0000"/>
                </a:solidFill>
              </a:rPr>
              <a:t>quá</a:t>
            </a:r>
            <a:r>
              <a:rPr lang="en-US" dirty="0">
                <a:solidFill>
                  <a:srgbClr val="FF0000"/>
                </a:solidFill>
              </a:rPr>
              <a:t> </a:t>
            </a:r>
            <a:r>
              <a:rPr lang="en-US" dirty="0" err="1">
                <a:solidFill>
                  <a:srgbClr val="FF0000"/>
                </a:solidFill>
              </a:rPr>
              <a:t>mức</a:t>
            </a:r>
            <a:r>
              <a:rPr lang="en-US" dirty="0">
                <a:solidFill>
                  <a:srgbClr val="FF0000"/>
                </a:solidFill>
              </a:rPr>
              <a:t> </a:t>
            </a:r>
            <a:r>
              <a:rPr lang="en-US" dirty="0" err="1">
                <a:solidFill>
                  <a:srgbClr val="FF0000"/>
                </a:solidFill>
              </a:rPr>
              <a:t>cho</a:t>
            </a:r>
            <a:r>
              <a:rPr lang="en-US" dirty="0">
                <a:solidFill>
                  <a:srgbClr val="FF0000"/>
                </a:solidFill>
              </a:rPr>
              <a:t> </a:t>
            </a:r>
            <a:r>
              <a:rPr lang="en-US" dirty="0" err="1">
                <a:solidFill>
                  <a:srgbClr val="FF0000"/>
                </a:solidFill>
              </a:rPr>
              <a:t>phép</a:t>
            </a:r>
            <a:endParaRPr lang="en-US" dirty="0">
              <a:solidFill>
                <a:srgbClr val="FF0000"/>
              </a:solidFill>
            </a:endParaRPr>
          </a:p>
        </p:txBody>
      </p:sp>
      <p:pic>
        <p:nvPicPr>
          <p:cNvPr id="4" name="Content Placeholder 3" descr="images (10).jpg"/>
          <p:cNvPicPr>
            <a:picLocks noGrp="1" noChangeAspect="1"/>
          </p:cNvPicPr>
          <p:nvPr>
            <p:ph idx="1"/>
          </p:nvPr>
        </p:nvPicPr>
        <p:blipFill>
          <a:blip r:embed="rId2"/>
          <a:stretch>
            <a:fillRect/>
          </a:stretch>
        </p:blipFill>
        <p:spPr>
          <a:xfrm>
            <a:off x="914400" y="381000"/>
            <a:ext cx="7315200" cy="4579937"/>
          </a:xfrm>
        </p:spPr>
      </p:pic>
    </p:spTree>
  </p:cSld>
  <p:clrMapOvr>
    <a:masterClrMapping/>
  </p:clrMapOvr>
  <p:transition>
    <p:zoom/>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953000"/>
            <a:ext cx="7467600" cy="1143000"/>
          </a:xfrm>
        </p:spPr>
        <p:txBody>
          <a:bodyPr/>
          <a:lstStyle/>
          <a:p>
            <a:r>
              <a:rPr lang="en-US" dirty="0">
                <a:solidFill>
                  <a:srgbClr val="FF0000"/>
                </a:solidFill>
              </a:rPr>
              <a:t>                        MẠI DÂM</a:t>
            </a:r>
          </a:p>
        </p:txBody>
      </p:sp>
      <p:pic>
        <p:nvPicPr>
          <p:cNvPr id="4" name="Content Placeholder 3" descr="tải xuống (10).jpg"/>
          <p:cNvPicPr>
            <a:picLocks noGrp="1" noChangeAspect="1"/>
          </p:cNvPicPr>
          <p:nvPr>
            <p:ph idx="1"/>
          </p:nvPr>
        </p:nvPicPr>
        <p:blipFill>
          <a:blip r:embed="rId2"/>
          <a:stretch>
            <a:fillRect/>
          </a:stretch>
        </p:blipFill>
        <p:spPr>
          <a:xfrm>
            <a:off x="1143000" y="609600"/>
            <a:ext cx="6934200" cy="4572000"/>
          </a:xfrm>
        </p:spPr>
      </p:pic>
    </p:spTree>
  </p:cSld>
  <p:clrMapOvr>
    <a:masterClrMapping/>
  </p:clrMapOvr>
  <p:transition>
    <p:wipe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1369" y="6928599"/>
            <a:ext cx="7772400" cy="1470025"/>
          </a:xfrm>
        </p:spPr>
        <p:txBody>
          <a:bodyPr/>
          <a:lstStyle/>
          <a:p>
            <a:endParaRPr lang="en-US" dirty="0"/>
          </a:p>
        </p:txBody>
      </p:sp>
      <p:sp>
        <p:nvSpPr>
          <p:cNvPr id="3" name="Subtitle 2"/>
          <p:cNvSpPr>
            <a:spLocks noGrp="1"/>
          </p:cNvSpPr>
          <p:nvPr>
            <p:ph type="subTitle" idx="1"/>
          </p:nvPr>
        </p:nvSpPr>
        <p:spPr>
          <a:xfrm>
            <a:off x="-111369" y="6962775"/>
            <a:ext cx="7543800" cy="1143000"/>
          </a:xfrm>
        </p:spPr>
        <p:txBody>
          <a:bodyPr/>
          <a:lstStyle/>
          <a:p>
            <a:endParaRPr lang="en-US" dirty="0"/>
          </a:p>
        </p:txBody>
      </p:sp>
      <p:sp>
        <p:nvSpPr>
          <p:cNvPr id="4" name="Rectangle 3"/>
          <p:cNvSpPr/>
          <p:nvPr/>
        </p:nvSpPr>
        <p:spPr>
          <a:xfrm>
            <a:off x="-111369" y="18423"/>
            <a:ext cx="9255369" cy="2585323"/>
          </a:xfrm>
          <a:prstGeom prst="rect">
            <a:avLst/>
          </a:prstGeom>
          <a:noFill/>
        </p:spPr>
        <p:txBody>
          <a:bodyPr wrap="square" lIns="91440" tIns="45720" rIns="91440" bIns="4572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en-US" sz="5400" b="1">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TIẾT 21,22 BÀI </a:t>
            </a:r>
            <a:r>
              <a:rPr lang="en-US" sz="54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13:</a:t>
            </a:r>
          </a:p>
          <a:p>
            <a:pPr algn="ctr"/>
            <a:r>
              <a:rPr lang="en-US" sz="54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PHÒNG, </a:t>
            </a:r>
          </a:p>
          <a:p>
            <a:pPr algn="ctr"/>
            <a:r>
              <a:rPr lang="en-US" sz="54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CHỐNG TỆ NẠN XÃ HỘI </a:t>
            </a:r>
            <a:endParaRPr lang="en-US" sz="5400" b="1" cap="none" spc="0"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endParaRPr>
          </a:p>
        </p:txBody>
      </p:sp>
      <p:pic>
        <p:nvPicPr>
          <p:cNvPr id="5" name="Picture 4" descr="images (5).jpg"/>
          <p:cNvPicPr>
            <a:picLocks noChangeAspect="1"/>
          </p:cNvPicPr>
          <p:nvPr/>
        </p:nvPicPr>
        <p:blipFill>
          <a:blip r:embed="rId2"/>
          <a:stretch>
            <a:fillRect/>
          </a:stretch>
        </p:blipFill>
        <p:spPr>
          <a:xfrm>
            <a:off x="6991503" y="2641934"/>
            <a:ext cx="2159978" cy="1706228"/>
          </a:xfrm>
          <a:prstGeom prst="rect">
            <a:avLst/>
          </a:prstGeom>
        </p:spPr>
      </p:pic>
      <p:pic>
        <p:nvPicPr>
          <p:cNvPr id="6" name="Picture 5" descr="tải xuống (1).jpg"/>
          <p:cNvPicPr>
            <a:picLocks noChangeAspect="1"/>
          </p:cNvPicPr>
          <p:nvPr/>
        </p:nvPicPr>
        <p:blipFill>
          <a:blip r:embed="rId3"/>
          <a:stretch>
            <a:fillRect/>
          </a:stretch>
        </p:blipFill>
        <p:spPr>
          <a:xfrm>
            <a:off x="5424041" y="2514600"/>
            <a:ext cx="1614854" cy="1687137"/>
          </a:xfrm>
          <a:prstGeom prst="rect">
            <a:avLst/>
          </a:prstGeom>
        </p:spPr>
      </p:pic>
      <p:pic>
        <p:nvPicPr>
          <p:cNvPr id="7" name="Picture 6" descr="images.jpg"/>
          <p:cNvPicPr>
            <a:picLocks noChangeAspect="1"/>
          </p:cNvPicPr>
          <p:nvPr/>
        </p:nvPicPr>
        <p:blipFill>
          <a:blip r:embed="rId4"/>
          <a:stretch>
            <a:fillRect/>
          </a:stretch>
        </p:blipFill>
        <p:spPr>
          <a:xfrm>
            <a:off x="1809091" y="2582144"/>
            <a:ext cx="1960533" cy="1619593"/>
          </a:xfrm>
          <a:prstGeom prst="rect">
            <a:avLst/>
          </a:prstGeom>
        </p:spPr>
      </p:pic>
      <p:pic>
        <p:nvPicPr>
          <p:cNvPr id="8" name="Picture 7" descr="images (1).jpg"/>
          <p:cNvPicPr>
            <a:picLocks noChangeAspect="1"/>
          </p:cNvPicPr>
          <p:nvPr/>
        </p:nvPicPr>
        <p:blipFill>
          <a:blip r:embed="rId5"/>
          <a:stretch>
            <a:fillRect/>
          </a:stretch>
        </p:blipFill>
        <p:spPr>
          <a:xfrm>
            <a:off x="0" y="2514600"/>
            <a:ext cx="1828800" cy="1652961"/>
          </a:xfrm>
          <a:prstGeom prst="rect">
            <a:avLst/>
          </a:prstGeom>
        </p:spPr>
      </p:pic>
      <p:pic>
        <p:nvPicPr>
          <p:cNvPr id="9" name="Picture 8" descr="images (8).jpg"/>
          <p:cNvPicPr>
            <a:picLocks noChangeAspect="1"/>
          </p:cNvPicPr>
          <p:nvPr/>
        </p:nvPicPr>
        <p:blipFill>
          <a:blip r:embed="rId6"/>
          <a:stretch>
            <a:fillRect/>
          </a:stretch>
        </p:blipFill>
        <p:spPr>
          <a:xfrm>
            <a:off x="3740316" y="2582143"/>
            <a:ext cx="1683725" cy="1619593"/>
          </a:xfrm>
          <a:prstGeom prst="rect">
            <a:avLst/>
          </a:prstGeom>
        </p:spPr>
      </p:pic>
      <p:sp>
        <p:nvSpPr>
          <p:cNvPr id="10" name="TextBox 9"/>
          <p:cNvSpPr txBox="1"/>
          <p:nvPr/>
        </p:nvSpPr>
        <p:spPr>
          <a:xfrm>
            <a:off x="2895600" y="5115161"/>
            <a:ext cx="4915128" cy="523220"/>
          </a:xfrm>
          <a:prstGeom prst="rect">
            <a:avLst/>
          </a:prstGeom>
          <a:noFill/>
        </p:spPr>
        <p:txBody>
          <a:bodyPr wrap="none" rtlCol="0">
            <a:spAutoFit/>
          </a:bodyPr>
          <a:lstStyle/>
          <a:p>
            <a:r>
              <a:rPr lang="en-US" sz="2800" b="1" dirty="0">
                <a:solidFill>
                  <a:srgbClr val="FF3399"/>
                </a:solidFill>
                <a:latin typeface="Sitka Subheading" panose="02000505000000020004" pitchFamily="2" charset="0"/>
              </a:rPr>
              <a:t>GV </a:t>
            </a:r>
            <a:r>
              <a:rPr lang="en-US" sz="2800" b="1">
                <a:solidFill>
                  <a:srgbClr val="FF3399"/>
                </a:solidFill>
                <a:latin typeface="Sitka Subheading" panose="02000505000000020004" pitchFamily="2" charset="0"/>
              </a:rPr>
              <a:t>: PHẠM THỊ XUÂN THỦY</a:t>
            </a:r>
            <a:endParaRPr lang="en-US" sz="2800" b="1" dirty="0">
              <a:solidFill>
                <a:srgbClr val="FF3399"/>
              </a:solidFill>
              <a:latin typeface="Sitka Subheading" panose="02000505000000020004" pitchFamily="2" charset="0"/>
            </a:endParaRPr>
          </a:p>
        </p:txBody>
      </p:sp>
    </p:spTree>
  </p:cSld>
  <p:clrMapOvr>
    <a:masterClrMapping/>
  </p:clrMapOvr>
  <p:transition>
    <p:wedg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781800"/>
            <a:ext cx="7543800" cy="1450757"/>
          </a:xfrm>
        </p:spPr>
        <p:txBody>
          <a:bodyPr/>
          <a:lstStyle/>
          <a:p>
            <a:endParaRPr lang="en-US" dirty="0"/>
          </a:p>
        </p:txBody>
      </p:sp>
      <p:sp>
        <p:nvSpPr>
          <p:cNvPr id="5" name="Content Placeholder 4"/>
          <p:cNvSpPr>
            <a:spLocks noGrp="1"/>
          </p:cNvSpPr>
          <p:nvPr>
            <p:ph idx="1"/>
          </p:nvPr>
        </p:nvSpPr>
        <p:spPr>
          <a:xfrm>
            <a:off x="685800" y="533400"/>
            <a:ext cx="7467600" cy="4873752"/>
          </a:xfrm>
        </p:spPr>
        <p:txBody>
          <a:bodyPr/>
          <a:lstStyle/>
          <a:p>
            <a:pPr>
              <a:buNone/>
            </a:pPr>
            <a:r>
              <a:rPr lang="en-US" sz="3600" b="1">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I. ĐẶT VẤN ĐỀ</a:t>
            </a:r>
            <a:endParaRPr lang="en-US" sz="36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endParaRPr>
          </a:p>
          <a:p>
            <a:endParaRPr lang="en-US" dirty="0"/>
          </a:p>
        </p:txBody>
      </p:sp>
    </p:spTree>
  </p:cSld>
  <p:clrMapOvr>
    <a:masterClrMapping/>
  </p:clrMapOvr>
  <p:transition>
    <p:wipe dir="d"/>
  </p:transition>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Retrospect</Template>
  <TotalTime>320</TotalTime>
  <Words>2937</Words>
  <Application>Microsoft Office PowerPoint</Application>
  <PresentationFormat>On-screen Show (4:3)</PresentationFormat>
  <Paragraphs>158</Paragraphs>
  <Slides>50</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50</vt:i4>
      </vt:variant>
    </vt:vector>
  </HeadingPairs>
  <TitlesOfParts>
    <vt:vector size="55" baseType="lpstr">
      <vt:lpstr>Arial</vt:lpstr>
      <vt:lpstr>Calibri</vt:lpstr>
      <vt:lpstr>Calibri Light</vt:lpstr>
      <vt:lpstr>Sitka Subheading</vt:lpstr>
      <vt:lpstr>Retrospect</vt:lpstr>
      <vt:lpstr>PowerPoint Presentation</vt:lpstr>
      <vt:lpstr>             Chơi bài ăn tiền,cá độ</vt:lpstr>
      <vt:lpstr>                      Đánh nhau</vt:lpstr>
      <vt:lpstr>                     Hút thuốc lá</vt:lpstr>
      <vt:lpstr>Sử dụng ma túy hoặc chất ngây nghiện </vt:lpstr>
      <vt:lpstr>Uống rựu, bia quá mức cho phép</vt:lpstr>
      <vt:lpstr>                        MẠI DÂM</vt:lpstr>
      <vt:lpstr>PowerPoint Presentation</vt:lpstr>
      <vt:lpstr>PowerPoint Presentation</vt:lpstr>
      <vt:lpstr>    </vt:lpstr>
      <vt:lpstr>PowerPoint Presentation</vt:lpstr>
      <vt:lpstr>PowerPoint Presentation</vt:lpstr>
      <vt:lpstr>PowerPoint Presentation</vt:lpstr>
      <vt:lpstr>PowerPoint Presentation</vt:lpstr>
      <vt:lpstr>PowerPoint Presentation</vt:lpstr>
      <vt:lpstr>II. NỘI DUNG BÀI HỌC 1.Tệ nạn xã hội là gì? </vt:lpstr>
      <vt:lpstr>2. Tác hại của tệ nạn xã hội.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2. Tác hại của tệ nạn xã hội.</vt:lpstr>
      <vt:lpstr>3.QUY ĐỊNH CỦA PHÁP LuẬT VỀ PHÒNG CHỐNG TỆ NẠN XÃ HỘI.</vt:lpstr>
      <vt:lpstr>3.QUY ĐỊNH CỦA PHÁP LuẬT VỀ PHÒNG CHỐNG TỆ NẠN XÃ HỘI.</vt:lpstr>
      <vt:lpstr>4.Trách nhiệm của công dân trong việc phòng chống các tệ nạn xã hội.</vt:lpstr>
      <vt:lpstr>PowerPoint Presentation</vt:lpstr>
      <vt:lpstr>PowerPoint Presentation</vt:lpstr>
      <vt:lpstr>PowerPoint Presentation</vt:lpstr>
      <vt:lpstr>4.Trách nhiệm của công dân trong việc phòng chống các tệ nạn xã hội.</vt:lpstr>
      <vt:lpstr>5.Ý nghĩa bài học.</vt:lpstr>
      <vt:lpstr>5.Ý nghĩa bài học.</vt:lpstr>
      <vt:lpstr>6.Bài tập </vt:lpstr>
      <vt:lpstr>6.Bài tập</vt:lpstr>
      <vt:lpstr>6.Bài tập </vt:lpstr>
      <vt:lpstr>6.Bài tập</vt:lpstr>
      <vt:lpstr>PowerPoint Presentation</vt:lpstr>
      <vt:lpstr>6.Bài tập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THIEN HAO</dc:creator>
  <cp:lastModifiedBy>NGUYỄN PHẠM ĐÌNH KHÔI</cp:lastModifiedBy>
  <cp:revision>42</cp:revision>
  <dcterms:created xsi:type="dcterms:W3CDTF">2017-12-03T08:49:40Z</dcterms:created>
  <dcterms:modified xsi:type="dcterms:W3CDTF">2022-02-08T04:31:20Z</dcterms:modified>
</cp:coreProperties>
</file>